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Drawing"/>
          <p:cNvGrpSpPr/>
          <p:nvPr/>
        </p:nvGrpSpPr>
        <p:grpSpPr>
          <a:xfrm>
            <a:off x="25400" y="1324887"/>
            <a:ext cx="12922250" cy="8237217"/>
            <a:chOff x="0" y="0"/>
            <a:chExt cx="12922250" cy="8237216"/>
          </a:xfrm>
        </p:grpSpPr>
        <p:sp>
          <p:nvSpPr>
            <p:cNvPr id="119" name="Line"/>
            <p:cNvSpPr/>
            <p:nvPr/>
          </p:nvSpPr>
          <p:spPr>
            <a:xfrm>
              <a:off x="3152307" y="0"/>
              <a:ext cx="448143" cy="8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526" fill="norm" stroke="1" extrusionOk="0">
                  <a:moveTo>
                    <a:pt x="3521" y="16777"/>
                  </a:moveTo>
                  <a:cubicBezTo>
                    <a:pt x="3014" y="17317"/>
                    <a:pt x="2507" y="17857"/>
                    <a:pt x="1797" y="18397"/>
                  </a:cubicBezTo>
                  <a:cubicBezTo>
                    <a:pt x="1087" y="18937"/>
                    <a:pt x="174" y="19477"/>
                    <a:pt x="22" y="20017"/>
                  </a:cubicBezTo>
                  <a:cubicBezTo>
                    <a:pt x="-130" y="20557"/>
                    <a:pt x="478" y="21097"/>
                    <a:pt x="2304" y="19207"/>
                  </a:cubicBezTo>
                  <a:cubicBezTo>
                    <a:pt x="4129" y="17317"/>
                    <a:pt x="7171" y="12997"/>
                    <a:pt x="10264" y="9217"/>
                  </a:cubicBezTo>
                  <a:cubicBezTo>
                    <a:pt x="13357" y="5437"/>
                    <a:pt x="16501" y="2197"/>
                    <a:pt x="18377" y="847"/>
                  </a:cubicBezTo>
                  <a:cubicBezTo>
                    <a:pt x="20253" y="-503"/>
                    <a:pt x="20862" y="37"/>
                    <a:pt x="21470" y="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321993" y="40312"/>
              <a:ext cx="193664" cy="53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38" fill="norm" stroke="1" extrusionOk="0">
                  <a:moveTo>
                    <a:pt x="3380" y="256"/>
                  </a:moveTo>
                  <a:cubicBezTo>
                    <a:pt x="4541" y="86"/>
                    <a:pt x="5702" y="-83"/>
                    <a:pt x="6631" y="44"/>
                  </a:cubicBezTo>
                  <a:cubicBezTo>
                    <a:pt x="7561" y="171"/>
                    <a:pt x="8257" y="595"/>
                    <a:pt x="9767" y="1950"/>
                  </a:cubicBezTo>
                  <a:cubicBezTo>
                    <a:pt x="11277" y="3305"/>
                    <a:pt x="13599" y="5592"/>
                    <a:pt x="15690" y="8261"/>
                  </a:cubicBezTo>
                  <a:cubicBezTo>
                    <a:pt x="17780" y="10929"/>
                    <a:pt x="19638" y="13978"/>
                    <a:pt x="20567" y="16053"/>
                  </a:cubicBezTo>
                  <a:cubicBezTo>
                    <a:pt x="21496" y="18129"/>
                    <a:pt x="21496" y="19230"/>
                    <a:pt x="20451" y="19992"/>
                  </a:cubicBezTo>
                  <a:cubicBezTo>
                    <a:pt x="19406" y="20755"/>
                    <a:pt x="17315" y="21178"/>
                    <a:pt x="14761" y="21348"/>
                  </a:cubicBezTo>
                  <a:cubicBezTo>
                    <a:pt x="12206" y="21517"/>
                    <a:pt x="9186" y="21432"/>
                    <a:pt x="6864" y="21221"/>
                  </a:cubicBezTo>
                  <a:cubicBezTo>
                    <a:pt x="4541" y="21009"/>
                    <a:pt x="2915" y="20670"/>
                    <a:pt x="1754" y="20331"/>
                  </a:cubicBezTo>
                  <a:cubicBezTo>
                    <a:pt x="593" y="19992"/>
                    <a:pt x="-104" y="19653"/>
                    <a:pt x="12" y="19315"/>
                  </a:cubicBezTo>
                  <a:cubicBezTo>
                    <a:pt x="128" y="18976"/>
                    <a:pt x="1057" y="18637"/>
                    <a:pt x="3148" y="18383"/>
                  </a:cubicBezTo>
                  <a:cubicBezTo>
                    <a:pt x="5238" y="18129"/>
                    <a:pt x="8490" y="17959"/>
                    <a:pt x="11741" y="17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634935" y="344010"/>
              <a:ext cx="144886" cy="202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0706" fill="norm" stroke="1" extrusionOk="0">
                  <a:moveTo>
                    <a:pt x="18259" y="118"/>
                  </a:moveTo>
                  <a:cubicBezTo>
                    <a:pt x="15596" y="-98"/>
                    <a:pt x="12933" y="-314"/>
                    <a:pt x="9826" y="2386"/>
                  </a:cubicBezTo>
                  <a:cubicBezTo>
                    <a:pt x="6719" y="5086"/>
                    <a:pt x="3169" y="10702"/>
                    <a:pt x="1393" y="14050"/>
                  </a:cubicBezTo>
                  <a:cubicBezTo>
                    <a:pt x="-382" y="17398"/>
                    <a:pt x="-382" y="18478"/>
                    <a:pt x="950" y="19450"/>
                  </a:cubicBezTo>
                  <a:cubicBezTo>
                    <a:pt x="2281" y="20422"/>
                    <a:pt x="4944" y="21286"/>
                    <a:pt x="8791" y="20206"/>
                  </a:cubicBezTo>
                  <a:cubicBezTo>
                    <a:pt x="12637" y="19126"/>
                    <a:pt x="17667" y="16102"/>
                    <a:pt x="19443" y="12862"/>
                  </a:cubicBezTo>
                  <a:cubicBezTo>
                    <a:pt x="21218" y="9622"/>
                    <a:pt x="19739" y="6166"/>
                    <a:pt x="18259" y="4438"/>
                  </a:cubicBezTo>
                  <a:cubicBezTo>
                    <a:pt x="16780" y="2710"/>
                    <a:pt x="15300" y="2710"/>
                    <a:pt x="13821" y="2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943350" y="345162"/>
              <a:ext cx="12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76"/>
                    <a:pt x="0" y="6952"/>
                    <a:pt x="0" y="10552"/>
                  </a:cubicBezTo>
                  <a:cubicBezTo>
                    <a:pt x="0" y="14152"/>
                    <a:pt x="10800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3949700" y="29436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061264" y="332462"/>
              <a:ext cx="167836" cy="1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93" fill="norm" stroke="1" extrusionOk="0">
                  <a:moveTo>
                    <a:pt x="349" y="0"/>
                  </a:moveTo>
                  <a:cubicBezTo>
                    <a:pt x="349" y="6434"/>
                    <a:pt x="349" y="12868"/>
                    <a:pt x="349" y="16660"/>
                  </a:cubicBezTo>
                  <a:cubicBezTo>
                    <a:pt x="349" y="20451"/>
                    <a:pt x="349" y="21600"/>
                    <a:pt x="214" y="21485"/>
                  </a:cubicBezTo>
                  <a:cubicBezTo>
                    <a:pt x="79" y="21370"/>
                    <a:pt x="-191" y="19991"/>
                    <a:pt x="214" y="16774"/>
                  </a:cubicBezTo>
                  <a:cubicBezTo>
                    <a:pt x="619" y="13557"/>
                    <a:pt x="1699" y="8502"/>
                    <a:pt x="3589" y="5285"/>
                  </a:cubicBezTo>
                  <a:cubicBezTo>
                    <a:pt x="5479" y="2068"/>
                    <a:pt x="8179" y="689"/>
                    <a:pt x="10744" y="1149"/>
                  </a:cubicBezTo>
                  <a:cubicBezTo>
                    <a:pt x="13309" y="1609"/>
                    <a:pt x="15739" y="3906"/>
                    <a:pt x="17494" y="7123"/>
                  </a:cubicBezTo>
                  <a:cubicBezTo>
                    <a:pt x="19249" y="10340"/>
                    <a:pt x="20329" y="14477"/>
                    <a:pt x="21409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4359005" y="110212"/>
              <a:ext cx="73295" cy="420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46" fill="norm" stroke="1" extrusionOk="0">
                  <a:moveTo>
                    <a:pt x="2856" y="0"/>
                  </a:moveTo>
                  <a:cubicBezTo>
                    <a:pt x="1621" y="3240"/>
                    <a:pt x="387" y="6480"/>
                    <a:pt x="79" y="9666"/>
                  </a:cubicBezTo>
                  <a:cubicBezTo>
                    <a:pt x="-230" y="12852"/>
                    <a:pt x="387" y="15984"/>
                    <a:pt x="1621" y="17982"/>
                  </a:cubicBezTo>
                  <a:cubicBezTo>
                    <a:pt x="2856" y="19980"/>
                    <a:pt x="4707" y="20844"/>
                    <a:pt x="7176" y="21222"/>
                  </a:cubicBezTo>
                  <a:cubicBezTo>
                    <a:pt x="9644" y="21600"/>
                    <a:pt x="12730" y="21492"/>
                    <a:pt x="15199" y="20952"/>
                  </a:cubicBezTo>
                  <a:cubicBezTo>
                    <a:pt x="17667" y="20412"/>
                    <a:pt x="19519" y="19440"/>
                    <a:pt x="21370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4318000" y="294362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5334000" y="161012"/>
              <a:ext cx="190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951"/>
                    <a:pt x="14400" y="5902"/>
                    <a:pt x="16800" y="9207"/>
                  </a:cubicBezTo>
                  <a:cubicBezTo>
                    <a:pt x="19200" y="12511"/>
                    <a:pt x="16800" y="16170"/>
                    <a:pt x="16800" y="18295"/>
                  </a:cubicBezTo>
                  <a:cubicBezTo>
                    <a:pt x="16800" y="20420"/>
                    <a:pt x="19200" y="210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5297182" y="109211"/>
              <a:ext cx="305126" cy="45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47" fill="norm" stroke="1" extrusionOk="0">
                  <a:moveTo>
                    <a:pt x="2556" y="4569"/>
                  </a:moveTo>
                  <a:cubicBezTo>
                    <a:pt x="1674" y="3866"/>
                    <a:pt x="793" y="3162"/>
                    <a:pt x="352" y="2560"/>
                  </a:cubicBezTo>
                  <a:cubicBezTo>
                    <a:pt x="-89" y="1957"/>
                    <a:pt x="-89" y="1454"/>
                    <a:pt x="205" y="1053"/>
                  </a:cubicBezTo>
                  <a:cubicBezTo>
                    <a:pt x="499" y="651"/>
                    <a:pt x="1087" y="349"/>
                    <a:pt x="2923" y="148"/>
                  </a:cubicBezTo>
                  <a:cubicBezTo>
                    <a:pt x="4760" y="-53"/>
                    <a:pt x="7846" y="-153"/>
                    <a:pt x="10858" y="550"/>
                  </a:cubicBezTo>
                  <a:cubicBezTo>
                    <a:pt x="13870" y="1254"/>
                    <a:pt x="16809" y="2760"/>
                    <a:pt x="18719" y="4920"/>
                  </a:cubicBezTo>
                  <a:cubicBezTo>
                    <a:pt x="20629" y="7080"/>
                    <a:pt x="21511" y="9894"/>
                    <a:pt x="21070" y="12405"/>
                  </a:cubicBezTo>
                  <a:cubicBezTo>
                    <a:pt x="20629" y="14917"/>
                    <a:pt x="18866" y="17127"/>
                    <a:pt x="16295" y="18584"/>
                  </a:cubicBezTo>
                  <a:cubicBezTo>
                    <a:pt x="13723" y="20040"/>
                    <a:pt x="10344" y="20744"/>
                    <a:pt x="8507" y="21095"/>
                  </a:cubicBezTo>
                  <a:cubicBezTo>
                    <a:pt x="6670" y="21447"/>
                    <a:pt x="6376" y="21447"/>
                    <a:pt x="6082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5651499" y="413881"/>
              <a:ext cx="25401" cy="11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3744"/>
                  </a:moveTo>
                  <a:cubicBezTo>
                    <a:pt x="1800" y="1781"/>
                    <a:pt x="3600" y="-183"/>
                    <a:pt x="7200" y="13"/>
                  </a:cubicBezTo>
                  <a:cubicBezTo>
                    <a:pt x="10800" y="210"/>
                    <a:pt x="16200" y="2566"/>
                    <a:pt x="18900" y="6493"/>
                  </a:cubicBezTo>
                  <a:cubicBezTo>
                    <a:pt x="21600" y="10421"/>
                    <a:pt x="21600" y="15919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5695950" y="281390"/>
              <a:ext cx="31750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5779615" y="301624"/>
              <a:ext cx="115302" cy="21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6" h="21456" fill="norm" stroke="1" extrusionOk="0">
                  <a:moveTo>
                    <a:pt x="18797" y="2450"/>
                  </a:moveTo>
                  <a:cubicBezTo>
                    <a:pt x="15073" y="1603"/>
                    <a:pt x="11349" y="756"/>
                    <a:pt x="8556" y="333"/>
                  </a:cubicBezTo>
                  <a:cubicBezTo>
                    <a:pt x="5762" y="-91"/>
                    <a:pt x="3900" y="-91"/>
                    <a:pt x="2225" y="227"/>
                  </a:cubicBezTo>
                  <a:cubicBezTo>
                    <a:pt x="549" y="544"/>
                    <a:pt x="-941" y="1180"/>
                    <a:pt x="735" y="3085"/>
                  </a:cubicBezTo>
                  <a:cubicBezTo>
                    <a:pt x="2411" y="4991"/>
                    <a:pt x="7252" y="8168"/>
                    <a:pt x="10976" y="10603"/>
                  </a:cubicBezTo>
                  <a:cubicBezTo>
                    <a:pt x="14700" y="13038"/>
                    <a:pt x="17307" y="14733"/>
                    <a:pt x="18797" y="16215"/>
                  </a:cubicBezTo>
                  <a:cubicBezTo>
                    <a:pt x="20287" y="17697"/>
                    <a:pt x="20659" y="18968"/>
                    <a:pt x="19914" y="19815"/>
                  </a:cubicBezTo>
                  <a:cubicBezTo>
                    <a:pt x="19169" y="20662"/>
                    <a:pt x="17307" y="21085"/>
                    <a:pt x="15445" y="21297"/>
                  </a:cubicBezTo>
                  <a:cubicBezTo>
                    <a:pt x="13583" y="21509"/>
                    <a:pt x="11721" y="21509"/>
                    <a:pt x="9859" y="21297"/>
                  </a:cubicBezTo>
                  <a:cubicBezTo>
                    <a:pt x="7997" y="21085"/>
                    <a:pt x="6135" y="20662"/>
                    <a:pt x="5762" y="20344"/>
                  </a:cubicBezTo>
                  <a:cubicBezTo>
                    <a:pt x="5390" y="20027"/>
                    <a:pt x="6507" y="19815"/>
                    <a:pt x="7625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994825" y="141962"/>
              <a:ext cx="75776" cy="36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00" fill="norm" stroke="1" extrusionOk="0">
                  <a:moveTo>
                    <a:pt x="17879" y="0"/>
                  </a:moveTo>
                  <a:cubicBezTo>
                    <a:pt x="14879" y="124"/>
                    <a:pt x="11879" y="248"/>
                    <a:pt x="9779" y="1428"/>
                  </a:cubicBezTo>
                  <a:cubicBezTo>
                    <a:pt x="7679" y="2607"/>
                    <a:pt x="6479" y="4841"/>
                    <a:pt x="4979" y="7759"/>
                  </a:cubicBezTo>
                  <a:cubicBezTo>
                    <a:pt x="3479" y="10676"/>
                    <a:pt x="1679" y="14276"/>
                    <a:pt x="779" y="16448"/>
                  </a:cubicBezTo>
                  <a:cubicBezTo>
                    <a:pt x="-121" y="18621"/>
                    <a:pt x="-121" y="19366"/>
                    <a:pt x="179" y="20048"/>
                  </a:cubicBezTo>
                  <a:cubicBezTo>
                    <a:pt x="479" y="20731"/>
                    <a:pt x="1079" y="21352"/>
                    <a:pt x="3479" y="21476"/>
                  </a:cubicBezTo>
                  <a:cubicBezTo>
                    <a:pt x="5879" y="21600"/>
                    <a:pt x="10079" y="21228"/>
                    <a:pt x="13379" y="20793"/>
                  </a:cubicBezTo>
                  <a:cubicBezTo>
                    <a:pt x="16679" y="20359"/>
                    <a:pt x="19079" y="19862"/>
                    <a:pt x="21479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930899" y="326112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6121400" y="311752"/>
              <a:ext cx="120650" cy="19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181"/>
                  </a:moveTo>
                  <a:cubicBezTo>
                    <a:pt x="1895" y="-49"/>
                    <a:pt x="3789" y="-279"/>
                    <a:pt x="6253" y="985"/>
                  </a:cubicBezTo>
                  <a:cubicBezTo>
                    <a:pt x="8716" y="2249"/>
                    <a:pt x="11747" y="5006"/>
                    <a:pt x="14021" y="8338"/>
                  </a:cubicBezTo>
                  <a:cubicBezTo>
                    <a:pt x="16295" y="11670"/>
                    <a:pt x="17811" y="15576"/>
                    <a:pt x="18000" y="17989"/>
                  </a:cubicBezTo>
                  <a:cubicBezTo>
                    <a:pt x="18189" y="20402"/>
                    <a:pt x="17053" y="21321"/>
                    <a:pt x="15537" y="21321"/>
                  </a:cubicBezTo>
                  <a:cubicBezTo>
                    <a:pt x="14021" y="21321"/>
                    <a:pt x="12126" y="20402"/>
                    <a:pt x="10989" y="18334"/>
                  </a:cubicBezTo>
                  <a:cubicBezTo>
                    <a:pt x="9853" y="16266"/>
                    <a:pt x="9474" y="13049"/>
                    <a:pt x="9853" y="10981"/>
                  </a:cubicBezTo>
                  <a:cubicBezTo>
                    <a:pt x="10232" y="8912"/>
                    <a:pt x="11368" y="7993"/>
                    <a:pt x="13453" y="7189"/>
                  </a:cubicBezTo>
                  <a:cubicBezTo>
                    <a:pt x="15537" y="6385"/>
                    <a:pt x="18568" y="5695"/>
                    <a:pt x="21600" y="5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6330950" y="326112"/>
              <a:ext cx="12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6324963" y="248019"/>
              <a:ext cx="31388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682" fill="norm" stroke="1" extrusionOk="0">
                  <a:moveTo>
                    <a:pt x="3818" y="20682"/>
                  </a:moveTo>
                  <a:cubicBezTo>
                    <a:pt x="1118" y="13205"/>
                    <a:pt x="-1582" y="5728"/>
                    <a:pt x="1118" y="2405"/>
                  </a:cubicBezTo>
                  <a:cubicBezTo>
                    <a:pt x="3818" y="-918"/>
                    <a:pt x="11918" y="-87"/>
                    <a:pt x="20018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6445249" y="167362"/>
              <a:ext cx="151242" cy="34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02" fill="norm" stroke="1" extrusionOk="0">
                  <a:moveTo>
                    <a:pt x="0" y="0"/>
                  </a:moveTo>
                  <a:cubicBezTo>
                    <a:pt x="1200" y="3975"/>
                    <a:pt x="2400" y="7951"/>
                    <a:pt x="3000" y="10734"/>
                  </a:cubicBezTo>
                  <a:cubicBezTo>
                    <a:pt x="3600" y="13517"/>
                    <a:pt x="3600" y="15107"/>
                    <a:pt x="4350" y="14974"/>
                  </a:cubicBezTo>
                  <a:cubicBezTo>
                    <a:pt x="5100" y="14842"/>
                    <a:pt x="6600" y="12987"/>
                    <a:pt x="7800" y="11794"/>
                  </a:cubicBezTo>
                  <a:cubicBezTo>
                    <a:pt x="9000" y="10601"/>
                    <a:pt x="9900" y="10071"/>
                    <a:pt x="11100" y="9939"/>
                  </a:cubicBezTo>
                  <a:cubicBezTo>
                    <a:pt x="12300" y="9806"/>
                    <a:pt x="13800" y="10071"/>
                    <a:pt x="15600" y="11529"/>
                  </a:cubicBezTo>
                  <a:cubicBezTo>
                    <a:pt x="17400" y="12987"/>
                    <a:pt x="19500" y="15637"/>
                    <a:pt x="20550" y="17293"/>
                  </a:cubicBezTo>
                  <a:cubicBezTo>
                    <a:pt x="21600" y="18950"/>
                    <a:pt x="21600" y="19612"/>
                    <a:pt x="21150" y="20209"/>
                  </a:cubicBezTo>
                  <a:cubicBezTo>
                    <a:pt x="20700" y="20805"/>
                    <a:pt x="19800" y="21335"/>
                    <a:pt x="17100" y="21467"/>
                  </a:cubicBezTo>
                  <a:cubicBezTo>
                    <a:pt x="14400" y="21600"/>
                    <a:pt x="9900" y="21335"/>
                    <a:pt x="7050" y="21004"/>
                  </a:cubicBezTo>
                  <a:cubicBezTo>
                    <a:pt x="4200" y="20672"/>
                    <a:pt x="3000" y="20275"/>
                    <a:pt x="3000" y="19877"/>
                  </a:cubicBezTo>
                  <a:cubicBezTo>
                    <a:pt x="3000" y="19480"/>
                    <a:pt x="4200" y="19082"/>
                    <a:pt x="5400" y="18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667500" y="127146"/>
              <a:ext cx="317500" cy="39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3486"/>
                  </a:moveTo>
                  <a:cubicBezTo>
                    <a:pt x="0" y="15543"/>
                    <a:pt x="0" y="17600"/>
                    <a:pt x="0" y="18914"/>
                  </a:cubicBezTo>
                  <a:cubicBezTo>
                    <a:pt x="0" y="20229"/>
                    <a:pt x="0" y="20800"/>
                    <a:pt x="360" y="21143"/>
                  </a:cubicBezTo>
                  <a:cubicBezTo>
                    <a:pt x="720" y="21486"/>
                    <a:pt x="1440" y="21600"/>
                    <a:pt x="2016" y="21314"/>
                  </a:cubicBezTo>
                  <a:cubicBezTo>
                    <a:pt x="2592" y="21029"/>
                    <a:pt x="3024" y="20343"/>
                    <a:pt x="3672" y="19429"/>
                  </a:cubicBezTo>
                  <a:cubicBezTo>
                    <a:pt x="4320" y="18514"/>
                    <a:pt x="5184" y="17371"/>
                    <a:pt x="5760" y="16514"/>
                  </a:cubicBezTo>
                  <a:cubicBezTo>
                    <a:pt x="6336" y="15657"/>
                    <a:pt x="6624" y="15086"/>
                    <a:pt x="6840" y="15086"/>
                  </a:cubicBezTo>
                  <a:cubicBezTo>
                    <a:pt x="7056" y="15086"/>
                    <a:pt x="7200" y="15657"/>
                    <a:pt x="7200" y="16400"/>
                  </a:cubicBezTo>
                  <a:cubicBezTo>
                    <a:pt x="7200" y="17143"/>
                    <a:pt x="7056" y="18057"/>
                    <a:pt x="7200" y="18743"/>
                  </a:cubicBezTo>
                  <a:cubicBezTo>
                    <a:pt x="7344" y="19429"/>
                    <a:pt x="7776" y="19886"/>
                    <a:pt x="8352" y="20114"/>
                  </a:cubicBezTo>
                  <a:cubicBezTo>
                    <a:pt x="8928" y="20343"/>
                    <a:pt x="9648" y="20343"/>
                    <a:pt x="10224" y="20114"/>
                  </a:cubicBezTo>
                  <a:cubicBezTo>
                    <a:pt x="10800" y="19886"/>
                    <a:pt x="11232" y="19429"/>
                    <a:pt x="12240" y="17714"/>
                  </a:cubicBezTo>
                  <a:cubicBezTo>
                    <a:pt x="13248" y="16000"/>
                    <a:pt x="14832" y="13029"/>
                    <a:pt x="16272" y="10057"/>
                  </a:cubicBezTo>
                  <a:cubicBezTo>
                    <a:pt x="17712" y="7086"/>
                    <a:pt x="19008" y="4114"/>
                    <a:pt x="19656" y="2343"/>
                  </a:cubicBezTo>
                  <a:cubicBezTo>
                    <a:pt x="20304" y="571"/>
                    <a:pt x="20304" y="0"/>
                    <a:pt x="20088" y="0"/>
                  </a:cubicBezTo>
                  <a:cubicBezTo>
                    <a:pt x="19872" y="0"/>
                    <a:pt x="19440" y="571"/>
                    <a:pt x="18648" y="2914"/>
                  </a:cubicBezTo>
                  <a:cubicBezTo>
                    <a:pt x="17856" y="5257"/>
                    <a:pt x="16704" y="9371"/>
                    <a:pt x="16056" y="12457"/>
                  </a:cubicBezTo>
                  <a:cubicBezTo>
                    <a:pt x="15408" y="15543"/>
                    <a:pt x="15264" y="17600"/>
                    <a:pt x="15552" y="19029"/>
                  </a:cubicBezTo>
                  <a:cubicBezTo>
                    <a:pt x="15840" y="20457"/>
                    <a:pt x="16560" y="21257"/>
                    <a:pt x="17640" y="21143"/>
                  </a:cubicBezTo>
                  <a:cubicBezTo>
                    <a:pt x="18720" y="21029"/>
                    <a:pt x="20160" y="20000"/>
                    <a:pt x="21600" y="18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6883400" y="230862"/>
              <a:ext cx="222250" cy="25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10711"/>
                  </a:moveTo>
                  <a:cubicBezTo>
                    <a:pt x="617" y="9997"/>
                    <a:pt x="1234" y="9283"/>
                    <a:pt x="3394" y="9015"/>
                  </a:cubicBezTo>
                  <a:cubicBezTo>
                    <a:pt x="5554" y="8747"/>
                    <a:pt x="9257" y="8926"/>
                    <a:pt x="11726" y="9193"/>
                  </a:cubicBezTo>
                  <a:cubicBezTo>
                    <a:pt x="14194" y="9461"/>
                    <a:pt x="15429" y="9818"/>
                    <a:pt x="16046" y="10979"/>
                  </a:cubicBezTo>
                  <a:cubicBezTo>
                    <a:pt x="16663" y="12139"/>
                    <a:pt x="16663" y="14102"/>
                    <a:pt x="16663" y="15531"/>
                  </a:cubicBezTo>
                  <a:cubicBezTo>
                    <a:pt x="16663" y="16959"/>
                    <a:pt x="16663" y="17851"/>
                    <a:pt x="16663" y="19012"/>
                  </a:cubicBezTo>
                  <a:cubicBezTo>
                    <a:pt x="16663" y="20172"/>
                    <a:pt x="16663" y="21600"/>
                    <a:pt x="16869" y="21421"/>
                  </a:cubicBezTo>
                  <a:cubicBezTo>
                    <a:pt x="17074" y="21243"/>
                    <a:pt x="17486" y="19458"/>
                    <a:pt x="18309" y="15620"/>
                  </a:cubicBezTo>
                  <a:cubicBezTo>
                    <a:pt x="19131" y="11782"/>
                    <a:pt x="20366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7122583" y="307062"/>
              <a:ext cx="112513" cy="16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73" fill="norm" stroke="1" extrusionOk="0">
                  <a:moveTo>
                    <a:pt x="17200" y="0"/>
                  </a:moveTo>
                  <a:cubicBezTo>
                    <a:pt x="12000" y="3046"/>
                    <a:pt x="6800" y="6092"/>
                    <a:pt x="3800" y="9000"/>
                  </a:cubicBezTo>
                  <a:cubicBezTo>
                    <a:pt x="800" y="11908"/>
                    <a:pt x="0" y="14677"/>
                    <a:pt x="0" y="16754"/>
                  </a:cubicBezTo>
                  <a:cubicBezTo>
                    <a:pt x="0" y="18831"/>
                    <a:pt x="800" y="20215"/>
                    <a:pt x="3600" y="20908"/>
                  </a:cubicBezTo>
                  <a:cubicBezTo>
                    <a:pt x="6400" y="21600"/>
                    <a:pt x="11200" y="21600"/>
                    <a:pt x="14800" y="20354"/>
                  </a:cubicBezTo>
                  <a:cubicBezTo>
                    <a:pt x="18400" y="19108"/>
                    <a:pt x="20800" y="16615"/>
                    <a:pt x="21200" y="13569"/>
                  </a:cubicBezTo>
                  <a:cubicBezTo>
                    <a:pt x="21600" y="10523"/>
                    <a:pt x="20000" y="6923"/>
                    <a:pt x="18400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7289800" y="323795"/>
              <a:ext cx="150699" cy="17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64" fill="norm" stroke="1" extrusionOk="0">
                  <a:moveTo>
                    <a:pt x="0" y="1065"/>
                  </a:moveTo>
                  <a:cubicBezTo>
                    <a:pt x="900" y="6010"/>
                    <a:pt x="1800" y="10954"/>
                    <a:pt x="1950" y="14077"/>
                  </a:cubicBezTo>
                  <a:cubicBezTo>
                    <a:pt x="2100" y="17200"/>
                    <a:pt x="1500" y="18501"/>
                    <a:pt x="1200" y="18371"/>
                  </a:cubicBezTo>
                  <a:cubicBezTo>
                    <a:pt x="900" y="18241"/>
                    <a:pt x="900" y="16680"/>
                    <a:pt x="1650" y="13947"/>
                  </a:cubicBezTo>
                  <a:cubicBezTo>
                    <a:pt x="2400" y="11215"/>
                    <a:pt x="3900" y="7311"/>
                    <a:pt x="5550" y="4448"/>
                  </a:cubicBezTo>
                  <a:cubicBezTo>
                    <a:pt x="7200" y="1586"/>
                    <a:pt x="9000" y="-236"/>
                    <a:pt x="11700" y="24"/>
                  </a:cubicBezTo>
                  <a:cubicBezTo>
                    <a:pt x="14400" y="284"/>
                    <a:pt x="18000" y="2627"/>
                    <a:pt x="19800" y="5359"/>
                  </a:cubicBezTo>
                  <a:cubicBezTo>
                    <a:pt x="21600" y="8092"/>
                    <a:pt x="21600" y="11215"/>
                    <a:pt x="21000" y="13947"/>
                  </a:cubicBezTo>
                  <a:cubicBezTo>
                    <a:pt x="20400" y="16680"/>
                    <a:pt x="19200" y="19022"/>
                    <a:pt x="180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423150" y="331245"/>
              <a:ext cx="214354" cy="21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11" fill="norm" stroke="1" extrusionOk="0">
                  <a:moveTo>
                    <a:pt x="19059" y="1379"/>
                  </a:moveTo>
                  <a:cubicBezTo>
                    <a:pt x="18212" y="750"/>
                    <a:pt x="17365" y="121"/>
                    <a:pt x="15882" y="16"/>
                  </a:cubicBezTo>
                  <a:cubicBezTo>
                    <a:pt x="14400" y="-89"/>
                    <a:pt x="12282" y="330"/>
                    <a:pt x="11012" y="1274"/>
                  </a:cubicBezTo>
                  <a:cubicBezTo>
                    <a:pt x="9741" y="2218"/>
                    <a:pt x="9318" y="3686"/>
                    <a:pt x="10906" y="5678"/>
                  </a:cubicBezTo>
                  <a:cubicBezTo>
                    <a:pt x="12494" y="7670"/>
                    <a:pt x="16094" y="10187"/>
                    <a:pt x="18212" y="11864"/>
                  </a:cubicBezTo>
                  <a:cubicBezTo>
                    <a:pt x="20329" y="13542"/>
                    <a:pt x="20965" y="14381"/>
                    <a:pt x="21282" y="15325"/>
                  </a:cubicBezTo>
                  <a:cubicBezTo>
                    <a:pt x="21600" y="16268"/>
                    <a:pt x="21600" y="17317"/>
                    <a:pt x="19906" y="18365"/>
                  </a:cubicBezTo>
                  <a:cubicBezTo>
                    <a:pt x="18212" y="19414"/>
                    <a:pt x="14824" y="20462"/>
                    <a:pt x="11224" y="20987"/>
                  </a:cubicBezTo>
                  <a:cubicBezTo>
                    <a:pt x="7624" y="21511"/>
                    <a:pt x="3812" y="21511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253914" y="675362"/>
              <a:ext cx="408668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556" y="18900"/>
                  </a:moveTo>
                  <a:cubicBezTo>
                    <a:pt x="444" y="18450"/>
                    <a:pt x="333" y="18000"/>
                    <a:pt x="226" y="17550"/>
                  </a:cubicBezTo>
                  <a:cubicBezTo>
                    <a:pt x="120" y="17100"/>
                    <a:pt x="20" y="16650"/>
                    <a:pt x="3" y="16650"/>
                  </a:cubicBezTo>
                  <a:cubicBezTo>
                    <a:pt x="-14" y="16650"/>
                    <a:pt x="53" y="17100"/>
                    <a:pt x="293" y="18000"/>
                  </a:cubicBezTo>
                  <a:cubicBezTo>
                    <a:pt x="534" y="18900"/>
                    <a:pt x="947" y="20250"/>
                    <a:pt x="1400" y="20925"/>
                  </a:cubicBezTo>
                  <a:cubicBezTo>
                    <a:pt x="1853" y="21600"/>
                    <a:pt x="2345" y="21600"/>
                    <a:pt x="2787" y="21600"/>
                  </a:cubicBezTo>
                  <a:cubicBezTo>
                    <a:pt x="3228" y="21600"/>
                    <a:pt x="3620" y="21600"/>
                    <a:pt x="4033" y="21150"/>
                  </a:cubicBezTo>
                  <a:cubicBezTo>
                    <a:pt x="4447" y="20700"/>
                    <a:pt x="4883" y="19800"/>
                    <a:pt x="5263" y="18900"/>
                  </a:cubicBezTo>
                  <a:cubicBezTo>
                    <a:pt x="5643" y="18000"/>
                    <a:pt x="5967" y="17100"/>
                    <a:pt x="6297" y="16425"/>
                  </a:cubicBezTo>
                  <a:cubicBezTo>
                    <a:pt x="6627" y="15750"/>
                    <a:pt x="6962" y="15300"/>
                    <a:pt x="7309" y="14625"/>
                  </a:cubicBezTo>
                  <a:cubicBezTo>
                    <a:pt x="7656" y="13950"/>
                    <a:pt x="8013" y="13050"/>
                    <a:pt x="8377" y="12150"/>
                  </a:cubicBezTo>
                  <a:cubicBezTo>
                    <a:pt x="8740" y="11250"/>
                    <a:pt x="9109" y="10350"/>
                    <a:pt x="9484" y="9450"/>
                  </a:cubicBezTo>
                  <a:cubicBezTo>
                    <a:pt x="9858" y="8550"/>
                    <a:pt x="10238" y="7650"/>
                    <a:pt x="10629" y="6750"/>
                  </a:cubicBezTo>
                  <a:cubicBezTo>
                    <a:pt x="11021" y="5850"/>
                    <a:pt x="11423" y="4950"/>
                    <a:pt x="11815" y="4275"/>
                  </a:cubicBezTo>
                  <a:cubicBezTo>
                    <a:pt x="12206" y="3600"/>
                    <a:pt x="12586" y="3150"/>
                    <a:pt x="12966" y="2700"/>
                  </a:cubicBezTo>
                  <a:cubicBezTo>
                    <a:pt x="13346" y="2250"/>
                    <a:pt x="13726" y="1800"/>
                    <a:pt x="14112" y="1575"/>
                  </a:cubicBezTo>
                  <a:cubicBezTo>
                    <a:pt x="14498" y="1350"/>
                    <a:pt x="14889" y="1350"/>
                    <a:pt x="15264" y="1125"/>
                  </a:cubicBezTo>
                  <a:cubicBezTo>
                    <a:pt x="15638" y="900"/>
                    <a:pt x="15996" y="450"/>
                    <a:pt x="16348" y="225"/>
                  </a:cubicBezTo>
                  <a:cubicBezTo>
                    <a:pt x="16700" y="0"/>
                    <a:pt x="17047" y="0"/>
                    <a:pt x="17511" y="0"/>
                  </a:cubicBezTo>
                  <a:cubicBezTo>
                    <a:pt x="17975" y="0"/>
                    <a:pt x="18556" y="0"/>
                    <a:pt x="19121" y="0"/>
                  </a:cubicBezTo>
                  <a:cubicBezTo>
                    <a:pt x="19685" y="0"/>
                    <a:pt x="20233" y="0"/>
                    <a:pt x="20641" y="225"/>
                  </a:cubicBezTo>
                  <a:cubicBezTo>
                    <a:pt x="21049" y="450"/>
                    <a:pt x="21318" y="900"/>
                    <a:pt x="21586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467100" y="827762"/>
              <a:ext cx="32829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" y="20160"/>
                    <a:pt x="863" y="18720"/>
                    <a:pt x="1351" y="17460"/>
                  </a:cubicBezTo>
                  <a:cubicBezTo>
                    <a:pt x="1838" y="16200"/>
                    <a:pt x="2381" y="15120"/>
                    <a:pt x="2911" y="13860"/>
                  </a:cubicBezTo>
                  <a:cubicBezTo>
                    <a:pt x="3440" y="12600"/>
                    <a:pt x="3955" y="11160"/>
                    <a:pt x="4512" y="9900"/>
                  </a:cubicBezTo>
                  <a:cubicBezTo>
                    <a:pt x="5069" y="8640"/>
                    <a:pt x="5668" y="7560"/>
                    <a:pt x="6197" y="6660"/>
                  </a:cubicBezTo>
                  <a:cubicBezTo>
                    <a:pt x="6726" y="5760"/>
                    <a:pt x="7186" y="5040"/>
                    <a:pt x="7632" y="4500"/>
                  </a:cubicBezTo>
                  <a:cubicBezTo>
                    <a:pt x="8077" y="3960"/>
                    <a:pt x="8509" y="3600"/>
                    <a:pt x="8976" y="3060"/>
                  </a:cubicBezTo>
                  <a:cubicBezTo>
                    <a:pt x="9442" y="2520"/>
                    <a:pt x="9944" y="1800"/>
                    <a:pt x="10473" y="1260"/>
                  </a:cubicBezTo>
                  <a:cubicBezTo>
                    <a:pt x="11002" y="720"/>
                    <a:pt x="11559" y="360"/>
                    <a:pt x="12241" y="180"/>
                  </a:cubicBezTo>
                  <a:cubicBezTo>
                    <a:pt x="12924" y="0"/>
                    <a:pt x="13732" y="0"/>
                    <a:pt x="14407" y="0"/>
                  </a:cubicBezTo>
                  <a:cubicBezTo>
                    <a:pt x="15082" y="0"/>
                    <a:pt x="15626" y="0"/>
                    <a:pt x="16294" y="0"/>
                  </a:cubicBezTo>
                  <a:cubicBezTo>
                    <a:pt x="16962" y="0"/>
                    <a:pt x="17756" y="0"/>
                    <a:pt x="18411" y="0"/>
                  </a:cubicBezTo>
                  <a:cubicBezTo>
                    <a:pt x="19065" y="0"/>
                    <a:pt x="19581" y="0"/>
                    <a:pt x="20089" y="360"/>
                  </a:cubicBezTo>
                  <a:cubicBezTo>
                    <a:pt x="20597" y="720"/>
                    <a:pt x="21099" y="1440"/>
                    <a:pt x="2160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2156188" y="1717543"/>
              <a:ext cx="199662" cy="3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76" fill="norm" stroke="1" extrusionOk="0">
                  <a:moveTo>
                    <a:pt x="21447" y="5281"/>
                  </a:moveTo>
                  <a:cubicBezTo>
                    <a:pt x="18719" y="3504"/>
                    <a:pt x="15990" y="1727"/>
                    <a:pt x="13944" y="770"/>
                  </a:cubicBezTo>
                  <a:cubicBezTo>
                    <a:pt x="11898" y="-187"/>
                    <a:pt x="10533" y="-324"/>
                    <a:pt x="8373" y="770"/>
                  </a:cubicBezTo>
                  <a:cubicBezTo>
                    <a:pt x="6213" y="1863"/>
                    <a:pt x="3258" y="4187"/>
                    <a:pt x="1666" y="5760"/>
                  </a:cubicBezTo>
                  <a:cubicBezTo>
                    <a:pt x="74" y="7332"/>
                    <a:pt x="-153" y="8152"/>
                    <a:pt x="74" y="8835"/>
                  </a:cubicBezTo>
                  <a:cubicBezTo>
                    <a:pt x="302" y="9519"/>
                    <a:pt x="984" y="10066"/>
                    <a:pt x="3030" y="11091"/>
                  </a:cubicBezTo>
                  <a:cubicBezTo>
                    <a:pt x="5076" y="12117"/>
                    <a:pt x="8487" y="13620"/>
                    <a:pt x="10533" y="14646"/>
                  </a:cubicBezTo>
                  <a:cubicBezTo>
                    <a:pt x="12580" y="15671"/>
                    <a:pt x="13262" y="16218"/>
                    <a:pt x="13375" y="17106"/>
                  </a:cubicBezTo>
                  <a:cubicBezTo>
                    <a:pt x="13489" y="17995"/>
                    <a:pt x="13034" y="19225"/>
                    <a:pt x="11898" y="20046"/>
                  </a:cubicBezTo>
                  <a:cubicBezTo>
                    <a:pt x="10761" y="20866"/>
                    <a:pt x="8942" y="21276"/>
                    <a:pt x="7009" y="21276"/>
                  </a:cubicBezTo>
                  <a:cubicBezTo>
                    <a:pt x="5076" y="21276"/>
                    <a:pt x="3030" y="20866"/>
                    <a:pt x="984" y="20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2369169" y="1777352"/>
              <a:ext cx="196231" cy="23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118" fill="norm" stroke="1" extrusionOk="0">
                  <a:moveTo>
                    <a:pt x="1312" y="4316"/>
                  </a:moveTo>
                  <a:cubicBezTo>
                    <a:pt x="1082" y="7401"/>
                    <a:pt x="852" y="10487"/>
                    <a:pt x="737" y="12994"/>
                  </a:cubicBezTo>
                  <a:cubicBezTo>
                    <a:pt x="622" y="15501"/>
                    <a:pt x="622" y="17430"/>
                    <a:pt x="622" y="18876"/>
                  </a:cubicBezTo>
                  <a:cubicBezTo>
                    <a:pt x="622" y="20323"/>
                    <a:pt x="622" y="21287"/>
                    <a:pt x="392" y="21094"/>
                  </a:cubicBezTo>
                  <a:cubicBezTo>
                    <a:pt x="163" y="20901"/>
                    <a:pt x="-297" y="19551"/>
                    <a:pt x="277" y="16562"/>
                  </a:cubicBezTo>
                  <a:cubicBezTo>
                    <a:pt x="852" y="13573"/>
                    <a:pt x="2460" y="8944"/>
                    <a:pt x="4184" y="5666"/>
                  </a:cubicBezTo>
                  <a:cubicBezTo>
                    <a:pt x="5907" y="2387"/>
                    <a:pt x="7746" y="458"/>
                    <a:pt x="10158" y="73"/>
                  </a:cubicBezTo>
                  <a:cubicBezTo>
                    <a:pt x="12571" y="-313"/>
                    <a:pt x="15558" y="844"/>
                    <a:pt x="17052" y="3544"/>
                  </a:cubicBezTo>
                  <a:cubicBezTo>
                    <a:pt x="18546" y="6244"/>
                    <a:pt x="18546" y="10487"/>
                    <a:pt x="18660" y="13091"/>
                  </a:cubicBezTo>
                  <a:cubicBezTo>
                    <a:pt x="18775" y="15694"/>
                    <a:pt x="19005" y="16658"/>
                    <a:pt x="19465" y="17237"/>
                  </a:cubicBezTo>
                  <a:cubicBezTo>
                    <a:pt x="19924" y="17816"/>
                    <a:pt x="20614" y="18008"/>
                    <a:pt x="21303" y="18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605206" y="1809208"/>
              <a:ext cx="90621" cy="19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811" fill="norm" stroke="1" extrusionOk="0">
                  <a:moveTo>
                    <a:pt x="15804" y="4441"/>
                  </a:moveTo>
                  <a:cubicBezTo>
                    <a:pt x="14822" y="2602"/>
                    <a:pt x="13840" y="764"/>
                    <a:pt x="12122" y="189"/>
                  </a:cubicBezTo>
                  <a:cubicBezTo>
                    <a:pt x="10404" y="-385"/>
                    <a:pt x="7949" y="304"/>
                    <a:pt x="5495" y="2832"/>
                  </a:cubicBezTo>
                  <a:cubicBezTo>
                    <a:pt x="3040" y="5360"/>
                    <a:pt x="586" y="9726"/>
                    <a:pt x="95" y="12943"/>
                  </a:cubicBezTo>
                  <a:cubicBezTo>
                    <a:pt x="-396" y="16160"/>
                    <a:pt x="1077" y="18228"/>
                    <a:pt x="3040" y="19492"/>
                  </a:cubicBezTo>
                  <a:cubicBezTo>
                    <a:pt x="5004" y="20755"/>
                    <a:pt x="7459" y="21215"/>
                    <a:pt x="10404" y="20411"/>
                  </a:cubicBezTo>
                  <a:cubicBezTo>
                    <a:pt x="13349" y="19606"/>
                    <a:pt x="16786" y="17538"/>
                    <a:pt x="18749" y="15011"/>
                  </a:cubicBezTo>
                  <a:cubicBezTo>
                    <a:pt x="20713" y="12483"/>
                    <a:pt x="21204" y="9496"/>
                    <a:pt x="20959" y="7428"/>
                  </a:cubicBezTo>
                  <a:cubicBezTo>
                    <a:pt x="20713" y="5360"/>
                    <a:pt x="19731" y="4211"/>
                    <a:pt x="18504" y="3751"/>
                  </a:cubicBezTo>
                  <a:cubicBezTo>
                    <a:pt x="17277" y="3292"/>
                    <a:pt x="15804" y="3521"/>
                    <a:pt x="14331" y="3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752972" y="1812012"/>
              <a:ext cx="224201" cy="15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6" fill="norm" stroke="1" extrusionOk="0">
                  <a:moveTo>
                    <a:pt x="1490" y="0"/>
                  </a:moveTo>
                  <a:cubicBezTo>
                    <a:pt x="884" y="4086"/>
                    <a:pt x="279" y="8173"/>
                    <a:pt x="77" y="11238"/>
                  </a:cubicBezTo>
                  <a:cubicBezTo>
                    <a:pt x="-125" y="14303"/>
                    <a:pt x="77" y="16346"/>
                    <a:pt x="582" y="18097"/>
                  </a:cubicBezTo>
                  <a:cubicBezTo>
                    <a:pt x="1086" y="19849"/>
                    <a:pt x="1894" y="21308"/>
                    <a:pt x="2701" y="21454"/>
                  </a:cubicBezTo>
                  <a:cubicBezTo>
                    <a:pt x="3509" y="21600"/>
                    <a:pt x="4316" y="20432"/>
                    <a:pt x="5023" y="18827"/>
                  </a:cubicBezTo>
                  <a:cubicBezTo>
                    <a:pt x="5729" y="17222"/>
                    <a:pt x="6335" y="15178"/>
                    <a:pt x="6940" y="14886"/>
                  </a:cubicBezTo>
                  <a:cubicBezTo>
                    <a:pt x="7546" y="14595"/>
                    <a:pt x="8152" y="16054"/>
                    <a:pt x="8757" y="17368"/>
                  </a:cubicBezTo>
                  <a:cubicBezTo>
                    <a:pt x="9363" y="18681"/>
                    <a:pt x="9968" y="19849"/>
                    <a:pt x="11180" y="20141"/>
                  </a:cubicBezTo>
                  <a:cubicBezTo>
                    <a:pt x="12391" y="20432"/>
                    <a:pt x="14208" y="19849"/>
                    <a:pt x="16025" y="17514"/>
                  </a:cubicBezTo>
                  <a:cubicBezTo>
                    <a:pt x="17841" y="15178"/>
                    <a:pt x="19658" y="11092"/>
                    <a:pt x="20567" y="8173"/>
                  </a:cubicBezTo>
                  <a:cubicBezTo>
                    <a:pt x="21475" y="5254"/>
                    <a:pt x="21475" y="3503"/>
                    <a:pt x="21273" y="2481"/>
                  </a:cubicBezTo>
                  <a:cubicBezTo>
                    <a:pt x="21071" y="1459"/>
                    <a:pt x="20668" y="1168"/>
                    <a:pt x="20264" y="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105149" y="1837412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092450" y="1939012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4400"/>
                    <a:pt x="11200" y="7200"/>
                    <a:pt x="14800" y="36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467099" y="1496265"/>
              <a:ext cx="266701" cy="51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15468"/>
                  </a:moveTo>
                  <a:cubicBezTo>
                    <a:pt x="2057" y="14503"/>
                    <a:pt x="4114" y="13537"/>
                    <a:pt x="6429" y="12044"/>
                  </a:cubicBezTo>
                  <a:cubicBezTo>
                    <a:pt x="8743" y="10551"/>
                    <a:pt x="11314" y="8532"/>
                    <a:pt x="12771" y="6600"/>
                  </a:cubicBezTo>
                  <a:cubicBezTo>
                    <a:pt x="14229" y="4668"/>
                    <a:pt x="14571" y="2825"/>
                    <a:pt x="14657" y="1683"/>
                  </a:cubicBezTo>
                  <a:cubicBezTo>
                    <a:pt x="14743" y="542"/>
                    <a:pt x="14571" y="103"/>
                    <a:pt x="14143" y="15"/>
                  </a:cubicBezTo>
                  <a:cubicBezTo>
                    <a:pt x="13714" y="-73"/>
                    <a:pt x="13029" y="190"/>
                    <a:pt x="12257" y="1639"/>
                  </a:cubicBezTo>
                  <a:cubicBezTo>
                    <a:pt x="11486" y="3088"/>
                    <a:pt x="10629" y="5722"/>
                    <a:pt x="10200" y="8839"/>
                  </a:cubicBezTo>
                  <a:cubicBezTo>
                    <a:pt x="9771" y="11956"/>
                    <a:pt x="9771" y="15556"/>
                    <a:pt x="9771" y="17576"/>
                  </a:cubicBezTo>
                  <a:cubicBezTo>
                    <a:pt x="9771" y="19595"/>
                    <a:pt x="9771" y="20034"/>
                    <a:pt x="9600" y="20517"/>
                  </a:cubicBezTo>
                  <a:cubicBezTo>
                    <a:pt x="9429" y="21000"/>
                    <a:pt x="9086" y="21527"/>
                    <a:pt x="8657" y="21527"/>
                  </a:cubicBezTo>
                  <a:cubicBezTo>
                    <a:pt x="8229" y="21527"/>
                    <a:pt x="7714" y="21000"/>
                    <a:pt x="7800" y="19464"/>
                  </a:cubicBezTo>
                  <a:cubicBezTo>
                    <a:pt x="7886" y="17927"/>
                    <a:pt x="8571" y="15381"/>
                    <a:pt x="9171" y="13888"/>
                  </a:cubicBezTo>
                  <a:cubicBezTo>
                    <a:pt x="9771" y="12395"/>
                    <a:pt x="10286" y="11956"/>
                    <a:pt x="11143" y="11649"/>
                  </a:cubicBezTo>
                  <a:cubicBezTo>
                    <a:pt x="12000" y="11342"/>
                    <a:pt x="13200" y="11166"/>
                    <a:pt x="14229" y="11298"/>
                  </a:cubicBezTo>
                  <a:cubicBezTo>
                    <a:pt x="15257" y="11429"/>
                    <a:pt x="16114" y="11868"/>
                    <a:pt x="17314" y="12878"/>
                  </a:cubicBezTo>
                  <a:cubicBezTo>
                    <a:pt x="18514" y="13888"/>
                    <a:pt x="20057" y="15468"/>
                    <a:pt x="20829" y="16873"/>
                  </a:cubicBezTo>
                  <a:cubicBezTo>
                    <a:pt x="21600" y="18278"/>
                    <a:pt x="21600" y="19507"/>
                    <a:pt x="21600" y="20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3818621" y="1561845"/>
              <a:ext cx="137430" cy="44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516" fill="norm" stroke="1" extrusionOk="0">
                  <a:moveTo>
                    <a:pt x="20932" y="1673"/>
                  </a:moveTo>
                  <a:cubicBezTo>
                    <a:pt x="20610" y="1156"/>
                    <a:pt x="20287" y="639"/>
                    <a:pt x="19320" y="329"/>
                  </a:cubicBezTo>
                  <a:cubicBezTo>
                    <a:pt x="18353" y="19"/>
                    <a:pt x="16741" y="-84"/>
                    <a:pt x="15290" y="71"/>
                  </a:cubicBezTo>
                  <a:cubicBezTo>
                    <a:pt x="13839" y="226"/>
                    <a:pt x="12550" y="639"/>
                    <a:pt x="10132" y="2345"/>
                  </a:cubicBezTo>
                  <a:cubicBezTo>
                    <a:pt x="7714" y="4050"/>
                    <a:pt x="4168" y="7047"/>
                    <a:pt x="2072" y="9889"/>
                  </a:cubicBezTo>
                  <a:cubicBezTo>
                    <a:pt x="-23" y="12731"/>
                    <a:pt x="-668" y="15418"/>
                    <a:pt x="783" y="17279"/>
                  </a:cubicBezTo>
                  <a:cubicBezTo>
                    <a:pt x="2233" y="19139"/>
                    <a:pt x="5780" y="20172"/>
                    <a:pt x="8681" y="20741"/>
                  </a:cubicBezTo>
                  <a:cubicBezTo>
                    <a:pt x="11583" y="21309"/>
                    <a:pt x="13839" y="21413"/>
                    <a:pt x="16096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074182" y="1602462"/>
              <a:ext cx="85069" cy="44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89" fill="norm" stroke="1" extrusionOk="0">
                  <a:moveTo>
                    <a:pt x="21173" y="0"/>
                  </a:moveTo>
                  <a:cubicBezTo>
                    <a:pt x="18539" y="1033"/>
                    <a:pt x="15905" y="2067"/>
                    <a:pt x="13271" y="4082"/>
                  </a:cubicBezTo>
                  <a:cubicBezTo>
                    <a:pt x="10636" y="6098"/>
                    <a:pt x="8002" y="9095"/>
                    <a:pt x="5632" y="11937"/>
                  </a:cubicBezTo>
                  <a:cubicBezTo>
                    <a:pt x="3261" y="14779"/>
                    <a:pt x="1153" y="17466"/>
                    <a:pt x="363" y="19068"/>
                  </a:cubicBezTo>
                  <a:cubicBezTo>
                    <a:pt x="-427" y="20670"/>
                    <a:pt x="100" y="21187"/>
                    <a:pt x="1680" y="21393"/>
                  </a:cubicBezTo>
                  <a:cubicBezTo>
                    <a:pt x="3261" y="21600"/>
                    <a:pt x="5895" y="21497"/>
                    <a:pt x="9319" y="20825"/>
                  </a:cubicBezTo>
                  <a:cubicBezTo>
                    <a:pt x="12744" y="20153"/>
                    <a:pt x="16958" y="18913"/>
                    <a:pt x="21173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4070350" y="1812012"/>
              <a:ext cx="1079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4400"/>
                    <a:pt x="10165" y="7200"/>
                    <a:pt x="13765" y="360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4212066" y="1781999"/>
              <a:ext cx="61484" cy="19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409" fill="norm" stroke="1" extrusionOk="0">
                  <a:moveTo>
                    <a:pt x="3634" y="10261"/>
                  </a:moveTo>
                  <a:cubicBezTo>
                    <a:pt x="9394" y="7706"/>
                    <a:pt x="15154" y="5151"/>
                    <a:pt x="18034" y="3293"/>
                  </a:cubicBezTo>
                  <a:cubicBezTo>
                    <a:pt x="20914" y="1435"/>
                    <a:pt x="20914" y="274"/>
                    <a:pt x="19474" y="41"/>
                  </a:cubicBezTo>
                  <a:cubicBezTo>
                    <a:pt x="18034" y="-191"/>
                    <a:pt x="15154" y="506"/>
                    <a:pt x="11554" y="3177"/>
                  </a:cubicBezTo>
                  <a:cubicBezTo>
                    <a:pt x="7954" y="5848"/>
                    <a:pt x="3634" y="10493"/>
                    <a:pt x="1474" y="13512"/>
                  </a:cubicBezTo>
                  <a:cubicBezTo>
                    <a:pt x="-686" y="16532"/>
                    <a:pt x="-686" y="17925"/>
                    <a:pt x="2914" y="18970"/>
                  </a:cubicBezTo>
                  <a:cubicBezTo>
                    <a:pt x="6514" y="20015"/>
                    <a:pt x="13714" y="20712"/>
                    <a:pt x="20914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350544" y="1803227"/>
              <a:ext cx="173537" cy="16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21" fill="norm" stroke="1" extrusionOk="0">
                  <a:moveTo>
                    <a:pt x="2244" y="1980"/>
                  </a:moveTo>
                  <a:cubicBezTo>
                    <a:pt x="1984" y="7519"/>
                    <a:pt x="1724" y="13057"/>
                    <a:pt x="1333" y="16519"/>
                  </a:cubicBezTo>
                  <a:cubicBezTo>
                    <a:pt x="943" y="19980"/>
                    <a:pt x="422" y="21365"/>
                    <a:pt x="162" y="20950"/>
                  </a:cubicBezTo>
                  <a:cubicBezTo>
                    <a:pt x="-98" y="20534"/>
                    <a:pt x="-98" y="18319"/>
                    <a:pt x="553" y="15550"/>
                  </a:cubicBezTo>
                  <a:cubicBezTo>
                    <a:pt x="1203" y="12780"/>
                    <a:pt x="2504" y="9457"/>
                    <a:pt x="3675" y="7242"/>
                  </a:cubicBezTo>
                  <a:cubicBezTo>
                    <a:pt x="4847" y="5027"/>
                    <a:pt x="5888" y="3919"/>
                    <a:pt x="6798" y="4334"/>
                  </a:cubicBezTo>
                  <a:cubicBezTo>
                    <a:pt x="7709" y="4750"/>
                    <a:pt x="8490" y="6688"/>
                    <a:pt x="8880" y="8627"/>
                  </a:cubicBezTo>
                  <a:cubicBezTo>
                    <a:pt x="9271" y="10565"/>
                    <a:pt x="9271" y="12503"/>
                    <a:pt x="9271" y="14165"/>
                  </a:cubicBezTo>
                  <a:cubicBezTo>
                    <a:pt x="9271" y="15827"/>
                    <a:pt x="9271" y="17211"/>
                    <a:pt x="9531" y="16934"/>
                  </a:cubicBezTo>
                  <a:cubicBezTo>
                    <a:pt x="9791" y="16657"/>
                    <a:pt x="10312" y="14719"/>
                    <a:pt x="11353" y="11950"/>
                  </a:cubicBezTo>
                  <a:cubicBezTo>
                    <a:pt x="12394" y="9180"/>
                    <a:pt x="13955" y="5580"/>
                    <a:pt x="15647" y="3227"/>
                  </a:cubicBezTo>
                  <a:cubicBezTo>
                    <a:pt x="17338" y="873"/>
                    <a:pt x="19160" y="-235"/>
                    <a:pt x="20201" y="42"/>
                  </a:cubicBezTo>
                  <a:cubicBezTo>
                    <a:pt x="21242" y="319"/>
                    <a:pt x="21502" y="1980"/>
                    <a:pt x="21242" y="5580"/>
                  </a:cubicBezTo>
                  <a:cubicBezTo>
                    <a:pt x="20982" y="9180"/>
                    <a:pt x="20201" y="14719"/>
                    <a:pt x="19420" y="20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4553313" y="1740209"/>
              <a:ext cx="161734" cy="47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281" fill="norm" stroke="1" extrusionOk="0">
                  <a:moveTo>
                    <a:pt x="7335" y="5797"/>
                  </a:moveTo>
                  <a:cubicBezTo>
                    <a:pt x="5968" y="8461"/>
                    <a:pt x="4601" y="11125"/>
                    <a:pt x="3644" y="13266"/>
                  </a:cubicBezTo>
                  <a:cubicBezTo>
                    <a:pt x="2687" y="15407"/>
                    <a:pt x="2140" y="17025"/>
                    <a:pt x="1594" y="18404"/>
                  </a:cubicBezTo>
                  <a:cubicBezTo>
                    <a:pt x="1047" y="19784"/>
                    <a:pt x="500" y="20926"/>
                    <a:pt x="226" y="21212"/>
                  </a:cubicBezTo>
                  <a:cubicBezTo>
                    <a:pt x="-47" y="21497"/>
                    <a:pt x="-47" y="20926"/>
                    <a:pt x="90" y="19023"/>
                  </a:cubicBezTo>
                  <a:cubicBezTo>
                    <a:pt x="226" y="17120"/>
                    <a:pt x="500" y="13885"/>
                    <a:pt x="1730" y="11078"/>
                  </a:cubicBezTo>
                  <a:cubicBezTo>
                    <a:pt x="2961" y="8271"/>
                    <a:pt x="5148" y="5892"/>
                    <a:pt x="7199" y="4131"/>
                  </a:cubicBezTo>
                  <a:cubicBezTo>
                    <a:pt x="9249" y="2371"/>
                    <a:pt x="11163" y="1229"/>
                    <a:pt x="12804" y="611"/>
                  </a:cubicBezTo>
                  <a:cubicBezTo>
                    <a:pt x="14444" y="-8"/>
                    <a:pt x="15811" y="-103"/>
                    <a:pt x="17042" y="87"/>
                  </a:cubicBezTo>
                  <a:cubicBezTo>
                    <a:pt x="18272" y="278"/>
                    <a:pt x="19366" y="753"/>
                    <a:pt x="20186" y="1657"/>
                  </a:cubicBezTo>
                  <a:cubicBezTo>
                    <a:pt x="21006" y="2561"/>
                    <a:pt x="21553" y="3893"/>
                    <a:pt x="19229" y="5083"/>
                  </a:cubicBezTo>
                  <a:cubicBezTo>
                    <a:pt x="16905" y="6272"/>
                    <a:pt x="11710" y="7319"/>
                    <a:pt x="6515" y="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4737100" y="1919962"/>
              <a:ext cx="25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5159127" y="1777873"/>
              <a:ext cx="159163" cy="487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19" fill="norm" stroke="1" extrusionOk="0">
                  <a:moveTo>
                    <a:pt x="8028" y="4875"/>
                  </a:moveTo>
                  <a:cubicBezTo>
                    <a:pt x="7748" y="8241"/>
                    <a:pt x="7467" y="11607"/>
                    <a:pt x="6906" y="14225"/>
                  </a:cubicBezTo>
                  <a:cubicBezTo>
                    <a:pt x="6345" y="16844"/>
                    <a:pt x="5503" y="18714"/>
                    <a:pt x="4522" y="19883"/>
                  </a:cubicBezTo>
                  <a:cubicBezTo>
                    <a:pt x="3540" y="21051"/>
                    <a:pt x="2418" y="21519"/>
                    <a:pt x="1576" y="21519"/>
                  </a:cubicBezTo>
                  <a:cubicBezTo>
                    <a:pt x="735" y="21519"/>
                    <a:pt x="174" y="21051"/>
                    <a:pt x="33" y="19135"/>
                  </a:cubicBezTo>
                  <a:cubicBezTo>
                    <a:pt x="-107" y="17218"/>
                    <a:pt x="174" y="13851"/>
                    <a:pt x="1436" y="10813"/>
                  </a:cubicBezTo>
                  <a:cubicBezTo>
                    <a:pt x="2698" y="7774"/>
                    <a:pt x="4942" y="5062"/>
                    <a:pt x="6345" y="3472"/>
                  </a:cubicBezTo>
                  <a:cubicBezTo>
                    <a:pt x="7748" y="1883"/>
                    <a:pt x="8309" y="1415"/>
                    <a:pt x="9150" y="994"/>
                  </a:cubicBezTo>
                  <a:cubicBezTo>
                    <a:pt x="9992" y="574"/>
                    <a:pt x="11114" y="200"/>
                    <a:pt x="12376" y="59"/>
                  </a:cubicBezTo>
                  <a:cubicBezTo>
                    <a:pt x="13638" y="-81"/>
                    <a:pt x="15041" y="13"/>
                    <a:pt x="16724" y="527"/>
                  </a:cubicBezTo>
                  <a:cubicBezTo>
                    <a:pt x="18407" y="1041"/>
                    <a:pt x="20371" y="1976"/>
                    <a:pt x="20932" y="3098"/>
                  </a:cubicBezTo>
                  <a:cubicBezTo>
                    <a:pt x="21493" y="4220"/>
                    <a:pt x="20651" y="5529"/>
                    <a:pt x="17566" y="6464"/>
                  </a:cubicBezTo>
                  <a:cubicBezTo>
                    <a:pt x="14480" y="7400"/>
                    <a:pt x="9150" y="7961"/>
                    <a:pt x="3820" y="8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5334000" y="1818362"/>
              <a:ext cx="88900" cy="18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490"/>
                  </a:moveTo>
                  <a:cubicBezTo>
                    <a:pt x="2571" y="1241"/>
                    <a:pt x="5143" y="993"/>
                    <a:pt x="7200" y="1614"/>
                  </a:cubicBezTo>
                  <a:cubicBezTo>
                    <a:pt x="9257" y="2234"/>
                    <a:pt x="10800" y="3724"/>
                    <a:pt x="12600" y="6703"/>
                  </a:cubicBezTo>
                  <a:cubicBezTo>
                    <a:pt x="14400" y="9683"/>
                    <a:pt x="16457" y="14152"/>
                    <a:pt x="17229" y="17007"/>
                  </a:cubicBezTo>
                  <a:cubicBezTo>
                    <a:pt x="18000" y="19862"/>
                    <a:pt x="17486" y="21103"/>
                    <a:pt x="16200" y="21352"/>
                  </a:cubicBezTo>
                  <a:cubicBezTo>
                    <a:pt x="14914" y="21600"/>
                    <a:pt x="12857" y="20855"/>
                    <a:pt x="11314" y="18372"/>
                  </a:cubicBezTo>
                  <a:cubicBezTo>
                    <a:pt x="9771" y="15890"/>
                    <a:pt x="8743" y="11669"/>
                    <a:pt x="9257" y="8317"/>
                  </a:cubicBezTo>
                  <a:cubicBezTo>
                    <a:pt x="9771" y="4966"/>
                    <a:pt x="11829" y="2483"/>
                    <a:pt x="14143" y="1241"/>
                  </a:cubicBezTo>
                  <a:cubicBezTo>
                    <a:pt x="16457" y="0"/>
                    <a:pt x="190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5473091" y="1801134"/>
              <a:ext cx="78926" cy="18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143" fill="norm" stroke="1" extrusionOk="0">
                  <a:moveTo>
                    <a:pt x="159" y="10098"/>
                  </a:moveTo>
                  <a:cubicBezTo>
                    <a:pt x="5143" y="8625"/>
                    <a:pt x="10128" y="7152"/>
                    <a:pt x="14005" y="5311"/>
                  </a:cubicBezTo>
                  <a:cubicBezTo>
                    <a:pt x="17882" y="3470"/>
                    <a:pt x="20651" y="1261"/>
                    <a:pt x="20651" y="402"/>
                  </a:cubicBezTo>
                  <a:cubicBezTo>
                    <a:pt x="20651" y="-457"/>
                    <a:pt x="17882" y="34"/>
                    <a:pt x="14005" y="2120"/>
                  </a:cubicBezTo>
                  <a:cubicBezTo>
                    <a:pt x="10128" y="4207"/>
                    <a:pt x="5143" y="7888"/>
                    <a:pt x="2374" y="10834"/>
                  </a:cubicBezTo>
                  <a:cubicBezTo>
                    <a:pt x="-395" y="13779"/>
                    <a:pt x="-949" y="15988"/>
                    <a:pt x="1820" y="17584"/>
                  </a:cubicBezTo>
                  <a:cubicBezTo>
                    <a:pt x="4589" y="19179"/>
                    <a:pt x="10682" y="20161"/>
                    <a:pt x="16774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5629214" y="1786350"/>
              <a:ext cx="142937" cy="183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268" fill="norm" stroke="1" extrusionOk="0">
                  <a:moveTo>
                    <a:pt x="13626" y="3712"/>
                  </a:moveTo>
                  <a:cubicBezTo>
                    <a:pt x="13000" y="1994"/>
                    <a:pt x="12374" y="276"/>
                    <a:pt x="11278" y="30"/>
                  </a:cubicBezTo>
                  <a:cubicBezTo>
                    <a:pt x="10182" y="-215"/>
                    <a:pt x="8617" y="1012"/>
                    <a:pt x="6582" y="4203"/>
                  </a:cubicBezTo>
                  <a:cubicBezTo>
                    <a:pt x="4548" y="7394"/>
                    <a:pt x="2043" y="12549"/>
                    <a:pt x="791" y="15740"/>
                  </a:cubicBezTo>
                  <a:cubicBezTo>
                    <a:pt x="-461" y="18930"/>
                    <a:pt x="-461" y="20158"/>
                    <a:pt x="2513" y="20771"/>
                  </a:cubicBezTo>
                  <a:cubicBezTo>
                    <a:pt x="5487" y="21385"/>
                    <a:pt x="11435" y="21385"/>
                    <a:pt x="15035" y="21017"/>
                  </a:cubicBezTo>
                  <a:cubicBezTo>
                    <a:pt x="18635" y="20649"/>
                    <a:pt x="19887" y="19912"/>
                    <a:pt x="21139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5803900" y="1634212"/>
              <a:ext cx="103246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600" fill="norm" stroke="1" extrusionOk="0">
                  <a:moveTo>
                    <a:pt x="0" y="0"/>
                  </a:moveTo>
                  <a:cubicBezTo>
                    <a:pt x="5506" y="1588"/>
                    <a:pt x="11012" y="3176"/>
                    <a:pt x="15035" y="5347"/>
                  </a:cubicBezTo>
                  <a:cubicBezTo>
                    <a:pt x="19059" y="7518"/>
                    <a:pt x="21600" y="10271"/>
                    <a:pt x="20329" y="13076"/>
                  </a:cubicBezTo>
                  <a:cubicBezTo>
                    <a:pt x="19059" y="15882"/>
                    <a:pt x="13976" y="18741"/>
                    <a:pt x="8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5981700" y="202156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0" y="2529562"/>
              <a:ext cx="1292225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095"/>
                  </a:moveTo>
                  <a:cubicBezTo>
                    <a:pt x="145" y="8811"/>
                    <a:pt x="290" y="8526"/>
                    <a:pt x="423" y="8289"/>
                  </a:cubicBezTo>
                  <a:cubicBezTo>
                    <a:pt x="555" y="8053"/>
                    <a:pt x="676" y="7863"/>
                    <a:pt x="796" y="7721"/>
                  </a:cubicBezTo>
                  <a:cubicBezTo>
                    <a:pt x="916" y="7579"/>
                    <a:pt x="1037" y="7484"/>
                    <a:pt x="1171" y="7295"/>
                  </a:cubicBezTo>
                  <a:cubicBezTo>
                    <a:pt x="1306" y="7105"/>
                    <a:pt x="1454" y="6821"/>
                    <a:pt x="1585" y="6584"/>
                  </a:cubicBezTo>
                  <a:cubicBezTo>
                    <a:pt x="1716" y="6347"/>
                    <a:pt x="1829" y="6158"/>
                    <a:pt x="1949" y="5921"/>
                  </a:cubicBezTo>
                  <a:cubicBezTo>
                    <a:pt x="2070" y="5684"/>
                    <a:pt x="2197" y="5400"/>
                    <a:pt x="2326" y="5116"/>
                  </a:cubicBezTo>
                  <a:cubicBezTo>
                    <a:pt x="2455" y="4832"/>
                    <a:pt x="2586" y="4547"/>
                    <a:pt x="2724" y="4263"/>
                  </a:cubicBezTo>
                  <a:cubicBezTo>
                    <a:pt x="2862" y="3979"/>
                    <a:pt x="3007" y="3695"/>
                    <a:pt x="3156" y="3458"/>
                  </a:cubicBezTo>
                  <a:cubicBezTo>
                    <a:pt x="3305" y="3221"/>
                    <a:pt x="3457" y="3032"/>
                    <a:pt x="3609" y="2842"/>
                  </a:cubicBezTo>
                  <a:cubicBezTo>
                    <a:pt x="3761" y="2653"/>
                    <a:pt x="3913" y="2463"/>
                    <a:pt x="4032" y="2321"/>
                  </a:cubicBezTo>
                  <a:cubicBezTo>
                    <a:pt x="4150" y="2179"/>
                    <a:pt x="4235" y="2084"/>
                    <a:pt x="4315" y="1989"/>
                  </a:cubicBezTo>
                  <a:cubicBezTo>
                    <a:pt x="4394" y="1895"/>
                    <a:pt x="4469" y="1800"/>
                    <a:pt x="4552" y="1753"/>
                  </a:cubicBezTo>
                  <a:cubicBezTo>
                    <a:pt x="4635" y="1705"/>
                    <a:pt x="4727" y="1705"/>
                    <a:pt x="4815" y="1658"/>
                  </a:cubicBezTo>
                  <a:cubicBezTo>
                    <a:pt x="4904" y="1611"/>
                    <a:pt x="4989" y="1516"/>
                    <a:pt x="5081" y="1421"/>
                  </a:cubicBezTo>
                  <a:cubicBezTo>
                    <a:pt x="5173" y="1326"/>
                    <a:pt x="5272" y="1232"/>
                    <a:pt x="5360" y="1137"/>
                  </a:cubicBezTo>
                  <a:cubicBezTo>
                    <a:pt x="5449" y="1042"/>
                    <a:pt x="5526" y="947"/>
                    <a:pt x="5618" y="853"/>
                  </a:cubicBezTo>
                  <a:cubicBezTo>
                    <a:pt x="5710" y="758"/>
                    <a:pt x="5817" y="663"/>
                    <a:pt x="5917" y="616"/>
                  </a:cubicBezTo>
                  <a:cubicBezTo>
                    <a:pt x="6018" y="568"/>
                    <a:pt x="6114" y="568"/>
                    <a:pt x="6261" y="521"/>
                  </a:cubicBezTo>
                  <a:cubicBezTo>
                    <a:pt x="6407" y="474"/>
                    <a:pt x="6606" y="379"/>
                    <a:pt x="6760" y="284"/>
                  </a:cubicBezTo>
                  <a:cubicBezTo>
                    <a:pt x="6913" y="189"/>
                    <a:pt x="7023" y="95"/>
                    <a:pt x="7131" y="47"/>
                  </a:cubicBezTo>
                  <a:cubicBezTo>
                    <a:pt x="7239" y="0"/>
                    <a:pt x="7345" y="0"/>
                    <a:pt x="7453" y="0"/>
                  </a:cubicBezTo>
                  <a:cubicBezTo>
                    <a:pt x="7561" y="0"/>
                    <a:pt x="7671" y="0"/>
                    <a:pt x="7777" y="0"/>
                  </a:cubicBezTo>
                  <a:cubicBezTo>
                    <a:pt x="7883" y="0"/>
                    <a:pt x="7985" y="0"/>
                    <a:pt x="8095" y="0"/>
                  </a:cubicBezTo>
                  <a:cubicBezTo>
                    <a:pt x="8205" y="0"/>
                    <a:pt x="8322" y="0"/>
                    <a:pt x="8437" y="0"/>
                  </a:cubicBezTo>
                  <a:cubicBezTo>
                    <a:pt x="8552" y="0"/>
                    <a:pt x="8665" y="0"/>
                    <a:pt x="8780" y="0"/>
                  </a:cubicBezTo>
                  <a:cubicBezTo>
                    <a:pt x="8895" y="0"/>
                    <a:pt x="9011" y="0"/>
                    <a:pt x="9125" y="0"/>
                  </a:cubicBezTo>
                  <a:cubicBezTo>
                    <a:pt x="9238" y="0"/>
                    <a:pt x="9348" y="0"/>
                    <a:pt x="9464" y="47"/>
                  </a:cubicBezTo>
                  <a:cubicBezTo>
                    <a:pt x="9581" y="95"/>
                    <a:pt x="9705" y="189"/>
                    <a:pt x="9827" y="284"/>
                  </a:cubicBezTo>
                  <a:cubicBezTo>
                    <a:pt x="9949" y="379"/>
                    <a:pt x="10069" y="474"/>
                    <a:pt x="10190" y="568"/>
                  </a:cubicBezTo>
                  <a:cubicBezTo>
                    <a:pt x="10310" y="663"/>
                    <a:pt x="10430" y="758"/>
                    <a:pt x="10547" y="853"/>
                  </a:cubicBezTo>
                  <a:cubicBezTo>
                    <a:pt x="10664" y="947"/>
                    <a:pt x="10777" y="1042"/>
                    <a:pt x="10899" y="1184"/>
                  </a:cubicBezTo>
                  <a:cubicBezTo>
                    <a:pt x="11021" y="1326"/>
                    <a:pt x="11152" y="1516"/>
                    <a:pt x="11279" y="1658"/>
                  </a:cubicBezTo>
                  <a:cubicBezTo>
                    <a:pt x="11407" y="1800"/>
                    <a:pt x="11531" y="1895"/>
                    <a:pt x="11656" y="2037"/>
                  </a:cubicBezTo>
                  <a:cubicBezTo>
                    <a:pt x="11782" y="2179"/>
                    <a:pt x="11909" y="2368"/>
                    <a:pt x="12031" y="2558"/>
                  </a:cubicBezTo>
                  <a:cubicBezTo>
                    <a:pt x="12153" y="2747"/>
                    <a:pt x="12270" y="2937"/>
                    <a:pt x="12396" y="3126"/>
                  </a:cubicBezTo>
                  <a:cubicBezTo>
                    <a:pt x="12521" y="3316"/>
                    <a:pt x="12656" y="3505"/>
                    <a:pt x="12787" y="3647"/>
                  </a:cubicBezTo>
                  <a:cubicBezTo>
                    <a:pt x="12918" y="3789"/>
                    <a:pt x="13045" y="3884"/>
                    <a:pt x="13176" y="4026"/>
                  </a:cubicBezTo>
                  <a:cubicBezTo>
                    <a:pt x="13307" y="4168"/>
                    <a:pt x="13441" y="4358"/>
                    <a:pt x="13569" y="4547"/>
                  </a:cubicBezTo>
                  <a:cubicBezTo>
                    <a:pt x="13696" y="4737"/>
                    <a:pt x="13816" y="4926"/>
                    <a:pt x="13947" y="5116"/>
                  </a:cubicBezTo>
                  <a:cubicBezTo>
                    <a:pt x="14078" y="5305"/>
                    <a:pt x="14220" y="5495"/>
                    <a:pt x="14356" y="5684"/>
                  </a:cubicBezTo>
                  <a:cubicBezTo>
                    <a:pt x="14492" y="5874"/>
                    <a:pt x="14623" y="6063"/>
                    <a:pt x="14757" y="6300"/>
                  </a:cubicBezTo>
                  <a:cubicBezTo>
                    <a:pt x="14892" y="6537"/>
                    <a:pt x="15030" y="6821"/>
                    <a:pt x="15162" y="7058"/>
                  </a:cubicBezTo>
                  <a:cubicBezTo>
                    <a:pt x="15295" y="7295"/>
                    <a:pt x="15423" y="7484"/>
                    <a:pt x="15557" y="7674"/>
                  </a:cubicBezTo>
                  <a:cubicBezTo>
                    <a:pt x="15691" y="7863"/>
                    <a:pt x="15833" y="8053"/>
                    <a:pt x="15971" y="8242"/>
                  </a:cubicBezTo>
                  <a:cubicBezTo>
                    <a:pt x="16109" y="8432"/>
                    <a:pt x="16243" y="8621"/>
                    <a:pt x="16378" y="8858"/>
                  </a:cubicBezTo>
                  <a:cubicBezTo>
                    <a:pt x="16512" y="9095"/>
                    <a:pt x="16647" y="9379"/>
                    <a:pt x="16774" y="9616"/>
                  </a:cubicBezTo>
                  <a:cubicBezTo>
                    <a:pt x="16901" y="9853"/>
                    <a:pt x="17022" y="10042"/>
                    <a:pt x="17149" y="10279"/>
                  </a:cubicBezTo>
                  <a:cubicBezTo>
                    <a:pt x="17276" y="10516"/>
                    <a:pt x="17411" y="10800"/>
                    <a:pt x="17542" y="11084"/>
                  </a:cubicBezTo>
                  <a:cubicBezTo>
                    <a:pt x="17673" y="11368"/>
                    <a:pt x="17800" y="11653"/>
                    <a:pt x="17926" y="11889"/>
                  </a:cubicBezTo>
                  <a:cubicBezTo>
                    <a:pt x="18051" y="12126"/>
                    <a:pt x="18175" y="12316"/>
                    <a:pt x="18292" y="12553"/>
                  </a:cubicBezTo>
                  <a:cubicBezTo>
                    <a:pt x="18409" y="12789"/>
                    <a:pt x="18518" y="13074"/>
                    <a:pt x="18688" y="13453"/>
                  </a:cubicBezTo>
                  <a:cubicBezTo>
                    <a:pt x="18858" y="13832"/>
                    <a:pt x="19088" y="14305"/>
                    <a:pt x="19258" y="14684"/>
                  </a:cubicBezTo>
                  <a:cubicBezTo>
                    <a:pt x="19428" y="15063"/>
                    <a:pt x="19537" y="15347"/>
                    <a:pt x="19695" y="15726"/>
                  </a:cubicBezTo>
                  <a:cubicBezTo>
                    <a:pt x="19852" y="16105"/>
                    <a:pt x="20057" y="16579"/>
                    <a:pt x="20256" y="17100"/>
                  </a:cubicBezTo>
                  <a:cubicBezTo>
                    <a:pt x="20454" y="17621"/>
                    <a:pt x="20645" y="18189"/>
                    <a:pt x="20823" y="18758"/>
                  </a:cubicBezTo>
                  <a:cubicBezTo>
                    <a:pt x="21002" y="19326"/>
                    <a:pt x="21168" y="19895"/>
                    <a:pt x="21296" y="20368"/>
                  </a:cubicBezTo>
                  <a:cubicBezTo>
                    <a:pt x="21423" y="20842"/>
                    <a:pt x="21512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048500" y="2643862"/>
              <a:ext cx="158750" cy="535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" y="214"/>
                    <a:pt x="576" y="427"/>
                    <a:pt x="1440" y="675"/>
                  </a:cubicBezTo>
                  <a:cubicBezTo>
                    <a:pt x="2304" y="922"/>
                    <a:pt x="3744" y="1204"/>
                    <a:pt x="5184" y="1499"/>
                  </a:cubicBezTo>
                  <a:cubicBezTo>
                    <a:pt x="6624" y="1794"/>
                    <a:pt x="8064" y="2101"/>
                    <a:pt x="9504" y="2438"/>
                  </a:cubicBezTo>
                  <a:cubicBezTo>
                    <a:pt x="10944" y="2776"/>
                    <a:pt x="12384" y="3143"/>
                    <a:pt x="13536" y="3472"/>
                  </a:cubicBezTo>
                  <a:cubicBezTo>
                    <a:pt x="14688" y="3801"/>
                    <a:pt x="15552" y="4091"/>
                    <a:pt x="16128" y="4403"/>
                  </a:cubicBezTo>
                  <a:cubicBezTo>
                    <a:pt x="16704" y="4715"/>
                    <a:pt x="16992" y="5048"/>
                    <a:pt x="17136" y="5389"/>
                  </a:cubicBezTo>
                  <a:cubicBezTo>
                    <a:pt x="17280" y="5731"/>
                    <a:pt x="17280" y="6081"/>
                    <a:pt x="17280" y="6444"/>
                  </a:cubicBezTo>
                  <a:cubicBezTo>
                    <a:pt x="17280" y="6807"/>
                    <a:pt x="17280" y="7183"/>
                    <a:pt x="17280" y="7525"/>
                  </a:cubicBezTo>
                  <a:cubicBezTo>
                    <a:pt x="17280" y="7866"/>
                    <a:pt x="17280" y="8174"/>
                    <a:pt x="17568" y="8490"/>
                  </a:cubicBezTo>
                  <a:cubicBezTo>
                    <a:pt x="17856" y="8806"/>
                    <a:pt x="18432" y="9130"/>
                    <a:pt x="18864" y="9451"/>
                  </a:cubicBezTo>
                  <a:cubicBezTo>
                    <a:pt x="19296" y="9771"/>
                    <a:pt x="19584" y="10087"/>
                    <a:pt x="20016" y="10416"/>
                  </a:cubicBezTo>
                  <a:cubicBezTo>
                    <a:pt x="20448" y="10744"/>
                    <a:pt x="21024" y="11086"/>
                    <a:pt x="21312" y="11423"/>
                  </a:cubicBezTo>
                  <a:cubicBezTo>
                    <a:pt x="21600" y="11761"/>
                    <a:pt x="21600" y="12094"/>
                    <a:pt x="21600" y="12436"/>
                  </a:cubicBezTo>
                  <a:cubicBezTo>
                    <a:pt x="21600" y="12777"/>
                    <a:pt x="21600" y="13127"/>
                    <a:pt x="21456" y="13469"/>
                  </a:cubicBezTo>
                  <a:cubicBezTo>
                    <a:pt x="21312" y="13811"/>
                    <a:pt x="21024" y="14144"/>
                    <a:pt x="20592" y="14477"/>
                  </a:cubicBezTo>
                  <a:cubicBezTo>
                    <a:pt x="20160" y="14810"/>
                    <a:pt x="19584" y="15143"/>
                    <a:pt x="19008" y="15476"/>
                  </a:cubicBezTo>
                  <a:cubicBezTo>
                    <a:pt x="18432" y="15809"/>
                    <a:pt x="17856" y="16142"/>
                    <a:pt x="17136" y="16463"/>
                  </a:cubicBezTo>
                  <a:cubicBezTo>
                    <a:pt x="16416" y="16783"/>
                    <a:pt x="15552" y="17090"/>
                    <a:pt x="14544" y="17398"/>
                  </a:cubicBezTo>
                  <a:cubicBezTo>
                    <a:pt x="13536" y="17705"/>
                    <a:pt x="12384" y="18013"/>
                    <a:pt x="11232" y="18307"/>
                  </a:cubicBezTo>
                  <a:cubicBezTo>
                    <a:pt x="10080" y="18602"/>
                    <a:pt x="8928" y="18884"/>
                    <a:pt x="7488" y="19183"/>
                  </a:cubicBezTo>
                  <a:cubicBezTo>
                    <a:pt x="6048" y="19482"/>
                    <a:pt x="4320" y="19798"/>
                    <a:pt x="2880" y="20101"/>
                  </a:cubicBezTo>
                  <a:cubicBezTo>
                    <a:pt x="1440" y="20404"/>
                    <a:pt x="288" y="20695"/>
                    <a:pt x="144" y="20942"/>
                  </a:cubicBezTo>
                  <a:cubicBezTo>
                    <a:pt x="0" y="21190"/>
                    <a:pt x="864" y="21395"/>
                    <a:pt x="17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715453" y="2849898"/>
              <a:ext cx="177597" cy="355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28" fill="norm" stroke="1" extrusionOk="0">
                  <a:moveTo>
                    <a:pt x="21073" y="5515"/>
                  </a:moveTo>
                  <a:cubicBezTo>
                    <a:pt x="21073" y="4883"/>
                    <a:pt x="21073" y="4251"/>
                    <a:pt x="20445" y="3367"/>
                  </a:cubicBezTo>
                  <a:cubicBezTo>
                    <a:pt x="19817" y="2483"/>
                    <a:pt x="18561" y="1346"/>
                    <a:pt x="16678" y="651"/>
                  </a:cubicBezTo>
                  <a:cubicBezTo>
                    <a:pt x="14794" y="-43"/>
                    <a:pt x="12282" y="-296"/>
                    <a:pt x="9268" y="462"/>
                  </a:cubicBezTo>
                  <a:cubicBezTo>
                    <a:pt x="6254" y="1220"/>
                    <a:pt x="2738" y="2988"/>
                    <a:pt x="1106" y="4946"/>
                  </a:cubicBezTo>
                  <a:cubicBezTo>
                    <a:pt x="-527" y="6904"/>
                    <a:pt x="-276" y="9051"/>
                    <a:pt x="1357" y="10883"/>
                  </a:cubicBezTo>
                  <a:cubicBezTo>
                    <a:pt x="2989" y="12715"/>
                    <a:pt x="6003" y="14230"/>
                    <a:pt x="8138" y="15178"/>
                  </a:cubicBezTo>
                  <a:cubicBezTo>
                    <a:pt x="10273" y="16125"/>
                    <a:pt x="11529" y="16504"/>
                    <a:pt x="12659" y="16946"/>
                  </a:cubicBezTo>
                  <a:cubicBezTo>
                    <a:pt x="13789" y="17388"/>
                    <a:pt x="14794" y="17893"/>
                    <a:pt x="15171" y="18462"/>
                  </a:cubicBezTo>
                  <a:cubicBezTo>
                    <a:pt x="15547" y="19030"/>
                    <a:pt x="15296" y="19662"/>
                    <a:pt x="14543" y="20167"/>
                  </a:cubicBezTo>
                  <a:cubicBezTo>
                    <a:pt x="13789" y="20672"/>
                    <a:pt x="12533" y="21051"/>
                    <a:pt x="10650" y="21178"/>
                  </a:cubicBezTo>
                  <a:cubicBezTo>
                    <a:pt x="8766" y="21304"/>
                    <a:pt x="6254" y="21178"/>
                    <a:pt x="4371" y="20925"/>
                  </a:cubicBezTo>
                  <a:cubicBezTo>
                    <a:pt x="2487" y="20672"/>
                    <a:pt x="1231" y="20293"/>
                    <a:pt x="1357" y="19978"/>
                  </a:cubicBezTo>
                  <a:cubicBezTo>
                    <a:pt x="1482" y="19662"/>
                    <a:pt x="2989" y="19409"/>
                    <a:pt x="4496" y="1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7893049" y="3094712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7886700" y="301851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7969720" y="3068115"/>
              <a:ext cx="97774" cy="1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181" fill="norm" stroke="1" extrusionOk="0">
                  <a:moveTo>
                    <a:pt x="4034" y="2792"/>
                  </a:moveTo>
                  <a:cubicBezTo>
                    <a:pt x="3115" y="6003"/>
                    <a:pt x="2196" y="9213"/>
                    <a:pt x="1507" y="11840"/>
                  </a:cubicBezTo>
                  <a:cubicBezTo>
                    <a:pt x="817" y="14467"/>
                    <a:pt x="358" y="16511"/>
                    <a:pt x="128" y="16657"/>
                  </a:cubicBezTo>
                  <a:cubicBezTo>
                    <a:pt x="-102" y="16803"/>
                    <a:pt x="-102" y="15051"/>
                    <a:pt x="817" y="12570"/>
                  </a:cubicBezTo>
                  <a:cubicBezTo>
                    <a:pt x="1736" y="10089"/>
                    <a:pt x="3575" y="6878"/>
                    <a:pt x="5413" y="4689"/>
                  </a:cubicBezTo>
                  <a:cubicBezTo>
                    <a:pt x="7251" y="2500"/>
                    <a:pt x="9089" y="1332"/>
                    <a:pt x="11158" y="603"/>
                  </a:cubicBezTo>
                  <a:cubicBezTo>
                    <a:pt x="13226" y="-127"/>
                    <a:pt x="15524" y="-419"/>
                    <a:pt x="17362" y="1040"/>
                  </a:cubicBezTo>
                  <a:cubicBezTo>
                    <a:pt x="19200" y="2500"/>
                    <a:pt x="20579" y="5711"/>
                    <a:pt x="21038" y="9359"/>
                  </a:cubicBezTo>
                  <a:cubicBezTo>
                    <a:pt x="21498" y="13008"/>
                    <a:pt x="21038" y="17095"/>
                    <a:pt x="20579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8096250" y="3083714"/>
              <a:ext cx="121873" cy="39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71" fill="norm" stroke="1" extrusionOk="0">
                  <a:moveTo>
                    <a:pt x="17876" y="594"/>
                  </a:moveTo>
                  <a:cubicBezTo>
                    <a:pt x="16386" y="251"/>
                    <a:pt x="14897" y="-92"/>
                    <a:pt x="13034" y="22"/>
                  </a:cubicBezTo>
                  <a:cubicBezTo>
                    <a:pt x="11172" y="137"/>
                    <a:pt x="8938" y="708"/>
                    <a:pt x="7448" y="1394"/>
                  </a:cubicBezTo>
                  <a:cubicBezTo>
                    <a:pt x="5959" y="2079"/>
                    <a:pt x="5214" y="2879"/>
                    <a:pt x="4841" y="3565"/>
                  </a:cubicBezTo>
                  <a:cubicBezTo>
                    <a:pt x="4469" y="4251"/>
                    <a:pt x="4469" y="4822"/>
                    <a:pt x="5400" y="5222"/>
                  </a:cubicBezTo>
                  <a:cubicBezTo>
                    <a:pt x="6331" y="5622"/>
                    <a:pt x="8193" y="5851"/>
                    <a:pt x="9869" y="5679"/>
                  </a:cubicBezTo>
                  <a:cubicBezTo>
                    <a:pt x="11545" y="5508"/>
                    <a:pt x="13034" y="4937"/>
                    <a:pt x="14338" y="4308"/>
                  </a:cubicBezTo>
                  <a:cubicBezTo>
                    <a:pt x="15641" y="3679"/>
                    <a:pt x="16759" y="2994"/>
                    <a:pt x="17690" y="3108"/>
                  </a:cubicBezTo>
                  <a:cubicBezTo>
                    <a:pt x="18621" y="3222"/>
                    <a:pt x="19366" y="4137"/>
                    <a:pt x="20110" y="6365"/>
                  </a:cubicBezTo>
                  <a:cubicBezTo>
                    <a:pt x="20855" y="8594"/>
                    <a:pt x="21600" y="12137"/>
                    <a:pt x="21414" y="14765"/>
                  </a:cubicBezTo>
                  <a:cubicBezTo>
                    <a:pt x="21228" y="17394"/>
                    <a:pt x="20110" y="19108"/>
                    <a:pt x="18807" y="20137"/>
                  </a:cubicBezTo>
                  <a:cubicBezTo>
                    <a:pt x="17503" y="21165"/>
                    <a:pt x="16014" y="21508"/>
                    <a:pt x="12848" y="21108"/>
                  </a:cubicBezTo>
                  <a:cubicBezTo>
                    <a:pt x="9683" y="20708"/>
                    <a:pt x="4841" y="19565"/>
                    <a:pt x="2421" y="17908"/>
                  </a:cubicBezTo>
                  <a:cubicBezTo>
                    <a:pt x="0" y="16251"/>
                    <a:pt x="0" y="14079"/>
                    <a:pt x="0" y="11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8293099" y="2885162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76"/>
                    <a:pt x="7200" y="8753"/>
                    <a:pt x="3600" y="12353"/>
                  </a:cubicBezTo>
                  <a:cubicBezTo>
                    <a:pt x="0" y="15953"/>
                    <a:pt x="0" y="187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8362612" y="3017536"/>
              <a:ext cx="95589" cy="14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132" fill="norm" stroke="1" extrusionOk="0">
                  <a:moveTo>
                    <a:pt x="2831" y="12005"/>
                  </a:moveTo>
                  <a:cubicBezTo>
                    <a:pt x="5128" y="12005"/>
                    <a:pt x="7426" y="12005"/>
                    <a:pt x="9265" y="11093"/>
                  </a:cubicBezTo>
                  <a:cubicBezTo>
                    <a:pt x="11103" y="10180"/>
                    <a:pt x="12482" y="8355"/>
                    <a:pt x="13401" y="6225"/>
                  </a:cubicBezTo>
                  <a:cubicBezTo>
                    <a:pt x="14320" y="4095"/>
                    <a:pt x="14780" y="1662"/>
                    <a:pt x="13860" y="597"/>
                  </a:cubicBezTo>
                  <a:cubicBezTo>
                    <a:pt x="12941" y="-468"/>
                    <a:pt x="10643" y="-164"/>
                    <a:pt x="8116" y="1966"/>
                  </a:cubicBezTo>
                  <a:cubicBezTo>
                    <a:pt x="5588" y="4095"/>
                    <a:pt x="2831" y="8050"/>
                    <a:pt x="1222" y="11245"/>
                  </a:cubicBezTo>
                  <a:cubicBezTo>
                    <a:pt x="-386" y="14439"/>
                    <a:pt x="-846" y="16873"/>
                    <a:pt x="2601" y="18394"/>
                  </a:cubicBezTo>
                  <a:cubicBezTo>
                    <a:pt x="6048" y="19915"/>
                    <a:pt x="13401" y="20524"/>
                    <a:pt x="20754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8764650" y="2819243"/>
              <a:ext cx="150750" cy="37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9" fill="norm" stroke="1" extrusionOk="0">
                  <a:moveTo>
                    <a:pt x="15966" y="16247"/>
                  </a:moveTo>
                  <a:cubicBezTo>
                    <a:pt x="14466" y="15650"/>
                    <a:pt x="12966" y="15054"/>
                    <a:pt x="11466" y="14696"/>
                  </a:cubicBezTo>
                  <a:cubicBezTo>
                    <a:pt x="9966" y="14338"/>
                    <a:pt x="8466" y="14218"/>
                    <a:pt x="6516" y="14994"/>
                  </a:cubicBezTo>
                  <a:cubicBezTo>
                    <a:pt x="4566" y="15770"/>
                    <a:pt x="2166" y="17441"/>
                    <a:pt x="966" y="18634"/>
                  </a:cubicBezTo>
                  <a:cubicBezTo>
                    <a:pt x="-234" y="19827"/>
                    <a:pt x="-234" y="20543"/>
                    <a:pt x="516" y="20961"/>
                  </a:cubicBezTo>
                  <a:cubicBezTo>
                    <a:pt x="1266" y="21379"/>
                    <a:pt x="2766" y="21498"/>
                    <a:pt x="4116" y="21319"/>
                  </a:cubicBezTo>
                  <a:cubicBezTo>
                    <a:pt x="5466" y="21140"/>
                    <a:pt x="6666" y="20663"/>
                    <a:pt x="8916" y="18395"/>
                  </a:cubicBezTo>
                  <a:cubicBezTo>
                    <a:pt x="11166" y="16128"/>
                    <a:pt x="14466" y="12070"/>
                    <a:pt x="16416" y="8968"/>
                  </a:cubicBezTo>
                  <a:cubicBezTo>
                    <a:pt x="18366" y="5865"/>
                    <a:pt x="18966" y="3717"/>
                    <a:pt x="19416" y="2285"/>
                  </a:cubicBezTo>
                  <a:cubicBezTo>
                    <a:pt x="19866" y="853"/>
                    <a:pt x="20166" y="137"/>
                    <a:pt x="19866" y="17"/>
                  </a:cubicBezTo>
                  <a:cubicBezTo>
                    <a:pt x="19566" y="-102"/>
                    <a:pt x="18666" y="375"/>
                    <a:pt x="17766" y="2404"/>
                  </a:cubicBezTo>
                  <a:cubicBezTo>
                    <a:pt x="16866" y="4433"/>
                    <a:pt x="15966" y="8013"/>
                    <a:pt x="15516" y="11175"/>
                  </a:cubicBezTo>
                  <a:cubicBezTo>
                    <a:pt x="15066" y="14338"/>
                    <a:pt x="15066" y="17083"/>
                    <a:pt x="15516" y="18694"/>
                  </a:cubicBezTo>
                  <a:cubicBezTo>
                    <a:pt x="15966" y="20305"/>
                    <a:pt x="16866" y="20782"/>
                    <a:pt x="17916" y="20603"/>
                  </a:cubicBezTo>
                  <a:cubicBezTo>
                    <a:pt x="18966" y="20424"/>
                    <a:pt x="20166" y="19589"/>
                    <a:pt x="21366" y="18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8945033" y="2974425"/>
              <a:ext cx="46568" cy="187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7" fill="norm" stroke="1" extrusionOk="0">
                  <a:moveTo>
                    <a:pt x="3927" y="14047"/>
                  </a:moveTo>
                  <a:cubicBezTo>
                    <a:pt x="1964" y="16864"/>
                    <a:pt x="0" y="19682"/>
                    <a:pt x="0" y="20503"/>
                  </a:cubicBezTo>
                  <a:cubicBezTo>
                    <a:pt x="0" y="21325"/>
                    <a:pt x="1964" y="20151"/>
                    <a:pt x="3927" y="16982"/>
                  </a:cubicBezTo>
                  <a:cubicBezTo>
                    <a:pt x="5891" y="13812"/>
                    <a:pt x="7855" y="8647"/>
                    <a:pt x="9818" y="5360"/>
                  </a:cubicBezTo>
                  <a:cubicBezTo>
                    <a:pt x="11782" y="2073"/>
                    <a:pt x="13745" y="664"/>
                    <a:pt x="15709" y="195"/>
                  </a:cubicBezTo>
                  <a:cubicBezTo>
                    <a:pt x="17673" y="-275"/>
                    <a:pt x="19636" y="195"/>
                    <a:pt x="21600" y="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9010650" y="3003610"/>
              <a:ext cx="57150" cy="19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21600" y="3686"/>
                  </a:moveTo>
                  <a:cubicBezTo>
                    <a:pt x="20000" y="2537"/>
                    <a:pt x="18400" y="1389"/>
                    <a:pt x="15600" y="699"/>
                  </a:cubicBezTo>
                  <a:cubicBezTo>
                    <a:pt x="12800" y="10"/>
                    <a:pt x="8800" y="-220"/>
                    <a:pt x="6000" y="240"/>
                  </a:cubicBezTo>
                  <a:cubicBezTo>
                    <a:pt x="3200" y="699"/>
                    <a:pt x="1600" y="1848"/>
                    <a:pt x="2000" y="3916"/>
                  </a:cubicBezTo>
                  <a:cubicBezTo>
                    <a:pt x="2400" y="5984"/>
                    <a:pt x="4800" y="8971"/>
                    <a:pt x="7600" y="11154"/>
                  </a:cubicBezTo>
                  <a:cubicBezTo>
                    <a:pt x="10400" y="13337"/>
                    <a:pt x="13600" y="14716"/>
                    <a:pt x="16000" y="16210"/>
                  </a:cubicBezTo>
                  <a:cubicBezTo>
                    <a:pt x="18400" y="17703"/>
                    <a:pt x="20000" y="19312"/>
                    <a:pt x="18000" y="20231"/>
                  </a:cubicBezTo>
                  <a:cubicBezTo>
                    <a:pt x="16000" y="21150"/>
                    <a:pt x="10400" y="21380"/>
                    <a:pt x="6800" y="20806"/>
                  </a:cubicBezTo>
                  <a:cubicBezTo>
                    <a:pt x="3200" y="20231"/>
                    <a:pt x="1600" y="18852"/>
                    <a:pt x="800" y="17129"/>
                  </a:cubicBezTo>
                  <a:cubicBezTo>
                    <a:pt x="0" y="15406"/>
                    <a:pt x="0" y="13337"/>
                    <a:pt x="0" y="1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9134769" y="2796262"/>
              <a:ext cx="79081" cy="41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78" fill="norm" stroke="1" extrusionOk="0">
                  <a:moveTo>
                    <a:pt x="21237" y="0"/>
                  </a:moveTo>
                  <a:cubicBezTo>
                    <a:pt x="15553" y="3655"/>
                    <a:pt x="9869" y="7311"/>
                    <a:pt x="6174" y="10634"/>
                  </a:cubicBezTo>
                  <a:cubicBezTo>
                    <a:pt x="2479" y="13957"/>
                    <a:pt x="774" y="16948"/>
                    <a:pt x="205" y="18775"/>
                  </a:cubicBezTo>
                  <a:cubicBezTo>
                    <a:pt x="-363" y="20603"/>
                    <a:pt x="205" y="21268"/>
                    <a:pt x="2479" y="21434"/>
                  </a:cubicBezTo>
                  <a:cubicBezTo>
                    <a:pt x="4753" y="21600"/>
                    <a:pt x="8732" y="21268"/>
                    <a:pt x="12711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9112250" y="3037562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9321800" y="309471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7810500" y="3374112"/>
              <a:ext cx="1219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0" y="7200"/>
                    <a:pt x="2100" y="14400"/>
                    <a:pt x="3431" y="18000"/>
                  </a:cubicBezTo>
                  <a:cubicBezTo>
                    <a:pt x="4762" y="21600"/>
                    <a:pt x="6375" y="21600"/>
                    <a:pt x="7950" y="21600"/>
                  </a:cubicBezTo>
                  <a:cubicBezTo>
                    <a:pt x="9525" y="21600"/>
                    <a:pt x="11063" y="21600"/>
                    <a:pt x="12562" y="19800"/>
                  </a:cubicBezTo>
                  <a:cubicBezTo>
                    <a:pt x="14062" y="18000"/>
                    <a:pt x="15525" y="14400"/>
                    <a:pt x="17025" y="10800"/>
                  </a:cubicBezTo>
                  <a:cubicBezTo>
                    <a:pt x="18525" y="7200"/>
                    <a:pt x="2006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7569199" y="3886237"/>
              <a:ext cx="95268" cy="55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439" fill="norm" stroke="1" extrusionOk="0">
                  <a:moveTo>
                    <a:pt x="4136" y="6764"/>
                  </a:moveTo>
                  <a:cubicBezTo>
                    <a:pt x="5055" y="8990"/>
                    <a:pt x="5974" y="11216"/>
                    <a:pt x="6434" y="13524"/>
                  </a:cubicBezTo>
                  <a:cubicBezTo>
                    <a:pt x="6894" y="15833"/>
                    <a:pt x="6894" y="18224"/>
                    <a:pt x="6894" y="19625"/>
                  </a:cubicBezTo>
                  <a:cubicBezTo>
                    <a:pt x="6894" y="21027"/>
                    <a:pt x="6894" y="21439"/>
                    <a:pt x="6894" y="21439"/>
                  </a:cubicBezTo>
                  <a:cubicBezTo>
                    <a:pt x="6894" y="21439"/>
                    <a:pt x="6894" y="21027"/>
                    <a:pt x="6204" y="19378"/>
                  </a:cubicBezTo>
                  <a:cubicBezTo>
                    <a:pt x="5515" y="17729"/>
                    <a:pt x="4136" y="14844"/>
                    <a:pt x="2987" y="11917"/>
                  </a:cubicBezTo>
                  <a:cubicBezTo>
                    <a:pt x="1838" y="8990"/>
                    <a:pt x="919" y="6022"/>
                    <a:pt x="460" y="4332"/>
                  </a:cubicBezTo>
                  <a:cubicBezTo>
                    <a:pt x="0" y="2642"/>
                    <a:pt x="0" y="2230"/>
                    <a:pt x="689" y="1653"/>
                  </a:cubicBezTo>
                  <a:cubicBezTo>
                    <a:pt x="1379" y="1076"/>
                    <a:pt x="2757" y="334"/>
                    <a:pt x="4366" y="86"/>
                  </a:cubicBezTo>
                  <a:cubicBezTo>
                    <a:pt x="5974" y="-161"/>
                    <a:pt x="7813" y="86"/>
                    <a:pt x="11030" y="1282"/>
                  </a:cubicBezTo>
                  <a:cubicBezTo>
                    <a:pt x="14247" y="2477"/>
                    <a:pt x="18843" y="4621"/>
                    <a:pt x="20221" y="6352"/>
                  </a:cubicBezTo>
                  <a:cubicBezTo>
                    <a:pt x="21600" y="8083"/>
                    <a:pt x="19762" y="9402"/>
                    <a:pt x="16545" y="10186"/>
                  </a:cubicBezTo>
                  <a:cubicBezTo>
                    <a:pt x="13328" y="10969"/>
                    <a:pt x="8732" y="11216"/>
                    <a:pt x="5745" y="11175"/>
                  </a:cubicBezTo>
                  <a:cubicBezTo>
                    <a:pt x="2757" y="11134"/>
                    <a:pt x="1379" y="10804"/>
                    <a:pt x="0" y="10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7639050" y="4155162"/>
              <a:ext cx="139700" cy="22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9600"/>
                  </a:moveTo>
                  <a:cubicBezTo>
                    <a:pt x="0" y="8600"/>
                    <a:pt x="0" y="7600"/>
                    <a:pt x="327" y="6600"/>
                  </a:cubicBezTo>
                  <a:cubicBezTo>
                    <a:pt x="655" y="5600"/>
                    <a:pt x="1309" y="4600"/>
                    <a:pt x="2618" y="4200"/>
                  </a:cubicBezTo>
                  <a:cubicBezTo>
                    <a:pt x="3927" y="3800"/>
                    <a:pt x="5891" y="4000"/>
                    <a:pt x="8018" y="6000"/>
                  </a:cubicBezTo>
                  <a:cubicBezTo>
                    <a:pt x="10145" y="8000"/>
                    <a:pt x="12436" y="11800"/>
                    <a:pt x="13745" y="14200"/>
                  </a:cubicBezTo>
                  <a:cubicBezTo>
                    <a:pt x="15055" y="16600"/>
                    <a:pt x="15382" y="17600"/>
                    <a:pt x="15055" y="18700"/>
                  </a:cubicBezTo>
                  <a:cubicBezTo>
                    <a:pt x="14727" y="19800"/>
                    <a:pt x="13745" y="21000"/>
                    <a:pt x="12600" y="21300"/>
                  </a:cubicBezTo>
                  <a:cubicBezTo>
                    <a:pt x="11455" y="21600"/>
                    <a:pt x="10145" y="21000"/>
                    <a:pt x="9327" y="19100"/>
                  </a:cubicBezTo>
                  <a:cubicBezTo>
                    <a:pt x="8509" y="17200"/>
                    <a:pt x="8182" y="14000"/>
                    <a:pt x="9327" y="10800"/>
                  </a:cubicBezTo>
                  <a:cubicBezTo>
                    <a:pt x="10473" y="7600"/>
                    <a:pt x="13091" y="4400"/>
                    <a:pt x="15382" y="2600"/>
                  </a:cubicBezTo>
                  <a:cubicBezTo>
                    <a:pt x="17673" y="800"/>
                    <a:pt x="19636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7851108" y="3988230"/>
              <a:ext cx="175293" cy="427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79" fill="norm" stroke="1" extrusionOk="0">
                  <a:moveTo>
                    <a:pt x="21295" y="1369"/>
                  </a:moveTo>
                  <a:cubicBezTo>
                    <a:pt x="20781" y="837"/>
                    <a:pt x="20266" y="305"/>
                    <a:pt x="19366" y="92"/>
                  </a:cubicBezTo>
                  <a:cubicBezTo>
                    <a:pt x="18466" y="-121"/>
                    <a:pt x="17181" y="-15"/>
                    <a:pt x="14995" y="943"/>
                  </a:cubicBezTo>
                  <a:cubicBezTo>
                    <a:pt x="12809" y="1901"/>
                    <a:pt x="9724" y="3710"/>
                    <a:pt x="7024" y="6370"/>
                  </a:cubicBezTo>
                  <a:cubicBezTo>
                    <a:pt x="4324" y="9030"/>
                    <a:pt x="2009" y="12541"/>
                    <a:pt x="852" y="14882"/>
                  </a:cubicBezTo>
                  <a:cubicBezTo>
                    <a:pt x="-305" y="17223"/>
                    <a:pt x="-305" y="18393"/>
                    <a:pt x="981" y="19298"/>
                  </a:cubicBezTo>
                  <a:cubicBezTo>
                    <a:pt x="2266" y="20202"/>
                    <a:pt x="4838" y="20841"/>
                    <a:pt x="7409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8013700" y="4117062"/>
              <a:ext cx="1714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532"/>
                    <a:pt x="7467" y="7064"/>
                    <a:pt x="11067" y="10664"/>
                  </a:cubicBezTo>
                  <a:cubicBezTo>
                    <a:pt x="14667" y="14264"/>
                    <a:pt x="18133" y="179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8006418" y="4110712"/>
              <a:ext cx="172383" cy="33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537" fill="norm" stroke="1" extrusionOk="0">
                  <a:moveTo>
                    <a:pt x="21194" y="0"/>
                  </a:moveTo>
                  <a:cubicBezTo>
                    <a:pt x="19893" y="0"/>
                    <a:pt x="18592" y="0"/>
                    <a:pt x="17551" y="410"/>
                  </a:cubicBezTo>
                  <a:cubicBezTo>
                    <a:pt x="16510" y="820"/>
                    <a:pt x="15729" y="1641"/>
                    <a:pt x="14167" y="3554"/>
                  </a:cubicBezTo>
                  <a:cubicBezTo>
                    <a:pt x="12606" y="5468"/>
                    <a:pt x="10264" y="8476"/>
                    <a:pt x="7661" y="11415"/>
                  </a:cubicBezTo>
                  <a:cubicBezTo>
                    <a:pt x="5059" y="14354"/>
                    <a:pt x="2196" y="17225"/>
                    <a:pt x="895" y="19003"/>
                  </a:cubicBezTo>
                  <a:cubicBezTo>
                    <a:pt x="-406" y="20780"/>
                    <a:pt x="-146" y="21463"/>
                    <a:pt x="765" y="21532"/>
                  </a:cubicBezTo>
                  <a:cubicBezTo>
                    <a:pt x="1676" y="21600"/>
                    <a:pt x="3237" y="21053"/>
                    <a:pt x="4799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8228494" y="4122236"/>
              <a:ext cx="172557" cy="29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893" fill="norm" stroke="1" extrusionOk="0">
                  <a:moveTo>
                    <a:pt x="21474" y="2745"/>
                  </a:moveTo>
                  <a:cubicBezTo>
                    <a:pt x="20947" y="1709"/>
                    <a:pt x="20420" y="674"/>
                    <a:pt x="19498" y="230"/>
                  </a:cubicBezTo>
                  <a:cubicBezTo>
                    <a:pt x="18576" y="-214"/>
                    <a:pt x="17259" y="-66"/>
                    <a:pt x="14625" y="1118"/>
                  </a:cubicBezTo>
                  <a:cubicBezTo>
                    <a:pt x="11991" y="2301"/>
                    <a:pt x="8040" y="4520"/>
                    <a:pt x="5011" y="6961"/>
                  </a:cubicBezTo>
                  <a:cubicBezTo>
                    <a:pt x="1981" y="9402"/>
                    <a:pt x="-126" y="12065"/>
                    <a:pt x="6" y="14654"/>
                  </a:cubicBezTo>
                  <a:cubicBezTo>
                    <a:pt x="137" y="17244"/>
                    <a:pt x="2508" y="19759"/>
                    <a:pt x="5406" y="20572"/>
                  </a:cubicBezTo>
                  <a:cubicBezTo>
                    <a:pt x="8303" y="21386"/>
                    <a:pt x="11728" y="20498"/>
                    <a:pt x="15152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8216900" y="4294862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8524703" y="4077765"/>
              <a:ext cx="193847" cy="33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43" fill="norm" stroke="1" extrusionOk="0">
                  <a:moveTo>
                    <a:pt x="21270" y="2128"/>
                  </a:moveTo>
                  <a:cubicBezTo>
                    <a:pt x="21270" y="1445"/>
                    <a:pt x="21270" y="761"/>
                    <a:pt x="20689" y="351"/>
                  </a:cubicBezTo>
                  <a:cubicBezTo>
                    <a:pt x="20109" y="-59"/>
                    <a:pt x="18947" y="-196"/>
                    <a:pt x="16857" y="419"/>
                  </a:cubicBezTo>
                  <a:cubicBezTo>
                    <a:pt x="14767" y="1034"/>
                    <a:pt x="11747" y="2401"/>
                    <a:pt x="8728" y="5272"/>
                  </a:cubicBezTo>
                  <a:cubicBezTo>
                    <a:pt x="5709" y="8143"/>
                    <a:pt x="2689" y="12518"/>
                    <a:pt x="1180" y="15320"/>
                  </a:cubicBezTo>
                  <a:cubicBezTo>
                    <a:pt x="-330" y="18123"/>
                    <a:pt x="-330" y="19353"/>
                    <a:pt x="831" y="20174"/>
                  </a:cubicBezTo>
                  <a:cubicBezTo>
                    <a:pt x="1993" y="20994"/>
                    <a:pt x="4315" y="21404"/>
                    <a:pt x="6405" y="21336"/>
                  </a:cubicBezTo>
                  <a:cubicBezTo>
                    <a:pt x="8496" y="21267"/>
                    <a:pt x="10354" y="20720"/>
                    <a:pt x="12212" y="2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8627963" y="4209154"/>
              <a:ext cx="173137" cy="193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0759" fill="norm" stroke="1" extrusionOk="0">
                  <a:moveTo>
                    <a:pt x="18164" y="5796"/>
                  </a:moveTo>
                  <a:cubicBezTo>
                    <a:pt x="17904" y="3750"/>
                    <a:pt x="17644" y="1703"/>
                    <a:pt x="15952" y="680"/>
                  </a:cubicBezTo>
                  <a:cubicBezTo>
                    <a:pt x="14260" y="-343"/>
                    <a:pt x="11138" y="-343"/>
                    <a:pt x="8275" y="1590"/>
                  </a:cubicBezTo>
                  <a:cubicBezTo>
                    <a:pt x="5412" y="3522"/>
                    <a:pt x="2810" y="7388"/>
                    <a:pt x="1379" y="10912"/>
                  </a:cubicBezTo>
                  <a:cubicBezTo>
                    <a:pt x="-53" y="14436"/>
                    <a:pt x="-313" y="17619"/>
                    <a:pt x="338" y="19324"/>
                  </a:cubicBezTo>
                  <a:cubicBezTo>
                    <a:pt x="988" y="21030"/>
                    <a:pt x="2550" y="21257"/>
                    <a:pt x="4762" y="19779"/>
                  </a:cubicBezTo>
                  <a:cubicBezTo>
                    <a:pt x="6974" y="18301"/>
                    <a:pt x="9836" y="15118"/>
                    <a:pt x="11398" y="12958"/>
                  </a:cubicBezTo>
                  <a:cubicBezTo>
                    <a:pt x="12959" y="10798"/>
                    <a:pt x="13220" y="9661"/>
                    <a:pt x="13610" y="8183"/>
                  </a:cubicBezTo>
                  <a:cubicBezTo>
                    <a:pt x="14000" y="6705"/>
                    <a:pt x="14521" y="4886"/>
                    <a:pt x="14781" y="4659"/>
                  </a:cubicBezTo>
                  <a:cubicBezTo>
                    <a:pt x="15041" y="4432"/>
                    <a:pt x="15041" y="5796"/>
                    <a:pt x="16082" y="8524"/>
                  </a:cubicBezTo>
                  <a:cubicBezTo>
                    <a:pt x="17123" y="11253"/>
                    <a:pt x="19205" y="15345"/>
                    <a:pt x="21287" y="19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8845549" y="4428212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9023350" y="4098012"/>
              <a:ext cx="130423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68" fill="norm" stroke="1" extrusionOk="0">
                  <a:moveTo>
                    <a:pt x="10452" y="0"/>
                  </a:moveTo>
                  <a:cubicBezTo>
                    <a:pt x="9058" y="395"/>
                    <a:pt x="7665" y="790"/>
                    <a:pt x="6619" y="2107"/>
                  </a:cubicBezTo>
                  <a:cubicBezTo>
                    <a:pt x="5574" y="3424"/>
                    <a:pt x="4877" y="5663"/>
                    <a:pt x="4529" y="9154"/>
                  </a:cubicBezTo>
                  <a:cubicBezTo>
                    <a:pt x="4181" y="12644"/>
                    <a:pt x="4181" y="17385"/>
                    <a:pt x="4703" y="18768"/>
                  </a:cubicBezTo>
                  <a:cubicBezTo>
                    <a:pt x="5226" y="20151"/>
                    <a:pt x="6271" y="18176"/>
                    <a:pt x="7316" y="16859"/>
                  </a:cubicBezTo>
                  <a:cubicBezTo>
                    <a:pt x="8361" y="15541"/>
                    <a:pt x="9406" y="14883"/>
                    <a:pt x="10800" y="14422"/>
                  </a:cubicBezTo>
                  <a:cubicBezTo>
                    <a:pt x="12194" y="13961"/>
                    <a:pt x="13935" y="13698"/>
                    <a:pt x="15503" y="13763"/>
                  </a:cubicBezTo>
                  <a:cubicBezTo>
                    <a:pt x="17071" y="13829"/>
                    <a:pt x="18465" y="14224"/>
                    <a:pt x="19510" y="14751"/>
                  </a:cubicBezTo>
                  <a:cubicBezTo>
                    <a:pt x="20555" y="15278"/>
                    <a:pt x="21252" y="15937"/>
                    <a:pt x="21426" y="16595"/>
                  </a:cubicBezTo>
                  <a:cubicBezTo>
                    <a:pt x="21600" y="17254"/>
                    <a:pt x="21252" y="17912"/>
                    <a:pt x="19684" y="18637"/>
                  </a:cubicBezTo>
                  <a:cubicBezTo>
                    <a:pt x="18116" y="19361"/>
                    <a:pt x="15329" y="20151"/>
                    <a:pt x="13065" y="20612"/>
                  </a:cubicBezTo>
                  <a:cubicBezTo>
                    <a:pt x="10800" y="21073"/>
                    <a:pt x="9058" y="21205"/>
                    <a:pt x="7142" y="21337"/>
                  </a:cubicBezTo>
                  <a:cubicBezTo>
                    <a:pt x="5226" y="21468"/>
                    <a:pt x="3135" y="21600"/>
                    <a:pt x="1916" y="21205"/>
                  </a:cubicBezTo>
                  <a:cubicBezTo>
                    <a:pt x="697" y="20810"/>
                    <a:pt x="348" y="19888"/>
                    <a:pt x="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9245600" y="4110712"/>
              <a:ext cx="92358" cy="357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9" h="21478" fill="norm" stroke="1" extrusionOk="0">
                  <a:moveTo>
                    <a:pt x="0" y="0"/>
                  </a:moveTo>
                  <a:cubicBezTo>
                    <a:pt x="7513" y="3304"/>
                    <a:pt x="15026" y="6607"/>
                    <a:pt x="18313" y="9847"/>
                  </a:cubicBezTo>
                  <a:cubicBezTo>
                    <a:pt x="21600" y="13087"/>
                    <a:pt x="20661" y="16264"/>
                    <a:pt x="18783" y="18169"/>
                  </a:cubicBezTo>
                  <a:cubicBezTo>
                    <a:pt x="16904" y="20075"/>
                    <a:pt x="14087" y="20711"/>
                    <a:pt x="11270" y="21092"/>
                  </a:cubicBezTo>
                  <a:cubicBezTo>
                    <a:pt x="8452" y="21473"/>
                    <a:pt x="5635" y="21600"/>
                    <a:pt x="3991" y="21346"/>
                  </a:cubicBezTo>
                  <a:cubicBezTo>
                    <a:pt x="2348" y="21092"/>
                    <a:pt x="1878" y="20456"/>
                    <a:pt x="1643" y="19821"/>
                  </a:cubicBezTo>
                  <a:cubicBezTo>
                    <a:pt x="1409" y="19186"/>
                    <a:pt x="1409" y="18551"/>
                    <a:pt x="1409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9385300" y="4047212"/>
              <a:ext cx="115758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600" fill="norm" stroke="1" extrusionOk="0">
                  <a:moveTo>
                    <a:pt x="1137" y="0"/>
                  </a:moveTo>
                  <a:cubicBezTo>
                    <a:pt x="7958" y="2959"/>
                    <a:pt x="14779" y="5918"/>
                    <a:pt x="18189" y="8630"/>
                  </a:cubicBezTo>
                  <a:cubicBezTo>
                    <a:pt x="21600" y="11342"/>
                    <a:pt x="21600" y="13808"/>
                    <a:pt x="18000" y="15929"/>
                  </a:cubicBezTo>
                  <a:cubicBezTo>
                    <a:pt x="14400" y="18049"/>
                    <a:pt x="7200" y="19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9785350" y="4275812"/>
              <a:ext cx="1143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9747250" y="4383762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0294358" y="4040777"/>
              <a:ext cx="170442" cy="69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33" fill="norm" stroke="1" extrusionOk="0">
                  <a:moveTo>
                    <a:pt x="21473" y="1369"/>
                  </a:moveTo>
                  <a:cubicBezTo>
                    <a:pt x="21206" y="1044"/>
                    <a:pt x="20940" y="719"/>
                    <a:pt x="19206" y="426"/>
                  </a:cubicBezTo>
                  <a:cubicBezTo>
                    <a:pt x="17473" y="133"/>
                    <a:pt x="14273" y="-127"/>
                    <a:pt x="11740" y="68"/>
                  </a:cubicBezTo>
                  <a:cubicBezTo>
                    <a:pt x="9206" y="263"/>
                    <a:pt x="7340" y="914"/>
                    <a:pt x="5873" y="2215"/>
                  </a:cubicBezTo>
                  <a:cubicBezTo>
                    <a:pt x="4406" y="3516"/>
                    <a:pt x="3340" y="5468"/>
                    <a:pt x="3873" y="7453"/>
                  </a:cubicBezTo>
                  <a:cubicBezTo>
                    <a:pt x="4406" y="9437"/>
                    <a:pt x="6540" y="11454"/>
                    <a:pt x="8540" y="13275"/>
                  </a:cubicBezTo>
                  <a:cubicBezTo>
                    <a:pt x="10540" y="15097"/>
                    <a:pt x="12406" y="16724"/>
                    <a:pt x="12940" y="17927"/>
                  </a:cubicBezTo>
                  <a:cubicBezTo>
                    <a:pt x="13473" y="19131"/>
                    <a:pt x="12673" y="19912"/>
                    <a:pt x="11740" y="20432"/>
                  </a:cubicBezTo>
                  <a:cubicBezTo>
                    <a:pt x="10806" y="20953"/>
                    <a:pt x="9740" y="21213"/>
                    <a:pt x="8140" y="21343"/>
                  </a:cubicBezTo>
                  <a:cubicBezTo>
                    <a:pt x="6540" y="21473"/>
                    <a:pt x="4406" y="21473"/>
                    <a:pt x="2940" y="21278"/>
                  </a:cubicBezTo>
                  <a:cubicBezTo>
                    <a:pt x="1473" y="21083"/>
                    <a:pt x="673" y="20692"/>
                    <a:pt x="273" y="20302"/>
                  </a:cubicBezTo>
                  <a:cubicBezTo>
                    <a:pt x="-127" y="19912"/>
                    <a:pt x="-127" y="19521"/>
                    <a:pt x="540" y="19489"/>
                  </a:cubicBezTo>
                  <a:cubicBezTo>
                    <a:pt x="1206" y="19456"/>
                    <a:pt x="2540" y="19781"/>
                    <a:pt x="3873" y="20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0258689" y="4853662"/>
              <a:ext cx="117212" cy="13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7888" y="7316"/>
                  </a:moveTo>
                  <a:cubicBezTo>
                    <a:pt x="17502" y="5574"/>
                    <a:pt x="17116" y="3832"/>
                    <a:pt x="16152" y="2439"/>
                  </a:cubicBezTo>
                  <a:cubicBezTo>
                    <a:pt x="15188" y="1045"/>
                    <a:pt x="13645" y="0"/>
                    <a:pt x="11909" y="0"/>
                  </a:cubicBezTo>
                  <a:cubicBezTo>
                    <a:pt x="10173" y="0"/>
                    <a:pt x="8245" y="1045"/>
                    <a:pt x="6316" y="3484"/>
                  </a:cubicBezTo>
                  <a:cubicBezTo>
                    <a:pt x="4388" y="5923"/>
                    <a:pt x="2459" y="9755"/>
                    <a:pt x="1302" y="12542"/>
                  </a:cubicBezTo>
                  <a:cubicBezTo>
                    <a:pt x="145" y="15329"/>
                    <a:pt x="-241" y="17071"/>
                    <a:pt x="145" y="18639"/>
                  </a:cubicBezTo>
                  <a:cubicBezTo>
                    <a:pt x="530" y="20206"/>
                    <a:pt x="1688" y="21600"/>
                    <a:pt x="3230" y="21600"/>
                  </a:cubicBezTo>
                  <a:cubicBezTo>
                    <a:pt x="4773" y="21600"/>
                    <a:pt x="6702" y="20206"/>
                    <a:pt x="8630" y="18465"/>
                  </a:cubicBezTo>
                  <a:cubicBezTo>
                    <a:pt x="10559" y="16723"/>
                    <a:pt x="12488" y="14632"/>
                    <a:pt x="13645" y="14632"/>
                  </a:cubicBezTo>
                  <a:cubicBezTo>
                    <a:pt x="14802" y="14632"/>
                    <a:pt x="15188" y="16723"/>
                    <a:pt x="16345" y="18116"/>
                  </a:cubicBezTo>
                  <a:cubicBezTo>
                    <a:pt x="17502" y="19510"/>
                    <a:pt x="19430" y="20206"/>
                    <a:pt x="21359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0337800" y="3685262"/>
              <a:ext cx="116417" cy="26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5891" y="0"/>
                  </a:moveTo>
                  <a:cubicBezTo>
                    <a:pt x="6284" y="5226"/>
                    <a:pt x="6676" y="10452"/>
                    <a:pt x="6873" y="13674"/>
                  </a:cubicBezTo>
                  <a:cubicBezTo>
                    <a:pt x="7069" y="16897"/>
                    <a:pt x="7069" y="18116"/>
                    <a:pt x="6873" y="19161"/>
                  </a:cubicBezTo>
                  <a:cubicBezTo>
                    <a:pt x="6676" y="20206"/>
                    <a:pt x="6284" y="21077"/>
                    <a:pt x="5891" y="20990"/>
                  </a:cubicBezTo>
                  <a:cubicBezTo>
                    <a:pt x="5498" y="20903"/>
                    <a:pt x="5105" y="19858"/>
                    <a:pt x="5695" y="18116"/>
                  </a:cubicBezTo>
                  <a:cubicBezTo>
                    <a:pt x="6284" y="16374"/>
                    <a:pt x="7855" y="13935"/>
                    <a:pt x="9425" y="12455"/>
                  </a:cubicBezTo>
                  <a:cubicBezTo>
                    <a:pt x="10996" y="10974"/>
                    <a:pt x="12567" y="10452"/>
                    <a:pt x="14335" y="10365"/>
                  </a:cubicBezTo>
                  <a:cubicBezTo>
                    <a:pt x="16102" y="10277"/>
                    <a:pt x="18065" y="10626"/>
                    <a:pt x="19440" y="11235"/>
                  </a:cubicBezTo>
                  <a:cubicBezTo>
                    <a:pt x="20815" y="11845"/>
                    <a:pt x="21600" y="12716"/>
                    <a:pt x="21600" y="14110"/>
                  </a:cubicBezTo>
                  <a:cubicBezTo>
                    <a:pt x="21600" y="15503"/>
                    <a:pt x="20815" y="17419"/>
                    <a:pt x="18065" y="18813"/>
                  </a:cubicBezTo>
                  <a:cubicBezTo>
                    <a:pt x="15316" y="20206"/>
                    <a:pt x="10604" y="21077"/>
                    <a:pt x="7265" y="21339"/>
                  </a:cubicBezTo>
                  <a:cubicBezTo>
                    <a:pt x="3927" y="21600"/>
                    <a:pt x="1964" y="21252"/>
                    <a:pt x="982" y="20468"/>
                  </a:cubicBezTo>
                  <a:cubicBezTo>
                    <a:pt x="0" y="19684"/>
                    <a:pt x="0" y="18465"/>
                    <a:pt x="0" y="17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0585449" y="4119798"/>
              <a:ext cx="148168" cy="45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64" fill="norm" stroke="1" extrusionOk="0">
                  <a:moveTo>
                    <a:pt x="20992" y="5871"/>
                  </a:moveTo>
                  <a:cubicBezTo>
                    <a:pt x="21296" y="4771"/>
                    <a:pt x="21600" y="3671"/>
                    <a:pt x="20687" y="2671"/>
                  </a:cubicBezTo>
                  <a:cubicBezTo>
                    <a:pt x="19775" y="1671"/>
                    <a:pt x="17645" y="771"/>
                    <a:pt x="15668" y="321"/>
                  </a:cubicBezTo>
                  <a:cubicBezTo>
                    <a:pt x="13690" y="-129"/>
                    <a:pt x="11865" y="-129"/>
                    <a:pt x="9887" y="471"/>
                  </a:cubicBezTo>
                  <a:cubicBezTo>
                    <a:pt x="7910" y="1071"/>
                    <a:pt x="5780" y="2271"/>
                    <a:pt x="4259" y="4571"/>
                  </a:cubicBezTo>
                  <a:cubicBezTo>
                    <a:pt x="2738" y="6871"/>
                    <a:pt x="1825" y="10271"/>
                    <a:pt x="1521" y="12771"/>
                  </a:cubicBezTo>
                  <a:cubicBezTo>
                    <a:pt x="1217" y="15271"/>
                    <a:pt x="1521" y="16871"/>
                    <a:pt x="1977" y="18221"/>
                  </a:cubicBezTo>
                  <a:cubicBezTo>
                    <a:pt x="2434" y="19571"/>
                    <a:pt x="3042" y="20671"/>
                    <a:pt x="2738" y="21071"/>
                  </a:cubicBezTo>
                  <a:cubicBezTo>
                    <a:pt x="2434" y="21471"/>
                    <a:pt x="1217" y="21171"/>
                    <a:pt x="0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0532205" y="4441707"/>
              <a:ext cx="142146" cy="3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60" fill="norm" stroke="1" extrusionOk="0">
                  <a:moveTo>
                    <a:pt x="366" y="21060"/>
                  </a:moveTo>
                  <a:cubicBezTo>
                    <a:pt x="49" y="13860"/>
                    <a:pt x="-269" y="6660"/>
                    <a:pt x="366" y="3060"/>
                  </a:cubicBezTo>
                  <a:cubicBezTo>
                    <a:pt x="1002" y="-540"/>
                    <a:pt x="2590" y="-540"/>
                    <a:pt x="6243" y="900"/>
                  </a:cubicBezTo>
                  <a:cubicBezTo>
                    <a:pt x="9896" y="2340"/>
                    <a:pt x="15613" y="5220"/>
                    <a:pt x="21331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0655299" y="4529812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0687050" y="4548862"/>
              <a:ext cx="889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2016"/>
                    <a:pt x="12343" y="4032"/>
                    <a:pt x="8743" y="7632"/>
                  </a:cubicBezTo>
                  <a:cubicBezTo>
                    <a:pt x="5143" y="11232"/>
                    <a:pt x="2571" y="16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0893135" y="4195144"/>
              <a:ext cx="168565" cy="391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97" fill="norm" stroke="1" extrusionOk="0">
                  <a:moveTo>
                    <a:pt x="21236" y="1291"/>
                  </a:moveTo>
                  <a:cubicBezTo>
                    <a:pt x="20436" y="826"/>
                    <a:pt x="19636" y="362"/>
                    <a:pt x="18569" y="129"/>
                  </a:cubicBezTo>
                  <a:cubicBezTo>
                    <a:pt x="17503" y="-103"/>
                    <a:pt x="16169" y="-103"/>
                    <a:pt x="13769" y="826"/>
                  </a:cubicBezTo>
                  <a:cubicBezTo>
                    <a:pt x="11369" y="1755"/>
                    <a:pt x="7903" y="3613"/>
                    <a:pt x="5236" y="6284"/>
                  </a:cubicBezTo>
                  <a:cubicBezTo>
                    <a:pt x="2569" y="8955"/>
                    <a:pt x="703" y="12439"/>
                    <a:pt x="169" y="15052"/>
                  </a:cubicBezTo>
                  <a:cubicBezTo>
                    <a:pt x="-364" y="17665"/>
                    <a:pt x="436" y="19407"/>
                    <a:pt x="1503" y="20336"/>
                  </a:cubicBezTo>
                  <a:cubicBezTo>
                    <a:pt x="2569" y="21265"/>
                    <a:pt x="3903" y="21381"/>
                    <a:pt x="5236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1010388" y="4339902"/>
              <a:ext cx="171962" cy="18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96" fill="norm" stroke="1" extrusionOk="0">
                  <a:moveTo>
                    <a:pt x="854" y="645"/>
                  </a:moveTo>
                  <a:cubicBezTo>
                    <a:pt x="3224" y="3256"/>
                    <a:pt x="5595" y="5867"/>
                    <a:pt x="6385" y="9072"/>
                  </a:cubicBezTo>
                  <a:cubicBezTo>
                    <a:pt x="7176" y="12276"/>
                    <a:pt x="6385" y="16074"/>
                    <a:pt x="5463" y="18329"/>
                  </a:cubicBezTo>
                  <a:cubicBezTo>
                    <a:pt x="4541" y="20584"/>
                    <a:pt x="3488" y="21296"/>
                    <a:pt x="2434" y="21296"/>
                  </a:cubicBezTo>
                  <a:cubicBezTo>
                    <a:pt x="1380" y="21296"/>
                    <a:pt x="327" y="20584"/>
                    <a:pt x="63" y="18685"/>
                  </a:cubicBezTo>
                  <a:cubicBezTo>
                    <a:pt x="-200" y="16786"/>
                    <a:pt x="327" y="13700"/>
                    <a:pt x="2171" y="10496"/>
                  </a:cubicBezTo>
                  <a:cubicBezTo>
                    <a:pt x="4015" y="7292"/>
                    <a:pt x="7176" y="3969"/>
                    <a:pt x="9415" y="2070"/>
                  </a:cubicBezTo>
                  <a:cubicBezTo>
                    <a:pt x="11654" y="171"/>
                    <a:pt x="12971" y="-304"/>
                    <a:pt x="13629" y="171"/>
                  </a:cubicBezTo>
                  <a:cubicBezTo>
                    <a:pt x="14288" y="645"/>
                    <a:pt x="14288" y="2070"/>
                    <a:pt x="14024" y="4799"/>
                  </a:cubicBezTo>
                  <a:cubicBezTo>
                    <a:pt x="13761" y="7529"/>
                    <a:pt x="13234" y="11564"/>
                    <a:pt x="13234" y="14175"/>
                  </a:cubicBezTo>
                  <a:cubicBezTo>
                    <a:pt x="13234" y="16786"/>
                    <a:pt x="13761" y="17973"/>
                    <a:pt x="14683" y="18685"/>
                  </a:cubicBezTo>
                  <a:cubicBezTo>
                    <a:pt x="15605" y="19397"/>
                    <a:pt x="16922" y="19634"/>
                    <a:pt x="18107" y="19160"/>
                  </a:cubicBezTo>
                  <a:cubicBezTo>
                    <a:pt x="19293" y="18685"/>
                    <a:pt x="20346" y="17498"/>
                    <a:pt x="21400" y="16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1214099" y="4212312"/>
              <a:ext cx="8714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600" fill="norm" stroke="1" extrusionOk="0">
                  <a:moveTo>
                    <a:pt x="9042" y="0"/>
                  </a:moveTo>
                  <a:cubicBezTo>
                    <a:pt x="13563" y="2439"/>
                    <a:pt x="18084" y="4877"/>
                    <a:pt x="19842" y="7548"/>
                  </a:cubicBezTo>
                  <a:cubicBezTo>
                    <a:pt x="21600" y="10219"/>
                    <a:pt x="20595" y="13123"/>
                    <a:pt x="16828" y="15503"/>
                  </a:cubicBezTo>
                  <a:cubicBezTo>
                    <a:pt x="13060" y="17884"/>
                    <a:pt x="6530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11410949" y="4428212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1612799" y="4101945"/>
              <a:ext cx="356952" cy="51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24" fill="norm" stroke="1" extrusionOk="0">
                  <a:moveTo>
                    <a:pt x="11135" y="14383"/>
                  </a:moveTo>
                  <a:cubicBezTo>
                    <a:pt x="10373" y="13413"/>
                    <a:pt x="9611" y="12443"/>
                    <a:pt x="8912" y="11914"/>
                  </a:cubicBezTo>
                  <a:cubicBezTo>
                    <a:pt x="8213" y="11385"/>
                    <a:pt x="7578" y="11297"/>
                    <a:pt x="6625" y="11650"/>
                  </a:cubicBezTo>
                  <a:cubicBezTo>
                    <a:pt x="5672" y="12002"/>
                    <a:pt x="4401" y="12796"/>
                    <a:pt x="3194" y="14206"/>
                  </a:cubicBezTo>
                  <a:cubicBezTo>
                    <a:pt x="1987" y="15617"/>
                    <a:pt x="843" y="17645"/>
                    <a:pt x="335" y="18879"/>
                  </a:cubicBezTo>
                  <a:cubicBezTo>
                    <a:pt x="-173" y="20113"/>
                    <a:pt x="-46" y="20554"/>
                    <a:pt x="335" y="20775"/>
                  </a:cubicBezTo>
                  <a:cubicBezTo>
                    <a:pt x="716" y="20995"/>
                    <a:pt x="1352" y="20995"/>
                    <a:pt x="2495" y="20157"/>
                  </a:cubicBezTo>
                  <a:cubicBezTo>
                    <a:pt x="3639" y="19320"/>
                    <a:pt x="5291" y="17645"/>
                    <a:pt x="6561" y="15353"/>
                  </a:cubicBezTo>
                  <a:cubicBezTo>
                    <a:pt x="7832" y="13060"/>
                    <a:pt x="8721" y="10151"/>
                    <a:pt x="9356" y="7682"/>
                  </a:cubicBezTo>
                  <a:cubicBezTo>
                    <a:pt x="9992" y="5214"/>
                    <a:pt x="10373" y="3186"/>
                    <a:pt x="10627" y="1908"/>
                  </a:cubicBezTo>
                  <a:cubicBezTo>
                    <a:pt x="10881" y="629"/>
                    <a:pt x="11008" y="100"/>
                    <a:pt x="10881" y="12"/>
                  </a:cubicBezTo>
                  <a:cubicBezTo>
                    <a:pt x="10754" y="-76"/>
                    <a:pt x="10373" y="277"/>
                    <a:pt x="9865" y="1864"/>
                  </a:cubicBezTo>
                  <a:cubicBezTo>
                    <a:pt x="9356" y="3451"/>
                    <a:pt x="8721" y="6272"/>
                    <a:pt x="8276" y="8917"/>
                  </a:cubicBezTo>
                  <a:cubicBezTo>
                    <a:pt x="7832" y="11562"/>
                    <a:pt x="7578" y="14030"/>
                    <a:pt x="7451" y="15529"/>
                  </a:cubicBezTo>
                  <a:cubicBezTo>
                    <a:pt x="7323" y="17028"/>
                    <a:pt x="7323" y="17557"/>
                    <a:pt x="7514" y="17513"/>
                  </a:cubicBezTo>
                  <a:cubicBezTo>
                    <a:pt x="7705" y="17468"/>
                    <a:pt x="8086" y="16851"/>
                    <a:pt x="8658" y="16102"/>
                  </a:cubicBezTo>
                  <a:cubicBezTo>
                    <a:pt x="9229" y="15353"/>
                    <a:pt x="9992" y="14471"/>
                    <a:pt x="10627" y="13854"/>
                  </a:cubicBezTo>
                  <a:cubicBezTo>
                    <a:pt x="11262" y="13237"/>
                    <a:pt x="11771" y="12884"/>
                    <a:pt x="12342" y="12708"/>
                  </a:cubicBezTo>
                  <a:cubicBezTo>
                    <a:pt x="12914" y="12531"/>
                    <a:pt x="13549" y="12531"/>
                    <a:pt x="13994" y="13237"/>
                  </a:cubicBezTo>
                  <a:cubicBezTo>
                    <a:pt x="14439" y="13942"/>
                    <a:pt x="14693" y="15353"/>
                    <a:pt x="14820" y="16278"/>
                  </a:cubicBezTo>
                  <a:cubicBezTo>
                    <a:pt x="14947" y="17204"/>
                    <a:pt x="14947" y="17645"/>
                    <a:pt x="14820" y="18086"/>
                  </a:cubicBezTo>
                  <a:cubicBezTo>
                    <a:pt x="14693" y="18526"/>
                    <a:pt x="14439" y="18967"/>
                    <a:pt x="14058" y="19320"/>
                  </a:cubicBezTo>
                  <a:cubicBezTo>
                    <a:pt x="13676" y="19673"/>
                    <a:pt x="13168" y="19937"/>
                    <a:pt x="12787" y="19805"/>
                  </a:cubicBezTo>
                  <a:cubicBezTo>
                    <a:pt x="12406" y="19673"/>
                    <a:pt x="12152" y="19144"/>
                    <a:pt x="12279" y="18438"/>
                  </a:cubicBezTo>
                  <a:cubicBezTo>
                    <a:pt x="12406" y="17733"/>
                    <a:pt x="12914" y="16851"/>
                    <a:pt x="13931" y="15970"/>
                  </a:cubicBezTo>
                  <a:cubicBezTo>
                    <a:pt x="14947" y="15088"/>
                    <a:pt x="16472" y="14206"/>
                    <a:pt x="17488" y="13633"/>
                  </a:cubicBezTo>
                  <a:cubicBezTo>
                    <a:pt x="18505" y="13060"/>
                    <a:pt x="19013" y="12796"/>
                    <a:pt x="19076" y="12928"/>
                  </a:cubicBezTo>
                  <a:cubicBezTo>
                    <a:pt x="19140" y="13060"/>
                    <a:pt x="18759" y="13589"/>
                    <a:pt x="18187" y="14559"/>
                  </a:cubicBezTo>
                  <a:cubicBezTo>
                    <a:pt x="17615" y="15529"/>
                    <a:pt x="16853" y="16940"/>
                    <a:pt x="16662" y="18042"/>
                  </a:cubicBezTo>
                  <a:cubicBezTo>
                    <a:pt x="16472" y="19144"/>
                    <a:pt x="16853" y="19937"/>
                    <a:pt x="17742" y="20466"/>
                  </a:cubicBezTo>
                  <a:cubicBezTo>
                    <a:pt x="18632" y="20995"/>
                    <a:pt x="20029" y="21260"/>
                    <a:pt x="21427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1898650" y="2872462"/>
              <a:ext cx="355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4" y="16457"/>
                    <a:pt x="6429" y="11314"/>
                    <a:pt x="10029" y="7714"/>
                  </a:cubicBezTo>
                  <a:cubicBezTo>
                    <a:pt x="13629" y="4114"/>
                    <a:pt x="1761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000250" y="2923262"/>
              <a:ext cx="122001" cy="33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89" fill="norm" stroke="1" extrusionOk="0">
                  <a:moveTo>
                    <a:pt x="8786" y="0"/>
                  </a:moveTo>
                  <a:cubicBezTo>
                    <a:pt x="12814" y="3804"/>
                    <a:pt x="16841" y="7608"/>
                    <a:pt x="19037" y="10596"/>
                  </a:cubicBezTo>
                  <a:cubicBezTo>
                    <a:pt x="21234" y="13585"/>
                    <a:pt x="21600" y="15758"/>
                    <a:pt x="20502" y="17457"/>
                  </a:cubicBezTo>
                  <a:cubicBezTo>
                    <a:pt x="19403" y="19155"/>
                    <a:pt x="16841" y="20377"/>
                    <a:pt x="14644" y="20989"/>
                  </a:cubicBezTo>
                  <a:cubicBezTo>
                    <a:pt x="12447" y="21600"/>
                    <a:pt x="10617" y="21600"/>
                    <a:pt x="8603" y="21260"/>
                  </a:cubicBezTo>
                  <a:cubicBezTo>
                    <a:pt x="6590" y="20921"/>
                    <a:pt x="4393" y="20242"/>
                    <a:pt x="2746" y="19630"/>
                  </a:cubicBezTo>
                  <a:cubicBezTo>
                    <a:pt x="1098" y="19019"/>
                    <a:pt x="0" y="18475"/>
                    <a:pt x="0" y="17932"/>
                  </a:cubicBezTo>
                  <a:cubicBezTo>
                    <a:pt x="0" y="17389"/>
                    <a:pt x="1098" y="16845"/>
                    <a:pt x="2746" y="16438"/>
                  </a:cubicBezTo>
                  <a:cubicBezTo>
                    <a:pt x="4393" y="16030"/>
                    <a:pt x="6590" y="15758"/>
                    <a:pt x="8786" y="15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2161893" y="3097797"/>
              <a:ext cx="75045" cy="125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0985" fill="norm" stroke="1" extrusionOk="0">
                  <a:moveTo>
                    <a:pt x="13213" y="2671"/>
                  </a:moveTo>
                  <a:cubicBezTo>
                    <a:pt x="9710" y="1254"/>
                    <a:pt x="6208" y="-162"/>
                    <a:pt x="4164" y="15"/>
                  </a:cubicBezTo>
                  <a:cubicBezTo>
                    <a:pt x="2121" y="192"/>
                    <a:pt x="1537" y="1963"/>
                    <a:pt x="954" y="4795"/>
                  </a:cubicBezTo>
                  <a:cubicBezTo>
                    <a:pt x="370" y="7628"/>
                    <a:pt x="-214" y="11523"/>
                    <a:pt x="78" y="14356"/>
                  </a:cubicBezTo>
                  <a:cubicBezTo>
                    <a:pt x="370" y="17189"/>
                    <a:pt x="1537" y="18959"/>
                    <a:pt x="3581" y="20022"/>
                  </a:cubicBezTo>
                  <a:cubicBezTo>
                    <a:pt x="5624" y="21084"/>
                    <a:pt x="8543" y="21438"/>
                    <a:pt x="12045" y="20199"/>
                  </a:cubicBezTo>
                  <a:cubicBezTo>
                    <a:pt x="15548" y="18959"/>
                    <a:pt x="19635" y="16127"/>
                    <a:pt x="20510" y="12940"/>
                  </a:cubicBezTo>
                  <a:cubicBezTo>
                    <a:pt x="21386" y="9753"/>
                    <a:pt x="19051" y="6212"/>
                    <a:pt x="16424" y="4264"/>
                  </a:cubicBezTo>
                  <a:cubicBezTo>
                    <a:pt x="13797" y="2317"/>
                    <a:pt x="10878" y="1963"/>
                    <a:pt x="7959" y="1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2317750" y="3094712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2298700" y="3024862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2381250" y="3027357"/>
              <a:ext cx="82550" cy="14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1446"/>
                  </a:moveTo>
                  <a:cubicBezTo>
                    <a:pt x="0" y="4446"/>
                    <a:pt x="0" y="7446"/>
                    <a:pt x="554" y="7896"/>
                  </a:cubicBezTo>
                  <a:cubicBezTo>
                    <a:pt x="1108" y="8346"/>
                    <a:pt x="2215" y="6246"/>
                    <a:pt x="3600" y="4446"/>
                  </a:cubicBezTo>
                  <a:cubicBezTo>
                    <a:pt x="4985" y="2646"/>
                    <a:pt x="6646" y="1146"/>
                    <a:pt x="8862" y="396"/>
                  </a:cubicBezTo>
                  <a:cubicBezTo>
                    <a:pt x="11077" y="-354"/>
                    <a:pt x="13846" y="-354"/>
                    <a:pt x="16062" y="3246"/>
                  </a:cubicBezTo>
                  <a:cubicBezTo>
                    <a:pt x="18277" y="6846"/>
                    <a:pt x="19938" y="14046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550583" y="2853412"/>
              <a:ext cx="52917" cy="32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3456" y="0"/>
                  </a:moveTo>
                  <a:cubicBezTo>
                    <a:pt x="1728" y="4405"/>
                    <a:pt x="0" y="8811"/>
                    <a:pt x="0" y="12221"/>
                  </a:cubicBezTo>
                  <a:cubicBezTo>
                    <a:pt x="0" y="15632"/>
                    <a:pt x="1728" y="18047"/>
                    <a:pt x="4320" y="19539"/>
                  </a:cubicBezTo>
                  <a:cubicBezTo>
                    <a:pt x="6912" y="21032"/>
                    <a:pt x="10368" y="21600"/>
                    <a:pt x="13392" y="21529"/>
                  </a:cubicBezTo>
                  <a:cubicBezTo>
                    <a:pt x="16416" y="21458"/>
                    <a:pt x="19008" y="20747"/>
                    <a:pt x="21600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2527300" y="3024862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387600" y="3082012"/>
              <a:ext cx="25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3411"/>
                    <a:pt x="16615" y="6821"/>
                    <a:pt x="19108" y="10421"/>
                  </a:cubicBezTo>
                  <a:cubicBezTo>
                    <a:pt x="21600" y="14021"/>
                    <a:pt x="18277" y="17811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909746" y="2803126"/>
              <a:ext cx="119204" cy="41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72" fill="norm" stroke="1" extrusionOk="0">
                  <a:moveTo>
                    <a:pt x="21341" y="12347"/>
                  </a:moveTo>
                  <a:cubicBezTo>
                    <a:pt x="19067" y="12022"/>
                    <a:pt x="16794" y="11696"/>
                    <a:pt x="14330" y="11913"/>
                  </a:cubicBezTo>
                  <a:cubicBezTo>
                    <a:pt x="11867" y="12130"/>
                    <a:pt x="9215" y="12890"/>
                    <a:pt x="6752" y="14301"/>
                  </a:cubicBezTo>
                  <a:cubicBezTo>
                    <a:pt x="4288" y="15712"/>
                    <a:pt x="2015" y="17775"/>
                    <a:pt x="878" y="19077"/>
                  </a:cubicBezTo>
                  <a:cubicBezTo>
                    <a:pt x="-259" y="20380"/>
                    <a:pt x="-259" y="20922"/>
                    <a:pt x="688" y="21194"/>
                  </a:cubicBezTo>
                  <a:cubicBezTo>
                    <a:pt x="1636" y="21465"/>
                    <a:pt x="3530" y="21465"/>
                    <a:pt x="5994" y="20922"/>
                  </a:cubicBezTo>
                  <a:cubicBezTo>
                    <a:pt x="8457" y="20380"/>
                    <a:pt x="11488" y="19294"/>
                    <a:pt x="13762" y="17015"/>
                  </a:cubicBezTo>
                  <a:cubicBezTo>
                    <a:pt x="16036" y="14735"/>
                    <a:pt x="17552" y="11262"/>
                    <a:pt x="18309" y="8386"/>
                  </a:cubicBezTo>
                  <a:cubicBezTo>
                    <a:pt x="19067" y="5509"/>
                    <a:pt x="19067" y="3230"/>
                    <a:pt x="18878" y="1819"/>
                  </a:cubicBezTo>
                  <a:cubicBezTo>
                    <a:pt x="18688" y="408"/>
                    <a:pt x="18309" y="-135"/>
                    <a:pt x="17362" y="28"/>
                  </a:cubicBezTo>
                  <a:cubicBezTo>
                    <a:pt x="16415" y="191"/>
                    <a:pt x="14899" y="1059"/>
                    <a:pt x="13762" y="3121"/>
                  </a:cubicBezTo>
                  <a:cubicBezTo>
                    <a:pt x="12625" y="5184"/>
                    <a:pt x="11867" y="8440"/>
                    <a:pt x="11488" y="10936"/>
                  </a:cubicBezTo>
                  <a:cubicBezTo>
                    <a:pt x="11109" y="13433"/>
                    <a:pt x="11109" y="15170"/>
                    <a:pt x="12246" y="16472"/>
                  </a:cubicBezTo>
                  <a:cubicBezTo>
                    <a:pt x="13383" y="17775"/>
                    <a:pt x="15657" y="18643"/>
                    <a:pt x="17930" y="19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3047999" y="3062962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3067049" y="2961362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3092450" y="2979251"/>
              <a:ext cx="101600" cy="19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1" fill="norm" stroke="1" extrusionOk="0">
                  <a:moveTo>
                    <a:pt x="21600" y="2242"/>
                  </a:moveTo>
                  <a:cubicBezTo>
                    <a:pt x="19800" y="1537"/>
                    <a:pt x="18000" y="833"/>
                    <a:pt x="15525" y="363"/>
                  </a:cubicBezTo>
                  <a:cubicBezTo>
                    <a:pt x="13050" y="-106"/>
                    <a:pt x="9900" y="-341"/>
                    <a:pt x="7875" y="1068"/>
                  </a:cubicBezTo>
                  <a:cubicBezTo>
                    <a:pt x="5850" y="2476"/>
                    <a:pt x="4950" y="5529"/>
                    <a:pt x="6075" y="7994"/>
                  </a:cubicBezTo>
                  <a:cubicBezTo>
                    <a:pt x="7200" y="10459"/>
                    <a:pt x="10350" y="12337"/>
                    <a:pt x="12600" y="13863"/>
                  </a:cubicBezTo>
                  <a:cubicBezTo>
                    <a:pt x="14850" y="15389"/>
                    <a:pt x="16200" y="16563"/>
                    <a:pt x="16650" y="17737"/>
                  </a:cubicBezTo>
                  <a:cubicBezTo>
                    <a:pt x="17100" y="18911"/>
                    <a:pt x="16650" y="20085"/>
                    <a:pt x="15075" y="20672"/>
                  </a:cubicBezTo>
                  <a:cubicBezTo>
                    <a:pt x="13500" y="21259"/>
                    <a:pt x="10800" y="21259"/>
                    <a:pt x="8325" y="21024"/>
                  </a:cubicBezTo>
                  <a:cubicBezTo>
                    <a:pt x="5850" y="20789"/>
                    <a:pt x="3600" y="20320"/>
                    <a:pt x="2250" y="19029"/>
                  </a:cubicBezTo>
                  <a:cubicBezTo>
                    <a:pt x="900" y="17737"/>
                    <a:pt x="450" y="15624"/>
                    <a:pt x="0" y="13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3254999" y="2815312"/>
              <a:ext cx="279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15744" y="0"/>
                  </a:moveTo>
                  <a:cubicBezTo>
                    <a:pt x="9573" y="4295"/>
                    <a:pt x="3402" y="8589"/>
                    <a:pt x="1087" y="12000"/>
                  </a:cubicBezTo>
                  <a:cubicBezTo>
                    <a:pt x="-1227" y="15411"/>
                    <a:pt x="316" y="17937"/>
                    <a:pt x="4173" y="19389"/>
                  </a:cubicBezTo>
                  <a:cubicBezTo>
                    <a:pt x="8030" y="20842"/>
                    <a:pt x="14202" y="21221"/>
                    <a:pt x="203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187700" y="3018512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4400"/>
                    <a:pt x="2274" y="7200"/>
                    <a:pt x="5874" y="3600"/>
                  </a:cubicBezTo>
                  <a:cubicBezTo>
                    <a:pt x="9474" y="0"/>
                    <a:pt x="155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403600" y="305661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993900" y="3307665"/>
              <a:ext cx="1212850" cy="79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1255"/>
                  </a:moveTo>
                  <a:cubicBezTo>
                    <a:pt x="1357" y="18413"/>
                    <a:pt x="2714" y="15571"/>
                    <a:pt x="4147" y="13013"/>
                  </a:cubicBezTo>
                  <a:cubicBezTo>
                    <a:pt x="5579" y="10455"/>
                    <a:pt x="7087" y="8181"/>
                    <a:pt x="8595" y="6192"/>
                  </a:cubicBezTo>
                  <a:cubicBezTo>
                    <a:pt x="10103" y="4202"/>
                    <a:pt x="11610" y="2497"/>
                    <a:pt x="13213" y="1360"/>
                  </a:cubicBezTo>
                  <a:cubicBezTo>
                    <a:pt x="14815" y="223"/>
                    <a:pt x="16511" y="-345"/>
                    <a:pt x="17925" y="223"/>
                  </a:cubicBezTo>
                  <a:cubicBezTo>
                    <a:pt x="19338" y="792"/>
                    <a:pt x="20469" y="2497"/>
                    <a:pt x="21600" y="4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2152650" y="3450312"/>
              <a:ext cx="1066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0" y="18277"/>
                    <a:pt x="3000" y="14954"/>
                    <a:pt x="4500" y="12185"/>
                  </a:cubicBezTo>
                  <a:cubicBezTo>
                    <a:pt x="6000" y="9415"/>
                    <a:pt x="7500" y="7200"/>
                    <a:pt x="9214" y="5538"/>
                  </a:cubicBezTo>
                  <a:cubicBezTo>
                    <a:pt x="10929" y="3877"/>
                    <a:pt x="12857" y="2769"/>
                    <a:pt x="14829" y="1938"/>
                  </a:cubicBezTo>
                  <a:cubicBezTo>
                    <a:pt x="16800" y="1108"/>
                    <a:pt x="18814" y="554"/>
                    <a:pt x="19950" y="277"/>
                  </a:cubicBezTo>
                  <a:cubicBezTo>
                    <a:pt x="21086" y="0"/>
                    <a:pt x="213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7744687" y="3490529"/>
              <a:ext cx="992913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877" y="2160"/>
                  </a:moveTo>
                  <a:cubicBezTo>
                    <a:pt x="464" y="1080"/>
                    <a:pt x="50" y="0"/>
                    <a:pt x="4" y="0"/>
                  </a:cubicBezTo>
                  <a:cubicBezTo>
                    <a:pt x="-42" y="0"/>
                    <a:pt x="280" y="1080"/>
                    <a:pt x="1199" y="3240"/>
                  </a:cubicBezTo>
                  <a:cubicBezTo>
                    <a:pt x="2118" y="5400"/>
                    <a:pt x="3635" y="8640"/>
                    <a:pt x="5358" y="10260"/>
                  </a:cubicBezTo>
                  <a:cubicBezTo>
                    <a:pt x="7081" y="11880"/>
                    <a:pt x="9012" y="11880"/>
                    <a:pt x="10965" y="12420"/>
                  </a:cubicBezTo>
                  <a:cubicBezTo>
                    <a:pt x="12918" y="12960"/>
                    <a:pt x="14894" y="14040"/>
                    <a:pt x="16664" y="15660"/>
                  </a:cubicBezTo>
                  <a:cubicBezTo>
                    <a:pt x="18433" y="17280"/>
                    <a:pt x="19995" y="19440"/>
                    <a:pt x="215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393699" y="3838985"/>
              <a:ext cx="116242" cy="54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547" fill="norm" stroke="1" extrusionOk="0">
                  <a:moveTo>
                    <a:pt x="3471" y="8806"/>
                  </a:moveTo>
                  <a:cubicBezTo>
                    <a:pt x="3471" y="10578"/>
                    <a:pt x="3471" y="12350"/>
                    <a:pt x="3664" y="14333"/>
                  </a:cubicBezTo>
                  <a:cubicBezTo>
                    <a:pt x="3857" y="16316"/>
                    <a:pt x="4243" y="18509"/>
                    <a:pt x="4436" y="19817"/>
                  </a:cubicBezTo>
                  <a:cubicBezTo>
                    <a:pt x="4629" y="21125"/>
                    <a:pt x="4629" y="21547"/>
                    <a:pt x="4436" y="21547"/>
                  </a:cubicBezTo>
                  <a:cubicBezTo>
                    <a:pt x="4243" y="21547"/>
                    <a:pt x="3857" y="21125"/>
                    <a:pt x="3279" y="19606"/>
                  </a:cubicBezTo>
                  <a:cubicBezTo>
                    <a:pt x="2700" y="18088"/>
                    <a:pt x="1929" y="15472"/>
                    <a:pt x="1350" y="12688"/>
                  </a:cubicBezTo>
                  <a:cubicBezTo>
                    <a:pt x="771" y="9903"/>
                    <a:pt x="386" y="6950"/>
                    <a:pt x="771" y="5009"/>
                  </a:cubicBezTo>
                  <a:cubicBezTo>
                    <a:pt x="1157" y="3069"/>
                    <a:pt x="2314" y="2141"/>
                    <a:pt x="3664" y="1466"/>
                  </a:cubicBezTo>
                  <a:cubicBezTo>
                    <a:pt x="5014" y="791"/>
                    <a:pt x="6557" y="369"/>
                    <a:pt x="8486" y="158"/>
                  </a:cubicBezTo>
                  <a:cubicBezTo>
                    <a:pt x="10414" y="-53"/>
                    <a:pt x="12729" y="-53"/>
                    <a:pt x="14850" y="158"/>
                  </a:cubicBezTo>
                  <a:cubicBezTo>
                    <a:pt x="16971" y="369"/>
                    <a:pt x="18900" y="791"/>
                    <a:pt x="20057" y="1508"/>
                  </a:cubicBezTo>
                  <a:cubicBezTo>
                    <a:pt x="21214" y="2225"/>
                    <a:pt x="21600" y="3238"/>
                    <a:pt x="20636" y="4334"/>
                  </a:cubicBezTo>
                  <a:cubicBezTo>
                    <a:pt x="19671" y="5431"/>
                    <a:pt x="17357" y="6613"/>
                    <a:pt x="15043" y="7372"/>
                  </a:cubicBezTo>
                  <a:cubicBezTo>
                    <a:pt x="12729" y="8131"/>
                    <a:pt x="10414" y="8469"/>
                    <a:pt x="8293" y="8722"/>
                  </a:cubicBezTo>
                  <a:cubicBezTo>
                    <a:pt x="6171" y="8975"/>
                    <a:pt x="4243" y="9144"/>
                    <a:pt x="2893" y="8975"/>
                  </a:cubicBezTo>
                  <a:cubicBezTo>
                    <a:pt x="1543" y="8806"/>
                    <a:pt x="771" y="8300"/>
                    <a:pt x="386" y="7836"/>
                  </a:cubicBezTo>
                  <a:cubicBezTo>
                    <a:pt x="0" y="7372"/>
                    <a:pt x="0" y="6950"/>
                    <a:pt x="0" y="6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450850" y="4110712"/>
              <a:ext cx="120650" cy="202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4676"/>
                  </a:moveTo>
                  <a:cubicBezTo>
                    <a:pt x="0" y="3563"/>
                    <a:pt x="0" y="2449"/>
                    <a:pt x="947" y="2115"/>
                  </a:cubicBezTo>
                  <a:cubicBezTo>
                    <a:pt x="1895" y="1781"/>
                    <a:pt x="3789" y="2227"/>
                    <a:pt x="6063" y="3674"/>
                  </a:cubicBezTo>
                  <a:cubicBezTo>
                    <a:pt x="8337" y="5122"/>
                    <a:pt x="10989" y="7571"/>
                    <a:pt x="12316" y="9909"/>
                  </a:cubicBezTo>
                  <a:cubicBezTo>
                    <a:pt x="13642" y="12247"/>
                    <a:pt x="13642" y="14474"/>
                    <a:pt x="13453" y="16256"/>
                  </a:cubicBezTo>
                  <a:cubicBezTo>
                    <a:pt x="13263" y="18037"/>
                    <a:pt x="12884" y="19373"/>
                    <a:pt x="11747" y="20264"/>
                  </a:cubicBezTo>
                  <a:cubicBezTo>
                    <a:pt x="10611" y="21155"/>
                    <a:pt x="8716" y="21600"/>
                    <a:pt x="7389" y="21155"/>
                  </a:cubicBezTo>
                  <a:cubicBezTo>
                    <a:pt x="6063" y="20709"/>
                    <a:pt x="5305" y="19373"/>
                    <a:pt x="5874" y="16367"/>
                  </a:cubicBezTo>
                  <a:cubicBezTo>
                    <a:pt x="6442" y="13361"/>
                    <a:pt x="8337" y="8685"/>
                    <a:pt x="11179" y="5678"/>
                  </a:cubicBezTo>
                  <a:cubicBezTo>
                    <a:pt x="14021" y="2672"/>
                    <a:pt x="17811" y="1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667971" y="3900375"/>
              <a:ext cx="138479" cy="44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89" fill="norm" stroke="1" extrusionOk="0">
                  <a:moveTo>
                    <a:pt x="21411" y="2177"/>
                  </a:moveTo>
                  <a:cubicBezTo>
                    <a:pt x="21411" y="1362"/>
                    <a:pt x="21411" y="547"/>
                    <a:pt x="20593" y="191"/>
                  </a:cubicBezTo>
                  <a:cubicBezTo>
                    <a:pt x="19775" y="-166"/>
                    <a:pt x="18138" y="-64"/>
                    <a:pt x="15847" y="853"/>
                  </a:cubicBezTo>
                  <a:cubicBezTo>
                    <a:pt x="13556" y="1770"/>
                    <a:pt x="10611" y="3502"/>
                    <a:pt x="7829" y="6304"/>
                  </a:cubicBezTo>
                  <a:cubicBezTo>
                    <a:pt x="5047" y="9106"/>
                    <a:pt x="2429" y="12977"/>
                    <a:pt x="1120" y="15525"/>
                  </a:cubicBezTo>
                  <a:cubicBezTo>
                    <a:pt x="-189" y="18072"/>
                    <a:pt x="-189" y="19294"/>
                    <a:pt x="302" y="20109"/>
                  </a:cubicBezTo>
                  <a:cubicBezTo>
                    <a:pt x="793" y="20925"/>
                    <a:pt x="1775" y="21332"/>
                    <a:pt x="3902" y="21383"/>
                  </a:cubicBezTo>
                  <a:cubicBezTo>
                    <a:pt x="6029" y="21434"/>
                    <a:pt x="9302" y="21128"/>
                    <a:pt x="12575" y="20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819150" y="4015462"/>
              <a:ext cx="2159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82" y="2356"/>
                    <a:pt x="2965" y="4713"/>
                    <a:pt x="5824" y="7462"/>
                  </a:cubicBezTo>
                  <a:cubicBezTo>
                    <a:pt x="8682" y="10211"/>
                    <a:pt x="12918" y="13353"/>
                    <a:pt x="15776" y="15775"/>
                  </a:cubicBezTo>
                  <a:cubicBezTo>
                    <a:pt x="18635" y="18196"/>
                    <a:pt x="20118" y="198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98159" y="3971012"/>
              <a:ext cx="198791" cy="40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10" fill="norm" stroke="1" extrusionOk="0">
                  <a:moveTo>
                    <a:pt x="21354" y="0"/>
                  </a:moveTo>
                  <a:cubicBezTo>
                    <a:pt x="18853" y="2250"/>
                    <a:pt x="16352" y="4500"/>
                    <a:pt x="13396" y="7369"/>
                  </a:cubicBezTo>
                  <a:cubicBezTo>
                    <a:pt x="10440" y="10238"/>
                    <a:pt x="7030" y="13725"/>
                    <a:pt x="4756" y="15975"/>
                  </a:cubicBezTo>
                  <a:cubicBezTo>
                    <a:pt x="2482" y="18225"/>
                    <a:pt x="1346" y="19238"/>
                    <a:pt x="663" y="20025"/>
                  </a:cubicBezTo>
                  <a:cubicBezTo>
                    <a:pt x="-19" y="20813"/>
                    <a:pt x="-246" y="21375"/>
                    <a:pt x="322" y="21488"/>
                  </a:cubicBezTo>
                  <a:cubicBezTo>
                    <a:pt x="891" y="21600"/>
                    <a:pt x="2255" y="21262"/>
                    <a:pt x="3619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074208" y="4057643"/>
              <a:ext cx="170393" cy="291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85" fill="norm" stroke="1" extrusionOk="0">
                  <a:moveTo>
                    <a:pt x="21467" y="1565"/>
                  </a:moveTo>
                  <a:cubicBezTo>
                    <a:pt x="20667" y="944"/>
                    <a:pt x="19867" y="322"/>
                    <a:pt x="18534" y="89"/>
                  </a:cubicBezTo>
                  <a:cubicBezTo>
                    <a:pt x="17200" y="-144"/>
                    <a:pt x="15334" y="11"/>
                    <a:pt x="12667" y="1410"/>
                  </a:cubicBezTo>
                  <a:cubicBezTo>
                    <a:pt x="10000" y="2809"/>
                    <a:pt x="6534" y="5450"/>
                    <a:pt x="4267" y="8325"/>
                  </a:cubicBezTo>
                  <a:cubicBezTo>
                    <a:pt x="2000" y="11200"/>
                    <a:pt x="934" y="14308"/>
                    <a:pt x="400" y="16250"/>
                  </a:cubicBezTo>
                  <a:cubicBezTo>
                    <a:pt x="-133" y="18193"/>
                    <a:pt x="-133" y="18970"/>
                    <a:pt x="400" y="19747"/>
                  </a:cubicBezTo>
                  <a:cubicBezTo>
                    <a:pt x="934" y="20524"/>
                    <a:pt x="2000" y="21301"/>
                    <a:pt x="4534" y="21378"/>
                  </a:cubicBezTo>
                  <a:cubicBezTo>
                    <a:pt x="7067" y="21456"/>
                    <a:pt x="11067" y="20834"/>
                    <a:pt x="13467" y="20135"/>
                  </a:cubicBezTo>
                  <a:cubicBezTo>
                    <a:pt x="15867" y="19436"/>
                    <a:pt x="16667" y="18659"/>
                    <a:pt x="17467" y="17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079500" y="4205962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358633" y="3958988"/>
              <a:ext cx="165367" cy="394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04" fill="norm" stroke="1" extrusionOk="0">
                  <a:moveTo>
                    <a:pt x="21361" y="1678"/>
                  </a:moveTo>
                  <a:cubicBezTo>
                    <a:pt x="20267" y="992"/>
                    <a:pt x="19174" y="306"/>
                    <a:pt x="17943" y="78"/>
                  </a:cubicBezTo>
                  <a:cubicBezTo>
                    <a:pt x="16713" y="-151"/>
                    <a:pt x="15346" y="78"/>
                    <a:pt x="12748" y="1392"/>
                  </a:cubicBezTo>
                  <a:cubicBezTo>
                    <a:pt x="10151" y="2706"/>
                    <a:pt x="6323" y="5106"/>
                    <a:pt x="3726" y="7849"/>
                  </a:cubicBezTo>
                  <a:cubicBezTo>
                    <a:pt x="1128" y="10592"/>
                    <a:pt x="-239" y="13678"/>
                    <a:pt x="34" y="16020"/>
                  </a:cubicBezTo>
                  <a:cubicBezTo>
                    <a:pt x="308" y="18363"/>
                    <a:pt x="2222" y="19963"/>
                    <a:pt x="4819" y="20706"/>
                  </a:cubicBezTo>
                  <a:cubicBezTo>
                    <a:pt x="7417" y="21449"/>
                    <a:pt x="10698" y="21335"/>
                    <a:pt x="13979" y="2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493429" y="4162455"/>
              <a:ext cx="151221" cy="17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85" fill="norm" stroke="1" extrusionOk="0">
                  <a:moveTo>
                    <a:pt x="14233" y="5285"/>
                  </a:moveTo>
                  <a:cubicBezTo>
                    <a:pt x="13633" y="3999"/>
                    <a:pt x="13033" y="2714"/>
                    <a:pt x="11833" y="1685"/>
                  </a:cubicBezTo>
                  <a:cubicBezTo>
                    <a:pt x="10633" y="656"/>
                    <a:pt x="8833" y="-115"/>
                    <a:pt x="7483" y="14"/>
                  </a:cubicBezTo>
                  <a:cubicBezTo>
                    <a:pt x="6133" y="142"/>
                    <a:pt x="5233" y="1171"/>
                    <a:pt x="4033" y="3871"/>
                  </a:cubicBezTo>
                  <a:cubicBezTo>
                    <a:pt x="2833" y="6571"/>
                    <a:pt x="1333" y="10942"/>
                    <a:pt x="583" y="13771"/>
                  </a:cubicBezTo>
                  <a:cubicBezTo>
                    <a:pt x="-167" y="16599"/>
                    <a:pt x="-167" y="17885"/>
                    <a:pt x="433" y="18914"/>
                  </a:cubicBezTo>
                  <a:cubicBezTo>
                    <a:pt x="1033" y="19942"/>
                    <a:pt x="2233" y="20714"/>
                    <a:pt x="3433" y="20714"/>
                  </a:cubicBezTo>
                  <a:cubicBezTo>
                    <a:pt x="4633" y="20714"/>
                    <a:pt x="5833" y="19942"/>
                    <a:pt x="6733" y="18785"/>
                  </a:cubicBezTo>
                  <a:cubicBezTo>
                    <a:pt x="7633" y="17628"/>
                    <a:pt x="8233" y="16085"/>
                    <a:pt x="8983" y="14156"/>
                  </a:cubicBezTo>
                  <a:cubicBezTo>
                    <a:pt x="9733" y="12228"/>
                    <a:pt x="10633" y="9914"/>
                    <a:pt x="11533" y="9271"/>
                  </a:cubicBezTo>
                  <a:cubicBezTo>
                    <a:pt x="12433" y="8628"/>
                    <a:pt x="13333" y="9656"/>
                    <a:pt x="14983" y="11971"/>
                  </a:cubicBezTo>
                  <a:cubicBezTo>
                    <a:pt x="16633" y="14285"/>
                    <a:pt x="19033" y="17885"/>
                    <a:pt x="21433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657350" y="4345662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857556" y="3983712"/>
              <a:ext cx="111464" cy="32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66" fill="norm" stroke="1" extrusionOk="0">
                  <a:moveTo>
                    <a:pt x="5366" y="0"/>
                  </a:moveTo>
                  <a:cubicBezTo>
                    <a:pt x="4166" y="2965"/>
                    <a:pt x="2966" y="5929"/>
                    <a:pt x="2366" y="9176"/>
                  </a:cubicBezTo>
                  <a:cubicBezTo>
                    <a:pt x="1766" y="12424"/>
                    <a:pt x="1766" y="15953"/>
                    <a:pt x="1566" y="18141"/>
                  </a:cubicBezTo>
                  <a:cubicBezTo>
                    <a:pt x="1366" y="20329"/>
                    <a:pt x="966" y="21176"/>
                    <a:pt x="566" y="21176"/>
                  </a:cubicBezTo>
                  <a:cubicBezTo>
                    <a:pt x="166" y="21176"/>
                    <a:pt x="-234" y="20329"/>
                    <a:pt x="166" y="18918"/>
                  </a:cubicBezTo>
                  <a:cubicBezTo>
                    <a:pt x="566" y="17506"/>
                    <a:pt x="1766" y="15529"/>
                    <a:pt x="2966" y="14118"/>
                  </a:cubicBezTo>
                  <a:cubicBezTo>
                    <a:pt x="4166" y="12706"/>
                    <a:pt x="5366" y="11859"/>
                    <a:pt x="6966" y="11294"/>
                  </a:cubicBezTo>
                  <a:cubicBezTo>
                    <a:pt x="8566" y="10729"/>
                    <a:pt x="10566" y="10447"/>
                    <a:pt x="12366" y="10659"/>
                  </a:cubicBezTo>
                  <a:cubicBezTo>
                    <a:pt x="14166" y="10871"/>
                    <a:pt x="15766" y="11576"/>
                    <a:pt x="17366" y="13129"/>
                  </a:cubicBezTo>
                  <a:cubicBezTo>
                    <a:pt x="18966" y="14682"/>
                    <a:pt x="20566" y="17082"/>
                    <a:pt x="20966" y="18635"/>
                  </a:cubicBezTo>
                  <a:cubicBezTo>
                    <a:pt x="21366" y="20188"/>
                    <a:pt x="20566" y="20894"/>
                    <a:pt x="18166" y="21247"/>
                  </a:cubicBezTo>
                  <a:cubicBezTo>
                    <a:pt x="15766" y="21600"/>
                    <a:pt x="11766" y="21600"/>
                    <a:pt x="8766" y="20682"/>
                  </a:cubicBezTo>
                  <a:cubicBezTo>
                    <a:pt x="5766" y="19765"/>
                    <a:pt x="3766" y="17929"/>
                    <a:pt x="1766" y="16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2019300" y="3926562"/>
              <a:ext cx="14409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3" h="21600" fill="norm" stroke="1" extrusionOk="0">
                  <a:moveTo>
                    <a:pt x="8100" y="0"/>
                  </a:moveTo>
                  <a:cubicBezTo>
                    <a:pt x="11400" y="2356"/>
                    <a:pt x="14700" y="4713"/>
                    <a:pt x="17250" y="7200"/>
                  </a:cubicBezTo>
                  <a:cubicBezTo>
                    <a:pt x="19800" y="9687"/>
                    <a:pt x="21600" y="12305"/>
                    <a:pt x="19500" y="14727"/>
                  </a:cubicBezTo>
                  <a:cubicBezTo>
                    <a:pt x="17400" y="17149"/>
                    <a:pt x="11400" y="19375"/>
                    <a:pt x="7500" y="20487"/>
                  </a:cubicBezTo>
                  <a:cubicBezTo>
                    <a:pt x="3600" y="21600"/>
                    <a:pt x="18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2546879" y="3990657"/>
              <a:ext cx="180219" cy="310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128" fill="norm" stroke="1" extrusionOk="0">
                  <a:moveTo>
                    <a:pt x="2917" y="7736"/>
                  </a:moveTo>
                  <a:cubicBezTo>
                    <a:pt x="2421" y="11624"/>
                    <a:pt x="1924" y="15512"/>
                    <a:pt x="1428" y="17888"/>
                  </a:cubicBezTo>
                  <a:cubicBezTo>
                    <a:pt x="931" y="20264"/>
                    <a:pt x="435" y="21128"/>
                    <a:pt x="186" y="21128"/>
                  </a:cubicBezTo>
                  <a:cubicBezTo>
                    <a:pt x="-62" y="21128"/>
                    <a:pt x="-62" y="20264"/>
                    <a:pt x="186" y="17672"/>
                  </a:cubicBezTo>
                  <a:cubicBezTo>
                    <a:pt x="435" y="15080"/>
                    <a:pt x="931" y="10760"/>
                    <a:pt x="2048" y="7376"/>
                  </a:cubicBezTo>
                  <a:cubicBezTo>
                    <a:pt x="3166" y="3992"/>
                    <a:pt x="4904" y="1544"/>
                    <a:pt x="7262" y="536"/>
                  </a:cubicBezTo>
                  <a:cubicBezTo>
                    <a:pt x="9621" y="-472"/>
                    <a:pt x="12600" y="-40"/>
                    <a:pt x="15331" y="1688"/>
                  </a:cubicBezTo>
                  <a:cubicBezTo>
                    <a:pt x="18062" y="3416"/>
                    <a:pt x="20545" y="6440"/>
                    <a:pt x="21041" y="9896"/>
                  </a:cubicBezTo>
                  <a:cubicBezTo>
                    <a:pt x="21538" y="13352"/>
                    <a:pt x="20048" y="17240"/>
                    <a:pt x="18559" y="21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022599" y="3926562"/>
              <a:ext cx="139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413"/>
                    <a:pt x="9164" y="8826"/>
                    <a:pt x="12764" y="12426"/>
                  </a:cubicBezTo>
                  <a:cubicBezTo>
                    <a:pt x="16364" y="16026"/>
                    <a:pt x="18982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3143250" y="3920212"/>
              <a:ext cx="952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090"/>
                    <a:pt x="16800" y="4181"/>
                    <a:pt x="14400" y="6503"/>
                  </a:cubicBezTo>
                  <a:cubicBezTo>
                    <a:pt x="12000" y="8826"/>
                    <a:pt x="9600" y="11381"/>
                    <a:pt x="7200" y="13935"/>
                  </a:cubicBezTo>
                  <a:cubicBezTo>
                    <a:pt x="4800" y="16490"/>
                    <a:pt x="2400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323785" y="4038607"/>
              <a:ext cx="156016" cy="21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57" fill="norm" stroke="1" extrusionOk="0">
                  <a:moveTo>
                    <a:pt x="17772" y="2071"/>
                  </a:moveTo>
                  <a:cubicBezTo>
                    <a:pt x="16908" y="1248"/>
                    <a:pt x="16044" y="425"/>
                    <a:pt x="14748" y="117"/>
                  </a:cubicBezTo>
                  <a:cubicBezTo>
                    <a:pt x="13452" y="-192"/>
                    <a:pt x="11724" y="14"/>
                    <a:pt x="9132" y="1968"/>
                  </a:cubicBezTo>
                  <a:cubicBezTo>
                    <a:pt x="6540" y="3922"/>
                    <a:pt x="3084" y="7625"/>
                    <a:pt x="1356" y="10814"/>
                  </a:cubicBezTo>
                  <a:cubicBezTo>
                    <a:pt x="-372" y="14002"/>
                    <a:pt x="-372" y="16677"/>
                    <a:pt x="924" y="18425"/>
                  </a:cubicBezTo>
                  <a:cubicBezTo>
                    <a:pt x="2220" y="20174"/>
                    <a:pt x="4812" y="20997"/>
                    <a:pt x="8412" y="21202"/>
                  </a:cubicBezTo>
                  <a:cubicBezTo>
                    <a:pt x="12012" y="21408"/>
                    <a:pt x="16620" y="20997"/>
                    <a:pt x="21228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3346450" y="4136112"/>
              <a:ext cx="107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3584486" y="3939262"/>
              <a:ext cx="15566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1466" y="939"/>
                  </a:moveTo>
                  <a:cubicBezTo>
                    <a:pt x="20298" y="470"/>
                    <a:pt x="19131" y="0"/>
                    <a:pt x="17963" y="0"/>
                  </a:cubicBezTo>
                  <a:cubicBezTo>
                    <a:pt x="16796" y="0"/>
                    <a:pt x="15628" y="470"/>
                    <a:pt x="13147" y="2035"/>
                  </a:cubicBezTo>
                  <a:cubicBezTo>
                    <a:pt x="10666" y="3600"/>
                    <a:pt x="6871" y="6261"/>
                    <a:pt x="4244" y="9391"/>
                  </a:cubicBezTo>
                  <a:cubicBezTo>
                    <a:pt x="1617" y="12522"/>
                    <a:pt x="158" y="16122"/>
                    <a:pt x="12" y="18235"/>
                  </a:cubicBezTo>
                  <a:cubicBezTo>
                    <a:pt x="-134" y="20348"/>
                    <a:pt x="1034" y="20974"/>
                    <a:pt x="3369" y="21287"/>
                  </a:cubicBezTo>
                  <a:cubicBezTo>
                    <a:pt x="5704" y="21600"/>
                    <a:pt x="9207" y="21600"/>
                    <a:pt x="12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3749585" y="4034512"/>
              <a:ext cx="7946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1340" y="1662"/>
                  </a:moveTo>
                  <a:cubicBezTo>
                    <a:pt x="19066" y="831"/>
                    <a:pt x="16793" y="0"/>
                    <a:pt x="14235" y="0"/>
                  </a:cubicBezTo>
                  <a:cubicBezTo>
                    <a:pt x="11677" y="0"/>
                    <a:pt x="8835" y="831"/>
                    <a:pt x="5993" y="3323"/>
                  </a:cubicBezTo>
                  <a:cubicBezTo>
                    <a:pt x="3151" y="5815"/>
                    <a:pt x="308" y="9969"/>
                    <a:pt x="24" y="13292"/>
                  </a:cubicBezTo>
                  <a:cubicBezTo>
                    <a:pt x="-260" y="16615"/>
                    <a:pt x="2014" y="19108"/>
                    <a:pt x="4856" y="20354"/>
                  </a:cubicBezTo>
                  <a:cubicBezTo>
                    <a:pt x="7698" y="21600"/>
                    <a:pt x="11108" y="21600"/>
                    <a:pt x="14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3829050" y="4212312"/>
              <a:ext cx="825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6545"/>
                    <a:pt x="12738" y="13091"/>
                    <a:pt x="9138" y="16691"/>
                  </a:cubicBezTo>
                  <a:cubicBezTo>
                    <a:pt x="5538" y="20291"/>
                    <a:pt x="2769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3978595" y="3895343"/>
              <a:ext cx="161605" cy="35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90" fill="norm" stroke="1" extrusionOk="0">
                  <a:moveTo>
                    <a:pt x="14685" y="14922"/>
                  </a:moveTo>
                  <a:cubicBezTo>
                    <a:pt x="13843" y="14410"/>
                    <a:pt x="13001" y="13899"/>
                    <a:pt x="10898" y="13835"/>
                  </a:cubicBezTo>
                  <a:cubicBezTo>
                    <a:pt x="8794" y="13771"/>
                    <a:pt x="5427" y="14155"/>
                    <a:pt x="3323" y="15049"/>
                  </a:cubicBezTo>
                  <a:cubicBezTo>
                    <a:pt x="1220" y="15944"/>
                    <a:pt x="378" y="17350"/>
                    <a:pt x="98" y="18373"/>
                  </a:cubicBezTo>
                  <a:cubicBezTo>
                    <a:pt x="-183" y="19395"/>
                    <a:pt x="98" y="20034"/>
                    <a:pt x="1500" y="20545"/>
                  </a:cubicBezTo>
                  <a:cubicBezTo>
                    <a:pt x="2903" y="21057"/>
                    <a:pt x="5427" y="21440"/>
                    <a:pt x="7531" y="20993"/>
                  </a:cubicBezTo>
                  <a:cubicBezTo>
                    <a:pt x="9635" y="20545"/>
                    <a:pt x="11318" y="19267"/>
                    <a:pt x="13001" y="16519"/>
                  </a:cubicBezTo>
                  <a:cubicBezTo>
                    <a:pt x="14685" y="13771"/>
                    <a:pt x="16368" y="9554"/>
                    <a:pt x="17209" y="6933"/>
                  </a:cubicBezTo>
                  <a:cubicBezTo>
                    <a:pt x="18051" y="4313"/>
                    <a:pt x="18051" y="3291"/>
                    <a:pt x="18051" y="2268"/>
                  </a:cubicBezTo>
                  <a:cubicBezTo>
                    <a:pt x="18051" y="1246"/>
                    <a:pt x="18051" y="223"/>
                    <a:pt x="17770" y="32"/>
                  </a:cubicBezTo>
                  <a:cubicBezTo>
                    <a:pt x="17490" y="-160"/>
                    <a:pt x="16929" y="479"/>
                    <a:pt x="16508" y="2907"/>
                  </a:cubicBezTo>
                  <a:cubicBezTo>
                    <a:pt x="16087" y="5336"/>
                    <a:pt x="15807" y="9554"/>
                    <a:pt x="16648" y="12302"/>
                  </a:cubicBezTo>
                  <a:cubicBezTo>
                    <a:pt x="17490" y="15049"/>
                    <a:pt x="19453" y="16328"/>
                    <a:pt x="21417" y="17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4197350" y="3882112"/>
              <a:ext cx="6041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0" y="0"/>
                  </a:moveTo>
                  <a:cubicBezTo>
                    <a:pt x="4469" y="2309"/>
                    <a:pt x="8938" y="4619"/>
                    <a:pt x="13034" y="7472"/>
                  </a:cubicBezTo>
                  <a:cubicBezTo>
                    <a:pt x="17131" y="10325"/>
                    <a:pt x="20855" y="13721"/>
                    <a:pt x="21228" y="16166"/>
                  </a:cubicBezTo>
                  <a:cubicBezTo>
                    <a:pt x="21600" y="18611"/>
                    <a:pt x="18621" y="20106"/>
                    <a:pt x="15269" y="20853"/>
                  </a:cubicBezTo>
                  <a:cubicBezTo>
                    <a:pt x="11917" y="21600"/>
                    <a:pt x="8193" y="21600"/>
                    <a:pt x="44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4235450" y="3824962"/>
              <a:ext cx="10271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2" h="21600" fill="norm" stroke="1" extrusionOk="0">
                  <a:moveTo>
                    <a:pt x="7624" y="0"/>
                  </a:moveTo>
                  <a:cubicBezTo>
                    <a:pt x="11435" y="2133"/>
                    <a:pt x="15247" y="4267"/>
                    <a:pt x="17788" y="6889"/>
                  </a:cubicBezTo>
                  <a:cubicBezTo>
                    <a:pt x="20329" y="9511"/>
                    <a:pt x="21600" y="12622"/>
                    <a:pt x="19482" y="15067"/>
                  </a:cubicBezTo>
                  <a:cubicBezTo>
                    <a:pt x="17365" y="17511"/>
                    <a:pt x="11859" y="19289"/>
                    <a:pt x="8047" y="20267"/>
                  </a:cubicBezTo>
                  <a:cubicBezTo>
                    <a:pt x="4235" y="21244"/>
                    <a:pt x="2118" y="214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4457700" y="4066262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4400550" y="4167862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635500" y="3776813"/>
              <a:ext cx="162984" cy="75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039" y="1905"/>
                  </a:moveTo>
                  <a:cubicBezTo>
                    <a:pt x="21319" y="1605"/>
                    <a:pt x="21600" y="1305"/>
                    <a:pt x="21600" y="975"/>
                  </a:cubicBezTo>
                  <a:cubicBezTo>
                    <a:pt x="21600" y="645"/>
                    <a:pt x="21319" y="285"/>
                    <a:pt x="20338" y="105"/>
                  </a:cubicBezTo>
                  <a:cubicBezTo>
                    <a:pt x="19356" y="-75"/>
                    <a:pt x="17673" y="-75"/>
                    <a:pt x="15148" y="525"/>
                  </a:cubicBezTo>
                  <a:cubicBezTo>
                    <a:pt x="12623" y="1125"/>
                    <a:pt x="9257" y="2325"/>
                    <a:pt x="7013" y="3795"/>
                  </a:cubicBezTo>
                  <a:cubicBezTo>
                    <a:pt x="4769" y="5265"/>
                    <a:pt x="3647" y="7005"/>
                    <a:pt x="4488" y="8805"/>
                  </a:cubicBezTo>
                  <a:cubicBezTo>
                    <a:pt x="5330" y="10605"/>
                    <a:pt x="8135" y="12465"/>
                    <a:pt x="10379" y="14085"/>
                  </a:cubicBezTo>
                  <a:cubicBezTo>
                    <a:pt x="12623" y="15705"/>
                    <a:pt x="14306" y="17085"/>
                    <a:pt x="14868" y="18165"/>
                  </a:cubicBezTo>
                  <a:cubicBezTo>
                    <a:pt x="15429" y="19245"/>
                    <a:pt x="14868" y="20025"/>
                    <a:pt x="12203" y="20535"/>
                  </a:cubicBezTo>
                  <a:cubicBezTo>
                    <a:pt x="9538" y="21045"/>
                    <a:pt x="4769" y="21285"/>
                    <a:pt x="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4548124" y="4688224"/>
              <a:ext cx="163577" cy="152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63" fill="norm" stroke="1" extrusionOk="0">
                  <a:moveTo>
                    <a:pt x="12263" y="9679"/>
                  </a:moveTo>
                  <a:cubicBezTo>
                    <a:pt x="12816" y="8220"/>
                    <a:pt x="13370" y="6760"/>
                    <a:pt x="13232" y="5155"/>
                  </a:cubicBezTo>
                  <a:cubicBezTo>
                    <a:pt x="13093" y="3549"/>
                    <a:pt x="12263" y="1798"/>
                    <a:pt x="11155" y="777"/>
                  </a:cubicBezTo>
                  <a:cubicBezTo>
                    <a:pt x="10047" y="-245"/>
                    <a:pt x="8663" y="-537"/>
                    <a:pt x="6724" y="1652"/>
                  </a:cubicBezTo>
                  <a:cubicBezTo>
                    <a:pt x="4786" y="3841"/>
                    <a:pt x="2293" y="8512"/>
                    <a:pt x="1047" y="11577"/>
                  </a:cubicBezTo>
                  <a:cubicBezTo>
                    <a:pt x="-199" y="14641"/>
                    <a:pt x="-199" y="16101"/>
                    <a:pt x="355" y="17268"/>
                  </a:cubicBezTo>
                  <a:cubicBezTo>
                    <a:pt x="909" y="18436"/>
                    <a:pt x="2016" y="19312"/>
                    <a:pt x="3124" y="19166"/>
                  </a:cubicBezTo>
                  <a:cubicBezTo>
                    <a:pt x="4232" y="19020"/>
                    <a:pt x="5339" y="17852"/>
                    <a:pt x="6447" y="16685"/>
                  </a:cubicBezTo>
                  <a:cubicBezTo>
                    <a:pt x="7555" y="15517"/>
                    <a:pt x="8663" y="14349"/>
                    <a:pt x="9909" y="12452"/>
                  </a:cubicBezTo>
                  <a:cubicBezTo>
                    <a:pt x="11155" y="10555"/>
                    <a:pt x="12539" y="7928"/>
                    <a:pt x="13232" y="7490"/>
                  </a:cubicBezTo>
                  <a:cubicBezTo>
                    <a:pt x="13924" y="7052"/>
                    <a:pt x="13924" y="8804"/>
                    <a:pt x="14478" y="10993"/>
                  </a:cubicBezTo>
                  <a:cubicBezTo>
                    <a:pt x="15032" y="13182"/>
                    <a:pt x="16139" y="15809"/>
                    <a:pt x="17386" y="17560"/>
                  </a:cubicBezTo>
                  <a:cubicBezTo>
                    <a:pt x="18632" y="19312"/>
                    <a:pt x="20016" y="20187"/>
                    <a:pt x="21401" y="2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667249" y="3437612"/>
              <a:ext cx="88372" cy="244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07" fill="norm" stroke="1" extrusionOk="0">
                  <a:moveTo>
                    <a:pt x="0" y="0"/>
                  </a:moveTo>
                  <a:cubicBezTo>
                    <a:pt x="1543" y="4431"/>
                    <a:pt x="3086" y="8862"/>
                    <a:pt x="3857" y="11538"/>
                  </a:cubicBezTo>
                  <a:cubicBezTo>
                    <a:pt x="4629" y="14215"/>
                    <a:pt x="4629" y="15138"/>
                    <a:pt x="4114" y="16154"/>
                  </a:cubicBezTo>
                  <a:cubicBezTo>
                    <a:pt x="3600" y="17169"/>
                    <a:pt x="2571" y="18277"/>
                    <a:pt x="1800" y="18369"/>
                  </a:cubicBezTo>
                  <a:cubicBezTo>
                    <a:pt x="1029" y="18462"/>
                    <a:pt x="514" y="17538"/>
                    <a:pt x="771" y="16615"/>
                  </a:cubicBezTo>
                  <a:cubicBezTo>
                    <a:pt x="1029" y="15692"/>
                    <a:pt x="2057" y="14769"/>
                    <a:pt x="3343" y="13938"/>
                  </a:cubicBezTo>
                  <a:cubicBezTo>
                    <a:pt x="4629" y="13108"/>
                    <a:pt x="6171" y="12369"/>
                    <a:pt x="8743" y="11908"/>
                  </a:cubicBezTo>
                  <a:cubicBezTo>
                    <a:pt x="11314" y="11446"/>
                    <a:pt x="14914" y="11262"/>
                    <a:pt x="17229" y="11631"/>
                  </a:cubicBezTo>
                  <a:cubicBezTo>
                    <a:pt x="19543" y="12000"/>
                    <a:pt x="20571" y="12923"/>
                    <a:pt x="21086" y="14031"/>
                  </a:cubicBezTo>
                  <a:cubicBezTo>
                    <a:pt x="21600" y="15138"/>
                    <a:pt x="21600" y="16431"/>
                    <a:pt x="21086" y="17538"/>
                  </a:cubicBezTo>
                  <a:cubicBezTo>
                    <a:pt x="20571" y="18646"/>
                    <a:pt x="19543" y="19569"/>
                    <a:pt x="18000" y="20308"/>
                  </a:cubicBezTo>
                  <a:cubicBezTo>
                    <a:pt x="16457" y="21046"/>
                    <a:pt x="14400" y="21600"/>
                    <a:pt x="11571" y="21138"/>
                  </a:cubicBezTo>
                  <a:cubicBezTo>
                    <a:pt x="8743" y="20677"/>
                    <a:pt x="5143" y="19200"/>
                    <a:pt x="1543" y="17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5054599" y="3811759"/>
              <a:ext cx="88901" cy="699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1600" y="603"/>
                  </a:moveTo>
                  <a:cubicBezTo>
                    <a:pt x="20057" y="342"/>
                    <a:pt x="18514" y="81"/>
                    <a:pt x="16457" y="15"/>
                  </a:cubicBezTo>
                  <a:cubicBezTo>
                    <a:pt x="14400" y="-50"/>
                    <a:pt x="11829" y="81"/>
                    <a:pt x="9000" y="603"/>
                  </a:cubicBezTo>
                  <a:cubicBezTo>
                    <a:pt x="6171" y="1125"/>
                    <a:pt x="3086" y="2038"/>
                    <a:pt x="2057" y="3409"/>
                  </a:cubicBezTo>
                  <a:cubicBezTo>
                    <a:pt x="1029" y="4779"/>
                    <a:pt x="2057" y="6606"/>
                    <a:pt x="4629" y="8564"/>
                  </a:cubicBezTo>
                  <a:cubicBezTo>
                    <a:pt x="7200" y="10522"/>
                    <a:pt x="11314" y="12610"/>
                    <a:pt x="13629" y="14306"/>
                  </a:cubicBezTo>
                  <a:cubicBezTo>
                    <a:pt x="15943" y="16003"/>
                    <a:pt x="16457" y="17308"/>
                    <a:pt x="14914" y="18320"/>
                  </a:cubicBezTo>
                  <a:cubicBezTo>
                    <a:pt x="13371" y="19331"/>
                    <a:pt x="9771" y="20049"/>
                    <a:pt x="7200" y="20539"/>
                  </a:cubicBezTo>
                  <a:cubicBezTo>
                    <a:pt x="4629" y="21028"/>
                    <a:pt x="3086" y="21289"/>
                    <a:pt x="2057" y="21419"/>
                  </a:cubicBezTo>
                  <a:cubicBezTo>
                    <a:pt x="1029" y="21550"/>
                    <a:pt x="514" y="21550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970695" y="4696867"/>
              <a:ext cx="115655" cy="142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059" fill="norm" stroke="1" extrusionOk="0">
                  <a:moveTo>
                    <a:pt x="16446" y="4407"/>
                  </a:moveTo>
                  <a:cubicBezTo>
                    <a:pt x="16061" y="2841"/>
                    <a:pt x="15675" y="1276"/>
                    <a:pt x="14325" y="494"/>
                  </a:cubicBezTo>
                  <a:cubicBezTo>
                    <a:pt x="12975" y="-289"/>
                    <a:pt x="10661" y="-289"/>
                    <a:pt x="8154" y="1589"/>
                  </a:cubicBezTo>
                  <a:cubicBezTo>
                    <a:pt x="5646" y="3468"/>
                    <a:pt x="2946" y="7224"/>
                    <a:pt x="1404" y="10198"/>
                  </a:cubicBezTo>
                  <a:cubicBezTo>
                    <a:pt x="-139" y="13172"/>
                    <a:pt x="-525" y="15363"/>
                    <a:pt x="825" y="17241"/>
                  </a:cubicBezTo>
                  <a:cubicBezTo>
                    <a:pt x="2175" y="19120"/>
                    <a:pt x="5261" y="20685"/>
                    <a:pt x="8925" y="20998"/>
                  </a:cubicBezTo>
                  <a:cubicBezTo>
                    <a:pt x="12589" y="21311"/>
                    <a:pt x="16832" y="20372"/>
                    <a:pt x="21075" y="19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5035549" y="3339099"/>
              <a:ext cx="114301" cy="40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1600" y="13267"/>
                  </a:moveTo>
                  <a:cubicBezTo>
                    <a:pt x="19600" y="12708"/>
                    <a:pt x="17600" y="12148"/>
                    <a:pt x="15600" y="11980"/>
                  </a:cubicBezTo>
                  <a:cubicBezTo>
                    <a:pt x="13600" y="11812"/>
                    <a:pt x="11600" y="12036"/>
                    <a:pt x="9000" y="13155"/>
                  </a:cubicBezTo>
                  <a:cubicBezTo>
                    <a:pt x="6400" y="14274"/>
                    <a:pt x="3200" y="16289"/>
                    <a:pt x="1600" y="17576"/>
                  </a:cubicBezTo>
                  <a:cubicBezTo>
                    <a:pt x="0" y="18863"/>
                    <a:pt x="0" y="19423"/>
                    <a:pt x="0" y="19982"/>
                  </a:cubicBezTo>
                  <a:cubicBezTo>
                    <a:pt x="0" y="20542"/>
                    <a:pt x="0" y="21101"/>
                    <a:pt x="1000" y="21325"/>
                  </a:cubicBezTo>
                  <a:cubicBezTo>
                    <a:pt x="2000" y="21549"/>
                    <a:pt x="4000" y="21437"/>
                    <a:pt x="6600" y="20598"/>
                  </a:cubicBezTo>
                  <a:cubicBezTo>
                    <a:pt x="9200" y="19758"/>
                    <a:pt x="12400" y="18191"/>
                    <a:pt x="14400" y="15561"/>
                  </a:cubicBezTo>
                  <a:cubicBezTo>
                    <a:pt x="16400" y="12931"/>
                    <a:pt x="17200" y="9238"/>
                    <a:pt x="17800" y="6608"/>
                  </a:cubicBezTo>
                  <a:cubicBezTo>
                    <a:pt x="18400" y="3978"/>
                    <a:pt x="18800" y="2411"/>
                    <a:pt x="18400" y="1404"/>
                  </a:cubicBezTo>
                  <a:cubicBezTo>
                    <a:pt x="18000" y="397"/>
                    <a:pt x="16800" y="-51"/>
                    <a:pt x="16000" y="5"/>
                  </a:cubicBezTo>
                  <a:cubicBezTo>
                    <a:pt x="15200" y="61"/>
                    <a:pt x="14800" y="621"/>
                    <a:pt x="14600" y="2915"/>
                  </a:cubicBezTo>
                  <a:cubicBezTo>
                    <a:pt x="14400" y="5209"/>
                    <a:pt x="14400" y="9238"/>
                    <a:pt x="15600" y="12260"/>
                  </a:cubicBezTo>
                  <a:cubicBezTo>
                    <a:pt x="16800" y="15282"/>
                    <a:pt x="19200" y="17296"/>
                    <a:pt x="21600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5334000" y="3892393"/>
              <a:ext cx="95250" cy="485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1600" y="4897"/>
                  </a:moveTo>
                  <a:cubicBezTo>
                    <a:pt x="21600" y="3677"/>
                    <a:pt x="21600" y="2456"/>
                    <a:pt x="20880" y="1563"/>
                  </a:cubicBezTo>
                  <a:cubicBezTo>
                    <a:pt x="20160" y="671"/>
                    <a:pt x="18720" y="108"/>
                    <a:pt x="17040" y="14"/>
                  </a:cubicBezTo>
                  <a:cubicBezTo>
                    <a:pt x="15360" y="-80"/>
                    <a:pt x="13440" y="296"/>
                    <a:pt x="10800" y="1892"/>
                  </a:cubicBezTo>
                  <a:cubicBezTo>
                    <a:pt x="8160" y="3489"/>
                    <a:pt x="4800" y="6306"/>
                    <a:pt x="3360" y="9264"/>
                  </a:cubicBezTo>
                  <a:cubicBezTo>
                    <a:pt x="1920" y="12223"/>
                    <a:pt x="2400" y="15322"/>
                    <a:pt x="2640" y="17153"/>
                  </a:cubicBezTo>
                  <a:cubicBezTo>
                    <a:pt x="2880" y="18984"/>
                    <a:pt x="2880" y="19548"/>
                    <a:pt x="2880" y="20064"/>
                  </a:cubicBezTo>
                  <a:cubicBezTo>
                    <a:pt x="2880" y="20581"/>
                    <a:pt x="2880" y="21050"/>
                    <a:pt x="2400" y="21285"/>
                  </a:cubicBezTo>
                  <a:cubicBezTo>
                    <a:pt x="1920" y="21520"/>
                    <a:pt x="960" y="21520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5257800" y="4212312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4400"/>
                    <a:pt x="4469" y="7200"/>
                    <a:pt x="8069" y="3600"/>
                  </a:cubicBezTo>
                  <a:cubicBezTo>
                    <a:pt x="11669" y="0"/>
                    <a:pt x="1663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5403850" y="4307562"/>
              <a:ext cx="1270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80" y="5657"/>
                    <a:pt x="12960" y="11314"/>
                    <a:pt x="16560" y="14914"/>
                  </a:cubicBezTo>
                  <a:cubicBezTo>
                    <a:pt x="20160" y="18514"/>
                    <a:pt x="2088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5422900" y="4301212"/>
              <a:ext cx="1016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851"/>
                    <a:pt x="14400" y="3703"/>
                    <a:pt x="10800" y="7303"/>
                  </a:cubicBezTo>
                  <a:cubicBezTo>
                    <a:pt x="7200" y="10903"/>
                    <a:pt x="3600" y="16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562600" y="4428212"/>
              <a:ext cx="44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5619750" y="4256762"/>
              <a:ext cx="889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5689600" y="4313912"/>
              <a:ext cx="571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114"/>
                    <a:pt x="10400" y="8229"/>
                    <a:pt x="6800" y="11829"/>
                  </a:cubicBezTo>
                  <a:cubicBezTo>
                    <a:pt x="3200" y="15429"/>
                    <a:pt x="16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5862372" y="3958312"/>
              <a:ext cx="11297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21350" y="0"/>
                  </a:moveTo>
                  <a:cubicBezTo>
                    <a:pt x="19350" y="244"/>
                    <a:pt x="17350" y="488"/>
                    <a:pt x="14750" y="1586"/>
                  </a:cubicBezTo>
                  <a:cubicBezTo>
                    <a:pt x="12150" y="2685"/>
                    <a:pt x="8950" y="4637"/>
                    <a:pt x="6350" y="7505"/>
                  </a:cubicBezTo>
                  <a:cubicBezTo>
                    <a:pt x="3750" y="10373"/>
                    <a:pt x="1750" y="14156"/>
                    <a:pt x="750" y="16414"/>
                  </a:cubicBezTo>
                  <a:cubicBezTo>
                    <a:pt x="-250" y="18671"/>
                    <a:pt x="-250" y="19403"/>
                    <a:pt x="750" y="20014"/>
                  </a:cubicBezTo>
                  <a:cubicBezTo>
                    <a:pt x="1750" y="20624"/>
                    <a:pt x="3750" y="21112"/>
                    <a:pt x="5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5949949" y="4117062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00"/>
                  </a:moveTo>
                  <a:cubicBezTo>
                    <a:pt x="1694" y="800"/>
                    <a:pt x="3388" y="0"/>
                    <a:pt x="5082" y="0"/>
                  </a:cubicBezTo>
                  <a:cubicBezTo>
                    <a:pt x="6776" y="0"/>
                    <a:pt x="8471" y="800"/>
                    <a:pt x="10165" y="2800"/>
                  </a:cubicBezTo>
                  <a:cubicBezTo>
                    <a:pt x="11859" y="4800"/>
                    <a:pt x="13553" y="8000"/>
                    <a:pt x="14400" y="10400"/>
                  </a:cubicBezTo>
                  <a:cubicBezTo>
                    <a:pt x="15247" y="12800"/>
                    <a:pt x="15247" y="14400"/>
                    <a:pt x="14400" y="16000"/>
                  </a:cubicBezTo>
                  <a:cubicBezTo>
                    <a:pt x="13553" y="17600"/>
                    <a:pt x="11859" y="19200"/>
                    <a:pt x="10165" y="19600"/>
                  </a:cubicBezTo>
                  <a:cubicBezTo>
                    <a:pt x="8471" y="20000"/>
                    <a:pt x="6776" y="19200"/>
                    <a:pt x="6776" y="17200"/>
                  </a:cubicBezTo>
                  <a:cubicBezTo>
                    <a:pt x="6776" y="15200"/>
                    <a:pt x="8471" y="12000"/>
                    <a:pt x="10588" y="9067"/>
                  </a:cubicBezTo>
                  <a:cubicBezTo>
                    <a:pt x="12706" y="6133"/>
                    <a:pt x="15247" y="3467"/>
                    <a:pt x="16306" y="3733"/>
                  </a:cubicBezTo>
                  <a:cubicBezTo>
                    <a:pt x="17365" y="4000"/>
                    <a:pt x="16941" y="7200"/>
                    <a:pt x="16941" y="10267"/>
                  </a:cubicBezTo>
                  <a:cubicBezTo>
                    <a:pt x="16941" y="13333"/>
                    <a:pt x="17365" y="16267"/>
                    <a:pt x="18212" y="18133"/>
                  </a:cubicBezTo>
                  <a:cubicBezTo>
                    <a:pt x="19059" y="20000"/>
                    <a:pt x="20329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6076950" y="4263112"/>
              <a:ext cx="508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6165305" y="4110712"/>
              <a:ext cx="99226" cy="31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40" fill="norm" stroke="1" extrusionOk="0">
                  <a:moveTo>
                    <a:pt x="4166" y="0"/>
                  </a:moveTo>
                  <a:cubicBezTo>
                    <a:pt x="2366" y="432"/>
                    <a:pt x="566" y="864"/>
                    <a:pt x="116" y="2160"/>
                  </a:cubicBezTo>
                  <a:cubicBezTo>
                    <a:pt x="-334" y="3456"/>
                    <a:pt x="566" y="5616"/>
                    <a:pt x="2141" y="6840"/>
                  </a:cubicBezTo>
                  <a:cubicBezTo>
                    <a:pt x="3716" y="8064"/>
                    <a:pt x="5966" y="8352"/>
                    <a:pt x="8216" y="7920"/>
                  </a:cubicBezTo>
                  <a:cubicBezTo>
                    <a:pt x="10466" y="7488"/>
                    <a:pt x="12716" y="6336"/>
                    <a:pt x="13841" y="5328"/>
                  </a:cubicBezTo>
                  <a:cubicBezTo>
                    <a:pt x="14966" y="4320"/>
                    <a:pt x="14966" y="3456"/>
                    <a:pt x="14966" y="2664"/>
                  </a:cubicBezTo>
                  <a:cubicBezTo>
                    <a:pt x="14966" y="1872"/>
                    <a:pt x="14966" y="1152"/>
                    <a:pt x="14516" y="1224"/>
                  </a:cubicBezTo>
                  <a:cubicBezTo>
                    <a:pt x="14066" y="1296"/>
                    <a:pt x="13166" y="2160"/>
                    <a:pt x="13841" y="4392"/>
                  </a:cubicBezTo>
                  <a:cubicBezTo>
                    <a:pt x="14516" y="6624"/>
                    <a:pt x="16766" y="10224"/>
                    <a:pt x="18341" y="12744"/>
                  </a:cubicBezTo>
                  <a:cubicBezTo>
                    <a:pt x="19916" y="15264"/>
                    <a:pt x="20816" y="16704"/>
                    <a:pt x="21041" y="17856"/>
                  </a:cubicBezTo>
                  <a:cubicBezTo>
                    <a:pt x="21266" y="19008"/>
                    <a:pt x="20816" y="19872"/>
                    <a:pt x="19241" y="20520"/>
                  </a:cubicBezTo>
                  <a:cubicBezTo>
                    <a:pt x="17666" y="21168"/>
                    <a:pt x="14966" y="21600"/>
                    <a:pt x="13166" y="21384"/>
                  </a:cubicBezTo>
                  <a:cubicBezTo>
                    <a:pt x="11366" y="21168"/>
                    <a:pt x="10466" y="20304"/>
                    <a:pt x="9566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6261099" y="3964662"/>
              <a:ext cx="7122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9" h="21600" fill="norm" stroke="1" extrusionOk="0">
                  <a:moveTo>
                    <a:pt x="0" y="0"/>
                  </a:moveTo>
                  <a:cubicBezTo>
                    <a:pt x="6000" y="2186"/>
                    <a:pt x="12000" y="4371"/>
                    <a:pt x="15900" y="6814"/>
                  </a:cubicBezTo>
                  <a:cubicBezTo>
                    <a:pt x="19800" y="9257"/>
                    <a:pt x="21600" y="11957"/>
                    <a:pt x="18900" y="14464"/>
                  </a:cubicBezTo>
                  <a:cubicBezTo>
                    <a:pt x="16200" y="16971"/>
                    <a:pt x="9000" y="19286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6407149" y="4250412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6484358" y="3936001"/>
              <a:ext cx="100593" cy="411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18" fill="norm" stroke="1" extrusionOk="0">
                  <a:moveTo>
                    <a:pt x="17336" y="12402"/>
                  </a:moveTo>
                  <a:cubicBezTo>
                    <a:pt x="15086" y="12071"/>
                    <a:pt x="12836" y="11741"/>
                    <a:pt x="10586" y="11906"/>
                  </a:cubicBezTo>
                  <a:cubicBezTo>
                    <a:pt x="8336" y="12071"/>
                    <a:pt x="6086" y="12733"/>
                    <a:pt x="4286" y="14110"/>
                  </a:cubicBezTo>
                  <a:cubicBezTo>
                    <a:pt x="2486" y="15488"/>
                    <a:pt x="1136" y="17582"/>
                    <a:pt x="461" y="18904"/>
                  </a:cubicBezTo>
                  <a:cubicBezTo>
                    <a:pt x="-214" y="20227"/>
                    <a:pt x="-214" y="20778"/>
                    <a:pt x="911" y="21108"/>
                  </a:cubicBezTo>
                  <a:cubicBezTo>
                    <a:pt x="2036" y="21439"/>
                    <a:pt x="4286" y="21549"/>
                    <a:pt x="6986" y="21218"/>
                  </a:cubicBezTo>
                  <a:cubicBezTo>
                    <a:pt x="9686" y="20888"/>
                    <a:pt x="12836" y="20116"/>
                    <a:pt x="15086" y="17912"/>
                  </a:cubicBezTo>
                  <a:cubicBezTo>
                    <a:pt x="17336" y="15708"/>
                    <a:pt x="18686" y="12071"/>
                    <a:pt x="18686" y="8986"/>
                  </a:cubicBezTo>
                  <a:cubicBezTo>
                    <a:pt x="18686" y="5900"/>
                    <a:pt x="17336" y="3365"/>
                    <a:pt x="15986" y="1878"/>
                  </a:cubicBezTo>
                  <a:cubicBezTo>
                    <a:pt x="14636" y="390"/>
                    <a:pt x="13286" y="-51"/>
                    <a:pt x="12161" y="4"/>
                  </a:cubicBezTo>
                  <a:cubicBezTo>
                    <a:pt x="11036" y="59"/>
                    <a:pt x="10136" y="610"/>
                    <a:pt x="9911" y="2814"/>
                  </a:cubicBezTo>
                  <a:cubicBezTo>
                    <a:pt x="9686" y="5018"/>
                    <a:pt x="10136" y="8876"/>
                    <a:pt x="12161" y="11851"/>
                  </a:cubicBezTo>
                  <a:cubicBezTo>
                    <a:pt x="14186" y="14827"/>
                    <a:pt x="17786" y="16920"/>
                    <a:pt x="21386" y="19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6591300" y="4180305"/>
              <a:ext cx="104528" cy="31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74" fill="norm" stroke="1" extrusionOk="0">
                  <a:moveTo>
                    <a:pt x="5184" y="3042"/>
                  </a:moveTo>
                  <a:cubicBezTo>
                    <a:pt x="4320" y="3906"/>
                    <a:pt x="3456" y="4770"/>
                    <a:pt x="3672" y="5634"/>
                  </a:cubicBezTo>
                  <a:cubicBezTo>
                    <a:pt x="3888" y="6498"/>
                    <a:pt x="5184" y="7362"/>
                    <a:pt x="7776" y="7578"/>
                  </a:cubicBezTo>
                  <a:cubicBezTo>
                    <a:pt x="10368" y="7794"/>
                    <a:pt x="14256" y="7362"/>
                    <a:pt x="16416" y="6354"/>
                  </a:cubicBezTo>
                  <a:cubicBezTo>
                    <a:pt x="18576" y="5346"/>
                    <a:pt x="19008" y="3762"/>
                    <a:pt x="19008" y="2466"/>
                  </a:cubicBezTo>
                  <a:cubicBezTo>
                    <a:pt x="19008" y="1170"/>
                    <a:pt x="18576" y="162"/>
                    <a:pt x="17928" y="18"/>
                  </a:cubicBezTo>
                  <a:cubicBezTo>
                    <a:pt x="17280" y="-126"/>
                    <a:pt x="16416" y="594"/>
                    <a:pt x="16848" y="3042"/>
                  </a:cubicBezTo>
                  <a:cubicBezTo>
                    <a:pt x="17280" y="5490"/>
                    <a:pt x="19008" y="9666"/>
                    <a:pt x="20088" y="12834"/>
                  </a:cubicBezTo>
                  <a:cubicBezTo>
                    <a:pt x="21168" y="16002"/>
                    <a:pt x="21600" y="18162"/>
                    <a:pt x="21168" y="19530"/>
                  </a:cubicBezTo>
                  <a:cubicBezTo>
                    <a:pt x="20736" y="20898"/>
                    <a:pt x="19440" y="21474"/>
                    <a:pt x="15984" y="21474"/>
                  </a:cubicBezTo>
                  <a:cubicBezTo>
                    <a:pt x="12528" y="21474"/>
                    <a:pt x="6912" y="20898"/>
                    <a:pt x="3888" y="20250"/>
                  </a:cubicBezTo>
                  <a:cubicBezTo>
                    <a:pt x="864" y="19602"/>
                    <a:pt x="432" y="18882"/>
                    <a:pt x="0" y="18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6819900" y="4288512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6904566" y="4015986"/>
              <a:ext cx="220135" cy="380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9762" y="14212"/>
                  </a:moveTo>
                  <a:cubicBezTo>
                    <a:pt x="8931" y="13738"/>
                    <a:pt x="8100" y="13263"/>
                    <a:pt x="6542" y="13263"/>
                  </a:cubicBezTo>
                  <a:cubicBezTo>
                    <a:pt x="4985" y="13263"/>
                    <a:pt x="2700" y="13738"/>
                    <a:pt x="1454" y="14568"/>
                  </a:cubicBezTo>
                  <a:cubicBezTo>
                    <a:pt x="208" y="15399"/>
                    <a:pt x="0" y="16586"/>
                    <a:pt x="0" y="17476"/>
                  </a:cubicBezTo>
                  <a:cubicBezTo>
                    <a:pt x="0" y="18366"/>
                    <a:pt x="208" y="18960"/>
                    <a:pt x="831" y="19256"/>
                  </a:cubicBezTo>
                  <a:cubicBezTo>
                    <a:pt x="1454" y="19553"/>
                    <a:pt x="2492" y="19553"/>
                    <a:pt x="3635" y="18663"/>
                  </a:cubicBezTo>
                  <a:cubicBezTo>
                    <a:pt x="4777" y="17773"/>
                    <a:pt x="6023" y="15993"/>
                    <a:pt x="6958" y="13085"/>
                  </a:cubicBezTo>
                  <a:cubicBezTo>
                    <a:pt x="7892" y="10177"/>
                    <a:pt x="8515" y="6142"/>
                    <a:pt x="8827" y="3650"/>
                  </a:cubicBezTo>
                  <a:cubicBezTo>
                    <a:pt x="9138" y="1157"/>
                    <a:pt x="9138" y="208"/>
                    <a:pt x="8931" y="30"/>
                  </a:cubicBezTo>
                  <a:cubicBezTo>
                    <a:pt x="8723" y="-148"/>
                    <a:pt x="8308" y="445"/>
                    <a:pt x="7788" y="2404"/>
                  </a:cubicBezTo>
                  <a:cubicBezTo>
                    <a:pt x="7269" y="4362"/>
                    <a:pt x="6646" y="7685"/>
                    <a:pt x="6335" y="10711"/>
                  </a:cubicBezTo>
                  <a:cubicBezTo>
                    <a:pt x="6023" y="13738"/>
                    <a:pt x="6023" y="16467"/>
                    <a:pt x="6438" y="16883"/>
                  </a:cubicBezTo>
                  <a:cubicBezTo>
                    <a:pt x="6854" y="17298"/>
                    <a:pt x="7685" y="15399"/>
                    <a:pt x="8412" y="14212"/>
                  </a:cubicBezTo>
                  <a:cubicBezTo>
                    <a:pt x="9138" y="13026"/>
                    <a:pt x="9762" y="12551"/>
                    <a:pt x="10488" y="12551"/>
                  </a:cubicBezTo>
                  <a:cubicBezTo>
                    <a:pt x="11215" y="12551"/>
                    <a:pt x="12046" y="13026"/>
                    <a:pt x="12669" y="14212"/>
                  </a:cubicBezTo>
                  <a:cubicBezTo>
                    <a:pt x="13292" y="15399"/>
                    <a:pt x="13708" y="17298"/>
                    <a:pt x="13604" y="18544"/>
                  </a:cubicBezTo>
                  <a:cubicBezTo>
                    <a:pt x="13500" y="19790"/>
                    <a:pt x="12877" y="20384"/>
                    <a:pt x="12046" y="20799"/>
                  </a:cubicBezTo>
                  <a:cubicBezTo>
                    <a:pt x="11215" y="21215"/>
                    <a:pt x="10177" y="21452"/>
                    <a:pt x="9450" y="21274"/>
                  </a:cubicBezTo>
                  <a:cubicBezTo>
                    <a:pt x="8723" y="21096"/>
                    <a:pt x="8308" y="20503"/>
                    <a:pt x="8827" y="19612"/>
                  </a:cubicBezTo>
                  <a:cubicBezTo>
                    <a:pt x="9346" y="18722"/>
                    <a:pt x="10800" y="17536"/>
                    <a:pt x="11942" y="16645"/>
                  </a:cubicBezTo>
                  <a:cubicBezTo>
                    <a:pt x="13085" y="15755"/>
                    <a:pt x="13915" y="15162"/>
                    <a:pt x="15369" y="14331"/>
                  </a:cubicBezTo>
                  <a:cubicBezTo>
                    <a:pt x="16823" y="13500"/>
                    <a:pt x="18900" y="12432"/>
                    <a:pt x="19523" y="12136"/>
                  </a:cubicBezTo>
                  <a:cubicBezTo>
                    <a:pt x="20146" y="11839"/>
                    <a:pt x="19315" y="12314"/>
                    <a:pt x="18381" y="13263"/>
                  </a:cubicBezTo>
                  <a:cubicBezTo>
                    <a:pt x="17446" y="14212"/>
                    <a:pt x="16408" y="15637"/>
                    <a:pt x="16927" y="17061"/>
                  </a:cubicBezTo>
                  <a:cubicBezTo>
                    <a:pt x="17446" y="18485"/>
                    <a:pt x="19523" y="19909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6452547" y="4564737"/>
              <a:ext cx="266812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2741" y="2400"/>
                  </a:moveTo>
                  <a:cubicBezTo>
                    <a:pt x="2315" y="3200"/>
                    <a:pt x="1888" y="4000"/>
                    <a:pt x="1930" y="4400"/>
                  </a:cubicBezTo>
                  <a:cubicBezTo>
                    <a:pt x="1973" y="4800"/>
                    <a:pt x="2485" y="4800"/>
                    <a:pt x="4107" y="4000"/>
                  </a:cubicBezTo>
                  <a:cubicBezTo>
                    <a:pt x="5730" y="3200"/>
                    <a:pt x="8462" y="1600"/>
                    <a:pt x="11407" y="800"/>
                  </a:cubicBezTo>
                  <a:cubicBezTo>
                    <a:pt x="14352" y="0"/>
                    <a:pt x="17511" y="0"/>
                    <a:pt x="19304" y="0"/>
                  </a:cubicBezTo>
                  <a:cubicBezTo>
                    <a:pt x="21097" y="0"/>
                    <a:pt x="21524" y="0"/>
                    <a:pt x="21524" y="0"/>
                  </a:cubicBezTo>
                  <a:cubicBezTo>
                    <a:pt x="21524" y="0"/>
                    <a:pt x="21097" y="0"/>
                    <a:pt x="19048" y="400"/>
                  </a:cubicBezTo>
                  <a:cubicBezTo>
                    <a:pt x="16999" y="800"/>
                    <a:pt x="13328" y="1600"/>
                    <a:pt x="10041" y="2800"/>
                  </a:cubicBezTo>
                  <a:cubicBezTo>
                    <a:pt x="6754" y="4000"/>
                    <a:pt x="3851" y="5600"/>
                    <a:pt x="2144" y="7200"/>
                  </a:cubicBezTo>
                  <a:cubicBezTo>
                    <a:pt x="436" y="8800"/>
                    <a:pt x="-76" y="10400"/>
                    <a:pt x="9" y="11200"/>
                  </a:cubicBezTo>
                  <a:cubicBezTo>
                    <a:pt x="95" y="12000"/>
                    <a:pt x="778" y="12000"/>
                    <a:pt x="2998" y="12000"/>
                  </a:cubicBezTo>
                  <a:cubicBezTo>
                    <a:pt x="5217" y="12000"/>
                    <a:pt x="8974" y="12000"/>
                    <a:pt x="11791" y="12000"/>
                  </a:cubicBezTo>
                  <a:cubicBezTo>
                    <a:pt x="14609" y="12000"/>
                    <a:pt x="16487" y="12000"/>
                    <a:pt x="17639" y="12000"/>
                  </a:cubicBezTo>
                  <a:cubicBezTo>
                    <a:pt x="18792" y="12000"/>
                    <a:pt x="19219" y="12000"/>
                    <a:pt x="19133" y="12800"/>
                  </a:cubicBezTo>
                  <a:cubicBezTo>
                    <a:pt x="19048" y="13600"/>
                    <a:pt x="18450" y="15200"/>
                    <a:pt x="16572" y="16000"/>
                  </a:cubicBezTo>
                  <a:cubicBezTo>
                    <a:pt x="14694" y="16800"/>
                    <a:pt x="11535" y="16800"/>
                    <a:pt x="9742" y="16400"/>
                  </a:cubicBezTo>
                  <a:cubicBezTo>
                    <a:pt x="7949" y="16000"/>
                    <a:pt x="7522" y="15200"/>
                    <a:pt x="7053" y="14800"/>
                  </a:cubicBezTo>
                  <a:cubicBezTo>
                    <a:pt x="6583" y="14400"/>
                    <a:pt x="6071" y="14400"/>
                    <a:pt x="6071" y="14400"/>
                  </a:cubicBezTo>
                  <a:cubicBezTo>
                    <a:pt x="6071" y="14400"/>
                    <a:pt x="6583" y="14400"/>
                    <a:pt x="8163" y="13200"/>
                  </a:cubicBezTo>
                  <a:cubicBezTo>
                    <a:pt x="9742" y="12000"/>
                    <a:pt x="12389" y="9600"/>
                    <a:pt x="14011" y="8400"/>
                  </a:cubicBezTo>
                  <a:cubicBezTo>
                    <a:pt x="15633" y="7200"/>
                    <a:pt x="16231" y="7200"/>
                    <a:pt x="16359" y="9600"/>
                  </a:cubicBezTo>
                  <a:cubicBezTo>
                    <a:pt x="16487" y="12000"/>
                    <a:pt x="16145" y="16800"/>
                    <a:pt x="1580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6866466" y="4574262"/>
              <a:ext cx="233636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1840" y="0"/>
                  </a:moveTo>
                  <a:cubicBezTo>
                    <a:pt x="6005" y="0"/>
                    <a:pt x="10170" y="0"/>
                    <a:pt x="13270" y="400"/>
                  </a:cubicBezTo>
                  <a:cubicBezTo>
                    <a:pt x="16370" y="800"/>
                    <a:pt x="18404" y="1600"/>
                    <a:pt x="19711" y="2000"/>
                  </a:cubicBezTo>
                  <a:cubicBezTo>
                    <a:pt x="21019" y="2400"/>
                    <a:pt x="21600" y="2400"/>
                    <a:pt x="21309" y="3200"/>
                  </a:cubicBezTo>
                  <a:cubicBezTo>
                    <a:pt x="21019" y="4000"/>
                    <a:pt x="19857" y="5600"/>
                    <a:pt x="18016" y="6800"/>
                  </a:cubicBezTo>
                  <a:cubicBezTo>
                    <a:pt x="16176" y="8000"/>
                    <a:pt x="13657" y="8800"/>
                    <a:pt x="10703" y="10000"/>
                  </a:cubicBezTo>
                  <a:cubicBezTo>
                    <a:pt x="7749" y="11200"/>
                    <a:pt x="4359" y="12800"/>
                    <a:pt x="2422" y="13600"/>
                  </a:cubicBezTo>
                  <a:cubicBezTo>
                    <a:pt x="484" y="14400"/>
                    <a:pt x="0" y="14400"/>
                    <a:pt x="0" y="14400"/>
                  </a:cubicBezTo>
                  <a:cubicBezTo>
                    <a:pt x="0" y="14400"/>
                    <a:pt x="484" y="14400"/>
                    <a:pt x="2422" y="15200"/>
                  </a:cubicBezTo>
                  <a:cubicBezTo>
                    <a:pt x="4359" y="16000"/>
                    <a:pt x="7749" y="17600"/>
                    <a:pt x="9880" y="18800"/>
                  </a:cubicBezTo>
                  <a:cubicBezTo>
                    <a:pt x="12011" y="20000"/>
                    <a:pt x="12883" y="20800"/>
                    <a:pt x="1375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4802716" y="3174087"/>
              <a:ext cx="280460" cy="177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70" y="194"/>
                    <a:pt x="18340" y="387"/>
                    <a:pt x="17035" y="671"/>
                  </a:cubicBezTo>
                  <a:cubicBezTo>
                    <a:pt x="15731" y="955"/>
                    <a:pt x="14753" y="1329"/>
                    <a:pt x="13612" y="1716"/>
                  </a:cubicBezTo>
                  <a:cubicBezTo>
                    <a:pt x="12471" y="2103"/>
                    <a:pt x="11167" y="2503"/>
                    <a:pt x="10189" y="2819"/>
                  </a:cubicBezTo>
                  <a:cubicBezTo>
                    <a:pt x="9211" y="3135"/>
                    <a:pt x="8558" y="3368"/>
                    <a:pt x="7906" y="3684"/>
                  </a:cubicBezTo>
                  <a:cubicBezTo>
                    <a:pt x="7254" y="4000"/>
                    <a:pt x="6602" y="4400"/>
                    <a:pt x="5991" y="4768"/>
                  </a:cubicBezTo>
                  <a:cubicBezTo>
                    <a:pt x="5380" y="5135"/>
                    <a:pt x="4809" y="5471"/>
                    <a:pt x="4279" y="5871"/>
                  </a:cubicBezTo>
                  <a:cubicBezTo>
                    <a:pt x="3749" y="6271"/>
                    <a:pt x="3260" y="6735"/>
                    <a:pt x="2894" y="7155"/>
                  </a:cubicBezTo>
                  <a:cubicBezTo>
                    <a:pt x="2527" y="7574"/>
                    <a:pt x="2282" y="7948"/>
                    <a:pt x="1997" y="8303"/>
                  </a:cubicBezTo>
                  <a:cubicBezTo>
                    <a:pt x="1712" y="8658"/>
                    <a:pt x="1386" y="8994"/>
                    <a:pt x="1100" y="9348"/>
                  </a:cubicBezTo>
                  <a:cubicBezTo>
                    <a:pt x="815" y="9703"/>
                    <a:pt x="571" y="10077"/>
                    <a:pt x="367" y="10465"/>
                  </a:cubicBezTo>
                  <a:cubicBezTo>
                    <a:pt x="163" y="10852"/>
                    <a:pt x="0" y="11252"/>
                    <a:pt x="0" y="11613"/>
                  </a:cubicBezTo>
                  <a:cubicBezTo>
                    <a:pt x="0" y="11974"/>
                    <a:pt x="163" y="12297"/>
                    <a:pt x="367" y="12632"/>
                  </a:cubicBezTo>
                  <a:cubicBezTo>
                    <a:pt x="571" y="12968"/>
                    <a:pt x="815" y="13316"/>
                    <a:pt x="1060" y="13639"/>
                  </a:cubicBezTo>
                  <a:cubicBezTo>
                    <a:pt x="1304" y="13961"/>
                    <a:pt x="1549" y="14258"/>
                    <a:pt x="1915" y="14574"/>
                  </a:cubicBezTo>
                  <a:cubicBezTo>
                    <a:pt x="2282" y="14890"/>
                    <a:pt x="2771" y="15226"/>
                    <a:pt x="3138" y="15535"/>
                  </a:cubicBezTo>
                  <a:cubicBezTo>
                    <a:pt x="3505" y="15845"/>
                    <a:pt x="3749" y="16129"/>
                    <a:pt x="4035" y="16432"/>
                  </a:cubicBezTo>
                  <a:cubicBezTo>
                    <a:pt x="4320" y="16735"/>
                    <a:pt x="4646" y="17058"/>
                    <a:pt x="5217" y="17426"/>
                  </a:cubicBezTo>
                  <a:cubicBezTo>
                    <a:pt x="5787" y="17794"/>
                    <a:pt x="6602" y="18206"/>
                    <a:pt x="7417" y="18619"/>
                  </a:cubicBezTo>
                  <a:cubicBezTo>
                    <a:pt x="8232" y="19032"/>
                    <a:pt x="9048" y="19445"/>
                    <a:pt x="9822" y="19819"/>
                  </a:cubicBezTo>
                  <a:cubicBezTo>
                    <a:pt x="10596" y="20194"/>
                    <a:pt x="11330" y="20529"/>
                    <a:pt x="11900" y="20781"/>
                  </a:cubicBezTo>
                  <a:cubicBezTo>
                    <a:pt x="12471" y="21032"/>
                    <a:pt x="12878" y="21200"/>
                    <a:pt x="13531" y="21323"/>
                  </a:cubicBezTo>
                  <a:cubicBezTo>
                    <a:pt x="14183" y="21445"/>
                    <a:pt x="15079" y="21523"/>
                    <a:pt x="159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6518275" y="3478887"/>
              <a:ext cx="225244" cy="123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0" y="0"/>
                  </a:moveTo>
                  <a:cubicBezTo>
                    <a:pt x="1115" y="186"/>
                    <a:pt x="2231" y="371"/>
                    <a:pt x="3752" y="677"/>
                  </a:cubicBezTo>
                  <a:cubicBezTo>
                    <a:pt x="5273" y="984"/>
                    <a:pt x="7200" y="1410"/>
                    <a:pt x="8823" y="1884"/>
                  </a:cubicBezTo>
                  <a:cubicBezTo>
                    <a:pt x="10445" y="2357"/>
                    <a:pt x="11763" y="2876"/>
                    <a:pt x="12879" y="3387"/>
                  </a:cubicBezTo>
                  <a:cubicBezTo>
                    <a:pt x="13994" y="3897"/>
                    <a:pt x="14907" y="4398"/>
                    <a:pt x="15668" y="4918"/>
                  </a:cubicBezTo>
                  <a:cubicBezTo>
                    <a:pt x="16428" y="5437"/>
                    <a:pt x="17037" y="5975"/>
                    <a:pt x="17797" y="6541"/>
                  </a:cubicBezTo>
                  <a:cubicBezTo>
                    <a:pt x="18558" y="7107"/>
                    <a:pt x="19470" y="7701"/>
                    <a:pt x="20028" y="8313"/>
                  </a:cubicBezTo>
                  <a:cubicBezTo>
                    <a:pt x="20586" y="8926"/>
                    <a:pt x="20789" y="9557"/>
                    <a:pt x="20941" y="10243"/>
                  </a:cubicBezTo>
                  <a:cubicBezTo>
                    <a:pt x="21093" y="10930"/>
                    <a:pt x="21194" y="11672"/>
                    <a:pt x="21296" y="12349"/>
                  </a:cubicBezTo>
                  <a:cubicBezTo>
                    <a:pt x="21397" y="13027"/>
                    <a:pt x="21499" y="13639"/>
                    <a:pt x="21549" y="14177"/>
                  </a:cubicBezTo>
                  <a:cubicBezTo>
                    <a:pt x="21600" y="14715"/>
                    <a:pt x="21600" y="15179"/>
                    <a:pt x="21499" y="15625"/>
                  </a:cubicBezTo>
                  <a:cubicBezTo>
                    <a:pt x="21397" y="16070"/>
                    <a:pt x="21194" y="16497"/>
                    <a:pt x="20992" y="16970"/>
                  </a:cubicBezTo>
                  <a:cubicBezTo>
                    <a:pt x="20789" y="17443"/>
                    <a:pt x="20586" y="17963"/>
                    <a:pt x="20332" y="18520"/>
                  </a:cubicBezTo>
                  <a:cubicBezTo>
                    <a:pt x="20079" y="19076"/>
                    <a:pt x="19775" y="19670"/>
                    <a:pt x="19065" y="20097"/>
                  </a:cubicBezTo>
                  <a:cubicBezTo>
                    <a:pt x="18355" y="20524"/>
                    <a:pt x="17239" y="20784"/>
                    <a:pt x="16377" y="21006"/>
                  </a:cubicBezTo>
                  <a:cubicBezTo>
                    <a:pt x="15515" y="21229"/>
                    <a:pt x="14907" y="21414"/>
                    <a:pt x="1429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968500" y="5323562"/>
              <a:ext cx="66945" cy="236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14175" y="0"/>
                  </a:moveTo>
                  <a:cubicBezTo>
                    <a:pt x="16200" y="579"/>
                    <a:pt x="18225" y="1158"/>
                    <a:pt x="18900" y="1843"/>
                  </a:cubicBezTo>
                  <a:cubicBezTo>
                    <a:pt x="19575" y="2529"/>
                    <a:pt x="18900" y="3320"/>
                    <a:pt x="18563" y="4112"/>
                  </a:cubicBezTo>
                  <a:cubicBezTo>
                    <a:pt x="18225" y="4903"/>
                    <a:pt x="18225" y="5694"/>
                    <a:pt x="18900" y="6418"/>
                  </a:cubicBezTo>
                  <a:cubicBezTo>
                    <a:pt x="19575" y="7142"/>
                    <a:pt x="20925" y="7798"/>
                    <a:pt x="21262" y="8455"/>
                  </a:cubicBezTo>
                  <a:cubicBezTo>
                    <a:pt x="21600" y="9111"/>
                    <a:pt x="20925" y="9767"/>
                    <a:pt x="19575" y="10462"/>
                  </a:cubicBezTo>
                  <a:cubicBezTo>
                    <a:pt x="18225" y="11157"/>
                    <a:pt x="16200" y="11891"/>
                    <a:pt x="14850" y="12547"/>
                  </a:cubicBezTo>
                  <a:cubicBezTo>
                    <a:pt x="13500" y="13203"/>
                    <a:pt x="12825" y="13782"/>
                    <a:pt x="12487" y="14390"/>
                  </a:cubicBezTo>
                  <a:cubicBezTo>
                    <a:pt x="12150" y="14998"/>
                    <a:pt x="12150" y="15635"/>
                    <a:pt x="12487" y="16263"/>
                  </a:cubicBezTo>
                  <a:cubicBezTo>
                    <a:pt x="12825" y="16890"/>
                    <a:pt x="13500" y="17508"/>
                    <a:pt x="13162" y="18106"/>
                  </a:cubicBezTo>
                  <a:cubicBezTo>
                    <a:pt x="12825" y="18705"/>
                    <a:pt x="11475" y="19284"/>
                    <a:pt x="9450" y="19766"/>
                  </a:cubicBezTo>
                  <a:cubicBezTo>
                    <a:pt x="7425" y="20249"/>
                    <a:pt x="4725" y="20635"/>
                    <a:pt x="3037" y="20924"/>
                  </a:cubicBezTo>
                  <a:cubicBezTo>
                    <a:pt x="1350" y="21214"/>
                    <a:pt x="675" y="214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3429000" y="5317212"/>
              <a:ext cx="111407" cy="255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0785" y="0"/>
                  </a:moveTo>
                  <a:cubicBezTo>
                    <a:pt x="21192" y="358"/>
                    <a:pt x="21600" y="716"/>
                    <a:pt x="21396" y="1209"/>
                  </a:cubicBezTo>
                  <a:cubicBezTo>
                    <a:pt x="21192" y="1701"/>
                    <a:pt x="20377" y="2328"/>
                    <a:pt x="19970" y="2991"/>
                  </a:cubicBezTo>
                  <a:cubicBezTo>
                    <a:pt x="19562" y="3654"/>
                    <a:pt x="19562" y="4352"/>
                    <a:pt x="19562" y="5113"/>
                  </a:cubicBezTo>
                  <a:cubicBezTo>
                    <a:pt x="19562" y="5875"/>
                    <a:pt x="19562" y="6699"/>
                    <a:pt x="19562" y="7460"/>
                  </a:cubicBezTo>
                  <a:cubicBezTo>
                    <a:pt x="19562" y="8221"/>
                    <a:pt x="19562" y="8919"/>
                    <a:pt x="19562" y="9600"/>
                  </a:cubicBezTo>
                  <a:cubicBezTo>
                    <a:pt x="19562" y="10281"/>
                    <a:pt x="19562" y="10943"/>
                    <a:pt x="19155" y="11552"/>
                  </a:cubicBezTo>
                  <a:cubicBezTo>
                    <a:pt x="18747" y="12161"/>
                    <a:pt x="17932" y="12716"/>
                    <a:pt x="17117" y="13290"/>
                  </a:cubicBezTo>
                  <a:cubicBezTo>
                    <a:pt x="16302" y="13863"/>
                    <a:pt x="15487" y="14454"/>
                    <a:pt x="14875" y="14973"/>
                  </a:cubicBezTo>
                  <a:cubicBezTo>
                    <a:pt x="14264" y="15493"/>
                    <a:pt x="13857" y="15940"/>
                    <a:pt x="13042" y="16433"/>
                  </a:cubicBezTo>
                  <a:cubicBezTo>
                    <a:pt x="12226" y="16925"/>
                    <a:pt x="11004" y="17463"/>
                    <a:pt x="9781" y="17982"/>
                  </a:cubicBezTo>
                  <a:cubicBezTo>
                    <a:pt x="8558" y="18501"/>
                    <a:pt x="7336" y="19003"/>
                    <a:pt x="6521" y="19540"/>
                  </a:cubicBezTo>
                  <a:cubicBezTo>
                    <a:pt x="5706" y="20078"/>
                    <a:pt x="5298" y="20651"/>
                    <a:pt x="5094" y="20982"/>
                  </a:cubicBezTo>
                  <a:cubicBezTo>
                    <a:pt x="4891" y="21313"/>
                    <a:pt x="4891" y="21403"/>
                    <a:pt x="4075" y="21466"/>
                  </a:cubicBezTo>
                  <a:cubicBezTo>
                    <a:pt x="3260" y="21528"/>
                    <a:pt x="1630" y="215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466850" y="5799812"/>
              <a:ext cx="31369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" y="0"/>
                    <a:pt x="1020" y="0"/>
                    <a:pt x="1538" y="150"/>
                  </a:cubicBezTo>
                  <a:cubicBezTo>
                    <a:pt x="2055" y="300"/>
                    <a:pt x="2580" y="600"/>
                    <a:pt x="3141" y="1050"/>
                  </a:cubicBezTo>
                  <a:cubicBezTo>
                    <a:pt x="3702" y="1500"/>
                    <a:pt x="4300" y="2100"/>
                    <a:pt x="4868" y="2700"/>
                  </a:cubicBezTo>
                  <a:cubicBezTo>
                    <a:pt x="5436" y="3300"/>
                    <a:pt x="5976" y="3900"/>
                    <a:pt x="6530" y="4350"/>
                  </a:cubicBezTo>
                  <a:cubicBezTo>
                    <a:pt x="7083" y="4800"/>
                    <a:pt x="7652" y="5100"/>
                    <a:pt x="8177" y="5400"/>
                  </a:cubicBezTo>
                  <a:cubicBezTo>
                    <a:pt x="8701" y="5700"/>
                    <a:pt x="9182" y="6000"/>
                    <a:pt x="9685" y="6450"/>
                  </a:cubicBezTo>
                  <a:cubicBezTo>
                    <a:pt x="10188" y="6900"/>
                    <a:pt x="10713" y="7500"/>
                    <a:pt x="11259" y="8100"/>
                  </a:cubicBezTo>
                  <a:cubicBezTo>
                    <a:pt x="11806" y="8700"/>
                    <a:pt x="12374" y="9300"/>
                    <a:pt x="12921" y="9900"/>
                  </a:cubicBezTo>
                  <a:cubicBezTo>
                    <a:pt x="13467" y="10500"/>
                    <a:pt x="13992" y="11100"/>
                    <a:pt x="14509" y="11850"/>
                  </a:cubicBezTo>
                  <a:cubicBezTo>
                    <a:pt x="15027" y="12600"/>
                    <a:pt x="15537" y="13500"/>
                    <a:pt x="16113" y="14400"/>
                  </a:cubicBezTo>
                  <a:cubicBezTo>
                    <a:pt x="16688" y="15300"/>
                    <a:pt x="17330" y="16200"/>
                    <a:pt x="17949" y="16950"/>
                  </a:cubicBezTo>
                  <a:cubicBezTo>
                    <a:pt x="18568" y="17700"/>
                    <a:pt x="19166" y="18300"/>
                    <a:pt x="19771" y="19050"/>
                  </a:cubicBezTo>
                  <a:cubicBezTo>
                    <a:pt x="20376" y="19800"/>
                    <a:pt x="20988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416050" y="6930112"/>
              <a:ext cx="28956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7" y="686"/>
                    <a:pt x="1295" y="1371"/>
                    <a:pt x="1942" y="1714"/>
                  </a:cubicBezTo>
                  <a:cubicBezTo>
                    <a:pt x="2589" y="2057"/>
                    <a:pt x="3237" y="2057"/>
                    <a:pt x="3884" y="2057"/>
                  </a:cubicBezTo>
                  <a:cubicBezTo>
                    <a:pt x="4532" y="2057"/>
                    <a:pt x="5179" y="2057"/>
                    <a:pt x="5803" y="2057"/>
                  </a:cubicBezTo>
                  <a:cubicBezTo>
                    <a:pt x="6426" y="2057"/>
                    <a:pt x="7026" y="2057"/>
                    <a:pt x="7666" y="2229"/>
                  </a:cubicBezTo>
                  <a:cubicBezTo>
                    <a:pt x="8305" y="2400"/>
                    <a:pt x="8984" y="2743"/>
                    <a:pt x="9663" y="3086"/>
                  </a:cubicBezTo>
                  <a:cubicBezTo>
                    <a:pt x="10342" y="3429"/>
                    <a:pt x="11021" y="3771"/>
                    <a:pt x="11692" y="4457"/>
                  </a:cubicBezTo>
                  <a:cubicBezTo>
                    <a:pt x="12363" y="5143"/>
                    <a:pt x="13026" y="6171"/>
                    <a:pt x="13642" y="7029"/>
                  </a:cubicBezTo>
                  <a:cubicBezTo>
                    <a:pt x="14258" y="7886"/>
                    <a:pt x="14826" y="8571"/>
                    <a:pt x="15458" y="9429"/>
                  </a:cubicBezTo>
                  <a:cubicBezTo>
                    <a:pt x="16089" y="10286"/>
                    <a:pt x="16784" y="11314"/>
                    <a:pt x="17432" y="12514"/>
                  </a:cubicBezTo>
                  <a:cubicBezTo>
                    <a:pt x="18079" y="13714"/>
                    <a:pt x="18679" y="15086"/>
                    <a:pt x="19366" y="16629"/>
                  </a:cubicBezTo>
                  <a:cubicBezTo>
                    <a:pt x="20053" y="18171"/>
                    <a:pt x="20826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839824" y="7873216"/>
              <a:ext cx="338226" cy="17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453" fill="norm" stroke="1" extrusionOk="0">
                  <a:moveTo>
                    <a:pt x="8106" y="8550"/>
                  </a:moveTo>
                  <a:cubicBezTo>
                    <a:pt x="8373" y="7309"/>
                    <a:pt x="8639" y="6067"/>
                    <a:pt x="8773" y="4702"/>
                  </a:cubicBezTo>
                  <a:cubicBezTo>
                    <a:pt x="8906" y="3336"/>
                    <a:pt x="8906" y="1847"/>
                    <a:pt x="8039" y="854"/>
                  </a:cubicBezTo>
                  <a:cubicBezTo>
                    <a:pt x="7173" y="-139"/>
                    <a:pt x="5439" y="-636"/>
                    <a:pt x="3839" y="1474"/>
                  </a:cubicBezTo>
                  <a:cubicBezTo>
                    <a:pt x="2239" y="3585"/>
                    <a:pt x="773" y="8302"/>
                    <a:pt x="239" y="11902"/>
                  </a:cubicBezTo>
                  <a:cubicBezTo>
                    <a:pt x="-294" y="15502"/>
                    <a:pt x="106" y="17985"/>
                    <a:pt x="1039" y="19350"/>
                  </a:cubicBezTo>
                  <a:cubicBezTo>
                    <a:pt x="1973" y="20716"/>
                    <a:pt x="3439" y="20964"/>
                    <a:pt x="4973" y="19226"/>
                  </a:cubicBezTo>
                  <a:cubicBezTo>
                    <a:pt x="6506" y="17488"/>
                    <a:pt x="8106" y="13764"/>
                    <a:pt x="9039" y="11281"/>
                  </a:cubicBezTo>
                  <a:cubicBezTo>
                    <a:pt x="9973" y="8798"/>
                    <a:pt x="10239" y="7557"/>
                    <a:pt x="10439" y="6067"/>
                  </a:cubicBezTo>
                  <a:cubicBezTo>
                    <a:pt x="10639" y="4578"/>
                    <a:pt x="10773" y="2840"/>
                    <a:pt x="10839" y="2964"/>
                  </a:cubicBezTo>
                  <a:cubicBezTo>
                    <a:pt x="10906" y="3088"/>
                    <a:pt x="10906" y="5074"/>
                    <a:pt x="11239" y="7185"/>
                  </a:cubicBezTo>
                  <a:cubicBezTo>
                    <a:pt x="11573" y="9295"/>
                    <a:pt x="12239" y="11530"/>
                    <a:pt x="13973" y="13143"/>
                  </a:cubicBezTo>
                  <a:cubicBezTo>
                    <a:pt x="15706" y="14757"/>
                    <a:pt x="18506" y="15750"/>
                    <a:pt x="21306" y="16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3238500" y="7793712"/>
              <a:ext cx="167535" cy="443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52" fill="norm" stroke="1" extrusionOk="0">
                  <a:moveTo>
                    <a:pt x="2430" y="0"/>
                  </a:moveTo>
                  <a:cubicBezTo>
                    <a:pt x="2160" y="1954"/>
                    <a:pt x="1890" y="3909"/>
                    <a:pt x="1890" y="6789"/>
                  </a:cubicBezTo>
                  <a:cubicBezTo>
                    <a:pt x="1890" y="9669"/>
                    <a:pt x="2160" y="13474"/>
                    <a:pt x="2160" y="15891"/>
                  </a:cubicBezTo>
                  <a:cubicBezTo>
                    <a:pt x="2160" y="18309"/>
                    <a:pt x="1890" y="19337"/>
                    <a:pt x="1620" y="20160"/>
                  </a:cubicBezTo>
                  <a:cubicBezTo>
                    <a:pt x="1350" y="20983"/>
                    <a:pt x="1080" y="21600"/>
                    <a:pt x="945" y="21549"/>
                  </a:cubicBezTo>
                  <a:cubicBezTo>
                    <a:pt x="810" y="21497"/>
                    <a:pt x="810" y="20777"/>
                    <a:pt x="1350" y="19594"/>
                  </a:cubicBezTo>
                  <a:cubicBezTo>
                    <a:pt x="1890" y="18411"/>
                    <a:pt x="2970" y="16766"/>
                    <a:pt x="4320" y="15531"/>
                  </a:cubicBezTo>
                  <a:cubicBezTo>
                    <a:pt x="5670" y="14297"/>
                    <a:pt x="7290" y="13474"/>
                    <a:pt x="8775" y="13011"/>
                  </a:cubicBezTo>
                  <a:cubicBezTo>
                    <a:pt x="10260" y="12549"/>
                    <a:pt x="11610" y="12446"/>
                    <a:pt x="13230" y="12394"/>
                  </a:cubicBezTo>
                  <a:cubicBezTo>
                    <a:pt x="14850" y="12343"/>
                    <a:pt x="16740" y="12343"/>
                    <a:pt x="18225" y="12600"/>
                  </a:cubicBezTo>
                  <a:cubicBezTo>
                    <a:pt x="19710" y="12857"/>
                    <a:pt x="20790" y="13371"/>
                    <a:pt x="21195" y="14297"/>
                  </a:cubicBezTo>
                  <a:cubicBezTo>
                    <a:pt x="21600" y="15223"/>
                    <a:pt x="21330" y="16560"/>
                    <a:pt x="20115" y="17691"/>
                  </a:cubicBezTo>
                  <a:cubicBezTo>
                    <a:pt x="18900" y="18823"/>
                    <a:pt x="16740" y="19749"/>
                    <a:pt x="14175" y="20314"/>
                  </a:cubicBezTo>
                  <a:cubicBezTo>
                    <a:pt x="11610" y="20880"/>
                    <a:pt x="8640" y="21086"/>
                    <a:pt x="6480" y="21189"/>
                  </a:cubicBezTo>
                  <a:cubicBezTo>
                    <a:pt x="4320" y="21291"/>
                    <a:pt x="2970" y="21291"/>
                    <a:pt x="2025" y="21034"/>
                  </a:cubicBezTo>
                  <a:cubicBezTo>
                    <a:pt x="1080" y="20777"/>
                    <a:pt x="540" y="20263"/>
                    <a:pt x="0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030547" y="6788143"/>
              <a:ext cx="137854" cy="19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82" fill="norm" stroke="1" extrusionOk="0">
                  <a:moveTo>
                    <a:pt x="15193" y="5886"/>
                  </a:moveTo>
                  <a:cubicBezTo>
                    <a:pt x="15193" y="4712"/>
                    <a:pt x="15193" y="3539"/>
                    <a:pt x="14709" y="2482"/>
                  </a:cubicBezTo>
                  <a:cubicBezTo>
                    <a:pt x="14226" y="1425"/>
                    <a:pt x="13259" y="486"/>
                    <a:pt x="11969" y="134"/>
                  </a:cubicBezTo>
                  <a:cubicBezTo>
                    <a:pt x="10680" y="-218"/>
                    <a:pt x="9068" y="17"/>
                    <a:pt x="6650" y="2130"/>
                  </a:cubicBezTo>
                  <a:cubicBezTo>
                    <a:pt x="4232" y="4243"/>
                    <a:pt x="1008" y="8234"/>
                    <a:pt x="202" y="11639"/>
                  </a:cubicBezTo>
                  <a:cubicBezTo>
                    <a:pt x="-604" y="15043"/>
                    <a:pt x="1008" y="17860"/>
                    <a:pt x="4877" y="19386"/>
                  </a:cubicBezTo>
                  <a:cubicBezTo>
                    <a:pt x="8745" y="20912"/>
                    <a:pt x="14871" y="21147"/>
                    <a:pt x="20996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218932" y="5250484"/>
              <a:ext cx="159019" cy="50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14" fill="norm" stroke="1" extrusionOk="0">
                  <a:moveTo>
                    <a:pt x="16236" y="13367"/>
                  </a:moveTo>
                  <a:cubicBezTo>
                    <a:pt x="15384" y="13007"/>
                    <a:pt x="14531" y="12647"/>
                    <a:pt x="12257" y="12647"/>
                  </a:cubicBezTo>
                  <a:cubicBezTo>
                    <a:pt x="9984" y="12647"/>
                    <a:pt x="6289" y="13007"/>
                    <a:pt x="3731" y="14222"/>
                  </a:cubicBezTo>
                  <a:cubicBezTo>
                    <a:pt x="1173" y="15437"/>
                    <a:pt x="-248" y="17507"/>
                    <a:pt x="36" y="18947"/>
                  </a:cubicBezTo>
                  <a:cubicBezTo>
                    <a:pt x="320" y="20387"/>
                    <a:pt x="2310" y="21197"/>
                    <a:pt x="5010" y="21377"/>
                  </a:cubicBezTo>
                  <a:cubicBezTo>
                    <a:pt x="7710" y="21557"/>
                    <a:pt x="11120" y="21107"/>
                    <a:pt x="13678" y="19352"/>
                  </a:cubicBezTo>
                  <a:cubicBezTo>
                    <a:pt x="16236" y="17597"/>
                    <a:pt x="17941" y="14537"/>
                    <a:pt x="18510" y="11567"/>
                  </a:cubicBezTo>
                  <a:cubicBezTo>
                    <a:pt x="19078" y="8597"/>
                    <a:pt x="18510" y="5717"/>
                    <a:pt x="18084" y="4007"/>
                  </a:cubicBezTo>
                  <a:cubicBezTo>
                    <a:pt x="17657" y="2297"/>
                    <a:pt x="17373" y="1757"/>
                    <a:pt x="16663" y="1172"/>
                  </a:cubicBezTo>
                  <a:cubicBezTo>
                    <a:pt x="15952" y="587"/>
                    <a:pt x="14815" y="-43"/>
                    <a:pt x="13963" y="2"/>
                  </a:cubicBezTo>
                  <a:cubicBezTo>
                    <a:pt x="13110" y="47"/>
                    <a:pt x="12541" y="767"/>
                    <a:pt x="12541" y="2702"/>
                  </a:cubicBezTo>
                  <a:cubicBezTo>
                    <a:pt x="12541" y="4637"/>
                    <a:pt x="13110" y="7787"/>
                    <a:pt x="14673" y="10667"/>
                  </a:cubicBezTo>
                  <a:cubicBezTo>
                    <a:pt x="16236" y="13547"/>
                    <a:pt x="18794" y="16157"/>
                    <a:pt x="21352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2044700" y="5832560"/>
              <a:ext cx="190500" cy="3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21600" y="1803"/>
                  </a:moveTo>
                  <a:cubicBezTo>
                    <a:pt x="21360" y="934"/>
                    <a:pt x="21120" y="65"/>
                    <a:pt x="20760" y="3"/>
                  </a:cubicBezTo>
                  <a:cubicBezTo>
                    <a:pt x="20400" y="-59"/>
                    <a:pt x="19920" y="686"/>
                    <a:pt x="18120" y="3044"/>
                  </a:cubicBezTo>
                  <a:cubicBezTo>
                    <a:pt x="16320" y="5403"/>
                    <a:pt x="13200" y="9375"/>
                    <a:pt x="9960" y="12727"/>
                  </a:cubicBezTo>
                  <a:cubicBezTo>
                    <a:pt x="6720" y="16079"/>
                    <a:pt x="3360" y="18810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2089150" y="5876012"/>
              <a:ext cx="406400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38" y="1454"/>
                    <a:pt x="18675" y="2908"/>
                    <a:pt x="16931" y="4812"/>
                  </a:cubicBezTo>
                  <a:cubicBezTo>
                    <a:pt x="15188" y="6715"/>
                    <a:pt x="13162" y="9069"/>
                    <a:pt x="10800" y="11423"/>
                  </a:cubicBezTo>
                  <a:cubicBezTo>
                    <a:pt x="8438" y="13777"/>
                    <a:pt x="5738" y="16131"/>
                    <a:pt x="3881" y="17827"/>
                  </a:cubicBezTo>
                  <a:cubicBezTo>
                    <a:pt x="2025" y="19523"/>
                    <a:pt x="1012" y="20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313053" y="5881233"/>
              <a:ext cx="549662" cy="902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76" fill="norm" stroke="1" extrusionOk="0">
                  <a:moveTo>
                    <a:pt x="20958" y="634"/>
                  </a:moveTo>
                  <a:cubicBezTo>
                    <a:pt x="21123" y="330"/>
                    <a:pt x="21288" y="27"/>
                    <a:pt x="21371" y="1"/>
                  </a:cubicBezTo>
                  <a:cubicBezTo>
                    <a:pt x="21453" y="-24"/>
                    <a:pt x="21453" y="229"/>
                    <a:pt x="20835" y="962"/>
                  </a:cubicBezTo>
                  <a:cubicBezTo>
                    <a:pt x="20216" y="1696"/>
                    <a:pt x="18980" y="2910"/>
                    <a:pt x="17496" y="4377"/>
                  </a:cubicBezTo>
                  <a:cubicBezTo>
                    <a:pt x="16012" y="5844"/>
                    <a:pt x="14280" y="7564"/>
                    <a:pt x="12673" y="9132"/>
                  </a:cubicBezTo>
                  <a:cubicBezTo>
                    <a:pt x="11065" y="10700"/>
                    <a:pt x="9581" y="12117"/>
                    <a:pt x="7891" y="13634"/>
                  </a:cubicBezTo>
                  <a:cubicBezTo>
                    <a:pt x="6201" y="15152"/>
                    <a:pt x="4305" y="16770"/>
                    <a:pt x="2903" y="17984"/>
                  </a:cubicBezTo>
                  <a:cubicBezTo>
                    <a:pt x="1502" y="19198"/>
                    <a:pt x="595" y="20008"/>
                    <a:pt x="224" y="20539"/>
                  </a:cubicBezTo>
                  <a:cubicBezTo>
                    <a:pt x="-147" y="21070"/>
                    <a:pt x="18" y="21323"/>
                    <a:pt x="183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2635250" y="5964912"/>
              <a:ext cx="647700" cy="101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35" y="810"/>
                    <a:pt x="20471" y="1620"/>
                    <a:pt x="19376" y="2790"/>
                  </a:cubicBezTo>
                  <a:cubicBezTo>
                    <a:pt x="18282" y="3960"/>
                    <a:pt x="16659" y="5490"/>
                    <a:pt x="15035" y="6840"/>
                  </a:cubicBezTo>
                  <a:cubicBezTo>
                    <a:pt x="13412" y="8190"/>
                    <a:pt x="11788" y="9360"/>
                    <a:pt x="10094" y="10575"/>
                  </a:cubicBezTo>
                  <a:cubicBezTo>
                    <a:pt x="8400" y="11790"/>
                    <a:pt x="6635" y="13050"/>
                    <a:pt x="5259" y="14288"/>
                  </a:cubicBezTo>
                  <a:cubicBezTo>
                    <a:pt x="3882" y="15525"/>
                    <a:pt x="2894" y="16740"/>
                    <a:pt x="2082" y="17955"/>
                  </a:cubicBezTo>
                  <a:cubicBezTo>
                    <a:pt x="1271" y="19170"/>
                    <a:pt x="635" y="20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3060700" y="6441162"/>
              <a:ext cx="4000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14" y="900"/>
                    <a:pt x="18629" y="1800"/>
                    <a:pt x="16686" y="3750"/>
                  </a:cubicBezTo>
                  <a:cubicBezTo>
                    <a:pt x="14743" y="5700"/>
                    <a:pt x="12343" y="8700"/>
                    <a:pt x="10057" y="11300"/>
                  </a:cubicBezTo>
                  <a:cubicBezTo>
                    <a:pt x="7771" y="13900"/>
                    <a:pt x="5600" y="16100"/>
                    <a:pt x="3943" y="17750"/>
                  </a:cubicBezTo>
                  <a:cubicBezTo>
                    <a:pt x="2286" y="19400"/>
                    <a:pt x="1143" y="20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3340100" y="6771362"/>
              <a:ext cx="2032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25" y="3979"/>
                    <a:pt x="11250" y="7958"/>
                    <a:pt x="7650" y="11558"/>
                  </a:cubicBezTo>
                  <a:cubicBezTo>
                    <a:pt x="4050" y="15158"/>
                    <a:pt x="2025" y="18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4347633" y="6207675"/>
              <a:ext cx="243723" cy="718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93" fill="norm" stroke="1" extrusionOk="0">
                  <a:moveTo>
                    <a:pt x="3478" y="6037"/>
                  </a:moveTo>
                  <a:cubicBezTo>
                    <a:pt x="3295" y="7684"/>
                    <a:pt x="3112" y="9331"/>
                    <a:pt x="3386" y="11231"/>
                  </a:cubicBezTo>
                  <a:cubicBezTo>
                    <a:pt x="3661" y="13132"/>
                    <a:pt x="4393" y="15285"/>
                    <a:pt x="4851" y="16932"/>
                  </a:cubicBezTo>
                  <a:cubicBezTo>
                    <a:pt x="5308" y="18579"/>
                    <a:pt x="5492" y="19719"/>
                    <a:pt x="5675" y="20448"/>
                  </a:cubicBezTo>
                  <a:cubicBezTo>
                    <a:pt x="5858" y="21176"/>
                    <a:pt x="6041" y="21493"/>
                    <a:pt x="6132" y="21493"/>
                  </a:cubicBezTo>
                  <a:cubicBezTo>
                    <a:pt x="6224" y="21493"/>
                    <a:pt x="6224" y="21176"/>
                    <a:pt x="5858" y="20036"/>
                  </a:cubicBezTo>
                  <a:cubicBezTo>
                    <a:pt x="5492" y="18896"/>
                    <a:pt x="4759" y="16932"/>
                    <a:pt x="3936" y="14937"/>
                  </a:cubicBezTo>
                  <a:cubicBezTo>
                    <a:pt x="3112" y="12942"/>
                    <a:pt x="2197" y="10915"/>
                    <a:pt x="1739" y="8919"/>
                  </a:cubicBezTo>
                  <a:cubicBezTo>
                    <a:pt x="1281" y="6924"/>
                    <a:pt x="1281" y="4960"/>
                    <a:pt x="1647" y="3630"/>
                  </a:cubicBezTo>
                  <a:cubicBezTo>
                    <a:pt x="2014" y="2300"/>
                    <a:pt x="2746" y="1603"/>
                    <a:pt x="4668" y="1002"/>
                  </a:cubicBezTo>
                  <a:cubicBezTo>
                    <a:pt x="6590" y="400"/>
                    <a:pt x="9702" y="-107"/>
                    <a:pt x="12539" y="20"/>
                  </a:cubicBezTo>
                  <a:cubicBezTo>
                    <a:pt x="15376" y="146"/>
                    <a:pt x="17939" y="906"/>
                    <a:pt x="19495" y="1793"/>
                  </a:cubicBezTo>
                  <a:cubicBezTo>
                    <a:pt x="21051" y="2680"/>
                    <a:pt x="21600" y="3694"/>
                    <a:pt x="20502" y="4739"/>
                  </a:cubicBezTo>
                  <a:cubicBezTo>
                    <a:pt x="19403" y="5784"/>
                    <a:pt x="16658" y="6861"/>
                    <a:pt x="13271" y="7558"/>
                  </a:cubicBezTo>
                  <a:cubicBezTo>
                    <a:pt x="9885" y="8254"/>
                    <a:pt x="5858" y="8571"/>
                    <a:pt x="3386" y="8698"/>
                  </a:cubicBezTo>
                  <a:cubicBezTo>
                    <a:pt x="915" y="8824"/>
                    <a:pt x="0" y="8761"/>
                    <a:pt x="0" y="8729"/>
                  </a:cubicBezTo>
                  <a:cubicBezTo>
                    <a:pt x="0" y="8698"/>
                    <a:pt x="915" y="8698"/>
                    <a:pt x="1831" y="86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4546600" y="6517362"/>
              <a:ext cx="1714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143"/>
                    <a:pt x="9600" y="10286"/>
                    <a:pt x="13200" y="13886"/>
                  </a:cubicBezTo>
                  <a:cubicBezTo>
                    <a:pt x="16800" y="17486"/>
                    <a:pt x="192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4578350" y="6466562"/>
              <a:ext cx="889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967"/>
                    <a:pt x="17486" y="7935"/>
                    <a:pt x="13886" y="11535"/>
                  </a:cubicBezTo>
                  <a:cubicBezTo>
                    <a:pt x="10286" y="15135"/>
                    <a:pt x="5143" y="183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4775200" y="6625312"/>
              <a:ext cx="381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845050" y="6384012"/>
              <a:ext cx="177800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4114" y="5280"/>
                    <a:pt x="8229" y="10560"/>
                    <a:pt x="10929" y="13800"/>
                  </a:cubicBezTo>
                  <a:cubicBezTo>
                    <a:pt x="13629" y="17040"/>
                    <a:pt x="14914" y="18240"/>
                    <a:pt x="16071" y="19320"/>
                  </a:cubicBezTo>
                  <a:cubicBezTo>
                    <a:pt x="17229" y="20400"/>
                    <a:pt x="18257" y="21360"/>
                    <a:pt x="19157" y="21480"/>
                  </a:cubicBezTo>
                  <a:cubicBezTo>
                    <a:pt x="20057" y="21600"/>
                    <a:pt x="20829" y="20880"/>
                    <a:pt x="21600" y="201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5010149" y="6422112"/>
              <a:ext cx="317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677"/>
                    <a:pt x="15840" y="7353"/>
                    <a:pt x="12240" y="10953"/>
                  </a:cubicBezTo>
                  <a:cubicBezTo>
                    <a:pt x="8640" y="14553"/>
                    <a:pt x="4320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5147733" y="6100828"/>
              <a:ext cx="122768" cy="416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21600" y="2486"/>
                  </a:moveTo>
                  <a:cubicBezTo>
                    <a:pt x="20110" y="1613"/>
                    <a:pt x="18621" y="741"/>
                    <a:pt x="16945" y="304"/>
                  </a:cubicBezTo>
                  <a:cubicBezTo>
                    <a:pt x="15269" y="-132"/>
                    <a:pt x="13407" y="-132"/>
                    <a:pt x="11172" y="523"/>
                  </a:cubicBezTo>
                  <a:cubicBezTo>
                    <a:pt x="8938" y="1177"/>
                    <a:pt x="6331" y="2486"/>
                    <a:pt x="4097" y="4832"/>
                  </a:cubicBezTo>
                  <a:cubicBezTo>
                    <a:pt x="1862" y="7177"/>
                    <a:pt x="0" y="10559"/>
                    <a:pt x="0" y="13395"/>
                  </a:cubicBezTo>
                  <a:cubicBezTo>
                    <a:pt x="0" y="16232"/>
                    <a:pt x="1862" y="18523"/>
                    <a:pt x="5400" y="19777"/>
                  </a:cubicBezTo>
                  <a:cubicBezTo>
                    <a:pt x="8938" y="21032"/>
                    <a:pt x="14152" y="21250"/>
                    <a:pt x="19366" y="214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5257800" y="6204359"/>
              <a:ext cx="158750" cy="22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2551"/>
                  </a:moveTo>
                  <a:cubicBezTo>
                    <a:pt x="288" y="1560"/>
                    <a:pt x="576" y="570"/>
                    <a:pt x="1440" y="173"/>
                  </a:cubicBezTo>
                  <a:cubicBezTo>
                    <a:pt x="2304" y="-223"/>
                    <a:pt x="3744" y="-25"/>
                    <a:pt x="5904" y="1660"/>
                  </a:cubicBezTo>
                  <a:cubicBezTo>
                    <a:pt x="8064" y="3344"/>
                    <a:pt x="10944" y="6515"/>
                    <a:pt x="12096" y="9487"/>
                  </a:cubicBezTo>
                  <a:cubicBezTo>
                    <a:pt x="13248" y="12460"/>
                    <a:pt x="12672" y="15234"/>
                    <a:pt x="11664" y="17216"/>
                  </a:cubicBezTo>
                  <a:cubicBezTo>
                    <a:pt x="10656" y="19197"/>
                    <a:pt x="9216" y="20386"/>
                    <a:pt x="7776" y="20882"/>
                  </a:cubicBezTo>
                  <a:cubicBezTo>
                    <a:pt x="6336" y="21377"/>
                    <a:pt x="4896" y="21179"/>
                    <a:pt x="4608" y="19395"/>
                  </a:cubicBezTo>
                  <a:cubicBezTo>
                    <a:pt x="4320" y="17612"/>
                    <a:pt x="5184" y="14243"/>
                    <a:pt x="7488" y="11171"/>
                  </a:cubicBezTo>
                  <a:cubicBezTo>
                    <a:pt x="9792" y="8100"/>
                    <a:pt x="13536" y="5326"/>
                    <a:pt x="16272" y="3542"/>
                  </a:cubicBezTo>
                  <a:cubicBezTo>
                    <a:pt x="19008" y="1759"/>
                    <a:pt x="20736" y="966"/>
                    <a:pt x="20880" y="1560"/>
                  </a:cubicBezTo>
                  <a:cubicBezTo>
                    <a:pt x="21024" y="2155"/>
                    <a:pt x="19584" y="4137"/>
                    <a:pt x="18720" y="6416"/>
                  </a:cubicBezTo>
                  <a:cubicBezTo>
                    <a:pt x="17856" y="8694"/>
                    <a:pt x="17568" y="11271"/>
                    <a:pt x="18144" y="13054"/>
                  </a:cubicBezTo>
                  <a:cubicBezTo>
                    <a:pt x="18720" y="14838"/>
                    <a:pt x="20160" y="15828"/>
                    <a:pt x="21600" y="168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5524500" y="6358612"/>
              <a:ext cx="254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5626099" y="6182699"/>
              <a:ext cx="194608" cy="355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44" fill="norm" stroke="1" extrusionOk="0">
                  <a:moveTo>
                    <a:pt x="0" y="266"/>
                  </a:moveTo>
                  <a:cubicBezTo>
                    <a:pt x="232" y="2034"/>
                    <a:pt x="465" y="3803"/>
                    <a:pt x="929" y="5003"/>
                  </a:cubicBezTo>
                  <a:cubicBezTo>
                    <a:pt x="1394" y="6203"/>
                    <a:pt x="2090" y="6834"/>
                    <a:pt x="3019" y="7213"/>
                  </a:cubicBezTo>
                  <a:cubicBezTo>
                    <a:pt x="3948" y="7592"/>
                    <a:pt x="5110" y="7719"/>
                    <a:pt x="5923" y="7403"/>
                  </a:cubicBezTo>
                  <a:cubicBezTo>
                    <a:pt x="6735" y="7087"/>
                    <a:pt x="7200" y="6329"/>
                    <a:pt x="7432" y="5255"/>
                  </a:cubicBezTo>
                  <a:cubicBezTo>
                    <a:pt x="7665" y="4182"/>
                    <a:pt x="7665" y="2792"/>
                    <a:pt x="7548" y="1719"/>
                  </a:cubicBezTo>
                  <a:cubicBezTo>
                    <a:pt x="7432" y="645"/>
                    <a:pt x="7200" y="-113"/>
                    <a:pt x="7084" y="13"/>
                  </a:cubicBezTo>
                  <a:cubicBezTo>
                    <a:pt x="6968" y="140"/>
                    <a:pt x="6968" y="1150"/>
                    <a:pt x="8361" y="2729"/>
                  </a:cubicBezTo>
                  <a:cubicBezTo>
                    <a:pt x="9755" y="4308"/>
                    <a:pt x="12542" y="6455"/>
                    <a:pt x="14981" y="8792"/>
                  </a:cubicBezTo>
                  <a:cubicBezTo>
                    <a:pt x="17419" y="11129"/>
                    <a:pt x="19510" y="13655"/>
                    <a:pt x="20555" y="15550"/>
                  </a:cubicBezTo>
                  <a:cubicBezTo>
                    <a:pt x="21600" y="17445"/>
                    <a:pt x="21600" y="18708"/>
                    <a:pt x="20671" y="19719"/>
                  </a:cubicBezTo>
                  <a:cubicBezTo>
                    <a:pt x="19742" y="20729"/>
                    <a:pt x="17884" y="21487"/>
                    <a:pt x="15794" y="21171"/>
                  </a:cubicBezTo>
                  <a:cubicBezTo>
                    <a:pt x="13703" y="20855"/>
                    <a:pt x="11381" y="19466"/>
                    <a:pt x="9058" y="180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5759449" y="6028412"/>
              <a:ext cx="106569" cy="40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452" fill="norm" stroke="1" extrusionOk="0">
                  <a:moveTo>
                    <a:pt x="0" y="0"/>
                  </a:moveTo>
                  <a:cubicBezTo>
                    <a:pt x="6113" y="2561"/>
                    <a:pt x="12226" y="5122"/>
                    <a:pt x="16098" y="7794"/>
                  </a:cubicBezTo>
                  <a:cubicBezTo>
                    <a:pt x="19970" y="10466"/>
                    <a:pt x="21600" y="13249"/>
                    <a:pt x="19766" y="15588"/>
                  </a:cubicBezTo>
                  <a:cubicBezTo>
                    <a:pt x="17932" y="17926"/>
                    <a:pt x="12634" y="19819"/>
                    <a:pt x="8762" y="20709"/>
                  </a:cubicBezTo>
                  <a:cubicBezTo>
                    <a:pt x="4891" y="21600"/>
                    <a:pt x="2445" y="21489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6000750" y="6104612"/>
              <a:ext cx="127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200"/>
                    <a:pt x="10800" y="8800"/>
                    <a:pt x="14400" y="5200"/>
                  </a:cubicBezTo>
                  <a:cubicBezTo>
                    <a:pt x="18000" y="1600"/>
                    <a:pt x="198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6038850" y="6206212"/>
              <a:ext cx="107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6274889" y="5753047"/>
              <a:ext cx="93656" cy="57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28" fill="norm" stroke="1" extrusionOk="0">
                  <a:moveTo>
                    <a:pt x="11273" y="9140"/>
                  </a:moveTo>
                  <a:cubicBezTo>
                    <a:pt x="12233" y="10966"/>
                    <a:pt x="13193" y="12793"/>
                    <a:pt x="14873" y="14699"/>
                  </a:cubicBezTo>
                  <a:cubicBezTo>
                    <a:pt x="16553" y="16604"/>
                    <a:pt x="18953" y="18590"/>
                    <a:pt x="20153" y="19821"/>
                  </a:cubicBezTo>
                  <a:cubicBezTo>
                    <a:pt x="21353" y="21052"/>
                    <a:pt x="21353" y="21528"/>
                    <a:pt x="21113" y="21528"/>
                  </a:cubicBezTo>
                  <a:cubicBezTo>
                    <a:pt x="20873" y="21528"/>
                    <a:pt x="20393" y="21052"/>
                    <a:pt x="18233" y="19463"/>
                  </a:cubicBezTo>
                  <a:cubicBezTo>
                    <a:pt x="16073" y="17875"/>
                    <a:pt x="12233" y="15175"/>
                    <a:pt x="8873" y="12515"/>
                  </a:cubicBezTo>
                  <a:cubicBezTo>
                    <a:pt x="5513" y="9854"/>
                    <a:pt x="2633" y="7234"/>
                    <a:pt x="1193" y="5288"/>
                  </a:cubicBezTo>
                  <a:cubicBezTo>
                    <a:pt x="-247" y="3343"/>
                    <a:pt x="-247" y="2072"/>
                    <a:pt x="473" y="1278"/>
                  </a:cubicBezTo>
                  <a:cubicBezTo>
                    <a:pt x="1193" y="484"/>
                    <a:pt x="2633" y="166"/>
                    <a:pt x="4553" y="47"/>
                  </a:cubicBezTo>
                  <a:cubicBezTo>
                    <a:pt x="6473" y="-72"/>
                    <a:pt x="8873" y="7"/>
                    <a:pt x="11753" y="603"/>
                  </a:cubicBezTo>
                  <a:cubicBezTo>
                    <a:pt x="14633" y="1199"/>
                    <a:pt x="17993" y="2310"/>
                    <a:pt x="19433" y="3502"/>
                  </a:cubicBezTo>
                  <a:cubicBezTo>
                    <a:pt x="20873" y="4693"/>
                    <a:pt x="20393" y="5963"/>
                    <a:pt x="18233" y="6916"/>
                  </a:cubicBezTo>
                  <a:cubicBezTo>
                    <a:pt x="16073" y="7869"/>
                    <a:pt x="12233" y="8504"/>
                    <a:pt x="8393" y="91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6369050" y="5977612"/>
              <a:ext cx="158750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2019"/>
                  </a:moveTo>
                  <a:cubicBezTo>
                    <a:pt x="288" y="11148"/>
                    <a:pt x="576" y="10277"/>
                    <a:pt x="1728" y="9755"/>
                  </a:cubicBezTo>
                  <a:cubicBezTo>
                    <a:pt x="2880" y="9232"/>
                    <a:pt x="4896" y="9058"/>
                    <a:pt x="7632" y="10016"/>
                  </a:cubicBezTo>
                  <a:cubicBezTo>
                    <a:pt x="10368" y="10974"/>
                    <a:pt x="13824" y="13065"/>
                    <a:pt x="15696" y="14806"/>
                  </a:cubicBezTo>
                  <a:cubicBezTo>
                    <a:pt x="17568" y="16548"/>
                    <a:pt x="17856" y="17942"/>
                    <a:pt x="17712" y="19161"/>
                  </a:cubicBezTo>
                  <a:cubicBezTo>
                    <a:pt x="17568" y="20381"/>
                    <a:pt x="16992" y="21426"/>
                    <a:pt x="15840" y="21513"/>
                  </a:cubicBezTo>
                  <a:cubicBezTo>
                    <a:pt x="14688" y="21600"/>
                    <a:pt x="12960" y="20729"/>
                    <a:pt x="11664" y="18552"/>
                  </a:cubicBezTo>
                  <a:cubicBezTo>
                    <a:pt x="10368" y="16374"/>
                    <a:pt x="9504" y="12890"/>
                    <a:pt x="10080" y="9929"/>
                  </a:cubicBezTo>
                  <a:cubicBezTo>
                    <a:pt x="10656" y="6968"/>
                    <a:pt x="12672" y="4529"/>
                    <a:pt x="14832" y="2961"/>
                  </a:cubicBezTo>
                  <a:cubicBezTo>
                    <a:pt x="16992" y="1394"/>
                    <a:pt x="19296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6619786" y="5769006"/>
              <a:ext cx="117564" cy="37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95" fill="norm" stroke="1" extrusionOk="0">
                  <a:moveTo>
                    <a:pt x="16794" y="2858"/>
                  </a:moveTo>
                  <a:cubicBezTo>
                    <a:pt x="15637" y="2130"/>
                    <a:pt x="14480" y="1402"/>
                    <a:pt x="12937" y="856"/>
                  </a:cubicBezTo>
                  <a:cubicBezTo>
                    <a:pt x="11394" y="310"/>
                    <a:pt x="9466" y="-54"/>
                    <a:pt x="7923" y="7"/>
                  </a:cubicBezTo>
                  <a:cubicBezTo>
                    <a:pt x="6380" y="67"/>
                    <a:pt x="5223" y="553"/>
                    <a:pt x="3680" y="2555"/>
                  </a:cubicBezTo>
                  <a:cubicBezTo>
                    <a:pt x="2137" y="4557"/>
                    <a:pt x="209" y="8076"/>
                    <a:pt x="16" y="11353"/>
                  </a:cubicBezTo>
                  <a:cubicBezTo>
                    <a:pt x="-177" y="14629"/>
                    <a:pt x="1366" y="17663"/>
                    <a:pt x="4066" y="19362"/>
                  </a:cubicBezTo>
                  <a:cubicBezTo>
                    <a:pt x="6766" y="21061"/>
                    <a:pt x="10623" y="21425"/>
                    <a:pt x="13709" y="21485"/>
                  </a:cubicBezTo>
                  <a:cubicBezTo>
                    <a:pt x="16794" y="21546"/>
                    <a:pt x="19109" y="21303"/>
                    <a:pt x="21423" y="210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6743700" y="5863312"/>
              <a:ext cx="2349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76" y="4215"/>
                    <a:pt x="8951" y="8429"/>
                    <a:pt x="12551" y="12029"/>
                  </a:cubicBezTo>
                  <a:cubicBezTo>
                    <a:pt x="16151" y="15629"/>
                    <a:pt x="18876" y="18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6866051" y="5787112"/>
              <a:ext cx="935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5934" y="1986"/>
                    <a:pt x="10654" y="3972"/>
                    <a:pt x="6814" y="6952"/>
                  </a:cubicBezTo>
                  <a:cubicBezTo>
                    <a:pt x="2974" y="9931"/>
                    <a:pt x="574" y="13903"/>
                    <a:pt x="94" y="16510"/>
                  </a:cubicBezTo>
                  <a:cubicBezTo>
                    <a:pt x="-386" y="19117"/>
                    <a:pt x="1054" y="20359"/>
                    <a:pt x="249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023100" y="5892618"/>
              <a:ext cx="1397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927" y="12582"/>
                    <a:pt x="7855" y="4867"/>
                    <a:pt x="11455" y="1782"/>
                  </a:cubicBezTo>
                  <a:cubicBezTo>
                    <a:pt x="15055" y="-1304"/>
                    <a:pt x="1832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7061200" y="5958562"/>
              <a:ext cx="1651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6320"/>
                    <a:pt x="8308" y="11040"/>
                    <a:pt x="11908" y="7440"/>
                  </a:cubicBezTo>
                  <a:cubicBezTo>
                    <a:pt x="15508" y="3840"/>
                    <a:pt x="18554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7253161" y="5772113"/>
              <a:ext cx="239840" cy="24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158" fill="norm" stroke="1" extrusionOk="0">
                  <a:moveTo>
                    <a:pt x="433" y="4113"/>
                  </a:moveTo>
                  <a:cubicBezTo>
                    <a:pt x="58" y="3182"/>
                    <a:pt x="-318" y="2251"/>
                    <a:pt x="433" y="1692"/>
                  </a:cubicBezTo>
                  <a:cubicBezTo>
                    <a:pt x="1185" y="1134"/>
                    <a:pt x="3063" y="947"/>
                    <a:pt x="5035" y="1692"/>
                  </a:cubicBezTo>
                  <a:cubicBezTo>
                    <a:pt x="7007" y="2437"/>
                    <a:pt x="9073" y="4113"/>
                    <a:pt x="9731" y="7278"/>
                  </a:cubicBezTo>
                  <a:cubicBezTo>
                    <a:pt x="10388" y="10444"/>
                    <a:pt x="9637" y="15099"/>
                    <a:pt x="8698" y="17799"/>
                  </a:cubicBezTo>
                  <a:cubicBezTo>
                    <a:pt x="7759" y="20499"/>
                    <a:pt x="6632" y="21244"/>
                    <a:pt x="5974" y="21151"/>
                  </a:cubicBezTo>
                  <a:cubicBezTo>
                    <a:pt x="5317" y="21058"/>
                    <a:pt x="5129" y="20127"/>
                    <a:pt x="6256" y="17147"/>
                  </a:cubicBezTo>
                  <a:cubicBezTo>
                    <a:pt x="7383" y="14168"/>
                    <a:pt x="9825" y="9141"/>
                    <a:pt x="11421" y="6254"/>
                  </a:cubicBezTo>
                  <a:cubicBezTo>
                    <a:pt x="13018" y="3368"/>
                    <a:pt x="13769" y="2623"/>
                    <a:pt x="14802" y="1692"/>
                  </a:cubicBezTo>
                  <a:cubicBezTo>
                    <a:pt x="15835" y="761"/>
                    <a:pt x="17150" y="-356"/>
                    <a:pt x="17432" y="110"/>
                  </a:cubicBezTo>
                  <a:cubicBezTo>
                    <a:pt x="17713" y="575"/>
                    <a:pt x="16962" y="2623"/>
                    <a:pt x="16586" y="4578"/>
                  </a:cubicBezTo>
                  <a:cubicBezTo>
                    <a:pt x="16211" y="6534"/>
                    <a:pt x="16211" y="8396"/>
                    <a:pt x="17056" y="9885"/>
                  </a:cubicBezTo>
                  <a:cubicBezTo>
                    <a:pt x="17901" y="11375"/>
                    <a:pt x="19592" y="12492"/>
                    <a:pt x="21282" y="136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7776633" y="5589740"/>
              <a:ext cx="205317" cy="37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5" fill="norm" stroke="1" extrusionOk="0">
                  <a:moveTo>
                    <a:pt x="2895" y="8085"/>
                  </a:moveTo>
                  <a:cubicBezTo>
                    <a:pt x="2449" y="10420"/>
                    <a:pt x="2004" y="12756"/>
                    <a:pt x="2004" y="14740"/>
                  </a:cubicBezTo>
                  <a:cubicBezTo>
                    <a:pt x="2004" y="16725"/>
                    <a:pt x="2449" y="18360"/>
                    <a:pt x="2672" y="19469"/>
                  </a:cubicBezTo>
                  <a:cubicBezTo>
                    <a:pt x="2895" y="20578"/>
                    <a:pt x="2895" y="21162"/>
                    <a:pt x="2561" y="20870"/>
                  </a:cubicBezTo>
                  <a:cubicBezTo>
                    <a:pt x="2227" y="20578"/>
                    <a:pt x="1559" y="19411"/>
                    <a:pt x="1002" y="16842"/>
                  </a:cubicBezTo>
                  <a:cubicBezTo>
                    <a:pt x="445" y="14273"/>
                    <a:pt x="0" y="10304"/>
                    <a:pt x="0" y="7385"/>
                  </a:cubicBezTo>
                  <a:cubicBezTo>
                    <a:pt x="0" y="4466"/>
                    <a:pt x="445" y="2598"/>
                    <a:pt x="1670" y="1372"/>
                  </a:cubicBezTo>
                  <a:cubicBezTo>
                    <a:pt x="2895" y="146"/>
                    <a:pt x="4899" y="-438"/>
                    <a:pt x="7794" y="379"/>
                  </a:cubicBezTo>
                  <a:cubicBezTo>
                    <a:pt x="10689" y="1197"/>
                    <a:pt x="14474" y="3415"/>
                    <a:pt x="16812" y="6042"/>
                  </a:cubicBezTo>
                  <a:cubicBezTo>
                    <a:pt x="19151" y="8669"/>
                    <a:pt x="20041" y="11705"/>
                    <a:pt x="20598" y="13514"/>
                  </a:cubicBezTo>
                  <a:cubicBezTo>
                    <a:pt x="21155" y="15324"/>
                    <a:pt x="21377" y="15908"/>
                    <a:pt x="21600" y="164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8115300" y="5514062"/>
              <a:ext cx="190500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0"/>
                  </a:moveTo>
                  <a:cubicBezTo>
                    <a:pt x="4560" y="6104"/>
                    <a:pt x="9120" y="12209"/>
                    <a:pt x="12120" y="15848"/>
                  </a:cubicBezTo>
                  <a:cubicBezTo>
                    <a:pt x="15120" y="19487"/>
                    <a:pt x="16560" y="20661"/>
                    <a:pt x="17880" y="21130"/>
                  </a:cubicBezTo>
                  <a:cubicBezTo>
                    <a:pt x="19200" y="21600"/>
                    <a:pt x="20400" y="21365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8248650" y="5520412"/>
              <a:ext cx="889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290"/>
                    <a:pt x="14400" y="2579"/>
                    <a:pt x="11057" y="4836"/>
                  </a:cubicBezTo>
                  <a:cubicBezTo>
                    <a:pt x="7714" y="7093"/>
                    <a:pt x="4629" y="10316"/>
                    <a:pt x="2829" y="13272"/>
                  </a:cubicBezTo>
                  <a:cubicBezTo>
                    <a:pt x="1029" y="16227"/>
                    <a:pt x="514" y="189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8394700" y="5685512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8445499" y="5742662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8675044" y="5583912"/>
              <a:ext cx="168918" cy="44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20" fill="norm" stroke="1" extrusionOk="0">
                  <a:moveTo>
                    <a:pt x="2281" y="0"/>
                  </a:moveTo>
                  <a:cubicBezTo>
                    <a:pt x="1214" y="411"/>
                    <a:pt x="148" y="823"/>
                    <a:pt x="14" y="1697"/>
                  </a:cubicBezTo>
                  <a:cubicBezTo>
                    <a:pt x="-119" y="2571"/>
                    <a:pt x="681" y="3909"/>
                    <a:pt x="2281" y="4731"/>
                  </a:cubicBezTo>
                  <a:cubicBezTo>
                    <a:pt x="3881" y="5554"/>
                    <a:pt x="6281" y="5863"/>
                    <a:pt x="8281" y="5554"/>
                  </a:cubicBezTo>
                  <a:cubicBezTo>
                    <a:pt x="10281" y="5246"/>
                    <a:pt x="11881" y="4320"/>
                    <a:pt x="12814" y="3600"/>
                  </a:cubicBezTo>
                  <a:cubicBezTo>
                    <a:pt x="13748" y="2880"/>
                    <a:pt x="14014" y="2366"/>
                    <a:pt x="13748" y="1903"/>
                  </a:cubicBezTo>
                  <a:cubicBezTo>
                    <a:pt x="13481" y="1440"/>
                    <a:pt x="12681" y="1029"/>
                    <a:pt x="12014" y="1080"/>
                  </a:cubicBezTo>
                  <a:cubicBezTo>
                    <a:pt x="11348" y="1131"/>
                    <a:pt x="10814" y="1646"/>
                    <a:pt x="11081" y="2726"/>
                  </a:cubicBezTo>
                  <a:cubicBezTo>
                    <a:pt x="11348" y="3806"/>
                    <a:pt x="12414" y="5451"/>
                    <a:pt x="14281" y="7920"/>
                  </a:cubicBezTo>
                  <a:cubicBezTo>
                    <a:pt x="16148" y="10389"/>
                    <a:pt x="18814" y="13680"/>
                    <a:pt x="20148" y="15891"/>
                  </a:cubicBezTo>
                  <a:cubicBezTo>
                    <a:pt x="21481" y="18103"/>
                    <a:pt x="21481" y="19234"/>
                    <a:pt x="20948" y="20006"/>
                  </a:cubicBezTo>
                  <a:cubicBezTo>
                    <a:pt x="20414" y="20777"/>
                    <a:pt x="19348" y="21189"/>
                    <a:pt x="18014" y="21394"/>
                  </a:cubicBezTo>
                  <a:cubicBezTo>
                    <a:pt x="16681" y="21600"/>
                    <a:pt x="15081" y="21600"/>
                    <a:pt x="13614" y="21034"/>
                  </a:cubicBezTo>
                  <a:cubicBezTo>
                    <a:pt x="12148" y="20469"/>
                    <a:pt x="10814" y="19337"/>
                    <a:pt x="9481" y="18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8826500" y="5418812"/>
              <a:ext cx="161295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fill="norm" stroke="1" extrusionOk="0">
                  <a:moveTo>
                    <a:pt x="0" y="0"/>
                  </a:moveTo>
                  <a:cubicBezTo>
                    <a:pt x="3600" y="1549"/>
                    <a:pt x="7200" y="3099"/>
                    <a:pt x="10800" y="5149"/>
                  </a:cubicBezTo>
                  <a:cubicBezTo>
                    <a:pt x="14400" y="7200"/>
                    <a:pt x="18000" y="9752"/>
                    <a:pt x="19800" y="12122"/>
                  </a:cubicBezTo>
                  <a:cubicBezTo>
                    <a:pt x="21600" y="14491"/>
                    <a:pt x="21600" y="16678"/>
                    <a:pt x="19385" y="18228"/>
                  </a:cubicBezTo>
                  <a:cubicBezTo>
                    <a:pt x="17169" y="19777"/>
                    <a:pt x="12738" y="20689"/>
                    <a:pt x="830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4" name="Drawing"/>
          <p:cNvGrpSpPr/>
          <p:nvPr/>
        </p:nvGrpSpPr>
        <p:grpSpPr>
          <a:xfrm>
            <a:off x="1222285" y="1759879"/>
            <a:ext cx="11646970" cy="4418595"/>
            <a:chOff x="0" y="0"/>
            <a:chExt cx="11646969" cy="4418594"/>
          </a:xfrm>
        </p:grpSpPr>
        <p:sp>
          <p:nvSpPr>
            <p:cNvPr id="1880" name="Line"/>
            <p:cNvSpPr/>
            <p:nvPr/>
          </p:nvSpPr>
          <p:spPr>
            <a:xfrm>
              <a:off x="0" y="111691"/>
              <a:ext cx="339815" cy="54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99" fill="norm" stroke="1" extrusionOk="0">
                  <a:moveTo>
                    <a:pt x="1012" y="1328"/>
                  </a:moveTo>
                  <a:cubicBezTo>
                    <a:pt x="476" y="739"/>
                    <a:pt x="-61" y="151"/>
                    <a:pt x="6" y="25"/>
                  </a:cubicBezTo>
                  <a:cubicBezTo>
                    <a:pt x="73" y="-101"/>
                    <a:pt x="744" y="235"/>
                    <a:pt x="2421" y="1538"/>
                  </a:cubicBezTo>
                  <a:cubicBezTo>
                    <a:pt x="4098" y="2841"/>
                    <a:pt x="6781" y="5110"/>
                    <a:pt x="9397" y="7547"/>
                  </a:cubicBezTo>
                  <a:cubicBezTo>
                    <a:pt x="12014" y="9985"/>
                    <a:pt x="14563" y="12590"/>
                    <a:pt x="16575" y="14943"/>
                  </a:cubicBezTo>
                  <a:cubicBezTo>
                    <a:pt x="18587" y="17297"/>
                    <a:pt x="20063" y="19398"/>
                    <a:pt x="21539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81442" y="63521"/>
              <a:ext cx="239323" cy="59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66" fill="norm" stroke="1" extrusionOk="0">
                  <a:moveTo>
                    <a:pt x="21237" y="655"/>
                  </a:moveTo>
                  <a:cubicBezTo>
                    <a:pt x="20486" y="349"/>
                    <a:pt x="19734" y="43"/>
                    <a:pt x="18983" y="4"/>
                  </a:cubicBezTo>
                  <a:cubicBezTo>
                    <a:pt x="18232" y="-34"/>
                    <a:pt x="17480" y="196"/>
                    <a:pt x="16447" y="1421"/>
                  </a:cubicBezTo>
                  <a:cubicBezTo>
                    <a:pt x="15414" y="2647"/>
                    <a:pt x="14100" y="4868"/>
                    <a:pt x="12409" y="7204"/>
                  </a:cubicBezTo>
                  <a:cubicBezTo>
                    <a:pt x="10719" y="9540"/>
                    <a:pt x="8653" y="11992"/>
                    <a:pt x="6399" y="14213"/>
                  </a:cubicBezTo>
                  <a:cubicBezTo>
                    <a:pt x="4145" y="16434"/>
                    <a:pt x="1703" y="18426"/>
                    <a:pt x="670" y="19613"/>
                  </a:cubicBezTo>
                  <a:cubicBezTo>
                    <a:pt x="-363" y="20800"/>
                    <a:pt x="13" y="21183"/>
                    <a:pt x="388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909157" y="169449"/>
              <a:ext cx="186308" cy="401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31" fill="norm" stroke="1" extrusionOk="0">
                  <a:moveTo>
                    <a:pt x="21362" y="17021"/>
                  </a:moveTo>
                  <a:cubicBezTo>
                    <a:pt x="20149" y="16794"/>
                    <a:pt x="18935" y="16568"/>
                    <a:pt x="17479" y="15720"/>
                  </a:cubicBezTo>
                  <a:cubicBezTo>
                    <a:pt x="16023" y="14872"/>
                    <a:pt x="14324" y="13402"/>
                    <a:pt x="12868" y="11140"/>
                  </a:cubicBezTo>
                  <a:cubicBezTo>
                    <a:pt x="11411" y="8878"/>
                    <a:pt x="10198" y="5825"/>
                    <a:pt x="9591" y="3846"/>
                  </a:cubicBezTo>
                  <a:cubicBezTo>
                    <a:pt x="8984" y="1867"/>
                    <a:pt x="8984" y="962"/>
                    <a:pt x="9591" y="453"/>
                  </a:cubicBezTo>
                  <a:cubicBezTo>
                    <a:pt x="10198" y="-56"/>
                    <a:pt x="11411" y="-169"/>
                    <a:pt x="12746" y="283"/>
                  </a:cubicBezTo>
                  <a:cubicBezTo>
                    <a:pt x="14081" y="736"/>
                    <a:pt x="15537" y="1754"/>
                    <a:pt x="16265" y="3619"/>
                  </a:cubicBezTo>
                  <a:cubicBezTo>
                    <a:pt x="16993" y="5485"/>
                    <a:pt x="16993" y="8200"/>
                    <a:pt x="14931" y="10744"/>
                  </a:cubicBezTo>
                  <a:cubicBezTo>
                    <a:pt x="12868" y="13289"/>
                    <a:pt x="8742" y="15663"/>
                    <a:pt x="5951" y="17077"/>
                  </a:cubicBezTo>
                  <a:cubicBezTo>
                    <a:pt x="3160" y="18491"/>
                    <a:pt x="1704" y="18943"/>
                    <a:pt x="854" y="19452"/>
                  </a:cubicBezTo>
                  <a:cubicBezTo>
                    <a:pt x="5" y="19961"/>
                    <a:pt x="-238" y="20526"/>
                    <a:pt x="247" y="20809"/>
                  </a:cubicBezTo>
                  <a:cubicBezTo>
                    <a:pt x="733" y="21092"/>
                    <a:pt x="1946" y="21092"/>
                    <a:pt x="5344" y="21148"/>
                  </a:cubicBezTo>
                  <a:cubicBezTo>
                    <a:pt x="8742" y="21205"/>
                    <a:pt x="14324" y="21318"/>
                    <a:pt x="19906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762214" y="81620"/>
              <a:ext cx="1968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3960"/>
                    <a:pt x="8826" y="7920"/>
                    <a:pt x="12426" y="11520"/>
                  </a:cubicBezTo>
                  <a:cubicBezTo>
                    <a:pt x="16026" y="15120"/>
                    <a:pt x="18813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933664" y="94320"/>
              <a:ext cx="12065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916" y="765"/>
                  </a:cubicBezTo>
                  <a:cubicBezTo>
                    <a:pt x="14021" y="1530"/>
                    <a:pt x="12126" y="3060"/>
                    <a:pt x="9663" y="5580"/>
                  </a:cubicBezTo>
                  <a:cubicBezTo>
                    <a:pt x="7200" y="8100"/>
                    <a:pt x="4168" y="11610"/>
                    <a:pt x="2463" y="14445"/>
                  </a:cubicBezTo>
                  <a:cubicBezTo>
                    <a:pt x="758" y="17280"/>
                    <a:pt x="379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3015673" y="283688"/>
              <a:ext cx="626142" cy="27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043" fill="norm" stroke="1" extrusionOk="0">
                  <a:moveTo>
                    <a:pt x="5805" y="8791"/>
                  </a:moveTo>
                  <a:cubicBezTo>
                    <a:pt x="5223" y="6856"/>
                    <a:pt x="4641" y="4922"/>
                    <a:pt x="3987" y="4197"/>
                  </a:cubicBezTo>
                  <a:cubicBezTo>
                    <a:pt x="3332" y="3471"/>
                    <a:pt x="2605" y="3955"/>
                    <a:pt x="1914" y="6373"/>
                  </a:cubicBezTo>
                  <a:cubicBezTo>
                    <a:pt x="1223" y="8791"/>
                    <a:pt x="569" y="13143"/>
                    <a:pt x="241" y="15883"/>
                  </a:cubicBezTo>
                  <a:cubicBezTo>
                    <a:pt x="-86" y="18624"/>
                    <a:pt x="-86" y="19752"/>
                    <a:pt x="278" y="20477"/>
                  </a:cubicBezTo>
                  <a:cubicBezTo>
                    <a:pt x="641" y="21203"/>
                    <a:pt x="1369" y="21525"/>
                    <a:pt x="2096" y="19591"/>
                  </a:cubicBezTo>
                  <a:cubicBezTo>
                    <a:pt x="2823" y="17656"/>
                    <a:pt x="3550" y="13465"/>
                    <a:pt x="3987" y="10886"/>
                  </a:cubicBezTo>
                  <a:cubicBezTo>
                    <a:pt x="4423" y="8307"/>
                    <a:pt x="4569" y="7340"/>
                    <a:pt x="4641" y="7259"/>
                  </a:cubicBezTo>
                  <a:cubicBezTo>
                    <a:pt x="4714" y="7179"/>
                    <a:pt x="4714" y="7985"/>
                    <a:pt x="4714" y="9838"/>
                  </a:cubicBezTo>
                  <a:cubicBezTo>
                    <a:pt x="4714" y="11692"/>
                    <a:pt x="4714" y="14594"/>
                    <a:pt x="4714" y="16447"/>
                  </a:cubicBezTo>
                  <a:cubicBezTo>
                    <a:pt x="4714" y="18301"/>
                    <a:pt x="4714" y="19107"/>
                    <a:pt x="4896" y="19349"/>
                  </a:cubicBezTo>
                  <a:cubicBezTo>
                    <a:pt x="5078" y="19591"/>
                    <a:pt x="5441" y="19268"/>
                    <a:pt x="6023" y="17092"/>
                  </a:cubicBezTo>
                  <a:cubicBezTo>
                    <a:pt x="6605" y="14916"/>
                    <a:pt x="7405" y="10886"/>
                    <a:pt x="7841" y="8065"/>
                  </a:cubicBezTo>
                  <a:cubicBezTo>
                    <a:pt x="8278" y="5244"/>
                    <a:pt x="8350" y="3632"/>
                    <a:pt x="8387" y="2343"/>
                  </a:cubicBezTo>
                  <a:cubicBezTo>
                    <a:pt x="8423" y="1053"/>
                    <a:pt x="8423" y="86"/>
                    <a:pt x="8387" y="6"/>
                  </a:cubicBezTo>
                  <a:cubicBezTo>
                    <a:pt x="8350" y="-75"/>
                    <a:pt x="8278" y="731"/>
                    <a:pt x="8423" y="1295"/>
                  </a:cubicBezTo>
                  <a:cubicBezTo>
                    <a:pt x="8569" y="1859"/>
                    <a:pt x="8932" y="2182"/>
                    <a:pt x="9296" y="2424"/>
                  </a:cubicBezTo>
                  <a:cubicBezTo>
                    <a:pt x="9659" y="2665"/>
                    <a:pt x="10023" y="2826"/>
                    <a:pt x="10350" y="3149"/>
                  </a:cubicBezTo>
                  <a:cubicBezTo>
                    <a:pt x="10678" y="3471"/>
                    <a:pt x="10969" y="3955"/>
                    <a:pt x="10787" y="5809"/>
                  </a:cubicBezTo>
                  <a:cubicBezTo>
                    <a:pt x="10605" y="7662"/>
                    <a:pt x="9950" y="10886"/>
                    <a:pt x="9623" y="13143"/>
                  </a:cubicBezTo>
                  <a:cubicBezTo>
                    <a:pt x="9296" y="15400"/>
                    <a:pt x="9296" y="16689"/>
                    <a:pt x="9405" y="17656"/>
                  </a:cubicBezTo>
                  <a:cubicBezTo>
                    <a:pt x="9514" y="18624"/>
                    <a:pt x="9732" y="19268"/>
                    <a:pt x="10023" y="19591"/>
                  </a:cubicBezTo>
                  <a:cubicBezTo>
                    <a:pt x="10314" y="19913"/>
                    <a:pt x="10678" y="19913"/>
                    <a:pt x="11478" y="19107"/>
                  </a:cubicBezTo>
                  <a:cubicBezTo>
                    <a:pt x="12278" y="18301"/>
                    <a:pt x="13514" y="16689"/>
                    <a:pt x="14532" y="14594"/>
                  </a:cubicBezTo>
                  <a:cubicBezTo>
                    <a:pt x="15550" y="12498"/>
                    <a:pt x="16350" y="9919"/>
                    <a:pt x="16823" y="8146"/>
                  </a:cubicBezTo>
                  <a:cubicBezTo>
                    <a:pt x="17296" y="6373"/>
                    <a:pt x="17441" y="5406"/>
                    <a:pt x="17369" y="4680"/>
                  </a:cubicBezTo>
                  <a:cubicBezTo>
                    <a:pt x="17296" y="3955"/>
                    <a:pt x="17005" y="3471"/>
                    <a:pt x="16678" y="3552"/>
                  </a:cubicBezTo>
                  <a:cubicBezTo>
                    <a:pt x="16350" y="3632"/>
                    <a:pt x="15987" y="4277"/>
                    <a:pt x="15514" y="6131"/>
                  </a:cubicBezTo>
                  <a:cubicBezTo>
                    <a:pt x="15041" y="7985"/>
                    <a:pt x="14459" y="11047"/>
                    <a:pt x="14169" y="12982"/>
                  </a:cubicBezTo>
                  <a:cubicBezTo>
                    <a:pt x="13878" y="14916"/>
                    <a:pt x="13878" y="15722"/>
                    <a:pt x="14532" y="16447"/>
                  </a:cubicBezTo>
                  <a:cubicBezTo>
                    <a:pt x="15187" y="17173"/>
                    <a:pt x="16496" y="17818"/>
                    <a:pt x="17769" y="17737"/>
                  </a:cubicBezTo>
                  <a:cubicBezTo>
                    <a:pt x="19041" y="17656"/>
                    <a:pt x="20278" y="16850"/>
                    <a:pt x="21514" y="16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4486364" y="119720"/>
              <a:ext cx="21998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5891" y="0"/>
                  </a:moveTo>
                  <a:cubicBezTo>
                    <a:pt x="11782" y="990"/>
                    <a:pt x="17673" y="1980"/>
                    <a:pt x="19636" y="4140"/>
                  </a:cubicBezTo>
                  <a:cubicBezTo>
                    <a:pt x="21600" y="6300"/>
                    <a:pt x="19636" y="9630"/>
                    <a:pt x="15709" y="12735"/>
                  </a:cubicBezTo>
                  <a:cubicBezTo>
                    <a:pt x="11782" y="15840"/>
                    <a:pt x="5891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4378414" y="576920"/>
              <a:ext cx="349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9543"/>
                    <a:pt x="9164" y="17486"/>
                    <a:pt x="12764" y="13886"/>
                  </a:cubicBezTo>
                  <a:cubicBezTo>
                    <a:pt x="16364" y="10286"/>
                    <a:pt x="18982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5673814" y="304878"/>
              <a:ext cx="457201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3500" y="13714"/>
                    <a:pt x="7000" y="6514"/>
                    <a:pt x="10400" y="2914"/>
                  </a:cubicBezTo>
                  <a:cubicBezTo>
                    <a:pt x="13800" y="-686"/>
                    <a:pt x="17100" y="-686"/>
                    <a:pt x="18950" y="1474"/>
                  </a:cubicBezTo>
                  <a:cubicBezTo>
                    <a:pt x="20800" y="3634"/>
                    <a:pt x="21200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5720381" y="341970"/>
              <a:ext cx="467784" cy="10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5180" y="16200"/>
                  </a:moveTo>
                  <a:cubicBezTo>
                    <a:pt x="3910" y="17031"/>
                    <a:pt x="2639" y="17862"/>
                    <a:pt x="1662" y="18900"/>
                  </a:cubicBezTo>
                  <a:cubicBezTo>
                    <a:pt x="684" y="19938"/>
                    <a:pt x="0" y="21185"/>
                    <a:pt x="0" y="21392"/>
                  </a:cubicBezTo>
                  <a:cubicBezTo>
                    <a:pt x="0" y="21600"/>
                    <a:pt x="684" y="20769"/>
                    <a:pt x="2883" y="18692"/>
                  </a:cubicBezTo>
                  <a:cubicBezTo>
                    <a:pt x="5082" y="16615"/>
                    <a:pt x="8796" y="13292"/>
                    <a:pt x="12168" y="9969"/>
                  </a:cubicBezTo>
                  <a:cubicBezTo>
                    <a:pt x="15540" y="6646"/>
                    <a:pt x="18570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5984964" y="205942"/>
              <a:ext cx="298979" cy="25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70" fill="norm" stroke="1" extrusionOk="0">
                  <a:moveTo>
                    <a:pt x="9063" y="224"/>
                  </a:moveTo>
                  <a:cubicBezTo>
                    <a:pt x="7552" y="47"/>
                    <a:pt x="6042" y="-130"/>
                    <a:pt x="5740" y="136"/>
                  </a:cubicBezTo>
                  <a:cubicBezTo>
                    <a:pt x="5438" y="401"/>
                    <a:pt x="6344" y="1109"/>
                    <a:pt x="8610" y="2083"/>
                  </a:cubicBezTo>
                  <a:cubicBezTo>
                    <a:pt x="10876" y="3057"/>
                    <a:pt x="14501" y="4296"/>
                    <a:pt x="16917" y="5270"/>
                  </a:cubicBezTo>
                  <a:cubicBezTo>
                    <a:pt x="19334" y="6244"/>
                    <a:pt x="20543" y="6952"/>
                    <a:pt x="21071" y="7749"/>
                  </a:cubicBezTo>
                  <a:cubicBezTo>
                    <a:pt x="21600" y="8545"/>
                    <a:pt x="21449" y="9431"/>
                    <a:pt x="19561" y="11201"/>
                  </a:cubicBezTo>
                  <a:cubicBezTo>
                    <a:pt x="17673" y="12972"/>
                    <a:pt x="14048" y="15627"/>
                    <a:pt x="10498" y="17486"/>
                  </a:cubicBezTo>
                  <a:cubicBezTo>
                    <a:pt x="6948" y="19345"/>
                    <a:pt x="3474" y="20408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5594663" y="291170"/>
              <a:ext cx="364902" cy="20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47" fill="norm" stroke="1" extrusionOk="0">
                  <a:moveTo>
                    <a:pt x="7207" y="1350"/>
                  </a:moveTo>
                  <a:cubicBezTo>
                    <a:pt x="6713" y="675"/>
                    <a:pt x="6220" y="0"/>
                    <a:pt x="5664" y="0"/>
                  </a:cubicBezTo>
                  <a:cubicBezTo>
                    <a:pt x="5109" y="0"/>
                    <a:pt x="4492" y="675"/>
                    <a:pt x="3443" y="2925"/>
                  </a:cubicBezTo>
                  <a:cubicBezTo>
                    <a:pt x="2393" y="5175"/>
                    <a:pt x="912" y="9000"/>
                    <a:pt x="295" y="12150"/>
                  </a:cubicBezTo>
                  <a:cubicBezTo>
                    <a:pt x="-322" y="15300"/>
                    <a:pt x="-75" y="17775"/>
                    <a:pt x="2023" y="19350"/>
                  </a:cubicBezTo>
                  <a:cubicBezTo>
                    <a:pt x="4121" y="20925"/>
                    <a:pt x="8071" y="21600"/>
                    <a:pt x="11589" y="21262"/>
                  </a:cubicBezTo>
                  <a:cubicBezTo>
                    <a:pt x="15107" y="20925"/>
                    <a:pt x="18192" y="19575"/>
                    <a:pt x="21278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6983738" y="0"/>
              <a:ext cx="154950" cy="595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414" fill="norm" stroke="1" extrusionOk="0">
                  <a:moveTo>
                    <a:pt x="20218" y="5899"/>
                  </a:moveTo>
                  <a:cubicBezTo>
                    <a:pt x="20787" y="4834"/>
                    <a:pt x="21355" y="3769"/>
                    <a:pt x="19792" y="2742"/>
                  </a:cubicBezTo>
                  <a:cubicBezTo>
                    <a:pt x="18229" y="1715"/>
                    <a:pt x="14534" y="727"/>
                    <a:pt x="11976" y="270"/>
                  </a:cubicBezTo>
                  <a:cubicBezTo>
                    <a:pt x="9418" y="-186"/>
                    <a:pt x="7997" y="-110"/>
                    <a:pt x="6150" y="841"/>
                  </a:cubicBezTo>
                  <a:cubicBezTo>
                    <a:pt x="4302" y="1791"/>
                    <a:pt x="2029" y="3617"/>
                    <a:pt x="892" y="5822"/>
                  </a:cubicBezTo>
                  <a:cubicBezTo>
                    <a:pt x="-245" y="8028"/>
                    <a:pt x="-245" y="10614"/>
                    <a:pt x="608" y="13048"/>
                  </a:cubicBezTo>
                  <a:cubicBezTo>
                    <a:pt x="1460" y="15482"/>
                    <a:pt x="3166" y="17763"/>
                    <a:pt x="4018" y="19132"/>
                  </a:cubicBezTo>
                  <a:cubicBezTo>
                    <a:pt x="4871" y="20501"/>
                    <a:pt x="4871" y="20958"/>
                    <a:pt x="487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6860135" y="405470"/>
              <a:ext cx="24243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354" y="21600"/>
                  </a:moveTo>
                  <a:cubicBezTo>
                    <a:pt x="1227" y="19636"/>
                    <a:pt x="100" y="17673"/>
                    <a:pt x="6" y="15709"/>
                  </a:cubicBezTo>
                  <a:cubicBezTo>
                    <a:pt x="-88" y="13745"/>
                    <a:pt x="851" y="11782"/>
                    <a:pt x="3950" y="9164"/>
                  </a:cubicBezTo>
                  <a:cubicBezTo>
                    <a:pt x="7049" y="6545"/>
                    <a:pt x="12309" y="3273"/>
                    <a:pt x="15595" y="1636"/>
                  </a:cubicBezTo>
                  <a:cubicBezTo>
                    <a:pt x="18882" y="0"/>
                    <a:pt x="20197" y="0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7147014" y="456270"/>
              <a:ext cx="165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3840"/>
                    <a:pt x="8308" y="7680"/>
                    <a:pt x="11908" y="11280"/>
                  </a:cubicBezTo>
                  <a:cubicBezTo>
                    <a:pt x="15508" y="14880"/>
                    <a:pt x="18554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7172414" y="430870"/>
              <a:ext cx="139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036" y="1473"/>
                  </a:cubicBezTo>
                  <a:cubicBezTo>
                    <a:pt x="13745" y="2945"/>
                    <a:pt x="10800" y="5891"/>
                    <a:pt x="8018" y="9491"/>
                  </a:cubicBezTo>
                  <a:cubicBezTo>
                    <a:pt x="5236" y="13091"/>
                    <a:pt x="2618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7343864" y="570570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7470864" y="411820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7578764" y="443570"/>
              <a:ext cx="953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21142" y="0"/>
                  </a:moveTo>
                  <a:cubicBezTo>
                    <a:pt x="15977" y="2455"/>
                    <a:pt x="10812" y="4909"/>
                    <a:pt x="7055" y="7691"/>
                  </a:cubicBezTo>
                  <a:cubicBezTo>
                    <a:pt x="3299" y="10473"/>
                    <a:pt x="951" y="13582"/>
                    <a:pt x="246" y="15955"/>
                  </a:cubicBezTo>
                  <a:cubicBezTo>
                    <a:pt x="-458" y="18327"/>
                    <a:pt x="481" y="19964"/>
                    <a:pt x="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7943886" y="77447"/>
              <a:ext cx="155629" cy="461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9" fill="norm" stroke="1" extrusionOk="0">
                  <a:moveTo>
                    <a:pt x="21461" y="1378"/>
                  </a:moveTo>
                  <a:cubicBezTo>
                    <a:pt x="20585" y="885"/>
                    <a:pt x="19710" y="392"/>
                    <a:pt x="18542" y="146"/>
                  </a:cubicBezTo>
                  <a:cubicBezTo>
                    <a:pt x="17375" y="-101"/>
                    <a:pt x="15915" y="-101"/>
                    <a:pt x="13580" y="688"/>
                  </a:cubicBezTo>
                  <a:cubicBezTo>
                    <a:pt x="11245" y="1477"/>
                    <a:pt x="8034" y="3055"/>
                    <a:pt x="5261" y="5521"/>
                  </a:cubicBezTo>
                  <a:cubicBezTo>
                    <a:pt x="2488" y="7987"/>
                    <a:pt x="153" y="11340"/>
                    <a:pt x="7" y="14102"/>
                  </a:cubicBezTo>
                  <a:cubicBezTo>
                    <a:pt x="-139" y="16863"/>
                    <a:pt x="1904" y="19033"/>
                    <a:pt x="3947" y="20167"/>
                  </a:cubicBezTo>
                  <a:cubicBezTo>
                    <a:pt x="5991" y="21302"/>
                    <a:pt x="8034" y="21400"/>
                    <a:pt x="1007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8133516" y="244928"/>
              <a:ext cx="219999" cy="28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72" fill="norm" stroke="1" extrusionOk="0">
                  <a:moveTo>
                    <a:pt x="1015" y="2041"/>
                  </a:moveTo>
                  <a:cubicBezTo>
                    <a:pt x="398" y="1246"/>
                    <a:pt x="-219" y="452"/>
                    <a:pt x="90" y="135"/>
                  </a:cubicBezTo>
                  <a:cubicBezTo>
                    <a:pt x="398" y="-183"/>
                    <a:pt x="1632" y="-24"/>
                    <a:pt x="3587" y="1564"/>
                  </a:cubicBezTo>
                  <a:cubicBezTo>
                    <a:pt x="5541" y="3152"/>
                    <a:pt x="8215" y="6170"/>
                    <a:pt x="8730" y="9426"/>
                  </a:cubicBezTo>
                  <a:cubicBezTo>
                    <a:pt x="9244" y="12682"/>
                    <a:pt x="7598" y="16176"/>
                    <a:pt x="6364" y="18161"/>
                  </a:cubicBezTo>
                  <a:cubicBezTo>
                    <a:pt x="5130" y="20146"/>
                    <a:pt x="4307" y="20623"/>
                    <a:pt x="3278" y="20941"/>
                  </a:cubicBezTo>
                  <a:cubicBezTo>
                    <a:pt x="2250" y="21258"/>
                    <a:pt x="1015" y="21417"/>
                    <a:pt x="398" y="21099"/>
                  </a:cubicBezTo>
                  <a:cubicBezTo>
                    <a:pt x="-219" y="20782"/>
                    <a:pt x="-219" y="19988"/>
                    <a:pt x="1118" y="17685"/>
                  </a:cubicBezTo>
                  <a:cubicBezTo>
                    <a:pt x="2455" y="15382"/>
                    <a:pt x="5130" y="11570"/>
                    <a:pt x="7495" y="8632"/>
                  </a:cubicBezTo>
                  <a:cubicBezTo>
                    <a:pt x="9861" y="5693"/>
                    <a:pt x="11918" y="3629"/>
                    <a:pt x="13358" y="2358"/>
                  </a:cubicBezTo>
                  <a:cubicBezTo>
                    <a:pt x="14798" y="1088"/>
                    <a:pt x="15621" y="611"/>
                    <a:pt x="15827" y="929"/>
                  </a:cubicBezTo>
                  <a:cubicBezTo>
                    <a:pt x="16032" y="1246"/>
                    <a:pt x="15621" y="2358"/>
                    <a:pt x="15312" y="4343"/>
                  </a:cubicBezTo>
                  <a:cubicBezTo>
                    <a:pt x="15004" y="6329"/>
                    <a:pt x="14798" y="9188"/>
                    <a:pt x="15827" y="11173"/>
                  </a:cubicBezTo>
                  <a:cubicBezTo>
                    <a:pt x="16855" y="13158"/>
                    <a:pt x="19118" y="14270"/>
                    <a:pt x="21381" y="15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8410664" y="468970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4070"/>
                    <a:pt x="13976" y="8139"/>
                    <a:pt x="10376" y="11739"/>
                  </a:cubicBezTo>
                  <a:cubicBezTo>
                    <a:pt x="6776" y="15339"/>
                    <a:pt x="3388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8640261" y="259420"/>
              <a:ext cx="190296" cy="53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342" fill="norm" stroke="1" extrusionOk="0">
                  <a:moveTo>
                    <a:pt x="2706" y="0"/>
                  </a:moveTo>
                  <a:cubicBezTo>
                    <a:pt x="1298" y="1005"/>
                    <a:pt x="-111" y="2009"/>
                    <a:pt x="6" y="2972"/>
                  </a:cubicBezTo>
                  <a:cubicBezTo>
                    <a:pt x="124" y="3935"/>
                    <a:pt x="1767" y="4856"/>
                    <a:pt x="3763" y="5233"/>
                  </a:cubicBezTo>
                  <a:cubicBezTo>
                    <a:pt x="5759" y="5609"/>
                    <a:pt x="8106" y="5442"/>
                    <a:pt x="9985" y="4981"/>
                  </a:cubicBezTo>
                  <a:cubicBezTo>
                    <a:pt x="11863" y="4521"/>
                    <a:pt x="13272" y="3767"/>
                    <a:pt x="14093" y="3098"/>
                  </a:cubicBezTo>
                  <a:cubicBezTo>
                    <a:pt x="14915" y="2428"/>
                    <a:pt x="15150" y="1842"/>
                    <a:pt x="15032" y="1758"/>
                  </a:cubicBezTo>
                  <a:cubicBezTo>
                    <a:pt x="14915" y="1674"/>
                    <a:pt x="14446" y="2093"/>
                    <a:pt x="14328" y="3098"/>
                  </a:cubicBezTo>
                  <a:cubicBezTo>
                    <a:pt x="14211" y="4102"/>
                    <a:pt x="14446" y="5693"/>
                    <a:pt x="15737" y="8037"/>
                  </a:cubicBezTo>
                  <a:cubicBezTo>
                    <a:pt x="17028" y="10381"/>
                    <a:pt x="19376" y="13479"/>
                    <a:pt x="20432" y="15781"/>
                  </a:cubicBezTo>
                  <a:cubicBezTo>
                    <a:pt x="21489" y="18084"/>
                    <a:pt x="21254" y="19591"/>
                    <a:pt x="20080" y="20470"/>
                  </a:cubicBezTo>
                  <a:cubicBezTo>
                    <a:pt x="18906" y="21349"/>
                    <a:pt x="16793" y="21600"/>
                    <a:pt x="14563" y="21056"/>
                  </a:cubicBezTo>
                  <a:cubicBezTo>
                    <a:pt x="12332" y="20512"/>
                    <a:pt x="9985" y="19172"/>
                    <a:pt x="7637" y="17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8874214" y="87183"/>
              <a:ext cx="158529" cy="477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351" fill="norm" stroke="1" extrusionOk="0">
                  <a:moveTo>
                    <a:pt x="0" y="319"/>
                  </a:moveTo>
                  <a:cubicBezTo>
                    <a:pt x="2769" y="35"/>
                    <a:pt x="5538" y="-249"/>
                    <a:pt x="8862" y="367"/>
                  </a:cubicBezTo>
                  <a:cubicBezTo>
                    <a:pt x="12185" y="983"/>
                    <a:pt x="16062" y="2498"/>
                    <a:pt x="18415" y="4914"/>
                  </a:cubicBezTo>
                  <a:cubicBezTo>
                    <a:pt x="20769" y="7330"/>
                    <a:pt x="21600" y="10646"/>
                    <a:pt x="19662" y="13535"/>
                  </a:cubicBezTo>
                  <a:cubicBezTo>
                    <a:pt x="17723" y="16425"/>
                    <a:pt x="13015" y="18888"/>
                    <a:pt x="8308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9179014" y="30087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880" y="11918"/>
                    <a:pt x="5760" y="3818"/>
                    <a:pt x="9360" y="1118"/>
                  </a:cubicBezTo>
                  <a:cubicBezTo>
                    <a:pt x="12960" y="-1582"/>
                    <a:pt x="1728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9191714" y="405470"/>
              <a:ext cx="203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5" y="16560"/>
                    <a:pt x="4950" y="11520"/>
                    <a:pt x="8550" y="7920"/>
                  </a:cubicBezTo>
                  <a:cubicBezTo>
                    <a:pt x="12150" y="4320"/>
                    <a:pt x="1687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9611360" y="10403"/>
              <a:ext cx="145505" cy="61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00" fill="norm" stroke="1" extrusionOk="0">
                  <a:moveTo>
                    <a:pt x="21212" y="5355"/>
                  </a:moveTo>
                  <a:cubicBezTo>
                    <a:pt x="21212" y="3955"/>
                    <a:pt x="21212" y="2554"/>
                    <a:pt x="21058" y="1632"/>
                  </a:cubicBezTo>
                  <a:cubicBezTo>
                    <a:pt x="20903" y="711"/>
                    <a:pt x="20595" y="269"/>
                    <a:pt x="18898" y="84"/>
                  </a:cubicBezTo>
                  <a:cubicBezTo>
                    <a:pt x="17201" y="-100"/>
                    <a:pt x="14115" y="-26"/>
                    <a:pt x="10875" y="748"/>
                  </a:cubicBezTo>
                  <a:cubicBezTo>
                    <a:pt x="7635" y="1522"/>
                    <a:pt x="4241" y="2996"/>
                    <a:pt x="2235" y="5134"/>
                  </a:cubicBezTo>
                  <a:cubicBezTo>
                    <a:pt x="229" y="7272"/>
                    <a:pt x="-388" y="10073"/>
                    <a:pt x="229" y="12690"/>
                  </a:cubicBezTo>
                  <a:cubicBezTo>
                    <a:pt x="846" y="15308"/>
                    <a:pt x="2698" y="17740"/>
                    <a:pt x="3469" y="19178"/>
                  </a:cubicBezTo>
                  <a:cubicBezTo>
                    <a:pt x="4241" y="20615"/>
                    <a:pt x="3932" y="21058"/>
                    <a:pt x="3623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9509214" y="411820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5600"/>
                    <a:pt x="873" y="9600"/>
                    <a:pt x="4473" y="6000"/>
                  </a:cubicBezTo>
                  <a:cubicBezTo>
                    <a:pt x="8073" y="2400"/>
                    <a:pt x="1483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9636214" y="488020"/>
              <a:ext cx="1905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1543"/>
                    <a:pt x="6720" y="3086"/>
                    <a:pt x="9960" y="5657"/>
                  </a:cubicBezTo>
                  <a:cubicBezTo>
                    <a:pt x="13200" y="8229"/>
                    <a:pt x="16320" y="11829"/>
                    <a:pt x="18240" y="14657"/>
                  </a:cubicBezTo>
                  <a:cubicBezTo>
                    <a:pt x="20160" y="17486"/>
                    <a:pt x="2088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9699714" y="494370"/>
              <a:ext cx="1016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369"/>
                    <a:pt x="17100" y="738"/>
                    <a:pt x="14175" y="2585"/>
                  </a:cubicBezTo>
                  <a:cubicBezTo>
                    <a:pt x="11250" y="4431"/>
                    <a:pt x="7650" y="7754"/>
                    <a:pt x="5175" y="11169"/>
                  </a:cubicBezTo>
                  <a:cubicBezTo>
                    <a:pt x="2700" y="14585"/>
                    <a:pt x="1350" y="18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9927236" y="159928"/>
              <a:ext cx="159829" cy="493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508" fill="norm" stroke="1" extrusionOk="0">
                  <a:moveTo>
                    <a:pt x="21182" y="1016"/>
                  </a:moveTo>
                  <a:cubicBezTo>
                    <a:pt x="19779" y="646"/>
                    <a:pt x="18377" y="277"/>
                    <a:pt x="16834" y="93"/>
                  </a:cubicBezTo>
                  <a:cubicBezTo>
                    <a:pt x="15291" y="-92"/>
                    <a:pt x="13608" y="-92"/>
                    <a:pt x="11083" y="970"/>
                  </a:cubicBezTo>
                  <a:cubicBezTo>
                    <a:pt x="8559" y="2031"/>
                    <a:pt x="5192" y="4154"/>
                    <a:pt x="2948" y="6831"/>
                  </a:cubicBezTo>
                  <a:cubicBezTo>
                    <a:pt x="704" y="9508"/>
                    <a:pt x="-418" y="12739"/>
                    <a:pt x="143" y="15277"/>
                  </a:cubicBezTo>
                  <a:cubicBezTo>
                    <a:pt x="704" y="17816"/>
                    <a:pt x="2948" y="19662"/>
                    <a:pt x="519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10056988" y="373720"/>
              <a:ext cx="226927" cy="20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71" fill="norm" stroke="1" extrusionOk="0">
                  <a:moveTo>
                    <a:pt x="2221" y="0"/>
                  </a:moveTo>
                  <a:cubicBezTo>
                    <a:pt x="3806" y="2808"/>
                    <a:pt x="5392" y="5616"/>
                    <a:pt x="5590" y="9072"/>
                  </a:cubicBezTo>
                  <a:cubicBezTo>
                    <a:pt x="5788" y="12528"/>
                    <a:pt x="4599" y="16632"/>
                    <a:pt x="3509" y="18900"/>
                  </a:cubicBezTo>
                  <a:cubicBezTo>
                    <a:pt x="2419" y="21168"/>
                    <a:pt x="1428" y="21600"/>
                    <a:pt x="735" y="21276"/>
                  </a:cubicBezTo>
                  <a:cubicBezTo>
                    <a:pt x="41" y="20952"/>
                    <a:pt x="-355" y="19872"/>
                    <a:pt x="438" y="17172"/>
                  </a:cubicBezTo>
                  <a:cubicBezTo>
                    <a:pt x="1230" y="14472"/>
                    <a:pt x="3212" y="10152"/>
                    <a:pt x="4599" y="7668"/>
                  </a:cubicBezTo>
                  <a:cubicBezTo>
                    <a:pt x="5986" y="5184"/>
                    <a:pt x="6779" y="4536"/>
                    <a:pt x="7770" y="3888"/>
                  </a:cubicBezTo>
                  <a:cubicBezTo>
                    <a:pt x="8761" y="3240"/>
                    <a:pt x="9950" y="2592"/>
                    <a:pt x="10742" y="2808"/>
                  </a:cubicBezTo>
                  <a:cubicBezTo>
                    <a:pt x="11535" y="3024"/>
                    <a:pt x="11931" y="4104"/>
                    <a:pt x="11733" y="5832"/>
                  </a:cubicBezTo>
                  <a:cubicBezTo>
                    <a:pt x="11535" y="7560"/>
                    <a:pt x="10742" y="9936"/>
                    <a:pt x="10346" y="11880"/>
                  </a:cubicBezTo>
                  <a:cubicBezTo>
                    <a:pt x="9950" y="13824"/>
                    <a:pt x="9950" y="15336"/>
                    <a:pt x="11436" y="16092"/>
                  </a:cubicBezTo>
                  <a:cubicBezTo>
                    <a:pt x="12922" y="16848"/>
                    <a:pt x="15895" y="16848"/>
                    <a:pt x="17777" y="16416"/>
                  </a:cubicBezTo>
                  <a:cubicBezTo>
                    <a:pt x="19660" y="15984"/>
                    <a:pt x="20452" y="15120"/>
                    <a:pt x="21245" y="14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10245814" y="234020"/>
              <a:ext cx="145539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15737" y="0"/>
                  </a:moveTo>
                  <a:cubicBezTo>
                    <a:pt x="18206" y="2432"/>
                    <a:pt x="20674" y="4865"/>
                    <a:pt x="21137" y="7443"/>
                  </a:cubicBezTo>
                  <a:cubicBezTo>
                    <a:pt x="21600" y="10022"/>
                    <a:pt x="20057" y="12746"/>
                    <a:pt x="16200" y="15130"/>
                  </a:cubicBezTo>
                  <a:cubicBezTo>
                    <a:pt x="12343" y="17514"/>
                    <a:pt x="6171" y="19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0556964" y="55152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0791914" y="115819"/>
              <a:ext cx="137585" cy="55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0935" y="4323"/>
                  </a:moveTo>
                  <a:cubicBezTo>
                    <a:pt x="21268" y="3260"/>
                    <a:pt x="21600" y="2196"/>
                    <a:pt x="21600" y="1419"/>
                  </a:cubicBezTo>
                  <a:cubicBezTo>
                    <a:pt x="21600" y="641"/>
                    <a:pt x="21268" y="150"/>
                    <a:pt x="19440" y="28"/>
                  </a:cubicBezTo>
                  <a:cubicBezTo>
                    <a:pt x="17612" y="-95"/>
                    <a:pt x="14289" y="150"/>
                    <a:pt x="11132" y="1460"/>
                  </a:cubicBezTo>
                  <a:cubicBezTo>
                    <a:pt x="7975" y="2769"/>
                    <a:pt x="4985" y="5141"/>
                    <a:pt x="3157" y="7678"/>
                  </a:cubicBezTo>
                  <a:cubicBezTo>
                    <a:pt x="1329" y="10214"/>
                    <a:pt x="665" y="12914"/>
                    <a:pt x="332" y="15246"/>
                  </a:cubicBezTo>
                  <a:cubicBezTo>
                    <a:pt x="0" y="17578"/>
                    <a:pt x="0" y="19541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0700337" y="500720"/>
              <a:ext cx="16142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355" y="21600"/>
                  </a:moveTo>
                  <a:cubicBezTo>
                    <a:pt x="75" y="16457"/>
                    <a:pt x="-206" y="11314"/>
                    <a:pt x="215" y="7200"/>
                  </a:cubicBezTo>
                  <a:cubicBezTo>
                    <a:pt x="636" y="3086"/>
                    <a:pt x="1758" y="0"/>
                    <a:pt x="5404" y="0"/>
                  </a:cubicBezTo>
                  <a:cubicBezTo>
                    <a:pt x="9051" y="0"/>
                    <a:pt x="15223" y="3086"/>
                    <a:pt x="21394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10912564" y="526120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0989760" y="599642"/>
              <a:ext cx="94255" cy="212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43" fill="norm" stroke="1" extrusionOk="0">
                  <a:moveTo>
                    <a:pt x="20910" y="271"/>
                  </a:moveTo>
                  <a:cubicBezTo>
                    <a:pt x="18562" y="57"/>
                    <a:pt x="16214" y="-157"/>
                    <a:pt x="14336" y="164"/>
                  </a:cubicBezTo>
                  <a:cubicBezTo>
                    <a:pt x="12458" y="485"/>
                    <a:pt x="11049" y="1340"/>
                    <a:pt x="8467" y="4227"/>
                  </a:cubicBezTo>
                  <a:cubicBezTo>
                    <a:pt x="5884" y="7114"/>
                    <a:pt x="2127" y="12033"/>
                    <a:pt x="719" y="15241"/>
                  </a:cubicBezTo>
                  <a:cubicBezTo>
                    <a:pt x="-690" y="18449"/>
                    <a:pt x="249" y="19946"/>
                    <a:pt x="1188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1205609" y="238650"/>
              <a:ext cx="151456" cy="40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68" fill="norm" stroke="1" extrusionOk="0">
                  <a:moveTo>
                    <a:pt x="21466" y="1427"/>
                  </a:moveTo>
                  <a:cubicBezTo>
                    <a:pt x="20566" y="870"/>
                    <a:pt x="19666" y="313"/>
                    <a:pt x="18316" y="91"/>
                  </a:cubicBezTo>
                  <a:cubicBezTo>
                    <a:pt x="16966" y="-132"/>
                    <a:pt x="15166" y="-21"/>
                    <a:pt x="12466" y="1315"/>
                  </a:cubicBezTo>
                  <a:cubicBezTo>
                    <a:pt x="9766" y="2652"/>
                    <a:pt x="6166" y="5212"/>
                    <a:pt x="3766" y="8163"/>
                  </a:cubicBezTo>
                  <a:cubicBezTo>
                    <a:pt x="1366" y="11113"/>
                    <a:pt x="166" y="14454"/>
                    <a:pt x="16" y="16680"/>
                  </a:cubicBezTo>
                  <a:cubicBezTo>
                    <a:pt x="-134" y="18907"/>
                    <a:pt x="766" y="20021"/>
                    <a:pt x="2416" y="20633"/>
                  </a:cubicBezTo>
                  <a:cubicBezTo>
                    <a:pt x="4066" y="21245"/>
                    <a:pt x="6466" y="21357"/>
                    <a:pt x="886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1343820" y="430870"/>
              <a:ext cx="130062" cy="43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442" fill="norm" stroke="1" extrusionOk="0">
                  <a:moveTo>
                    <a:pt x="6259" y="0"/>
                  </a:moveTo>
                  <a:cubicBezTo>
                    <a:pt x="4545" y="315"/>
                    <a:pt x="2831" y="629"/>
                    <a:pt x="1631" y="1416"/>
                  </a:cubicBezTo>
                  <a:cubicBezTo>
                    <a:pt x="431" y="2202"/>
                    <a:pt x="-255" y="3460"/>
                    <a:pt x="88" y="4247"/>
                  </a:cubicBezTo>
                  <a:cubicBezTo>
                    <a:pt x="431" y="5033"/>
                    <a:pt x="1802" y="5348"/>
                    <a:pt x="4031" y="5348"/>
                  </a:cubicBezTo>
                  <a:cubicBezTo>
                    <a:pt x="6259" y="5348"/>
                    <a:pt x="9345" y="5033"/>
                    <a:pt x="11574" y="4666"/>
                  </a:cubicBezTo>
                  <a:cubicBezTo>
                    <a:pt x="13802" y="4299"/>
                    <a:pt x="15174" y="3880"/>
                    <a:pt x="16202" y="3355"/>
                  </a:cubicBezTo>
                  <a:cubicBezTo>
                    <a:pt x="17231" y="2831"/>
                    <a:pt x="17916" y="2202"/>
                    <a:pt x="17745" y="3041"/>
                  </a:cubicBezTo>
                  <a:cubicBezTo>
                    <a:pt x="17574" y="3880"/>
                    <a:pt x="16545" y="6186"/>
                    <a:pt x="16888" y="8493"/>
                  </a:cubicBezTo>
                  <a:cubicBezTo>
                    <a:pt x="17231" y="10800"/>
                    <a:pt x="18945" y="13107"/>
                    <a:pt x="19974" y="15151"/>
                  </a:cubicBezTo>
                  <a:cubicBezTo>
                    <a:pt x="21002" y="17196"/>
                    <a:pt x="21345" y="18979"/>
                    <a:pt x="20831" y="20080"/>
                  </a:cubicBezTo>
                  <a:cubicBezTo>
                    <a:pt x="20316" y="21181"/>
                    <a:pt x="18945" y="21600"/>
                    <a:pt x="16374" y="21390"/>
                  </a:cubicBezTo>
                  <a:cubicBezTo>
                    <a:pt x="13802" y="21181"/>
                    <a:pt x="10031" y="20342"/>
                    <a:pt x="7631" y="19555"/>
                  </a:cubicBezTo>
                  <a:cubicBezTo>
                    <a:pt x="5231" y="18769"/>
                    <a:pt x="4202" y="18035"/>
                    <a:pt x="3174" y="1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1522164" y="265770"/>
              <a:ext cx="12480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4249" y="0"/>
                  </a:moveTo>
                  <a:cubicBezTo>
                    <a:pt x="8144" y="206"/>
                    <a:pt x="12039" y="411"/>
                    <a:pt x="15403" y="1903"/>
                  </a:cubicBezTo>
                  <a:cubicBezTo>
                    <a:pt x="18767" y="3394"/>
                    <a:pt x="21600" y="6171"/>
                    <a:pt x="20715" y="9206"/>
                  </a:cubicBezTo>
                  <a:cubicBezTo>
                    <a:pt x="19830" y="12240"/>
                    <a:pt x="15226" y="15531"/>
                    <a:pt x="11154" y="17640"/>
                  </a:cubicBezTo>
                  <a:cubicBezTo>
                    <a:pt x="7082" y="19749"/>
                    <a:pt x="3541" y="20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73214" y="1319870"/>
              <a:ext cx="8915401" cy="25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20520"/>
                  </a:moveTo>
                  <a:cubicBezTo>
                    <a:pt x="149" y="21060"/>
                    <a:pt x="297" y="21600"/>
                    <a:pt x="467" y="21420"/>
                  </a:cubicBezTo>
                  <a:cubicBezTo>
                    <a:pt x="636" y="21240"/>
                    <a:pt x="826" y="20340"/>
                    <a:pt x="1010" y="19440"/>
                  </a:cubicBezTo>
                  <a:cubicBezTo>
                    <a:pt x="1195" y="18540"/>
                    <a:pt x="1374" y="17640"/>
                    <a:pt x="1546" y="16920"/>
                  </a:cubicBezTo>
                  <a:cubicBezTo>
                    <a:pt x="1718" y="16200"/>
                    <a:pt x="1882" y="15660"/>
                    <a:pt x="2062" y="15030"/>
                  </a:cubicBezTo>
                  <a:cubicBezTo>
                    <a:pt x="2241" y="14400"/>
                    <a:pt x="2436" y="13680"/>
                    <a:pt x="2608" y="13140"/>
                  </a:cubicBezTo>
                  <a:cubicBezTo>
                    <a:pt x="2779" y="12600"/>
                    <a:pt x="2928" y="12240"/>
                    <a:pt x="3085" y="11790"/>
                  </a:cubicBezTo>
                  <a:cubicBezTo>
                    <a:pt x="3241" y="11340"/>
                    <a:pt x="3405" y="10800"/>
                    <a:pt x="3582" y="10350"/>
                  </a:cubicBezTo>
                  <a:cubicBezTo>
                    <a:pt x="3759" y="9900"/>
                    <a:pt x="3949" y="9540"/>
                    <a:pt x="4144" y="9090"/>
                  </a:cubicBezTo>
                  <a:cubicBezTo>
                    <a:pt x="4338" y="8640"/>
                    <a:pt x="4538" y="8100"/>
                    <a:pt x="4697" y="7740"/>
                  </a:cubicBezTo>
                  <a:cubicBezTo>
                    <a:pt x="4856" y="7380"/>
                    <a:pt x="4974" y="7200"/>
                    <a:pt x="5090" y="7020"/>
                  </a:cubicBezTo>
                  <a:cubicBezTo>
                    <a:pt x="5205" y="6840"/>
                    <a:pt x="5318" y="6660"/>
                    <a:pt x="5497" y="6390"/>
                  </a:cubicBezTo>
                  <a:cubicBezTo>
                    <a:pt x="5677" y="6120"/>
                    <a:pt x="5923" y="5760"/>
                    <a:pt x="6115" y="5400"/>
                  </a:cubicBezTo>
                  <a:cubicBezTo>
                    <a:pt x="6308" y="5040"/>
                    <a:pt x="6446" y="4680"/>
                    <a:pt x="6667" y="4320"/>
                  </a:cubicBezTo>
                  <a:cubicBezTo>
                    <a:pt x="6887" y="3960"/>
                    <a:pt x="7190" y="3600"/>
                    <a:pt x="7413" y="3330"/>
                  </a:cubicBezTo>
                  <a:cubicBezTo>
                    <a:pt x="7636" y="3060"/>
                    <a:pt x="7779" y="2880"/>
                    <a:pt x="7933" y="2700"/>
                  </a:cubicBezTo>
                  <a:cubicBezTo>
                    <a:pt x="8087" y="2520"/>
                    <a:pt x="8251" y="2340"/>
                    <a:pt x="8415" y="2160"/>
                  </a:cubicBezTo>
                  <a:cubicBezTo>
                    <a:pt x="8579" y="1980"/>
                    <a:pt x="8744" y="1800"/>
                    <a:pt x="8992" y="1530"/>
                  </a:cubicBezTo>
                  <a:cubicBezTo>
                    <a:pt x="9241" y="1260"/>
                    <a:pt x="9574" y="900"/>
                    <a:pt x="9833" y="630"/>
                  </a:cubicBezTo>
                  <a:cubicBezTo>
                    <a:pt x="10092" y="360"/>
                    <a:pt x="10277" y="180"/>
                    <a:pt x="10456" y="90"/>
                  </a:cubicBezTo>
                  <a:cubicBezTo>
                    <a:pt x="10636" y="0"/>
                    <a:pt x="10810" y="0"/>
                    <a:pt x="10990" y="0"/>
                  </a:cubicBezTo>
                  <a:cubicBezTo>
                    <a:pt x="11169" y="0"/>
                    <a:pt x="11354" y="0"/>
                    <a:pt x="11531" y="0"/>
                  </a:cubicBezTo>
                  <a:cubicBezTo>
                    <a:pt x="11708" y="0"/>
                    <a:pt x="11877" y="0"/>
                    <a:pt x="12059" y="90"/>
                  </a:cubicBezTo>
                  <a:cubicBezTo>
                    <a:pt x="12241" y="180"/>
                    <a:pt x="12436" y="360"/>
                    <a:pt x="12623" y="540"/>
                  </a:cubicBezTo>
                  <a:cubicBezTo>
                    <a:pt x="12810" y="720"/>
                    <a:pt x="12990" y="900"/>
                    <a:pt x="13172" y="1080"/>
                  </a:cubicBezTo>
                  <a:cubicBezTo>
                    <a:pt x="13354" y="1260"/>
                    <a:pt x="13538" y="1440"/>
                    <a:pt x="13713" y="1710"/>
                  </a:cubicBezTo>
                  <a:cubicBezTo>
                    <a:pt x="13887" y="1980"/>
                    <a:pt x="14051" y="2340"/>
                    <a:pt x="14228" y="2700"/>
                  </a:cubicBezTo>
                  <a:cubicBezTo>
                    <a:pt x="14405" y="3060"/>
                    <a:pt x="14595" y="3420"/>
                    <a:pt x="14777" y="3780"/>
                  </a:cubicBezTo>
                  <a:cubicBezTo>
                    <a:pt x="14959" y="4140"/>
                    <a:pt x="15133" y="4500"/>
                    <a:pt x="15310" y="4860"/>
                  </a:cubicBezTo>
                  <a:cubicBezTo>
                    <a:pt x="15487" y="5220"/>
                    <a:pt x="15667" y="5580"/>
                    <a:pt x="15836" y="5940"/>
                  </a:cubicBezTo>
                  <a:cubicBezTo>
                    <a:pt x="16005" y="6300"/>
                    <a:pt x="16164" y="6660"/>
                    <a:pt x="16331" y="7110"/>
                  </a:cubicBezTo>
                  <a:cubicBezTo>
                    <a:pt x="16497" y="7560"/>
                    <a:pt x="16672" y="8100"/>
                    <a:pt x="16838" y="8550"/>
                  </a:cubicBezTo>
                  <a:cubicBezTo>
                    <a:pt x="17005" y="9000"/>
                    <a:pt x="17164" y="9360"/>
                    <a:pt x="17395" y="9990"/>
                  </a:cubicBezTo>
                  <a:cubicBezTo>
                    <a:pt x="17626" y="10620"/>
                    <a:pt x="17928" y="11520"/>
                    <a:pt x="18228" y="12330"/>
                  </a:cubicBezTo>
                  <a:cubicBezTo>
                    <a:pt x="18528" y="13140"/>
                    <a:pt x="18826" y="13860"/>
                    <a:pt x="19044" y="14400"/>
                  </a:cubicBezTo>
                  <a:cubicBezTo>
                    <a:pt x="19262" y="14940"/>
                    <a:pt x="19400" y="15300"/>
                    <a:pt x="19597" y="15840"/>
                  </a:cubicBezTo>
                  <a:cubicBezTo>
                    <a:pt x="19795" y="16380"/>
                    <a:pt x="20051" y="17100"/>
                    <a:pt x="20292" y="17730"/>
                  </a:cubicBezTo>
                  <a:cubicBezTo>
                    <a:pt x="20533" y="18360"/>
                    <a:pt x="20759" y="18900"/>
                    <a:pt x="20974" y="19350"/>
                  </a:cubicBezTo>
                  <a:cubicBezTo>
                    <a:pt x="21190" y="19800"/>
                    <a:pt x="21395" y="20160"/>
                    <a:pt x="2160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65371" y="1956579"/>
              <a:ext cx="276044" cy="56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79" fill="norm" stroke="1" extrusionOk="0">
                  <a:moveTo>
                    <a:pt x="5141" y="4975"/>
                  </a:moveTo>
                  <a:cubicBezTo>
                    <a:pt x="4323" y="5135"/>
                    <a:pt x="3505" y="5295"/>
                    <a:pt x="2768" y="5255"/>
                  </a:cubicBezTo>
                  <a:cubicBezTo>
                    <a:pt x="2032" y="5215"/>
                    <a:pt x="1377" y="4975"/>
                    <a:pt x="1050" y="4535"/>
                  </a:cubicBezTo>
                  <a:cubicBezTo>
                    <a:pt x="723" y="4095"/>
                    <a:pt x="723" y="3455"/>
                    <a:pt x="1050" y="2935"/>
                  </a:cubicBezTo>
                  <a:cubicBezTo>
                    <a:pt x="1377" y="2415"/>
                    <a:pt x="2032" y="2015"/>
                    <a:pt x="2768" y="1735"/>
                  </a:cubicBezTo>
                  <a:cubicBezTo>
                    <a:pt x="3505" y="1455"/>
                    <a:pt x="4323" y="1295"/>
                    <a:pt x="4896" y="1495"/>
                  </a:cubicBezTo>
                  <a:cubicBezTo>
                    <a:pt x="5468" y="1695"/>
                    <a:pt x="5796" y="2255"/>
                    <a:pt x="5959" y="3575"/>
                  </a:cubicBezTo>
                  <a:cubicBezTo>
                    <a:pt x="6123" y="4895"/>
                    <a:pt x="6123" y="6975"/>
                    <a:pt x="5632" y="8455"/>
                  </a:cubicBezTo>
                  <a:cubicBezTo>
                    <a:pt x="5141" y="9935"/>
                    <a:pt x="4159" y="10815"/>
                    <a:pt x="3259" y="11375"/>
                  </a:cubicBezTo>
                  <a:cubicBezTo>
                    <a:pt x="2359" y="11935"/>
                    <a:pt x="1541" y="12175"/>
                    <a:pt x="886" y="12135"/>
                  </a:cubicBezTo>
                  <a:cubicBezTo>
                    <a:pt x="232" y="12095"/>
                    <a:pt x="-259" y="11775"/>
                    <a:pt x="150" y="10895"/>
                  </a:cubicBezTo>
                  <a:cubicBezTo>
                    <a:pt x="559" y="10015"/>
                    <a:pt x="1868" y="8575"/>
                    <a:pt x="4323" y="6975"/>
                  </a:cubicBezTo>
                  <a:cubicBezTo>
                    <a:pt x="6777" y="5375"/>
                    <a:pt x="10377" y="3615"/>
                    <a:pt x="12832" y="2495"/>
                  </a:cubicBezTo>
                  <a:cubicBezTo>
                    <a:pt x="15286" y="1375"/>
                    <a:pt x="16596" y="895"/>
                    <a:pt x="17577" y="535"/>
                  </a:cubicBezTo>
                  <a:cubicBezTo>
                    <a:pt x="18559" y="175"/>
                    <a:pt x="19214" y="-65"/>
                    <a:pt x="19377" y="15"/>
                  </a:cubicBezTo>
                  <a:cubicBezTo>
                    <a:pt x="19541" y="95"/>
                    <a:pt x="19214" y="495"/>
                    <a:pt x="17986" y="1575"/>
                  </a:cubicBezTo>
                  <a:cubicBezTo>
                    <a:pt x="16759" y="2655"/>
                    <a:pt x="14632" y="4415"/>
                    <a:pt x="12505" y="6695"/>
                  </a:cubicBezTo>
                  <a:cubicBezTo>
                    <a:pt x="10377" y="8975"/>
                    <a:pt x="8250" y="11775"/>
                    <a:pt x="7023" y="14015"/>
                  </a:cubicBezTo>
                  <a:cubicBezTo>
                    <a:pt x="5796" y="16255"/>
                    <a:pt x="5468" y="17935"/>
                    <a:pt x="5877" y="19135"/>
                  </a:cubicBezTo>
                  <a:cubicBezTo>
                    <a:pt x="6286" y="20335"/>
                    <a:pt x="7432" y="21055"/>
                    <a:pt x="9068" y="21295"/>
                  </a:cubicBezTo>
                  <a:cubicBezTo>
                    <a:pt x="10705" y="21535"/>
                    <a:pt x="12832" y="21295"/>
                    <a:pt x="14468" y="20095"/>
                  </a:cubicBezTo>
                  <a:cubicBezTo>
                    <a:pt x="16105" y="18895"/>
                    <a:pt x="17250" y="16735"/>
                    <a:pt x="17332" y="15295"/>
                  </a:cubicBezTo>
                  <a:cubicBezTo>
                    <a:pt x="17414" y="13855"/>
                    <a:pt x="16432" y="13135"/>
                    <a:pt x="15532" y="12775"/>
                  </a:cubicBezTo>
                  <a:cubicBezTo>
                    <a:pt x="14632" y="12415"/>
                    <a:pt x="13814" y="12415"/>
                    <a:pt x="13159" y="12575"/>
                  </a:cubicBezTo>
                  <a:cubicBezTo>
                    <a:pt x="12505" y="12735"/>
                    <a:pt x="12014" y="13055"/>
                    <a:pt x="12259" y="13215"/>
                  </a:cubicBezTo>
                  <a:cubicBezTo>
                    <a:pt x="12505" y="13375"/>
                    <a:pt x="13486" y="13375"/>
                    <a:pt x="15123" y="13255"/>
                  </a:cubicBezTo>
                  <a:cubicBezTo>
                    <a:pt x="16759" y="13135"/>
                    <a:pt x="19050" y="12895"/>
                    <a:pt x="21341" y="12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81164" y="2005670"/>
              <a:ext cx="2286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3512"/>
                    <a:pt x="7600" y="7024"/>
                    <a:pt x="11200" y="10624"/>
                  </a:cubicBezTo>
                  <a:cubicBezTo>
                    <a:pt x="14800" y="14224"/>
                    <a:pt x="18200" y="17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1019264" y="1984176"/>
              <a:ext cx="171451" cy="37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141"/>
                  </a:moveTo>
                  <a:cubicBezTo>
                    <a:pt x="20267" y="19"/>
                    <a:pt x="18933" y="-104"/>
                    <a:pt x="17733" y="141"/>
                  </a:cubicBezTo>
                  <a:cubicBezTo>
                    <a:pt x="16533" y="387"/>
                    <a:pt x="15467" y="1001"/>
                    <a:pt x="13333" y="3271"/>
                  </a:cubicBezTo>
                  <a:cubicBezTo>
                    <a:pt x="11200" y="5541"/>
                    <a:pt x="8000" y="9469"/>
                    <a:pt x="5600" y="12782"/>
                  </a:cubicBezTo>
                  <a:cubicBezTo>
                    <a:pt x="3200" y="16096"/>
                    <a:pt x="1600" y="18796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1427908" y="1987055"/>
              <a:ext cx="143807" cy="296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13" fill="norm" stroke="1" extrusionOk="0">
                  <a:moveTo>
                    <a:pt x="21268" y="14572"/>
                  </a:moveTo>
                  <a:cubicBezTo>
                    <a:pt x="17825" y="12594"/>
                    <a:pt x="14381" y="10617"/>
                    <a:pt x="12190" y="8640"/>
                  </a:cubicBezTo>
                  <a:cubicBezTo>
                    <a:pt x="9998" y="6662"/>
                    <a:pt x="9059" y="4685"/>
                    <a:pt x="8746" y="3316"/>
                  </a:cubicBezTo>
                  <a:cubicBezTo>
                    <a:pt x="8433" y="1947"/>
                    <a:pt x="8746" y="1186"/>
                    <a:pt x="9685" y="654"/>
                  </a:cubicBezTo>
                  <a:cubicBezTo>
                    <a:pt x="10625" y="121"/>
                    <a:pt x="12190" y="-183"/>
                    <a:pt x="13911" y="121"/>
                  </a:cubicBezTo>
                  <a:cubicBezTo>
                    <a:pt x="15633" y="425"/>
                    <a:pt x="17511" y="1338"/>
                    <a:pt x="16572" y="3544"/>
                  </a:cubicBezTo>
                  <a:cubicBezTo>
                    <a:pt x="15633" y="5749"/>
                    <a:pt x="11877" y="9248"/>
                    <a:pt x="8590" y="11986"/>
                  </a:cubicBezTo>
                  <a:cubicBezTo>
                    <a:pt x="5303" y="14724"/>
                    <a:pt x="2485" y="16702"/>
                    <a:pt x="1077" y="18147"/>
                  </a:cubicBezTo>
                  <a:cubicBezTo>
                    <a:pt x="-332" y="19592"/>
                    <a:pt x="-332" y="20504"/>
                    <a:pt x="920" y="20961"/>
                  </a:cubicBezTo>
                  <a:cubicBezTo>
                    <a:pt x="2172" y="21417"/>
                    <a:pt x="4677" y="21417"/>
                    <a:pt x="7651" y="21037"/>
                  </a:cubicBezTo>
                  <a:cubicBezTo>
                    <a:pt x="10625" y="20656"/>
                    <a:pt x="14068" y="19896"/>
                    <a:pt x="17511" y="19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1813014" y="1973920"/>
              <a:ext cx="120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914614" y="1992970"/>
              <a:ext cx="1079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1277"/>
                    <a:pt x="15671" y="2555"/>
                    <a:pt x="12494" y="5226"/>
                  </a:cubicBezTo>
                  <a:cubicBezTo>
                    <a:pt x="9318" y="7897"/>
                    <a:pt x="5929" y="11961"/>
                    <a:pt x="3812" y="14923"/>
                  </a:cubicBezTo>
                  <a:cubicBezTo>
                    <a:pt x="1694" y="17884"/>
                    <a:pt x="847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2428943" y="2158563"/>
              <a:ext cx="165122" cy="139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02" fill="norm" stroke="1" extrusionOk="0">
                  <a:moveTo>
                    <a:pt x="16407" y="10563"/>
                  </a:moveTo>
                  <a:cubicBezTo>
                    <a:pt x="16681" y="8951"/>
                    <a:pt x="16954" y="7339"/>
                    <a:pt x="16271" y="5244"/>
                  </a:cubicBezTo>
                  <a:cubicBezTo>
                    <a:pt x="15587" y="3148"/>
                    <a:pt x="13947" y="569"/>
                    <a:pt x="11759" y="86"/>
                  </a:cubicBezTo>
                  <a:cubicBezTo>
                    <a:pt x="9572" y="-398"/>
                    <a:pt x="6838" y="1214"/>
                    <a:pt x="4924" y="3471"/>
                  </a:cubicBezTo>
                  <a:cubicBezTo>
                    <a:pt x="3010" y="5727"/>
                    <a:pt x="1916" y="8629"/>
                    <a:pt x="1096" y="11208"/>
                  </a:cubicBezTo>
                  <a:cubicBezTo>
                    <a:pt x="276" y="13787"/>
                    <a:pt x="-271" y="16044"/>
                    <a:pt x="139" y="17333"/>
                  </a:cubicBezTo>
                  <a:cubicBezTo>
                    <a:pt x="549" y="18623"/>
                    <a:pt x="1916" y="18945"/>
                    <a:pt x="3147" y="18623"/>
                  </a:cubicBezTo>
                  <a:cubicBezTo>
                    <a:pt x="4377" y="18301"/>
                    <a:pt x="5471" y="17333"/>
                    <a:pt x="6564" y="15883"/>
                  </a:cubicBezTo>
                  <a:cubicBezTo>
                    <a:pt x="7658" y="14432"/>
                    <a:pt x="8752" y="12498"/>
                    <a:pt x="9982" y="12659"/>
                  </a:cubicBezTo>
                  <a:cubicBezTo>
                    <a:pt x="11213" y="12820"/>
                    <a:pt x="12580" y="15077"/>
                    <a:pt x="13810" y="16850"/>
                  </a:cubicBezTo>
                  <a:cubicBezTo>
                    <a:pt x="15040" y="18623"/>
                    <a:pt x="16134" y="19912"/>
                    <a:pt x="17364" y="20557"/>
                  </a:cubicBezTo>
                  <a:cubicBezTo>
                    <a:pt x="18595" y="21202"/>
                    <a:pt x="19962" y="21202"/>
                    <a:pt x="21329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2613114" y="2126320"/>
              <a:ext cx="127001" cy="17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4684"/>
                  </a:moveTo>
                  <a:cubicBezTo>
                    <a:pt x="1080" y="3643"/>
                    <a:pt x="2160" y="2602"/>
                    <a:pt x="3600" y="2602"/>
                  </a:cubicBezTo>
                  <a:cubicBezTo>
                    <a:pt x="5040" y="2602"/>
                    <a:pt x="6840" y="3643"/>
                    <a:pt x="8640" y="5725"/>
                  </a:cubicBezTo>
                  <a:cubicBezTo>
                    <a:pt x="10440" y="7807"/>
                    <a:pt x="12240" y="10930"/>
                    <a:pt x="13140" y="13402"/>
                  </a:cubicBezTo>
                  <a:cubicBezTo>
                    <a:pt x="14040" y="15875"/>
                    <a:pt x="14040" y="17696"/>
                    <a:pt x="13320" y="19128"/>
                  </a:cubicBezTo>
                  <a:cubicBezTo>
                    <a:pt x="12600" y="20559"/>
                    <a:pt x="11160" y="21600"/>
                    <a:pt x="10080" y="21340"/>
                  </a:cubicBezTo>
                  <a:cubicBezTo>
                    <a:pt x="9000" y="21080"/>
                    <a:pt x="8280" y="19518"/>
                    <a:pt x="9000" y="16265"/>
                  </a:cubicBezTo>
                  <a:cubicBezTo>
                    <a:pt x="9720" y="13012"/>
                    <a:pt x="11880" y="8067"/>
                    <a:pt x="14220" y="5075"/>
                  </a:cubicBezTo>
                  <a:cubicBezTo>
                    <a:pt x="16560" y="2082"/>
                    <a:pt x="19080" y="1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2737608" y="2106094"/>
              <a:ext cx="142207" cy="16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210" fill="norm" stroke="1" extrusionOk="0">
                  <a:moveTo>
                    <a:pt x="2249" y="2580"/>
                  </a:moveTo>
                  <a:cubicBezTo>
                    <a:pt x="2875" y="3930"/>
                    <a:pt x="3502" y="5280"/>
                    <a:pt x="4754" y="6225"/>
                  </a:cubicBezTo>
                  <a:cubicBezTo>
                    <a:pt x="6006" y="7170"/>
                    <a:pt x="7884" y="7710"/>
                    <a:pt x="9293" y="7440"/>
                  </a:cubicBezTo>
                  <a:cubicBezTo>
                    <a:pt x="10702" y="7170"/>
                    <a:pt x="11641" y="6090"/>
                    <a:pt x="12267" y="4605"/>
                  </a:cubicBezTo>
                  <a:cubicBezTo>
                    <a:pt x="12893" y="3120"/>
                    <a:pt x="13206" y="1230"/>
                    <a:pt x="12580" y="420"/>
                  </a:cubicBezTo>
                  <a:cubicBezTo>
                    <a:pt x="11954" y="-390"/>
                    <a:pt x="10389" y="-120"/>
                    <a:pt x="8041" y="2040"/>
                  </a:cubicBezTo>
                  <a:cubicBezTo>
                    <a:pt x="5693" y="4200"/>
                    <a:pt x="2562" y="8250"/>
                    <a:pt x="997" y="11490"/>
                  </a:cubicBezTo>
                  <a:cubicBezTo>
                    <a:pt x="-568" y="14730"/>
                    <a:pt x="-568" y="17160"/>
                    <a:pt x="3032" y="18645"/>
                  </a:cubicBezTo>
                  <a:cubicBezTo>
                    <a:pt x="6632" y="20130"/>
                    <a:pt x="13832" y="20670"/>
                    <a:pt x="21032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3692614" y="1992970"/>
              <a:ext cx="127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65"/>
                    <a:pt x="14400" y="7930"/>
                    <a:pt x="10800" y="11530"/>
                  </a:cubicBezTo>
                  <a:cubicBezTo>
                    <a:pt x="7200" y="15130"/>
                    <a:pt x="3600" y="18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3535025" y="2412070"/>
              <a:ext cx="284590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060" fill="norm" stroke="1" extrusionOk="0">
                  <a:moveTo>
                    <a:pt x="1342" y="8640"/>
                  </a:moveTo>
                  <a:cubicBezTo>
                    <a:pt x="548" y="12960"/>
                    <a:pt x="-246" y="17280"/>
                    <a:pt x="72" y="19440"/>
                  </a:cubicBezTo>
                  <a:cubicBezTo>
                    <a:pt x="389" y="21600"/>
                    <a:pt x="1819" y="21600"/>
                    <a:pt x="4995" y="19440"/>
                  </a:cubicBezTo>
                  <a:cubicBezTo>
                    <a:pt x="8172" y="17280"/>
                    <a:pt x="13095" y="12960"/>
                    <a:pt x="16113" y="9360"/>
                  </a:cubicBezTo>
                  <a:cubicBezTo>
                    <a:pt x="19130" y="5760"/>
                    <a:pt x="20242" y="2880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4632414" y="2175003"/>
              <a:ext cx="4191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145" y="12960"/>
                    <a:pt x="8291" y="5400"/>
                    <a:pt x="11891" y="2160"/>
                  </a:cubicBezTo>
                  <a:cubicBezTo>
                    <a:pt x="15491" y="-1080"/>
                    <a:pt x="18545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645114" y="2246970"/>
              <a:ext cx="400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3" y="18000"/>
                    <a:pt x="8686" y="14400"/>
                    <a:pt x="12286" y="10800"/>
                  </a:cubicBezTo>
                  <a:cubicBezTo>
                    <a:pt x="15886" y="7200"/>
                    <a:pt x="187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4962614" y="2088220"/>
              <a:ext cx="21617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0" y="0"/>
                  </a:moveTo>
                  <a:cubicBezTo>
                    <a:pt x="6082" y="1271"/>
                    <a:pt x="12163" y="2541"/>
                    <a:pt x="15938" y="3671"/>
                  </a:cubicBezTo>
                  <a:cubicBezTo>
                    <a:pt x="19713" y="4800"/>
                    <a:pt x="21181" y="5788"/>
                    <a:pt x="21390" y="7482"/>
                  </a:cubicBezTo>
                  <a:cubicBezTo>
                    <a:pt x="21600" y="9176"/>
                    <a:pt x="20551" y="11576"/>
                    <a:pt x="18979" y="14047"/>
                  </a:cubicBezTo>
                  <a:cubicBezTo>
                    <a:pt x="17406" y="16518"/>
                    <a:pt x="15309" y="19059"/>
                    <a:pt x="132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5731229" y="2094570"/>
              <a:ext cx="12436" cy="443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72" fill="norm" stroke="1" extrusionOk="0">
                  <a:moveTo>
                    <a:pt x="21150" y="0"/>
                  </a:moveTo>
                  <a:cubicBezTo>
                    <a:pt x="17550" y="3992"/>
                    <a:pt x="13950" y="7985"/>
                    <a:pt x="10350" y="11414"/>
                  </a:cubicBezTo>
                  <a:cubicBezTo>
                    <a:pt x="6750" y="14844"/>
                    <a:pt x="3150" y="17710"/>
                    <a:pt x="1350" y="19399"/>
                  </a:cubicBezTo>
                  <a:cubicBezTo>
                    <a:pt x="-450" y="21088"/>
                    <a:pt x="-450" y="21600"/>
                    <a:pt x="1350" y="21446"/>
                  </a:cubicBezTo>
                  <a:cubicBezTo>
                    <a:pt x="3150" y="21293"/>
                    <a:pt x="6750" y="20474"/>
                    <a:pt x="10350" y="19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5743101" y="2050120"/>
              <a:ext cx="28631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518" y="21600"/>
                  </a:moveTo>
                  <a:cubicBezTo>
                    <a:pt x="201" y="19482"/>
                    <a:pt x="-117" y="17365"/>
                    <a:pt x="42" y="15671"/>
                  </a:cubicBezTo>
                  <a:cubicBezTo>
                    <a:pt x="201" y="13976"/>
                    <a:pt x="836" y="12706"/>
                    <a:pt x="3377" y="10165"/>
                  </a:cubicBezTo>
                  <a:cubicBezTo>
                    <a:pt x="5918" y="7624"/>
                    <a:pt x="10365" y="3812"/>
                    <a:pt x="13701" y="1906"/>
                  </a:cubicBezTo>
                  <a:cubicBezTo>
                    <a:pt x="17036" y="0"/>
                    <a:pt x="19259" y="0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5775414" y="2259670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5870664" y="2437470"/>
              <a:ext cx="158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2842"/>
                    <a:pt x="7488" y="5684"/>
                    <a:pt x="11088" y="9284"/>
                  </a:cubicBezTo>
                  <a:cubicBezTo>
                    <a:pt x="14688" y="12884"/>
                    <a:pt x="18144" y="17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5901201" y="2460192"/>
              <a:ext cx="134564" cy="250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67" fill="norm" stroke="1" extrusionOk="0">
                  <a:moveTo>
                    <a:pt x="21456" y="230"/>
                  </a:moveTo>
                  <a:cubicBezTo>
                    <a:pt x="19769" y="49"/>
                    <a:pt x="18081" y="-133"/>
                    <a:pt x="16562" y="139"/>
                  </a:cubicBezTo>
                  <a:cubicBezTo>
                    <a:pt x="15044" y="412"/>
                    <a:pt x="13694" y="1138"/>
                    <a:pt x="11162" y="3951"/>
                  </a:cubicBezTo>
                  <a:cubicBezTo>
                    <a:pt x="8631" y="6764"/>
                    <a:pt x="4919" y="11665"/>
                    <a:pt x="2725" y="14570"/>
                  </a:cubicBezTo>
                  <a:cubicBezTo>
                    <a:pt x="531" y="17474"/>
                    <a:pt x="-144" y="18381"/>
                    <a:pt x="25" y="19198"/>
                  </a:cubicBezTo>
                  <a:cubicBezTo>
                    <a:pt x="193" y="20015"/>
                    <a:pt x="1206" y="20741"/>
                    <a:pt x="2219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6061164" y="2602570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6238964" y="2405720"/>
              <a:ext cx="952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6039"/>
                    <a:pt x="10560" y="12077"/>
                    <a:pt x="14160" y="15677"/>
                  </a:cubicBezTo>
                  <a:cubicBezTo>
                    <a:pt x="17760" y="19277"/>
                    <a:pt x="19680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6290760" y="2462870"/>
              <a:ext cx="12600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21079" y="0"/>
                  </a:moveTo>
                  <a:cubicBezTo>
                    <a:pt x="16476" y="3830"/>
                    <a:pt x="11872" y="7660"/>
                    <a:pt x="8154" y="10800"/>
                  </a:cubicBezTo>
                  <a:cubicBezTo>
                    <a:pt x="4436" y="13940"/>
                    <a:pt x="1604" y="16391"/>
                    <a:pt x="541" y="18077"/>
                  </a:cubicBezTo>
                  <a:cubicBezTo>
                    <a:pt x="-521" y="19762"/>
                    <a:pt x="187" y="20681"/>
                    <a:pt x="8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6654051" y="2246962"/>
              <a:ext cx="131014" cy="43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495" fill="norm" stroke="1" extrusionOk="0">
                  <a:moveTo>
                    <a:pt x="20890" y="1897"/>
                  </a:moveTo>
                  <a:cubicBezTo>
                    <a:pt x="20215" y="1370"/>
                    <a:pt x="19540" y="843"/>
                    <a:pt x="18190" y="475"/>
                  </a:cubicBezTo>
                  <a:cubicBezTo>
                    <a:pt x="16840" y="106"/>
                    <a:pt x="14815" y="-105"/>
                    <a:pt x="13127" y="53"/>
                  </a:cubicBezTo>
                  <a:cubicBezTo>
                    <a:pt x="11440" y="211"/>
                    <a:pt x="10090" y="738"/>
                    <a:pt x="8065" y="2318"/>
                  </a:cubicBezTo>
                  <a:cubicBezTo>
                    <a:pt x="6040" y="3899"/>
                    <a:pt x="3340" y="6533"/>
                    <a:pt x="1652" y="9431"/>
                  </a:cubicBezTo>
                  <a:cubicBezTo>
                    <a:pt x="-35" y="12328"/>
                    <a:pt x="-710" y="15489"/>
                    <a:pt x="977" y="17544"/>
                  </a:cubicBezTo>
                  <a:cubicBezTo>
                    <a:pt x="2665" y="19598"/>
                    <a:pt x="6715" y="20547"/>
                    <a:pt x="10765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6782170" y="2348570"/>
              <a:ext cx="21879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21469" y="0"/>
                  </a:moveTo>
                  <a:cubicBezTo>
                    <a:pt x="19600" y="4215"/>
                    <a:pt x="17731" y="8429"/>
                    <a:pt x="15446" y="11678"/>
                  </a:cubicBezTo>
                  <a:cubicBezTo>
                    <a:pt x="13161" y="14927"/>
                    <a:pt x="10461" y="17210"/>
                    <a:pt x="8488" y="18439"/>
                  </a:cubicBezTo>
                  <a:cubicBezTo>
                    <a:pt x="6515" y="19668"/>
                    <a:pt x="5269" y="19844"/>
                    <a:pt x="4023" y="19756"/>
                  </a:cubicBezTo>
                  <a:cubicBezTo>
                    <a:pt x="2777" y="19668"/>
                    <a:pt x="1531" y="19317"/>
                    <a:pt x="804" y="18615"/>
                  </a:cubicBezTo>
                  <a:cubicBezTo>
                    <a:pt x="77" y="17912"/>
                    <a:pt x="-131" y="16859"/>
                    <a:pt x="77" y="15454"/>
                  </a:cubicBezTo>
                  <a:cubicBezTo>
                    <a:pt x="284" y="14049"/>
                    <a:pt x="907" y="12293"/>
                    <a:pt x="2465" y="11239"/>
                  </a:cubicBezTo>
                  <a:cubicBezTo>
                    <a:pt x="4023" y="10185"/>
                    <a:pt x="6515" y="9834"/>
                    <a:pt x="9734" y="11678"/>
                  </a:cubicBezTo>
                  <a:cubicBezTo>
                    <a:pt x="12954" y="13522"/>
                    <a:pt x="16900" y="17561"/>
                    <a:pt x="208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7045414" y="2589870"/>
              <a:ext cx="44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7204164" y="2274486"/>
              <a:ext cx="214722" cy="63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0" y="21600"/>
                  </a:moveTo>
                  <a:cubicBezTo>
                    <a:pt x="1678" y="19454"/>
                    <a:pt x="3355" y="17309"/>
                    <a:pt x="4509" y="14841"/>
                  </a:cubicBezTo>
                  <a:cubicBezTo>
                    <a:pt x="5662" y="12374"/>
                    <a:pt x="6291" y="9584"/>
                    <a:pt x="7025" y="7152"/>
                  </a:cubicBezTo>
                  <a:cubicBezTo>
                    <a:pt x="7759" y="4721"/>
                    <a:pt x="8598" y="2646"/>
                    <a:pt x="9332" y="1466"/>
                  </a:cubicBezTo>
                  <a:cubicBezTo>
                    <a:pt x="10066" y="286"/>
                    <a:pt x="10695" y="0"/>
                    <a:pt x="11429" y="0"/>
                  </a:cubicBezTo>
                  <a:cubicBezTo>
                    <a:pt x="12163" y="0"/>
                    <a:pt x="13002" y="286"/>
                    <a:pt x="13526" y="1287"/>
                  </a:cubicBezTo>
                  <a:cubicBezTo>
                    <a:pt x="14050" y="2289"/>
                    <a:pt x="14260" y="4005"/>
                    <a:pt x="14155" y="5042"/>
                  </a:cubicBezTo>
                  <a:cubicBezTo>
                    <a:pt x="14050" y="6079"/>
                    <a:pt x="13631" y="6437"/>
                    <a:pt x="12897" y="6723"/>
                  </a:cubicBezTo>
                  <a:cubicBezTo>
                    <a:pt x="12163" y="7009"/>
                    <a:pt x="11115" y="7224"/>
                    <a:pt x="11115" y="7295"/>
                  </a:cubicBezTo>
                  <a:cubicBezTo>
                    <a:pt x="11115" y="7367"/>
                    <a:pt x="12163" y="7295"/>
                    <a:pt x="13736" y="7438"/>
                  </a:cubicBezTo>
                  <a:cubicBezTo>
                    <a:pt x="15309" y="7581"/>
                    <a:pt x="17406" y="7939"/>
                    <a:pt x="18979" y="8511"/>
                  </a:cubicBezTo>
                  <a:cubicBezTo>
                    <a:pt x="20551" y="9083"/>
                    <a:pt x="21600" y="9870"/>
                    <a:pt x="21181" y="10693"/>
                  </a:cubicBezTo>
                  <a:cubicBezTo>
                    <a:pt x="20761" y="11515"/>
                    <a:pt x="18874" y="12374"/>
                    <a:pt x="17301" y="12838"/>
                  </a:cubicBezTo>
                  <a:cubicBezTo>
                    <a:pt x="15728" y="13303"/>
                    <a:pt x="14470" y="13375"/>
                    <a:pt x="13421" y="13268"/>
                  </a:cubicBezTo>
                  <a:cubicBezTo>
                    <a:pt x="12373" y="13160"/>
                    <a:pt x="11534" y="12874"/>
                    <a:pt x="10695" y="12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7508964" y="2183470"/>
              <a:ext cx="68205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600" fill="norm" stroke="1" extrusionOk="0">
                  <a:moveTo>
                    <a:pt x="0" y="0"/>
                  </a:moveTo>
                  <a:cubicBezTo>
                    <a:pt x="6353" y="2860"/>
                    <a:pt x="12706" y="5721"/>
                    <a:pt x="16518" y="8778"/>
                  </a:cubicBezTo>
                  <a:cubicBezTo>
                    <a:pt x="20329" y="11836"/>
                    <a:pt x="21600" y="15090"/>
                    <a:pt x="19376" y="17260"/>
                  </a:cubicBezTo>
                  <a:cubicBezTo>
                    <a:pt x="17153" y="19430"/>
                    <a:pt x="11435" y="20515"/>
                    <a:pt x="5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7826464" y="2456520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7851864" y="2551770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8353514" y="2227920"/>
              <a:ext cx="444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224"/>
                    <a:pt x="11314" y="6448"/>
                    <a:pt x="7714" y="10048"/>
                  </a:cubicBezTo>
                  <a:cubicBezTo>
                    <a:pt x="4114" y="13648"/>
                    <a:pt x="2057" y="17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8340814" y="2139020"/>
              <a:ext cx="3048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100"/>
                    <a:pt x="0" y="18600"/>
                    <a:pt x="825" y="16650"/>
                  </a:cubicBezTo>
                  <a:cubicBezTo>
                    <a:pt x="1650" y="14700"/>
                    <a:pt x="3300" y="12300"/>
                    <a:pt x="6525" y="9750"/>
                  </a:cubicBezTo>
                  <a:cubicBezTo>
                    <a:pt x="9750" y="7200"/>
                    <a:pt x="14550" y="4500"/>
                    <a:pt x="17325" y="2850"/>
                  </a:cubicBezTo>
                  <a:cubicBezTo>
                    <a:pt x="20100" y="1200"/>
                    <a:pt x="2085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8366214" y="2373970"/>
              <a:ext cx="146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8000"/>
                    <a:pt x="626" y="14400"/>
                    <a:pt x="4226" y="10800"/>
                  </a:cubicBezTo>
                  <a:cubicBezTo>
                    <a:pt x="7826" y="7200"/>
                    <a:pt x="1471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8448764" y="2570820"/>
              <a:ext cx="2032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00"/>
                    <a:pt x="10800" y="9600"/>
                    <a:pt x="14400" y="13200"/>
                  </a:cubicBezTo>
                  <a:cubicBezTo>
                    <a:pt x="18000" y="16800"/>
                    <a:pt x="19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8544014" y="2602570"/>
              <a:ext cx="635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17"/>
                    <a:pt x="7200" y="9434"/>
                    <a:pt x="3600" y="13034"/>
                  </a:cubicBezTo>
                  <a:cubicBezTo>
                    <a:pt x="0" y="16634"/>
                    <a:pt x="0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820485" y="2274137"/>
              <a:ext cx="187080" cy="34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57" fill="norm" stroke="1" extrusionOk="0">
                  <a:moveTo>
                    <a:pt x="21212" y="1082"/>
                  </a:moveTo>
                  <a:cubicBezTo>
                    <a:pt x="17852" y="420"/>
                    <a:pt x="14492" y="-243"/>
                    <a:pt x="11732" y="88"/>
                  </a:cubicBezTo>
                  <a:cubicBezTo>
                    <a:pt x="8972" y="420"/>
                    <a:pt x="6812" y="1745"/>
                    <a:pt x="4772" y="4660"/>
                  </a:cubicBezTo>
                  <a:cubicBezTo>
                    <a:pt x="2732" y="7575"/>
                    <a:pt x="812" y="12081"/>
                    <a:pt x="212" y="14930"/>
                  </a:cubicBezTo>
                  <a:cubicBezTo>
                    <a:pt x="-388" y="17779"/>
                    <a:pt x="332" y="18972"/>
                    <a:pt x="1772" y="19767"/>
                  </a:cubicBezTo>
                  <a:cubicBezTo>
                    <a:pt x="3212" y="20562"/>
                    <a:pt x="5372" y="20959"/>
                    <a:pt x="7532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8951357" y="2323170"/>
              <a:ext cx="183208" cy="244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28" fill="norm" stroke="1" extrusionOk="0">
                  <a:moveTo>
                    <a:pt x="20744" y="0"/>
                  </a:moveTo>
                  <a:cubicBezTo>
                    <a:pt x="19751" y="4841"/>
                    <a:pt x="18758" y="9683"/>
                    <a:pt x="16772" y="13221"/>
                  </a:cubicBezTo>
                  <a:cubicBezTo>
                    <a:pt x="14786" y="16759"/>
                    <a:pt x="11806" y="18993"/>
                    <a:pt x="9696" y="20203"/>
                  </a:cubicBezTo>
                  <a:cubicBezTo>
                    <a:pt x="7586" y="21414"/>
                    <a:pt x="6344" y="21600"/>
                    <a:pt x="5103" y="21507"/>
                  </a:cubicBezTo>
                  <a:cubicBezTo>
                    <a:pt x="3861" y="21414"/>
                    <a:pt x="2620" y="21041"/>
                    <a:pt x="1627" y="20110"/>
                  </a:cubicBezTo>
                  <a:cubicBezTo>
                    <a:pt x="634" y="19179"/>
                    <a:pt x="-111" y="17690"/>
                    <a:pt x="13" y="16666"/>
                  </a:cubicBezTo>
                  <a:cubicBezTo>
                    <a:pt x="137" y="15641"/>
                    <a:pt x="1130" y="15083"/>
                    <a:pt x="4606" y="15548"/>
                  </a:cubicBezTo>
                  <a:cubicBezTo>
                    <a:pt x="8082" y="16014"/>
                    <a:pt x="14041" y="17503"/>
                    <a:pt x="17268" y="18341"/>
                  </a:cubicBezTo>
                  <a:cubicBezTo>
                    <a:pt x="20496" y="19179"/>
                    <a:pt x="20992" y="19366"/>
                    <a:pt x="21489" y="19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9223464" y="2278720"/>
              <a:ext cx="8510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0" y="0"/>
                  </a:moveTo>
                  <a:cubicBezTo>
                    <a:pt x="3086" y="0"/>
                    <a:pt x="6171" y="0"/>
                    <a:pt x="9257" y="851"/>
                  </a:cubicBezTo>
                  <a:cubicBezTo>
                    <a:pt x="12343" y="1702"/>
                    <a:pt x="15429" y="3404"/>
                    <a:pt x="17743" y="5956"/>
                  </a:cubicBezTo>
                  <a:cubicBezTo>
                    <a:pt x="20057" y="8509"/>
                    <a:pt x="21600" y="11913"/>
                    <a:pt x="20057" y="14662"/>
                  </a:cubicBezTo>
                  <a:cubicBezTo>
                    <a:pt x="18514" y="17411"/>
                    <a:pt x="13886" y="1950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9413964" y="255812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737814" y="2297770"/>
              <a:ext cx="571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600"/>
                    <a:pt x="13600" y="7200"/>
                    <a:pt x="10000" y="10800"/>
                  </a:cubicBezTo>
                  <a:cubicBezTo>
                    <a:pt x="6400" y="14400"/>
                    <a:pt x="3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9725114" y="2218690"/>
              <a:ext cx="292101" cy="12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1366"/>
                  </a:moveTo>
                  <a:cubicBezTo>
                    <a:pt x="470" y="16973"/>
                    <a:pt x="939" y="12580"/>
                    <a:pt x="2348" y="9102"/>
                  </a:cubicBezTo>
                  <a:cubicBezTo>
                    <a:pt x="3757" y="5624"/>
                    <a:pt x="6104" y="3061"/>
                    <a:pt x="9078" y="1597"/>
                  </a:cubicBezTo>
                  <a:cubicBezTo>
                    <a:pt x="12052" y="132"/>
                    <a:pt x="15652" y="-234"/>
                    <a:pt x="17843" y="132"/>
                  </a:cubicBezTo>
                  <a:cubicBezTo>
                    <a:pt x="20035" y="498"/>
                    <a:pt x="20817" y="1597"/>
                    <a:pt x="21600" y="2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9706064" y="2380320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300"/>
                    <a:pt x="7855" y="9000"/>
                    <a:pt x="11455" y="5400"/>
                  </a:cubicBezTo>
                  <a:cubicBezTo>
                    <a:pt x="15055" y="1800"/>
                    <a:pt x="1832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9902914" y="2545420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2000"/>
                    <a:pt x="9000" y="4000"/>
                    <a:pt x="12600" y="7600"/>
                  </a:cubicBezTo>
                  <a:cubicBezTo>
                    <a:pt x="16200" y="11200"/>
                    <a:pt x="18900" y="16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9950264" y="2570820"/>
              <a:ext cx="111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5336" y="5169"/>
                    <a:pt x="9223" y="10338"/>
                    <a:pt x="5758" y="13385"/>
                  </a:cubicBezTo>
                  <a:cubicBezTo>
                    <a:pt x="2294" y="16431"/>
                    <a:pt x="1479" y="17354"/>
                    <a:pt x="868" y="18369"/>
                  </a:cubicBezTo>
                  <a:cubicBezTo>
                    <a:pt x="257" y="19385"/>
                    <a:pt x="-151" y="20492"/>
                    <a:pt x="53" y="21046"/>
                  </a:cubicBezTo>
                  <a:cubicBezTo>
                    <a:pt x="257" y="21600"/>
                    <a:pt x="1072" y="21600"/>
                    <a:pt x="18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0200813" y="2279155"/>
              <a:ext cx="178352" cy="39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61" fill="norm" stroke="1" extrusionOk="0">
                  <a:moveTo>
                    <a:pt x="20920" y="2056"/>
                  </a:moveTo>
                  <a:cubicBezTo>
                    <a:pt x="20672" y="1478"/>
                    <a:pt x="20423" y="901"/>
                    <a:pt x="19679" y="496"/>
                  </a:cubicBezTo>
                  <a:cubicBezTo>
                    <a:pt x="18934" y="92"/>
                    <a:pt x="17692" y="-139"/>
                    <a:pt x="15830" y="92"/>
                  </a:cubicBezTo>
                  <a:cubicBezTo>
                    <a:pt x="13968" y="323"/>
                    <a:pt x="11486" y="1016"/>
                    <a:pt x="8506" y="3095"/>
                  </a:cubicBezTo>
                  <a:cubicBezTo>
                    <a:pt x="5527" y="5174"/>
                    <a:pt x="2051" y="8640"/>
                    <a:pt x="686" y="11470"/>
                  </a:cubicBezTo>
                  <a:cubicBezTo>
                    <a:pt x="-680" y="14300"/>
                    <a:pt x="65" y="16494"/>
                    <a:pt x="2299" y="18054"/>
                  </a:cubicBezTo>
                  <a:cubicBezTo>
                    <a:pt x="4534" y="19613"/>
                    <a:pt x="8258" y="20537"/>
                    <a:pt x="11982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0328364" y="2391444"/>
              <a:ext cx="163577" cy="50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87" fill="norm" stroke="1" extrusionOk="0">
                  <a:moveTo>
                    <a:pt x="0" y="21487"/>
                  </a:moveTo>
                  <a:cubicBezTo>
                    <a:pt x="277" y="17872"/>
                    <a:pt x="554" y="14257"/>
                    <a:pt x="969" y="11003"/>
                  </a:cubicBezTo>
                  <a:cubicBezTo>
                    <a:pt x="1385" y="7750"/>
                    <a:pt x="1938" y="4858"/>
                    <a:pt x="2769" y="3095"/>
                  </a:cubicBezTo>
                  <a:cubicBezTo>
                    <a:pt x="3600" y="1333"/>
                    <a:pt x="4708" y="700"/>
                    <a:pt x="5954" y="339"/>
                  </a:cubicBezTo>
                  <a:cubicBezTo>
                    <a:pt x="7200" y="-23"/>
                    <a:pt x="8585" y="-113"/>
                    <a:pt x="10523" y="158"/>
                  </a:cubicBezTo>
                  <a:cubicBezTo>
                    <a:pt x="12462" y="429"/>
                    <a:pt x="14954" y="1062"/>
                    <a:pt x="16615" y="1830"/>
                  </a:cubicBezTo>
                  <a:cubicBezTo>
                    <a:pt x="18277" y="2598"/>
                    <a:pt x="19108" y="3502"/>
                    <a:pt x="18554" y="4315"/>
                  </a:cubicBezTo>
                  <a:cubicBezTo>
                    <a:pt x="18000" y="5129"/>
                    <a:pt x="16062" y="5852"/>
                    <a:pt x="14400" y="6304"/>
                  </a:cubicBezTo>
                  <a:cubicBezTo>
                    <a:pt x="12738" y="6756"/>
                    <a:pt x="11354" y="6936"/>
                    <a:pt x="11354" y="7117"/>
                  </a:cubicBezTo>
                  <a:cubicBezTo>
                    <a:pt x="11354" y="7298"/>
                    <a:pt x="12738" y="7479"/>
                    <a:pt x="14677" y="7976"/>
                  </a:cubicBezTo>
                  <a:cubicBezTo>
                    <a:pt x="16615" y="8473"/>
                    <a:pt x="19108" y="9286"/>
                    <a:pt x="20354" y="9964"/>
                  </a:cubicBezTo>
                  <a:cubicBezTo>
                    <a:pt x="21600" y="10642"/>
                    <a:pt x="21600" y="11184"/>
                    <a:pt x="21046" y="11726"/>
                  </a:cubicBezTo>
                  <a:cubicBezTo>
                    <a:pt x="20492" y="12269"/>
                    <a:pt x="19385" y="12811"/>
                    <a:pt x="18138" y="13172"/>
                  </a:cubicBezTo>
                  <a:cubicBezTo>
                    <a:pt x="16892" y="13534"/>
                    <a:pt x="15508" y="13715"/>
                    <a:pt x="14123" y="13263"/>
                  </a:cubicBezTo>
                  <a:cubicBezTo>
                    <a:pt x="12738" y="12811"/>
                    <a:pt x="11354" y="11726"/>
                    <a:pt x="9969" y="10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0544264" y="2323170"/>
              <a:ext cx="98339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0" h="21600" fill="norm" stroke="1" extrusionOk="0">
                  <a:moveTo>
                    <a:pt x="3967" y="0"/>
                  </a:moveTo>
                  <a:cubicBezTo>
                    <a:pt x="10139" y="1749"/>
                    <a:pt x="16310" y="3497"/>
                    <a:pt x="18955" y="5863"/>
                  </a:cubicBezTo>
                  <a:cubicBezTo>
                    <a:pt x="21600" y="8229"/>
                    <a:pt x="20718" y="11211"/>
                    <a:pt x="16971" y="13937"/>
                  </a:cubicBezTo>
                  <a:cubicBezTo>
                    <a:pt x="13224" y="16663"/>
                    <a:pt x="6612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5908360" y="2966221"/>
              <a:ext cx="1346605" cy="95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0697" fill="norm" stroke="1" extrusionOk="0">
                  <a:moveTo>
                    <a:pt x="819" y="2388"/>
                  </a:moveTo>
                  <a:cubicBezTo>
                    <a:pt x="515" y="1010"/>
                    <a:pt x="210" y="-369"/>
                    <a:pt x="74" y="91"/>
                  </a:cubicBezTo>
                  <a:cubicBezTo>
                    <a:pt x="-61" y="550"/>
                    <a:pt x="-27" y="2848"/>
                    <a:pt x="311" y="6754"/>
                  </a:cubicBezTo>
                  <a:cubicBezTo>
                    <a:pt x="650" y="10661"/>
                    <a:pt x="1293" y="16176"/>
                    <a:pt x="2140" y="16635"/>
                  </a:cubicBezTo>
                  <a:cubicBezTo>
                    <a:pt x="2986" y="17095"/>
                    <a:pt x="4036" y="12499"/>
                    <a:pt x="4865" y="8593"/>
                  </a:cubicBezTo>
                  <a:cubicBezTo>
                    <a:pt x="5694" y="4686"/>
                    <a:pt x="6304" y="1469"/>
                    <a:pt x="6879" y="1699"/>
                  </a:cubicBezTo>
                  <a:cubicBezTo>
                    <a:pt x="7455" y="1929"/>
                    <a:pt x="7997" y="5605"/>
                    <a:pt x="8826" y="9282"/>
                  </a:cubicBezTo>
                  <a:cubicBezTo>
                    <a:pt x="9656" y="12959"/>
                    <a:pt x="10773" y="16635"/>
                    <a:pt x="11704" y="18703"/>
                  </a:cubicBezTo>
                  <a:cubicBezTo>
                    <a:pt x="12635" y="20771"/>
                    <a:pt x="13380" y="21231"/>
                    <a:pt x="14328" y="20082"/>
                  </a:cubicBezTo>
                  <a:cubicBezTo>
                    <a:pt x="15276" y="18933"/>
                    <a:pt x="16427" y="16176"/>
                    <a:pt x="17663" y="15486"/>
                  </a:cubicBezTo>
                  <a:cubicBezTo>
                    <a:pt x="18898" y="14797"/>
                    <a:pt x="20219" y="16176"/>
                    <a:pt x="21539" y="17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4589673" y="3402928"/>
              <a:ext cx="157042" cy="83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04" fill="norm" stroke="1" extrusionOk="0">
                  <a:moveTo>
                    <a:pt x="21367" y="1957"/>
                  </a:moveTo>
                  <a:cubicBezTo>
                    <a:pt x="20215" y="1357"/>
                    <a:pt x="19063" y="757"/>
                    <a:pt x="16615" y="375"/>
                  </a:cubicBezTo>
                  <a:cubicBezTo>
                    <a:pt x="14167" y="-6"/>
                    <a:pt x="10423" y="-170"/>
                    <a:pt x="7399" y="239"/>
                  </a:cubicBezTo>
                  <a:cubicBezTo>
                    <a:pt x="4375" y="648"/>
                    <a:pt x="2071" y="1630"/>
                    <a:pt x="1351" y="2994"/>
                  </a:cubicBezTo>
                  <a:cubicBezTo>
                    <a:pt x="631" y="4357"/>
                    <a:pt x="1495" y="6103"/>
                    <a:pt x="3655" y="7875"/>
                  </a:cubicBezTo>
                  <a:cubicBezTo>
                    <a:pt x="5815" y="9648"/>
                    <a:pt x="9271" y="11448"/>
                    <a:pt x="11575" y="13194"/>
                  </a:cubicBezTo>
                  <a:cubicBezTo>
                    <a:pt x="13879" y="14939"/>
                    <a:pt x="15031" y="16630"/>
                    <a:pt x="14743" y="17912"/>
                  </a:cubicBezTo>
                  <a:cubicBezTo>
                    <a:pt x="14455" y="19194"/>
                    <a:pt x="12727" y="20066"/>
                    <a:pt x="11143" y="20585"/>
                  </a:cubicBezTo>
                  <a:cubicBezTo>
                    <a:pt x="9559" y="21103"/>
                    <a:pt x="8119" y="21266"/>
                    <a:pt x="6535" y="21348"/>
                  </a:cubicBezTo>
                  <a:cubicBezTo>
                    <a:pt x="4951" y="21430"/>
                    <a:pt x="3223" y="21430"/>
                    <a:pt x="1927" y="21294"/>
                  </a:cubicBezTo>
                  <a:cubicBezTo>
                    <a:pt x="631" y="21157"/>
                    <a:pt x="-233" y="20885"/>
                    <a:pt x="55" y="20748"/>
                  </a:cubicBezTo>
                  <a:cubicBezTo>
                    <a:pt x="343" y="20612"/>
                    <a:pt x="1783" y="20612"/>
                    <a:pt x="3223" y="20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4454614" y="4399620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4636512" y="4293771"/>
              <a:ext cx="172459" cy="124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0882" fill="norm" stroke="1" extrusionOk="0">
                  <a:moveTo>
                    <a:pt x="10302" y="6023"/>
                  </a:moveTo>
                  <a:cubicBezTo>
                    <a:pt x="8759" y="9564"/>
                    <a:pt x="7216" y="13105"/>
                    <a:pt x="6059" y="15583"/>
                  </a:cubicBezTo>
                  <a:cubicBezTo>
                    <a:pt x="4902" y="18062"/>
                    <a:pt x="4130" y="19479"/>
                    <a:pt x="3102" y="20010"/>
                  </a:cubicBezTo>
                  <a:cubicBezTo>
                    <a:pt x="2073" y="20541"/>
                    <a:pt x="788" y="20187"/>
                    <a:pt x="273" y="17708"/>
                  </a:cubicBezTo>
                  <a:cubicBezTo>
                    <a:pt x="-241" y="15229"/>
                    <a:pt x="16" y="10626"/>
                    <a:pt x="659" y="7793"/>
                  </a:cubicBezTo>
                  <a:cubicBezTo>
                    <a:pt x="1302" y="4960"/>
                    <a:pt x="2330" y="3898"/>
                    <a:pt x="3359" y="3898"/>
                  </a:cubicBezTo>
                  <a:cubicBezTo>
                    <a:pt x="4388" y="3898"/>
                    <a:pt x="5416" y="4960"/>
                    <a:pt x="7345" y="7793"/>
                  </a:cubicBezTo>
                  <a:cubicBezTo>
                    <a:pt x="9273" y="10626"/>
                    <a:pt x="12102" y="15229"/>
                    <a:pt x="14159" y="17885"/>
                  </a:cubicBezTo>
                  <a:cubicBezTo>
                    <a:pt x="16216" y="20541"/>
                    <a:pt x="17502" y="21249"/>
                    <a:pt x="18402" y="20718"/>
                  </a:cubicBezTo>
                  <a:cubicBezTo>
                    <a:pt x="19302" y="20187"/>
                    <a:pt x="19816" y="18416"/>
                    <a:pt x="20330" y="16646"/>
                  </a:cubicBezTo>
                  <a:cubicBezTo>
                    <a:pt x="20845" y="14875"/>
                    <a:pt x="21359" y="13105"/>
                    <a:pt x="20459" y="10272"/>
                  </a:cubicBezTo>
                  <a:cubicBezTo>
                    <a:pt x="19559" y="7439"/>
                    <a:pt x="17245" y="3544"/>
                    <a:pt x="15316" y="1597"/>
                  </a:cubicBezTo>
                  <a:cubicBezTo>
                    <a:pt x="13388" y="-351"/>
                    <a:pt x="11845" y="-351"/>
                    <a:pt x="10559" y="711"/>
                  </a:cubicBezTo>
                  <a:cubicBezTo>
                    <a:pt x="9273" y="1774"/>
                    <a:pt x="8245" y="3898"/>
                    <a:pt x="7216" y="6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4475457" y="3097870"/>
              <a:ext cx="20408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600" fill="norm" stroke="1" extrusionOk="0">
                  <a:moveTo>
                    <a:pt x="14870" y="0"/>
                  </a:moveTo>
                  <a:cubicBezTo>
                    <a:pt x="13997" y="3600"/>
                    <a:pt x="13124" y="7200"/>
                    <a:pt x="11597" y="10000"/>
                  </a:cubicBezTo>
                  <a:cubicBezTo>
                    <a:pt x="10070" y="12800"/>
                    <a:pt x="7888" y="14800"/>
                    <a:pt x="5706" y="15500"/>
                  </a:cubicBezTo>
                  <a:cubicBezTo>
                    <a:pt x="3524" y="16200"/>
                    <a:pt x="1342" y="15600"/>
                    <a:pt x="470" y="14200"/>
                  </a:cubicBezTo>
                  <a:cubicBezTo>
                    <a:pt x="-403" y="12800"/>
                    <a:pt x="33" y="10600"/>
                    <a:pt x="1015" y="9400"/>
                  </a:cubicBezTo>
                  <a:cubicBezTo>
                    <a:pt x="1997" y="8200"/>
                    <a:pt x="3524" y="8000"/>
                    <a:pt x="6579" y="9300"/>
                  </a:cubicBezTo>
                  <a:cubicBezTo>
                    <a:pt x="9633" y="10600"/>
                    <a:pt x="14215" y="13400"/>
                    <a:pt x="16942" y="15100"/>
                  </a:cubicBezTo>
                  <a:cubicBezTo>
                    <a:pt x="19670" y="16800"/>
                    <a:pt x="20542" y="17400"/>
                    <a:pt x="20870" y="18300"/>
                  </a:cubicBezTo>
                  <a:cubicBezTo>
                    <a:pt x="21197" y="19200"/>
                    <a:pt x="20979" y="20400"/>
                    <a:pt x="207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5176743" y="3392436"/>
              <a:ext cx="156617" cy="82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511" fill="norm" stroke="1" extrusionOk="0">
                  <a:moveTo>
                    <a:pt x="20432" y="2080"/>
                  </a:moveTo>
                  <a:cubicBezTo>
                    <a:pt x="20712" y="1805"/>
                    <a:pt x="20993" y="1530"/>
                    <a:pt x="20432" y="1173"/>
                  </a:cubicBezTo>
                  <a:cubicBezTo>
                    <a:pt x="19871" y="815"/>
                    <a:pt x="18468" y="376"/>
                    <a:pt x="16224" y="156"/>
                  </a:cubicBezTo>
                  <a:cubicBezTo>
                    <a:pt x="13980" y="-64"/>
                    <a:pt x="10894" y="-64"/>
                    <a:pt x="8229" y="238"/>
                  </a:cubicBezTo>
                  <a:cubicBezTo>
                    <a:pt x="5564" y="541"/>
                    <a:pt x="3320" y="1145"/>
                    <a:pt x="1777" y="2437"/>
                  </a:cubicBezTo>
                  <a:cubicBezTo>
                    <a:pt x="235" y="3728"/>
                    <a:pt x="-607" y="5707"/>
                    <a:pt x="515" y="7686"/>
                  </a:cubicBezTo>
                  <a:cubicBezTo>
                    <a:pt x="1637" y="9664"/>
                    <a:pt x="4723" y="11643"/>
                    <a:pt x="7528" y="13539"/>
                  </a:cubicBezTo>
                  <a:cubicBezTo>
                    <a:pt x="10333" y="15435"/>
                    <a:pt x="12858" y="17249"/>
                    <a:pt x="13840" y="18486"/>
                  </a:cubicBezTo>
                  <a:cubicBezTo>
                    <a:pt x="14822" y="19722"/>
                    <a:pt x="14261" y="20382"/>
                    <a:pt x="12718" y="20821"/>
                  </a:cubicBezTo>
                  <a:cubicBezTo>
                    <a:pt x="11175" y="21261"/>
                    <a:pt x="8650" y="21481"/>
                    <a:pt x="6827" y="21509"/>
                  </a:cubicBezTo>
                  <a:cubicBezTo>
                    <a:pt x="5003" y="21536"/>
                    <a:pt x="3881" y="21371"/>
                    <a:pt x="3461" y="21041"/>
                  </a:cubicBezTo>
                  <a:cubicBezTo>
                    <a:pt x="3040" y="20712"/>
                    <a:pt x="3320" y="20217"/>
                    <a:pt x="3601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5140414" y="4342470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5325142" y="4263829"/>
              <a:ext cx="191275" cy="111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683" fill="norm" stroke="1" extrusionOk="0">
                  <a:moveTo>
                    <a:pt x="11910" y="2809"/>
                  </a:moveTo>
                  <a:cubicBezTo>
                    <a:pt x="10032" y="5951"/>
                    <a:pt x="8153" y="9092"/>
                    <a:pt x="6862" y="11645"/>
                  </a:cubicBezTo>
                  <a:cubicBezTo>
                    <a:pt x="5571" y="14198"/>
                    <a:pt x="4866" y="16162"/>
                    <a:pt x="3927" y="17143"/>
                  </a:cubicBezTo>
                  <a:cubicBezTo>
                    <a:pt x="2988" y="18125"/>
                    <a:pt x="1814" y="18125"/>
                    <a:pt x="1110" y="16751"/>
                  </a:cubicBezTo>
                  <a:cubicBezTo>
                    <a:pt x="406" y="15376"/>
                    <a:pt x="171" y="12627"/>
                    <a:pt x="53" y="10271"/>
                  </a:cubicBezTo>
                  <a:cubicBezTo>
                    <a:pt x="-64" y="7914"/>
                    <a:pt x="-64" y="5951"/>
                    <a:pt x="875" y="3987"/>
                  </a:cubicBezTo>
                  <a:cubicBezTo>
                    <a:pt x="1814" y="2023"/>
                    <a:pt x="3693" y="60"/>
                    <a:pt x="5453" y="649"/>
                  </a:cubicBezTo>
                  <a:cubicBezTo>
                    <a:pt x="7214" y="1238"/>
                    <a:pt x="8858" y="4380"/>
                    <a:pt x="10501" y="8111"/>
                  </a:cubicBezTo>
                  <a:cubicBezTo>
                    <a:pt x="12145" y="11842"/>
                    <a:pt x="13788" y="16162"/>
                    <a:pt x="15197" y="18518"/>
                  </a:cubicBezTo>
                  <a:cubicBezTo>
                    <a:pt x="16606" y="20874"/>
                    <a:pt x="17779" y="21267"/>
                    <a:pt x="18719" y="19892"/>
                  </a:cubicBezTo>
                  <a:cubicBezTo>
                    <a:pt x="19658" y="18518"/>
                    <a:pt x="20362" y="15376"/>
                    <a:pt x="20832" y="12234"/>
                  </a:cubicBezTo>
                  <a:cubicBezTo>
                    <a:pt x="21301" y="9092"/>
                    <a:pt x="21536" y="5951"/>
                    <a:pt x="20362" y="3594"/>
                  </a:cubicBezTo>
                  <a:cubicBezTo>
                    <a:pt x="19188" y="1238"/>
                    <a:pt x="16606" y="-333"/>
                    <a:pt x="14610" y="60"/>
                  </a:cubicBezTo>
                  <a:cubicBezTo>
                    <a:pt x="12614" y="452"/>
                    <a:pt x="11206" y="2809"/>
                    <a:pt x="9797" y="5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5112021" y="2934886"/>
              <a:ext cx="115557" cy="39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1703" y="21600"/>
                  </a:moveTo>
                  <a:cubicBezTo>
                    <a:pt x="1317" y="17280"/>
                    <a:pt x="931" y="12960"/>
                    <a:pt x="545" y="9632"/>
                  </a:cubicBezTo>
                  <a:cubicBezTo>
                    <a:pt x="160" y="6305"/>
                    <a:pt x="-226" y="3970"/>
                    <a:pt x="160" y="2569"/>
                  </a:cubicBezTo>
                  <a:cubicBezTo>
                    <a:pt x="545" y="1168"/>
                    <a:pt x="1703" y="701"/>
                    <a:pt x="3245" y="409"/>
                  </a:cubicBezTo>
                  <a:cubicBezTo>
                    <a:pt x="4788" y="117"/>
                    <a:pt x="6717" y="0"/>
                    <a:pt x="8645" y="0"/>
                  </a:cubicBezTo>
                  <a:cubicBezTo>
                    <a:pt x="10574" y="0"/>
                    <a:pt x="12503" y="117"/>
                    <a:pt x="14238" y="701"/>
                  </a:cubicBezTo>
                  <a:cubicBezTo>
                    <a:pt x="15974" y="1284"/>
                    <a:pt x="17517" y="2335"/>
                    <a:pt x="17903" y="3503"/>
                  </a:cubicBezTo>
                  <a:cubicBezTo>
                    <a:pt x="18288" y="4670"/>
                    <a:pt x="17517" y="5955"/>
                    <a:pt x="16167" y="7064"/>
                  </a:cubicBezTo>
                  <a:cubicBezTo>
                    <a:pt x="14817" y="8173"/>
                    <a:pt x="12888" y="9107"/>
                    <a:pt x="12695" y="9749"/>
                  </a:cubicBezTo>
                  <a:cubicBezTo>
                    <a:pt x="12503" y="10391"/>
                    <a:pt x="14045" y="10742"/>
                    <a:pt x="15781" y="11209"/>
                  </a:cubicBezTo>
                  <a:cubicBezTo>
                    <a:pt x="17517" y="11676"/>
                    <a:pt x="19445" y="12259"/>
                    <a:pt x="20410" y="12902"/>
                  </a:cubicBezTo>
                  <a:cubicBezTo>
                    <a:pt x="21374" y="13544"/>
                    <a:pt x="21374" y="14244"/>
                    <a:pt x="19638" y="15062"/>
                  </a:cubicBezTo>
                  <a:cubicBezTo>
                    <a:pt x="17903" y="15879"/>
                    <a:pt x="14431" y="16813"/>
                    <a:pt x="10960" y="17105"/>
                  </a:cubicBezTo>
                  <a:cubicBezTo>
                    <a:pt x="7488" y="17397"/>
                    <a:pt x="4017" y="17046"/>
                    <a:pt x="545" y="16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5558401" y="3475255"/>
              <a:ext cx="101771" cy="53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489" fill="norm" stroke="1" extrusionOk="0">
                  <a:moveTo>
                    <a:pt x="17075" y="5546"/>
                  </a:moveTo>
                  <a:cubicBezTo>
                    <a:pt x="18803" y="4689"/>
                    <a:pt x="20531" y="3832"/>
                    <a:pt x="20747" y="2889"/>
                  </a:cubicBezTo>
                  <a:cubicBezTo>
                    <a:pt x="20963" y="1946"/>
                    <a:pt x="19667" y="918"/>
                    <a:pt x="17723" y="403"/>
                  </a:cubicBezTo>
                  <a:cubicBezTo>
                    <a:pt x="15779" y="-111"/>
                    <a:pt x="13187" y="-111"/>
                    <a:pt x="10595" y="275"/>
                  </a:cubicBezTo>
                  <a:cubicBezTo>
                    <a:pt x="8003" y="660"/>
                    <a:pt x="5411" y="1432"/>
                    <a:pt x="3251" y="3403"/>
                  </a:cubicBezTo>
                  <a:cubicBezTo>
                    <a:pt x="1091" y="5375"/>
                    <a:pt x="-637" y="8546"/>
                    <a:pt x="227" y="11760"/>
                  </a:cubicBezTo>
                  <a:cubicBezTo>
                    <a:pt x="1091" y="14975"/>
                    <a:pt x="4547" y="18232"/>
                    <a:pt x="8003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5515064" y="3846607"/>
              <a:ext cx="133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029" y="11375"/>
                    <a:pt x="2057" y="2735"/>
                    <a:pt x="5657" y="575"/>
                  </a:cubicBezTo>
                  <a:cubicBezTo>
                    <a:pt x="9257" y="-1585"/>
                    <a:pt x="1542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5699214" y="3866220"/>
              <a:ext cx="152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000"/>
                    <a:pt x="10800" y="8000"/>
                    <a:pt x="14400" y="11600"/>
                  </a:cubicBezTo>
                  <a:cubicBezTo>
                    <a:pt x="18000" y="15200"/>
                    <a:pt x="198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756364" y="3847170"/>
              <a:ext cx="762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0"/>
                    <a:pt x="15600" y="0"/>
                    <a:pt x="13200" y="635"/>
                  </a:cubicBezTo>
                  <a:cubicBezTo>
                    <a:pt x="10800" y="1271"/>
                    <a:pt x="9000" y="2541"/>
                    <a:pt x="6900" y="6141"/>
                  </a:cubicBezTo>
                  <a:cubicBezTo>
                    <a:pt x="4800" y="9741"/>
                    <a:pt x="2400" y="15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5877014" y="3967820"/>
              <a:ext cx="57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5978614" y="3802720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6063"/>
                    <a:pt x="10560" y="12126"/>
                    <a:pt x="14160" y="15726"/>
                  </a:cubicBezTo>
                  <a:cubicBezTo>
                    <a:pt x="17760" y="19326"/>
                    <a:pt x="19680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6054814" y="3866220"/>
              <a:ext cx="762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600"/>
                    <a:pt x="10800" y="7200"/>
                    <a:pt x="7200" y="10800"/>
                  </a:cubicBezTo>
                  <a:cubicBezTo>
                    <a:pt x="3600" y="14400"/>
                    <a:pt x="1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6272831" y="3634709"/>
              <a:ext cx="131234" cy="35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21" fill="norm" stroke="1" extrusionOk="0">
                  <a:moveTo>
                    <a:pt x="21257" y="2081"/>
                  </a:moveTo>
                  <a:cubicBezTo>
                    <a:pt x="20228" y="1446"/>
                    <a:pt x="19200" y="810"/>
                    <a:pt x="17828" y="429"/>
                  </a:cubicBezTo>
                  <a:cubicBezTo>
                    <a:pt x="16457" y="48"/>
                    <a:pt x="14743" y="-79"/>
                    <a:pt x="13028" y="48"/>
                  </a:cubicBezTo>
                  <a:cubicBezTo>
                    <a:pt x="11314" y="175"/>
                    <a:pt x="9600" y="556"/>
                    <a:pt x="7371" y="2335"/>
                  </a:cubicBezTo>
                  <a:cubicBezTo>
                    <a:pt x="5143" y="4114"/>
                    <a:pt x="2400" y="7290"/>
                    <a:pt x="1028" y="10403"/>
                  </a:cubicBezTo>
                  <a:cubicBezTo>
                    <a:pt x="-343" y="13516"/>
                    <a:pt x="-343" y="16566"/>
                    <a:pt x="1028" y="18408"/>
                  </a:cubicBezTo>
                  <a:cubicBezTo>
                    <a:pt x="2400" y="20250"/>
                    <a:pt x="5143" y="20886"/>
                    <a:pt x="7886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6399362" y="3740926"/>
              <a:ext cx="131703" cy="192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148" fill="norm" stroke="1" extrusionOk="0">
                  <a:moveTo>
                    <a:pt x="762" y="510"/>
                  </a:moveTo>
                  <a:cubicBezTo>
                    <a:pt x="2476" y="510"/>
                    <a:pt x="4190" y="510"/>
                    <a:pt x="5562" y="1439"/>
                  </a:cubicBezTo>
                  <a:cubicBezTo>
                    <a:pt x="6933" y="2368"/>
                    <a:pt x="7962" y="4226"/>
                    <a:pt x="7619" y="7478"/>
                  </a:cubicBezTo>
                  <a:cubicBezTo>
                    <a:pt x="7276" y="10729"/>
                    <a:pt x="5562" y="15374"/>
                    <a:pt x="4019" y="18045"/>
                  </a:cubicBezTo>
                  <a:cubicBezTo>
                    <a:pt x="2476" y="20716"/>
                    <a:pt x="1104" y="21413"/>
                    <a:pt x="419" y="21065"/>
                  </a:cubicBezTo>
                  <a:cubicBezTo>
                    <a:pt x="-267" y="20716"/>
                    <a:pt x="-267" y="19323"/>
                    <a:pt x="1619" y="16419"/>
                  </a:cubicBezTo>
                  <a:cubicBezTo>
                    <a:pt x="3504" y="13516"/>
                    <a:pt x="7276" y="9103"/>
                    <a:pt x="10019" y="6316"/>
                  </a:cubicBezTo>
                  <a:cubicBezTo>
                    <a:pt x="12762" y="3529"/>
                    <a:pt x="14476" y="2368"/>
                    <a:pt x="16019" y="1439"/>
                  </a:cubicBezTo>
                  <a:cubicBezTo>
                    <a:pt x="17562" y="510"/>
                    <a:pt x="18933" y="-187"/>
                    <a:pt x="19447" y="45"/>
                  </a:cubicBezTo>
                  <a:cubicBezTo>
                    <a:pt x="19962" y="278"/>
                    <a:pt x="19619" y="1439"/>
                    <a:pt x="18762" y="3994"/>
                  </a:cubicBezTo>
                  <a:cubicBezTo>
                    <a:pt x="17904" y="6548"/>
                    <a:pt x="16533" y="10497"/>
                    <a:pt x="16019" y="13052"/>
                  </a:cubicBezTo>
                  <a:cubicBezTo>
                    <a:pt x="15504" y="15607"/>
                    <a:pt x="15847" y="16768"/>
                    <a:pt x="16876" y="17465"/>
                  </a:cubicBezTo>
                  <a:cubicBezTo>
                    <a:pt x="17904" y="18161"/>
                    <a:pt x="19619" y="18394"/>
                    <a:pt x="21333" y="18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6588214" y="3891620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6734214" y="3751920"/>
              <a:ext cx="176440" cy="398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85" fill="norm" stroke="1" extrusionOk="0">
                  <a:moveTo>
                    <a:pt x="768" y="0"/>
                  </a:moveTo>
                  <a:cubicBezTo>
                    <a:pt x="260" y="1912"/>
                    <a:pt x="-248" y="3825"/>
                    <a:pt x="133" y="5119"/>
                  </a:cubicBezTo>
                  <a:cubicBezTo>
                    <a:pt x="514" y="6412"/>
                    <a:pt x="1785" y="7088"/>
                    <a:pt x="3945" y="6919"/>
                  </a:cubicBezTo>
                  <a:cubicBezTo>
                    <a:pt x="6105" y="6750"/>
                    <a:pt x="9154" y="5738"/>
                    <a:pt x="10933" y="4894"/>
                  </a:cubicBezTo>
                  <a:cubicBezTo>
                    <a:pt x="12712" y="4050"/>
                    <a:pt x="13220" y="3375"/>
                    <a:pt x="13474" y="2700"/>
                  </a:cubicBezTo>
                  <a:cubicBezTo>
                    <a:pt x="13728" y="2025"/>
                    <a:pt x="13728" y="1350"/>
                    <a:pt x="13601" y="1350"/>
                  </a:cubicBezTo>
                  <a:cubicBezTo>
                    <a:pt x="13474" y="1350"/>
                    <a:pt x="13220" y="2025"/>
                    <a:pt x="14110" y="3825"/>
                  </a:cubicBezTo>
                  <a:cubicBezTo>
                    <a:pt x="14999" y="5625"/>
                    <a:pt x="17032" y="8550"/>
                    <a:pt x="18430" y="11138"/>
                  </a:cubicBezTo>
                  <a:cubicBezTo>
                    <a:pt x="19827" y="13725"/>
                    <a:pt x="20590" y="15975"/>
                    <a:pt x="20971" y="17438"/>
                  </a:cubicBezTo>
                  <a:cubicBezTo>
                    <a:pt x="21352" y="18900"/>
                    <a:pt x="21352" y="19575"/>
                    <a:pt x="19827" y="20250"/>
                  </a:cubicBezTo>
                  <a:cubicBezTo>
                    <a:pt x="18303" y="20925"/>
                    <a:pt x="15253" y="21600"/>
                    <a:pt x="12077" y="20869"/>
                  </a:cubicBezTo>
                  <a:cubicBezTo>
                    <a:pt x="8900" y="20138"/>
                    <a:pt x="5597" y="18000"/>
                    <a:pt x="2293" y="15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905714" y="3624920"/>
              <a:ext cx="7094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600" fill="norm" stroke="1" extrusionOk="0">
                  <a:moveTo>
                    <a:pt x="0" y="0"/>
                  </a:moveTo>
                  <a:cubicBezTo>
                    <a:pt x="5554" y="1414"/>
                    <a:pt x="11109" y="2829"/>
                    <a:pt x="15120" y="5464"/>
                  </a:cubicBezTo>
                  <a:cubicBezTo>
                    <a:pt x="19131" y="8100"/>
                    <a:pt x="21600" y="11957"/>
                    <a:pt x="20366" y="14850"/>
                  </a:cubicBezTo>
                  <a:cubicBezTo>
                    <a:pt x="19131" y="17743"/>
                    <a:pt x="14194" y="19671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127964" y="392337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283284" y="3481955"/>
              <a:ext cx="168531" cy="539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23" fill="norm" stroke="1" extrusionOk="0">
                  <a:moveTo>
                    <a:pt x="19878" y="14811"/>
                  </a:moveTo>
                  <a:cubicBezTo>
                    <a:pt x="19878" y="14389"/>
                    <a:pt x="19878" y="13967"/>
                    <a:pt x="19608" y="13461"/>
                  </a:cubicBezTo>
                  <a:cubicBezTo>
                    <a:pt x="19338" y="12955"/>
                    <a:pt x="18798" y="12364"/>
                    <a:pt x="17853" y="12111"/>
                  </a:cubicBezTo>
                  <a:cubicBezTo>
                    <a:pt x="16908" y="11858"/>
                    <a:pt x="15558" y="11942"/>
                    <a:pt x="12723" y="12870"/>
                  </a:cubicBezTo>
                  <a:cubicBezTo>
                    <a:pt x="9888" y="13798"/>
                    <a:pt x="5568" y="15570"/>
                    <a:pt x="3138" y="16752"/>
                  </a:cubicBezTo>
                  <a:cubicBezTo>
                    <a:pt x="708" y="17933"/>
                    <a:pt x="168" y="18524"/>
                    <a:pt x="33" y="19030"/>
                  </a:cubicBezTo>
                  <a:cubicBezTo>
                    <a:pt x="-102" y="19536"/>
                    <a:pt x="168" y="19958"/>
                    <a:pt x="1113" y="20211"/>
                  </a:cubicBezTo>
                  <a:cubicBezTo>
                    <a:pt x="2058" y="20464"/>
                    <a:pt x="3678" y="20549"/>
                    <a:pt x="5973" y="20042"/>
                  </a:cubicBezTo>
                  <a:cubicBezTo>
                    <a:pt x="8268" y="19536"/>
                    <a:pt x="11238" y="18439"/>
                    <a:pt x="13668" y="16499"/>
                  </a:cubicBezTo>
                  <a:cubicBezTo>
                    <a:pt x="16098" y="14558"/>
                    <a:pt x="17988" y="11773"/>
                    <a:pt x="19203" y="9284"/>
                  </a:cubicBezTo>
                  <a:cubicBezTo>
                    <a:pt x="20418" y="6795"/>
                    <a:pt x="20958" y="4602"/>
                    <a:pt x="21093" y="3209"/>
                  </a:cubicBezTo>
                  <a:cubicBezTo>
                    <a:pt x="21228" y="1817"/>
                    <a:pt x="20958" y="1227"/>
                    <a:pt x="20418" y="763"/>
                  </a:cubicBezTo>
                  <a:cubicBezTo>
                    <a:pt x="19878" y="298"/>
                    <a:pt x="19068" y="-39"/>
                    <a:pt x="18123" y="3"/>
                  </a:cubicBezTo>
                  <a:cubicBezTo>
                    <a:pt x="17178" y="45"/>
                    <a:pt x="16098" y="467"/>
                    <a:pt x="15018" y="2197"/>
                  </a:cubicBezTo>
                  <a:cubicBezTo>
                    <a:pt x="13938" y="3927"/>
                    <a:pt x="12858" y="6964"/>
                    <a:pt x="12858" y="10044"/>
                  </a:cubicBezTo>
                  <a:cubicBezTo>
                    <a:pt x="12858" y="13123"/>
                    <a:pt x="13938" y="16245"/>
                    <a:pt x="14613" y="18017"/>
                  </a:cubicBezTo>
                  <a:cubicBezTo>
                    <a:pt x="15288" y="19789"/>
                    <a:pt x="15558" y="20211"/>
                    <a:pt x="16098" y="20633"/>
                  </a:cubicBezTo>
                  <a:cubicBezTo>
                    <a:pt x="16638" y="21055"/>
                    <a:pt x="17448" y="21477"/>
                    <a:pt x="18393" y="21519"/>
                  </a:cubicBezTo>
                  <a:cubicBezTo>
                    <a:pt x="19338" y="21561"/>
                    <a:pt x="20418" y="21223"/>
                    <a:pt x="21498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7470864" y="3840547"/>
              <a:ext cx="156369" cy="32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10" fill="norm" stroke="1" extrusionOk="0">
                  <a:moveTo>
                    <a:pt x="2592" y="442"/>
                  </a:moveTo>
                  <a:cubicBezTo>
                    <a:pt x="2304" y="1148"/>
                    <a:pt x="2016" y="1853"/>
                    <a:pt x="2304" y="2489"/>
                  </a:cubicBezTo>
                  <a:cubicBezTo>
                    <a:pt x="2592" y="3124"/>
                    <a:pt x="3456" y="3689"/>
                    <a:pt x="4608" y="3759"/>
                  </a:cubicBezTo>
                  <a:cubicBezTo>
                    <a:pt x="5760" y="3830"/>
                    <a:pt x="7200" y="3406"/>
                    <a:pt x="8352" y="2912"/>
                  </a:cubicBezTo>
                  <a:cubicBezTo>
                    <a:pt x="9504" y="2418"/>
                    <a:pt x="10368" y="1853"/>
                    <a:pt x="11088" y="1218"/>
                  </a:cubicBezTo>
                  <a:cubicBezTo>
                    <a:pt x="11808" y="583"/>
                    <a:pt x="12384" y="-123"/>
                    <a:pt x="12528" y="18"/>
                  </a:cubicBezTo>
                  <a:cubicBezTo>
                    <a:pt x="12672" y="159"/>
                    <a:pt x="12384" y="1148"/>
                    <a:pt x="12960" y="2842"/>
                  </a:cubicBezTo>
                  <a:cubicBezTo>
                    <a:pt x="13536" y="4536"/>
                    <a:pt x="14976" y="6936"/>
                    <a:pt x="16560" y="9406"/>
                  </a:cubicBezTo>
                  <a:cubicBezTo>
                    <a:pt x="18144" y="11877"/>
                    <a:pt x="19872" y="14418"/>
                    <a:pt x="20736" y="16112"/>
                  </a:cubicBezTo>
                  <a:cubicBezTo>
                    <a:pt x="21600" y="17806"/>
                    <a:pt x="21600" y="18653"/>
                    <a:pt x="19440" y="19571"/>
                  </a:cubicBezTo>
                  <a:cubicBezTo>
                    <a:pt x="17280" y="20489"/>
                    <a:pt x="12960" y="21477"/>
                    <a:pt x="9360" y="21406"/>
                  </a:cubicBezTo>
                  <a:cubicBezTo>
                    <a:pt x="5760" y="21336"/>
                    <a:pt x="2880" y="20206"/>
                    <a:pt x="0" y="19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7699464" y="394877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7831194" y="3476989"/>
              <a:ext cx="427071" cy="50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18" fill="norm" stroke="1" extrusionOk="0">
                  <a:moveTo>
                    <a:pt x="5828" y="16620"/>
                  </a:moveTo>
                  <a:cubicBezTo>
                    <a:pt x="5189" y="15897"/>
                    <a:pt x="4551" y="15174"/>
                    <a:pt x="3966" y="14767"/>
                  </a:cubicBezTo>
                  <a:cubicBezTo>
                    <a:pt x="3380" y="14360"/>
                    <a:pt x="2848" y="14270"/>
                    <a:pt x="2157" y="14722"/>
                  </a:cubicBezTo>
                  <a:cubicBezTo>
                    <a:pt x="1465" y="15174"/>
                    <a:pt x="614" y="16168"/>
                    <a:pt x="241" y="17207"/>
                  </a:cubicBezTo>
                  <a:cubicBezTo>
                    <a:pt x="-131" y="18246"/>
                    <a:pt x="-25" y="19331"/>
                    <a:pt x="241" y="20054"/>
                  </a:cubicBezTo>
                  <a:cubicBezTo>
                    <a:pt x="507" y="20777"/>
                    <a:pt x="933" y="21138"/>
                    <a:pt x="1518" y="21319"/>
                  </a:cubicBezTo>
                  <a:cubicBezTo>
                    <a:pt x="2103" y="21500"/>
                    <a:pt x="2848" y="21500"/>
                    <a:pt x="3753" y="20732"/>
                  </a:cubicBezTo>
                  <a:cubicBezTo>
                    <a:pt x="4657" y="19964"/>
                    <a:pt x="5721" y="18427"/>
                    <a:pt x="6679" y="16213"/>
                  </a:cubicBezTo>
                  <a:cubicBezTo>
                    <a:pt x="7636" y="13999"/>
                    <a:pt x="8488" y="11107"/>
                    <a:pt x="9020" y="8576"/>
                  </a:cubicBezTo>
                  <a:cubicBezTo>
                    <a:pt x="9552" y="6046"/>
                    <a:pt x="9765" y="3877"/>
                    <a:pt x="9871" y="2521"/>
                  </a:cubicBezTo>
                  <a:cubicBezTo>
                    <a:pt x="9977" y="1165"/>
                    <a:pt x="9977" y="623"/>
                    <a:pt x="9711" y="307"/>
                  </a:cubicBezTo>
                  <a:cubicBezTo>
                    <a:pt x="9445" y="-10"/>
                    <a:pt x="8913" y="-100"/>
                    <a:pt x="8488" y="126"/>
                  </a:cubicBezTo>
                  <a:cubicBezTo>
                    <a:pt x="8062" y="352"/>
                    <a:pt x="7743" y="894"/>
                    <a:pt x="7424" y="2792"/>
                  </a:cubicBezTo>
                  <a:cubicBezTo>
                    <a:pt x="7104" y="4690"/>
                    <a:pt x="6785" y="7944"/>
                    <a:pt x="6838" y="10745"/>
                  </a:cubicBezTo>
                  <a:cubicBezTo>
                    <a:pt x="6892" y="13547"/>
                    <a:pt x="7317" y="15897"/>
                    <a:pt x="7690" y="17388"/>
                  </a:cubicBezTo>
                  <a:cubicBezTo>
                    <a:pt x="8062" y="18879"/>
                    <a:pt x="8381" y="19512"/>
                    <a:pt x="8701" y="19512"/>
                  </a:cubicBezTo>
                  <a:cubicBezTo>
                    <a:pt x="9020" y="19512"/>
                    <a:pt x="9339" y="18879"/>
                    <a:pt x="9765" y="17840"/>
                  </a:cubicBezTo>
                  <a:cubicBezTo>
                    <a:pt x="10190" y="16800"/>
                    <a:pt x="10722" y="15354"/>
                    <a:pt x="11148" y="14451"/>
                  </a:cubicBezTo>
                  <a:cubicBezTo>
                    <a:pt x="11573" y="13547"/>
                    <a:pt x="11893" y="13185"/>
                    <a:pt x="12159" y="13231"/>
                  </a:cubicBezTo>
                  <a:cubicBezTo>
                    <a:pt x="12425" y="13276"/>
                    <a:pt x="12637" y="13728"/>
                    <a:pt x="12637" y="14631"/>
                  </a:cubicBezTo>
                  <a:cubicBezTo>
                    <a:pt x="12637" y="15535"/>
                    <a:pt x="12425" y="16891"/>
                    <a:pt x="12159" y="17885"/>
                  </a:cubicBezTo>
                  <a:cubicBezTo>
                    <a:pt x="11893" y="18879"/>
                    <a:pt x="11573" y="19512"/>
                    <a:pt x="11520" y="19602"/>
                  </a:cubicBezTo>
                  <a:cubicBezTo>
                    <a:pt x="11467" y="19692"/>
                    <a:pt x="11680" y="19241"/>
                    <a:pt x="12584" y="17930"/>
                  </a:cubicBezTo>
                  <a:cubicBezTo>
                    <a:pt x="13489" y="16620"/>
                    <a:pt x="15085" y="14451"/>
                    <a:pt x="16149" y="13185"/>
                  </a:cubicBezTo>
                  <a:cubicBezTo>
                    <a:pt x="17213" y="11920"/>
                    <a:pt x="17745" y="11559"/>
                    <a:pt x="18224" y="11242"/>
                  </a:cubicBezTo>
                  <a:cubicBezTo>
                    <a:pt x="18702" y="10926"/>
                    <a:pt x="19128" y="10655"/>
                    <a:pt x="19128" y="10836"/>
                  </a:cubicBezTo>
                  <a:cubicBezTo>
                    <a:pt x="19128" y="11016"/>
                    <a:pt x="18702" y="11649"/>
                    <a:pt x="18170" y="12372"/>
                  </a:cubicBezTo>
                  <a:cubicBezTo>
                    <a:pt x="17638" y="13095"/>
                    <a:pt x="17000" y="13908"/>
                    <a:pt x="16840" y="14903"/>
                  </a:cubicBezTo>
                  <a:cubicBezTo>
                    <a:pt x="16681" y="15897"/>
                    <a:pt x="17000" y="17072"/>
                    <a:pt x="17851" y="17749"/>
                  </a:cubicBezTo>
                  <a:cubicBezTo>
                    <a:pt x="18702" y="18427"/>
                    <a:pt x="20086" y="18608"/>
                    <a:pt x="21469" y="18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9" name="Drawing"/>
          <p:cNvGrpSpPr/>
          <p:nvPr/>
        </p:nvGrpSpPr>
        <p:grpSpPr>
          <a:xfrm>
            <a:off x="996949" y="1009650"/>
            <a:ext cx="10128194" cy="5095555"/>
            <a:chOff x="0" y="0"/>
            <a:chExt cx="10128192" cy="5095554"/>
          </a:xfrm>
        </p:grpSpPr>
        <p:sp>
          <p:nvSpPr>
            <p:cNvPr id="1996" name="Line"/>
            <p:cNvSpPr/>
            <p:nvPr/>
          </p:nvSpPr>
          <p:spPr>
            <a:xfrm>
              <a:off x="238389" y="868232"/>
              <a:ext cx="282312" cy="619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13" fill="norm" stroke="1" extrusionOk="0">
                  <a:moveTo>
                    <a:pt x="21499" y="2256"/>
                  </a:moveTo>
                  <a:cubicBezTo>
                    <a:pt x="21499" y="1890"/>
                    <a:pt x="21499" y="1524"/>
                    <a:pt x="20612" y="1158"/>
                  </a:cubicBezTo>
                  <a:cubicBezTo>
                    <a:pt x="19726" y="792"/>
                    <a:pt x="17953" y="426"/>
                    <a:pt x="16260" y="206"/>
                  </a:cubicBezTo>
                  <a:cubicBezTo>
                    <a:pt x="14568" y="-14"/>
                    <a:pt x="12956" y="-87"/>
                    <a:pt x="11424" y="133"/>
                  </a:cubicBezTo>
                  <a:cubicBezTo>
                    <a:pt x="9893" y="352"/>
                    <a:pt x="8442" y="865"/>
                    <a:pt x="6992" y="2036"/>
                  </a:cubicBezTo>
                  <a:cubicBezTo>
                    <a:pt x="5541" y="3208"/>
                    <a:pt x="4090" y="5038"/>
                    <a:pt x="3123" y="7089"/>
                  </a:cubicBezTo>
                  <a:cubicBezTo>
                    <a:pt x="2156" y="9139"/>
                    <a:pt x="1672" y="11409"/>
                    <a:pt x="1189" y="13642"/>
                  </a:cubicBezTo>
                  <a:cubicBezTo>
                    <a:pt x="705" y="15875"/>
                    <a:pt x="221" y="18072"/>
                    <a:pt x="60" y="19353"/>
                  </a:cubicBezTo>
                  <a:cubicBezTo>
                    <a:pt x="-101" y="20634"/>
                    <a:pt x="60" y="21000"/>
                    <a:pt x="544" y="21220"/>
                  </a:cubicBezTo>
                  <a:cubicBezTo>
                    <a:pt x="1027" y="21440"/>
                    <a:pt x="1833" y="21513"/>
                    <a:pt x="4493" y="21220"/>
                  </a:cubicBezTo>
                  <a:cubicBezTo>
                    <a:pt x="7153" y="20927"/>
                    <a:pt x="11666" y="20268"/>
                    <a:pt x="16180" y="19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222250" y="1212850"/>
              <a:ext cx="1841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7400"/>
                    <a:pt x="4469" y="13200"/>
                    <a:pt x="8069" y="9600"/>
                  </a:cubicBezTo>
                  <a:cubicBezTo>
                    <a:pt x="11669" y="6000"/>
                    <a:pt x="16634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578908" y="842433"/>
              <a:ext cx="379942" cy="649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21540" y="1548"/>
                  </a:moveTo>
                  <a:cubicBezTo>
                    <a:pt x="21420" y="1126"/>
                    <a:pt x="21300" y="704"/>
                    <a:pt x="20940" y="422"/>
                  </a:cubicBezTo>
                  <a:cubicBezTo>
                    <a:pt x="20580" y="141"/>
                    <a:pt x="19980" y="0"/>
                    <a:pt x="18360" y="0"/>
                  </a:cubicBezTo>
                  <a:cubicBezTo>
                    <a:pt x="16740" y="0"/>
                    <a:pt x="14100" y="141"/>
                    <a:pt x="11880" y="633"/>
                  </a:cubicBezTo>
                  <a:cubicBezTo>
                    <a:pt x="9660" y="1126"/>
                    <a:pt x="7860" y="1970"/>
                    <a:pt x="6660" y="3307"/>
                  </a:cubicBezTo>
                  <a:cubicBezTo>
                    <a:pt x="5460" y="4644"/>
                    <a:pt x="4860" y="6473"/>
                    <a:pt x="4080" y="8619"/>
                  </a:cubicBezTo>
                  <a:cubicBezTo>
                    <a:pt x="3300" y="10765"/>
                    <a:pt x="2340" y="13227"/>
                    <a:pt x="1620" y="15057"/>
                  </a:cubicBezTo>
                  <a:cubicBezTo>
                    <a:pt x="900" y="16886"/>
                    <a:pt x="420" y="18082"/>
                    <a:pt x="180" y="18856"/>
                  </a:cubicBezTo>
                  <a:cubicBezTo>
                    <a:pt x="-60" y="19630"/>
                    <a:pt x="-60" y="19982"/>
                    <a:pt x="180" y="20263"/>
                  </a:cubicBezTo>
                  <a:cubicBezTo>
                    <a:pt x="420" y="20545"/>
                    <a:pt x="900" y="20756"/>
                    <a:pt x="3060" y="20967"/>
                  </a:cubicBezTo>
                  <a:cubicBezTo>
                    <a:pt x="5220" y="21178"/>
                    <a:pt x="9060" y="21389"/>
                    <a:pt x="12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035050" y="996950"/>
              <a:ext cx="23495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76" y="3771"/>
                    <a:pt x="8951" y="7543"/>
                    <a:pt x="12551" y="10743"/>
                  </a:cubicBezTo>
                  <a:cubicBezTo>
                    <a:pt x="16151" y="13943"/>
                    <a:pt x="18876" y="16571"/>
                    <a:pt x="20238" y="18286"/>
                  </a:cubicBezTo>
                  <a:cubicBezTo>
                    <a:pt x="21600" y="20000"/>
                    <a:pt x="2160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073150" y="939800"/>
              <a:ext cx="215901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1" y="1282"/>
                    <a:pt x="16941" y="2564"/>
                    <a:pt x="14506" y="4932"/>
                  </a:cubicBezTo>
                  <a:cubicBezTo>
                    <a:pt x="12071" y="7299"/>
                    <a:pt x="9529" y="10751"/>
                    <a:pt x="7094" y="13710"/>
                  </a:cubicBezTo>
                  <a:cubicBezTo>
                    <a:pt x="4659" y="16668"/>
                    <a:pt x="2329" y="191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397000" y="12255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828800" y="901700"/>
              <a:ext cx="1905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233"/>
                    <a:pt x="4800" y="6465"/>
                    <a:pt x="8400" y="10065"/>
                  </a:cubicBezTo>
                  <a:cubicBezTo>
                    <a:pt x="12000" y="13665"/>
                    <a:pt x="16800" y="176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968491" y="990600"/>
              <a:ext cx="95259" cy="390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13" fill="norm" stroke="1" extrusionOk="0">
                  <a:moveTo>
                    <a:pt x="21132" y="0"/>
                  </a:moveTo>
                  <a:cubicBezTo>
                    <a:pt x="16906" y="2903"/>
                    <a:pt x="12680" y="5806"/>
                    <a:pt x="9393" y="8942"/>
                  </a:cubicBezTo>
                  <a:cubicBezTo>
                    <a:pt x="6106" y="12077"/>
                    <a:pt x="3758" y="15445"/>
                    <a:pt x="2115" y="17710"/>
                  </a:cubicBezTo>
                  <a:cubicBezTo>
                    <a:pt x="471" y="19974"/>
                    <a:pt x="-468" y="21135"/>
                    <a:pt x="236" y="21368"/>
                  </a:cubicBezTo>
                  <a:cubicBezTo>
                    <a:pt x="941" y="21600"/>
                    <a:pt x="3289" y="20903"/>
                    <a:pt x="5636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247900" y="790993"/>
              <a:ext cx="224807" cy="75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58" fill="norm" stroke="1" extrusionOk="0">
                  <a:moveTo>
                    <a:pt x="0" y="2446"/>
                  </a:moveTo>
                  <a:cubicBezTo>
                    <a:pt x="0" y="2142"/>
                    <a:pt x="0" y="1839"/>
                    <a:pt x="1200" y="1505"/>
                  </a:cubicBezTo>
                  <a:cubicBezTo>
                    <a:pt x="2400" y="1171"/>
                    <a:pt x="4800" y="807"/>
                    <a:pt x="7200" y="534"/>
                  </a:cubicBezTo>
                  <a:cubicBezTo>
                    <a:pt x="9600" y="261"/>
                    <a:pt x="12000" y="79"/>
                    <a:pt x="13700" y="19"/>
                  </a:cubicBezTo>
                  <a:cubicBezTo>
                    <a:pt x="15400" y="-42"/>
                    <a:pt x="16400" y="19"/>
                    <a:pt x="16700" y="656"/>
                  </a:cubicBezTo>
                  <a:cubicBezTo>
                    <a:pt x="17000" y="1293"/>
                    <a:pt x="16600" y="2506"/>
                    <a:pt x="16300" y="4175"/>
                  </a:cubicBezTo>
                  <a:cubicBezTo>
                    <a:pt x="16000" y="5843"/>
                    <a:pt x="15800" y="7967"/>
                    <a:pt x="15900" y="10060"/>
                  </a:cubicBezTo>
                  <a:cubicBezTo>
                    <a:pt x="16000" y="12154"/>
                    <a:pt x="16400" y="14216"/>
                    <a:pt x="17200" y="15794"/>
                  </a:cubicBezTo>
                  <a:cubicBezTo>
                    <a:pt x="18000" y="17371"/>
                    <a:pt x="19200" y="18464"/>
                    <a:pt x="20100" y="19252"/>
                  </a:cubicBezTo>
                  <a:cubicBezTo>
                    <a:pt x="21000" y="20041"/>
                    <a:pt x="21600" y="20527"/>
                    <a:pt x="21000" y="20800"/>
                  </a:cubicBezTo>
                  <a:cubicBezTo>
                    <a:pt x="20400" y="21073"/>
                    <a:pt x="18600" y="21133"/>
                    <a:pt x="15300" y="21224"/>
                  </a:cubicBezTo>
                  <a:cubicBezTo>
                    <a:pt x="12000" y="21315"/>
                    <a:pt x="7200" y="21437"/>
                    <a:pt x="2400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2520950" y="7720"/>
              <a:ext cx="90617" cy="420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79" fill="norm" stroke="1" extrusionOk="0">
                  <a:moveTo>
                    <a:pt x="10309" y="9650"/>
                  </a:moveTo>
                  <a:cubicBezTo>
                    <a:pt x="9818" y="8894"/>
                    <a:pt x="9327" y="8138"/>
                    <a:pt x="9327" y="8246"/>
                  </a:cubicBezTo>
                  <a:cubicBezTo>
                    <a:pt x="9327" y="8354"/>
                    <a:pt x="9818" y="9326"/>
                    <a:pt x="10309" y="11432"/>
                  </a:cubicBezTo>
                  <a:cubicBezTo>
                    <a:pt x="10800" y="13538"/>
                    <a:pt x="11291" y="16778"/>
                    <a:pt x="11536" y="18776"/>
                  </a:cubicBezTo>
                  <a:cubicBezTo>
                    <a:pt x="11782" y="20774"/>
                    <a:pt x="11782" y="21530"/>
                    <a:pt x="11045" y="21476"/>
                  </a:cubicBezTo>
                  <a:cubicBezTo>
                    <a:pt x="10309" y="21422"/>
                    <a:pt x="8836" y="20558"/>
                    <a:pt x="7118" y="18722"/>
                  </a:cubicBezTo>
                  <a:cubicBezTo>
                    <a:pt x="5400" y="16886"/>
                    <a:pt x="3436" y="14078"/>
                    <a:pt x="2209" y="11216"/>
                  </a:cubicBezTo>
                  <a:cubicBezTo>
                    <a:pt x="982" y="8354"/>
                    <a:pt x="491" y="5438"/>
                    <a:pt x="245" y="3710"/>
                  </a:cubicBezTo>
                  <a:cubicBezTo>
                    <a:pt x="0" y="1982"/>
                    <a:pt x="0" y="1442"/>
                    <a:pt x="982" y="1010"/>
                  </a:cubicBezTo>
                  <a:cubicBezTo>
                    <a:pt x="1964" y="578"/>
                    <a:pt x="3927" y="254"/>
                    <a:pt x="6136" y="92"/>
                  </a:cubicBezTo>
                  <a:cubicBezTo>
                    <a:pt x="8345" y="-70"/>
                    <a:pt x="10800" y="-70"/>
                    <a:pt x="13745" y="524"/>
                  </a:cubicBezTo>
                  <a:cubicBezTo>
                    <a:pt x="16691" y="1118"/>
                    <a:pt x="20127" y="2306"/>
                    <a:pt x="20864" y="3980"/>
                  </a:cubicBezTo>
                  <a:cubicBezTo>
                    <a:pt x="21600" y="5654"/>
                    <a:pt x="19636" y="7814"/>
                    <a:pt x="15709" y="9164"/>
                  </a:cubicBezTo>
                  <a:cubicBezTo>
                    <a:pt x="11782" y="10514"/>
                    <a:pt x="5891" y="11054"/>
                    <a:pt x="0" y="11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2628900" y="196850"/>
              <a:ext cx="133351" cy="195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6271"/>
                  </a:moveTo>
                  <a:cubicBezTo>
                    <a:pt x="2400" y="6735"/>
                    <a:pt x="4800" y="7200"/>
                    <a:pt x="6686" y="9290"/>
                  </a:cubicBezTo>
                  <a:cubicBezTo>
                    <a:pt x="8571" y="11381"/>
                    <a:pt x="9943" y="15097"/>
                    <a:pt x="10457" y="17535"/>
                  </a:cubicBezTo>
                  <a:cubicBezTo>
                    <a:pt x="10971" y="19974"/>
                    <a:pt x="10629" y="21135"/>
                    <a:pt x="9771" y="21368"/>
                  </a:cubicBezTo>
                  <a:cubicBezTo>
                    <a:pt x="8914" y="21600"/>
                    <a:pt x="7543" y="20903"/>
                    <a:pt x="6857" y="18697"/>
                  </a:cubicBezTo>
                  <a:cubicBezTo>
                    <a:pt x="6171" y="16490"/>
                    <a:pt x="6171" y="12774"/>
                    <a:pt x="6857" y="9639"/>
                  </a:cubicBezTo>
                  <a:cubicBezTo>
                    <a:pt x="7543" y="6503"/>
                    <a:pt x="8914" y="3948"/>
                    <a:pt x="11486" y="2439"/>
                  </a:cubicBezTo>
                  <a:cubicBezTo>
                    <a:pt x="14057" y="929"/>
                    <a:pt x="17829" y="4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2761028" y="205543"/>
              <a:ext cx="96473" cy="17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51" fill="norm" stroke="1" extrusionOk="0">
                  <a:moveTo>
                    <a:pt x="15766" y="5055"/>
                  </a:moveTo>
                  <a:cubicBezTo>
                    <a:pt x="15297" y="3785"/>
                    <a:pt x="14827" y="2514"/>
                    <a:pt x="13184" y="1498"/>
                  </a:cubicBezTo>
                  <a:cubicBezTo>
                    <a:pt x="11540" y="481"/>
                    <a:pt x="8723" y="-281"/>
                    <a:pt x="6610" y="100"/>
                  </a:cubicBezTo>
                  <a:cubicBezTo>
                    <a:pt x="4497" y="481"/>
                    <a:pt x="3088" y="2006"/>
                    <a:pt x="1914" y="5183"/>
                  </a:cubicBezTo>
                  <a:cubicBezTo>
                    <a:pt x="740" y="8359"/>
                    <a:pt x="-199" y="13187"/>
                    <a:pt x="36" y="16237"/>
                  </a:cubicBezTo>
                  <a:cubicBezTo>
                    <a:pt x="271" y="19286"/>
                    <a:pt x="1679" y="20557"/>
                    <a:pt x="4731" y="20938"/>
                  </a:cubicBezTo>
                  <a:cubicBezTo>
                    <a:pt x="7784" y="21319"/>
                    <a:pt x="12479" y="20811"/>
                    <a:pt x="15531" y="18270"/>
                  </a:cubicBezTo>
                  <a:cubicBezTo>
                    <a:pt x="18584" y="15728"/>
                    <a:pt x="19992" y="11154"/>
                    <a:pt x="21401" y="6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2877558" y="20788"/>
              <a:ext cx="125992" cy="368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85" fill="norm" stroke="1" extrusionOk="0">
                  <a:moveTo>
                    <a:pt x="14949" y="14258"/>
                  </a:moveTo>
                  <a:cubicBezTo>
                    <a:pt x="14589" y="13644"/>
                    <a:pt x="14229" y="13031"/>
                    <a:pt x="13509" y="12417"/>
                  </a:cubicBezTo>
                  <a:cubicBezTo>
                    <a:pt x="12789" y="11804"/>
                    <a:pt x="11709" y="11190"/>
                    <a:pt x="10269" y="10944"/>
                  </a:cubicBezTo>
                  <a:cubicBezTo>
                    <a:pt x="8829" y="10699"/>
                    <a:pt x="7029" y="10822"/>
                    <a:pt x="5229" y="12110"/>
                  </a:cubicBezTo>
                  <a:cubicBezTo>
                    <a:pt x="3429" y="13399"/>
                    <a:pt x="1629" y="15854"/>
                    <a:pt x="729" y="17388"/>
                  </a:cubicBezTo>
                  <a:cubicBezTo>
                    <a:pt x="-171" y="18922"/>
                    <a:pt x="-171" y="19535"/>
                    <a:pt x="369" y="20088"/>
                  </a:cubicBezTo>
                  <a:cubicBezTo>
                    <a:pt x="909" y="20640"/>
                    <a:pt x="1989" y="21131"/>
                    <a:pt x="3429" y="21315"/>
                  </a:cubicBezTo>
                  <a:cubicBezTo>
                    <a:pt x="4869" y="21499"/>
                    <a:pt x="6669" y="21376"/>
                    <a:pt x="8649" y="20272"/>
                  </a:cubicBezTo>
                  <a:cubicBezTo>
                    <a:pt x="10629" y="19167"/>
                    <a:pt x="12789" y="17081"/>
                    <a:pt x="14409" y="13767"/>
                  </a:cubicBezTo>
                  <a:cubicBezTo>
                    <a:pt x="16029" y="10454"/>
                    <a:pt x="17109" y="5913"/>
                    <a:pt x="17469" y="3335"/>
                  </a:cubicBezTo>
                  <a:cubicBezTo>
                    <a:pt x="17829" y="758"/>
                    <a:pt x="17469" y="144"/>
                    <a:pt x="16569" y="22"/>
                  </a:cubicBezTo>
                  <a:cubicBezTo>
                    <a:pt x="15669" y="-101"/>
                    <a:pt x="14229" y="267"/>
                    <a:pt x="12969" y="1740"/>
                  </a:cubicBezTo>
                  <a:cubicBezTo>
                    <a:pt x="11709" y="3213"/>
                    <a:pt x="10629" y="5790"/>
                    <a:pt x="10089" y="8674"/>
                  </a:cubicBezTo>
                  <a:cubicBezTo>
                    <a:pt x="9549" y="11558"/>
                    <a:pt x="9549" y="14749"/>
                    <a:pt x="10269" y="16713"/>
                  </a:cubicBezTo>
                  <a:cubicBezTo>
                    <a:pt x="10989" y="18676"/>
                    <a:pt x="12429" y="19413"/>
                    <a:pt x="14049" y="19658"/>
                  </a:cubicBezTo>
                  <a:cubicBezTo>
                    <a:pt x="15669" y="19904"/>
                    <a:pt x="17469" y="19658"/>
                    <a:pt x="18729" y="19290"/>
                  </a:cubicBezTo>
                  <a:cubicBezTo>
                    <a:pt x="19989" y="18922"/>
                    <a:pt x="20709" y="18431"/>
                    <a:pt x="21429" y="17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3019689" y="218986"/>
              <a:ext cx="129912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13" fill="norm" stroke="1" extrusionOk="0">
                  <a:moveTo>
                    <a:pt x="2569" y="4296"/>
                  </a:moveTo>
                  <a:cubicBezTo>
                    <a:pt x="2569" y="2258"/>
                    <a:pt x="2569" y="221"/>
                    <a:pt x="2047" y="17"/>
                  </a:cubicBezTo>
                  <a:cubicBezTo>
                    <a:pt x="1524" y="-187"/>
                    <a:pt x="479" y="1443"/>
                    <a:pt x="130" y="4500"/>
                  </a:cubicBezTo>
                  <a:cubicBezTo>
                    <a:pt x="-218" y="7556"/>
                    <a:pt x="130" y="12039"/>
                    <a:pt x="1176" y="15096"/>
                  </a:cubicBezTo>
                  <a:cubicBezTo>
                    <a:pt x="2221" y="18153"/>
                    <a:pt x="3963" y="19783"/>
                    <a:pt x="5705" y="19987"/>
                  </a:cubicBezTo>
                  <a:cubicBezTo>
                    <a:pt x="7447" y="20190"/>
                    <a:pt x="9188" y="18968"/>
                    <a:pt x="10408" y="17338"/>
                  </a:cubicBezTo>
                  <a:cubicBezTo>
                    <a:pt x="11627" y="15707"/>
                    <a:pt x="12324" y="13670"/>
                    <a:pt x="12847" y="11021"/>
                  </a:cubicBezTo>
                  <a:cubicBezTo>
                    <a:pt x="13369" y="8371"/>
                    <a:pt x="13717" y="5111"/>
                    <a:pt x="13717" y="4500"/>
                  </a:cubicBezTo>
                  <a:cubicBezTo>
                    <a:pt x="13717" y="3888"/>
                    <a:pt x="13369" y="5926"/>
                    <a:pt x="13195" y="7964"/>
                  </a:cubicBezTo>
                  <a:cubicBezTo>
                    <a:pt x="13021" y="10002"/>
                    <a:pt x="13021" y="12039"/>
                    <a:pt x="14414" y="14281"/>
                  </a:cubicBezTo>
                  <a:cubicBezTo>
                    <a:pt x="15808" y="16522"/>
                    <a:pt x="18595" y="18968"/>
                    <a:pt x="21382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191532" y="192024"/>
              <a:ext cx="72369" cy="13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214" fill="norm" stroke="1" extrusionOk="0">
                  <a:moveTo>
                    <a:pt x="21100" y="3807"/>
                  </a:moveTo>
                  <a:cubicBezTo>
                    <a:pt x="19249" y="2457"/>
                    <a:pt x="17397" y="1107"/>
                    <a:pt x="14929" y="432"/>
                  </a:cubicBezTo>
                  <a:cubicBezTo>
                    <a:pt x="12460" y="-243"/>
                    <a:pt x="9374" y="-243"/>
                    <a:pt x="6597" y="1276"/>
                  </a:cubicBezTo>
                  <a:cubicBezTo>
                    <a:pt x="3820" y="2794"/>
                    <a:pt x="1351" y="5832"/>
                    <a:pt x="426" y="9038"/>
                  </a:cubicBezTo>
                  <a:cubicBezTo>
                    <a:pt x="-500" y="12244"/>
                    <a:pt x="117" y="15619"/>
                    <a:pt x="1969" y="17813"/>
                  </a:cubicBezTo>
                  <a:cubicBezTo>
                    <a:pt x="3820" y="20007"/>
                    <a:pt x="6906" y="21019"/>
                    <a:pt x="9991" y="21188"/>
                  </a:cubicBezTo>
                  <a:cubicBezTo>
                    <a:pt x="13077" y="21357"/>
                    <a:pt x="16163" y="20682"/>
                    <a:pt x="19249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309200" y="0"/>
              <a:ext cx="753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2359" y="0"/>
                  </a:moveTo>
                  <a:cubicBezTo>
                    <a:pt x="9359" y="272"/>
                    <a:pt x="6359" y="543"/>
                    <a:pt x="4259" y="1630"/>
                  </a:cubicBezTo>
                  <a:cubicBezTo>
                    <a:pt x="2159" y="2717"/>
                    <a:pt x="959" y="4619"/>
                    <a:pt x="359" y="7404"/>
                  </a:cubicBezTo>
                  <a:cubicBezTo>
                    <a:pt x="-241" y="10189"/>
                    <a:pt x="-241" y="13857"/>
                    <a:pt x="1559" y="16370"/>
                  </a:cubicBezTo>
                  <a:cubicBezTo>
                    <a:pt x="3359" y="18883"/>
                    <a:pt x="6959" y="20242"/>
                    <a:pt x="10559" y="20921"/>
                  </a:cubicBezTo>
                  <a:cubicBezTo>
                    <a:pt x="14159" y="21600"/>
                    <a:pt x="17759" y="21600"/>
                    <a:pt x="21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308350" y="2032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3634581" y="17038"/>
              <a:ext cx="257970" cy="532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83" fill="norm" stroke="1" extrusionOk="0">
                  <a:moveTo>
                    <a:pt x="9285" y="9010"/>
                  </a:moveTo>
                  <a:cubicBezTo>
                    <a:pt x="8582" y="8670"/>
                    <a:pt x="7880" y="8330"/>
                    <a:pt x="6475" y="8245"/>
                  </a:cubicBezTo>
                  <a:cubicBezTo>
                    <a:pt x="5070" y="8160"/>
                    <a:pt x="2963" y="8330"/>
                    <a:pt x="1646" y="8585"/>
                  </a:cubicBezTo>
                  <a:cubicBezTo>
                    <a:pt x="329" y="8840"/>
                    <a:pt x="-198" y="9180"/>
                    <a:pt x="65" y="9648"/>
                  </a:cubicBezTo>
                  <a:cubicBezTo>
                    <a:pt x="329" y="10116"/>
                    <a:pt x="1382" y="10711"/>
                    <a:pt x="2348" y="11009"/>
                  </a:cubicBezTo>
                  <a:cubicBezTo>
                    <a:pt x="3314" y="11306"/>
                    <a:pt x="4192" y="11306"/>
                    <a:pt x="5334" y="10328"/>
                  </a:cubicBezTo>
                  <a:cubicBezTo>
                    <a:pt x="6475" y="9350"/>
                    <a:pt x="7880" y="7394"/>
                    <a:pt x="8319" y="6119"/>
                  </a:cubicBezTo>
                  <a:cubicBezTo>
                    <a:pt x="8758" y="4843"/>
                    <a:pt x="8231" y="4248"/>
                    <a:pt x="7704" y="3780"/>
                  </a:cubicBezTo>
                  <a:cubicBezTo>
                    <a:pt x="7178" y="3313"/>
                    <a:pt x="6651" y="2972"/>
                    <a:pt x="7617" y="2377"/>
                  </a:cubicBezTo>
                  <a:cubicBezTo>
                    <a:pt x="8582" y="1782"/>
                    <a:pt x="11041" y="931"/>
                    <a:pt x="12797" y="464"/>
                  </a:cubicBezTo>
                  <a:cubicBezTo>
                    <a:pt x="14553" y="-4"/>
                    <a:pt x="15607" y="-89"/>
                    <a:pt x="16222" y="81"/>
                  </a:cubicBezTo>
                  <a:cubicBezTo>
                    <a:pt x="16836" y="251"/>
                    <a:pt x="17012" y="676"/>
                    <a:pt x="16222" y="2207"/>
                  </a:cubicBezTo>
                  <a:cubicBezTo>
                    <a:pt x="15431" y="3738"/>
                    <a:pt x="13675" y="6374"/>
                    <a:pt x="12007" y="9180"/>
                  </a:cubicBezTo>
                  <a:cubicBezTo>
                    <a:pt x="10339" y="11987"/>
                    <a:pt x="8758" y="14963"/>
                    <a:pt x="7968" y="16706"/>
                  </a:cubicBezTo>
                  <a:cubicBezTo>
                    <a:pt x="7178" y="18450"/>
                    <a:pt x="7178" y="18960"/>
                    <a:pt x="7265" y="19555"/>
                  </a:cubicBezTo>
                  <a:cubicBezTo>
                    <a:pt x="7353" y="20150"/>
                    <a:pt x="7529" y="20831"/>
                    <a:pt x="8056" y="21171"/>
                  </a:cubicBezTo>
                  <a:cubicBezTo>
                    <a:pt x="8582" y="21511"/>
                    <a:pt x="9461" y="21511"/>
                    <a:pt x="10426" y="20661"/>
                  </a:cubicBezTo>
                  <a:cubicBezTo>
                    <a:pt x="11392" y="19810"/>
                    <a:pt x="12446" y="18109"/>
                    <a:pt x="12973" y="17046"/>
                  </a:cubicBezTo>
                  <a:cubicBezTo>
                    <a:pt x="13500" y="15983"/>
                    <a:pt x="13500" y="15558"/>
                    <a:pt x="13236" y="15133"/>
                  </a:cubicBezTo>
                  <a:cubicBezTo>
                    <a:pt x="12973" y="14708"/>
                    <a:pt x="12446" y="14283"/>
                    <a:pt x="12622" y="14028"/>
                  </a:cubicBezTo>
                  <a:cubicBezTo>
                    <a:pt x="12797" y="13772"/>
                    <a:pt x="13675" y="13687"/>
                    <a:pt x="15256" y="13475"/>
                  </a:cubicBezTo>
                  <a:cubicBezTo>
                    <a:pt x="16836" y="13262"/>
                    <a:pt x="19119" y="12922"/>
                    <a:pt x="21402" y="12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147494" y="17332"/>
              <a:ext cx="217401" cy="344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281" fill="norm" stroke="1" extrusionOk="0">
                  <a:moveTo>
                    <a:pt x="21092" y="2069"/>
                  </a:moveTo>
                  <a:cubicBezTo>
                    <a:pt x="21299" y="1415"/>
                    <a:pt x="21507" y="760"/>
                    <a:pt x="21092" y="368"/>
                  </a:cubicBezTo>
                  <a:cubicBezTo>
                    <a:pt x="20676" y="-25"/>
                    <a:pt x="19638" y="-156"/>
                    <a:pt x="17769" y="237"/>
                  </a:cubicBezTo>
                  <a:cubicBezTo>
                    <a:pt x="15899" y="629"/>
                    <a:pt x="13199" y="1546"/>
                    <a:pt x="10395" y="3313"/>
                  </a:cubicBezTo>
                  <a:cubicBezTo>
                    <a:pt x="7592" y="5080"/>
                    <a:pt x="4684" y="7699"/>
                    <a:pt x="2815" y="10120"/>
                  </a:cubicBezTo>
                  <a:cubicBezTo>
                    <a:pt x="945" y="12542"/>
                    <a:pt x="115" y="14768"/>
                    <a:pt x="11" y="16535"/>
                  </a:cubicBezTo>
                  <a:cubicBezTo>
                    <a:pt x="-93" y="18302"/>
                    <a:pt x="530" y="19611"/>
                    <a:pt x="1880" y="20397"/>
                  </a:cubicBezTo>
                  <a:cubicBezTo>
                    <a:pt x="3230" y="21182"/>
                    <a:pt x="5307" y="21444"/>
                    <a:pt x="7488" y="21182"/>
                  </a:cubicBezTo>
                  <a:cubicBezTo>
                    <a:pt x="9669" y="20920"/>
                    <a:pt x="11953" y="20135"/>
                    <a:pt x="14238" y="19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4171950" y="228600"/>
              <a:ext cx="95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1200" y="7714"/>
                  </a:cubicBezTo>
                  <a:cubicBezTo>
                    <a:pt x="2400" y="4114"/>
                    <a:pt x="4800" y="2057"/>
                    <a:pt x="8400" y="1029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4337050" y="190500"/>
              <a:ext cx="1270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4375150" y="228600"/>
              <a:ext cx="444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720"/>
                    <a:pt x="11314" y="1440"/>
                    <a:pt x="7714" y="5040"/>
                  </a:cubicBezTo>
                  <a:cubicBezTo>
                    <a:pt x="4114" y="8640"/>
                    <a:pt x="2057" y="15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4470400" y="162582"/>
              <a:ext cx="95286" cy="28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0806" fill="norm" stroke="1" extrusionOk="0">
                  <a:moveTo>
                    <a:pt x="5635" y="9441"/>
                  </a:moveTo>
                  <a:cubicBezTo>
                    <a:pt x="3757" y="14686"/>
                    <a:pt x="1878" y="19932"/>
                    <a:pt x="1174" y="20704"/>
                  </a:cubicBezTo>
                  <a:cubicBezTo>
                    <a:pt x="470" y="21475"/>
                    <a:pt x="939" y="17772"/>
                    <a:pt x="1643" y="13992"/>
                  </a:cubicBezTo>
                  <a:cubicBezTo>
                    <a:pt x="2348" y="10212"/>
                    <a:pt x="3287" y="6355"/>
                    <a:pt x="4461" y="4041"/>
                  </a:cubicBezTo>
                  <a:cubicBezTo>
                    <a:pt x="5635" y="1726"/>
                    <a:pt x="7043" y="955"/>
                    <a:pt x="8922" y="492"/>
                  </a:cubicBezTo>
                  <a:cubicBezTo>
                    <a:pt x="10800" y="29"/>
                    <a:pt x="13148" y="-125"/>
                    <a:pt x="15026" y="106"/>
                  </a:cubicBezTo>
                  <a:cubicBezTo>
                    <a:pt x="16904" y="338"/>
                    <a:pt x="18313" y="955"/>
                    <a:pt x="19487" y="2035"/>
                  </a:cubicBezTo>
                  <a:cubicBezTo>
                    <a:pt x="20661" y="3115"/>
                    <a:pt x="21600" y="4658"/>
                    <a:pt x="20896" y="6124"/>
                  </a:cubicBezTo>
                  <a:cubicBezTo>
                    <a:pt x="20191" y="7589"/>
                    <a:pt x="17843" y="8978"/>
                    <a:pt x="14087" y="9904"/>
                  </a:cubicBezTo>
                  <a:cubicBezTo>
                    <a:pt x="10330" y="10829"/>
                    <a:pt x="5165" y="11292"/>
                    <a:pt x="0" y="11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2705100" y="438150"/>
              <a:ext cx="1727201" cy="11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8340"/>
                  </a:moveTo>
                  <a:cubicBezTo>
                    <a:pt x="609" y="19562"/>
                    <a:pt x="1218" y="20785"/>
                    <a:pt x="2038" y="21192"/>
                  </a:cubicBezTo>
                  <a:cubicBezTo>
                    <a:pt x="2859" y="21600"/>
                    <a:pt x="3891" y="21192"/>
                    <a:pt x="4884" y="20377"/>
                  </a:cubicBezTo>
                  <a:cubicBezTo>
                    <a:pt x="5876" y="19562"/>
                    <a:pt x="6829" y="18340"/>
                    <a:pt x="7835" y="16913"/>
                  </a:cubicBezTo>
                  <a:cubicBezTo>
                    <a:pt x="8841" y="15487"/>
                    <a:pt x="9900" y="13857"/>
                    <a:pt x="10999" y="12226"/>
                  </a:cubicBezTo>
                  <a:cubicBezTo>
                    <a:pt x="12097" y="10596"/>
                    <a:pt x="13235" y="8966"/>
                    <a:pt x="14294" y="7540"/>
                  </a:cubicBezTo>
                  <a:cubicBezTo>
                    <a:pt x="15353" y="6113"/>
                    <a:pt x="16332" y="4891"/>
                    <a:pt x="17431" y="3872"/>
                  </a:cubicBezTo>
                  <a:cubicBezTo>
                    <a:pt x="18529" y="2853"/>
                    <a:pt x="19747" y="2038"/>
                    <a:pt x="20462" y="1426"/>
                  </a:cubicBezTo>
                  <a:cubicBezTo>
                    <a:pt x="21176" y="815"/>
                    <a:pt x="21388" y="4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2959100" y="520699"/>
              <a:ext cx="1422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4" y="21046"/>
                    <a:pt x="2829" y="20492"/>
                    <a:pt x="4211" y="19662"/>
                  </a:cubicBezTo>
                  <a:cubicBezTo>
                    <a:pt x="5593" y="18831"/>
                    <a:pt x="6943" y="17723"/>
                    <a:pt x="8245" y="16338"/>
                  </a:cubicBezTo>
                  <a:cubicBezTo>
                    <a:pt x="9546" y="14954"/>
                    <a:pt x="10800" y="13292"/>
                    <a:pt x="12021" y="11908"/>
                  </a:cubicBezTo>
                  <a:cubicBezTo>
                    <a:pt x="13243" y="10523"/>
                    <a:pt x="14432" y="9415"/>
                    <a:pt x="15702" y="8308"/>
                  </a:cubicBezTo>
                  <a:cubicBezTo>
                    <a:pt x="16971" y="7200"/>
                    <a:pt x="18321" y="6092"/>
                    <a:pt x="19318" y="4708"/>
                  </a:cubicBezTo>
                  <a:cubicBezTo>
                    <a:pt x="20314" y="3323"/>
                    <a:pt x="20957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820150" y="88849"/>
              <a:ext cx="101101" cy="27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47" fill="norm" stroke="1" extrusionOk="0">
                  <a:moveTo>
                    <a:pt x="21055" y="495"/>
                  </a:moveTo>
                  <a:cubicBezTo>
                    <a:pt x="18851" y="167"/>
                    <a:pt x="16647" y="-160"/>
                    <a:pt x="14443" y="85"/>
                  </a:cubicBezTo>
                  <a:cubicBezTo>
                    <a:pt x="12239" y="331"/>
                    <a:pt x="10035" y="1149"/>
                    <a:pt x="7169" y="3931"/>
                  </a:cubicBezTo>
                  <a:cubicBezTo>
                    <a:pt x="4304" y="6713"/>
                    <a:pt x="777" y="11458"/>
                    <a:pt x="116" y="14731"/>
                  </a:cubicBezTo>
                  <a:cubicBezTo>
                    <a:pt x="-545" y="18004"/>
                    <a:pt x="1659" y="19804"/>
                    <a:pt x="5626" y="20622"/>
                  </a:cubicBezTo>
                  <a:cubicBezTo>
                    <a:pt x="9594" y="21440"/>
                    <a:pt x="15324" y="21276"/>
                    <a:pt x="21055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987643" y="72093"/>
              <a:ext cx="111407" cy="28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55" fill="norm" stroke="1" extrusionOk="0">
                  <a:moveTo>
                    <a:pt x="9224" y="6550"/>
                  </a:moveTo>
                  <a:cubicBezTo>
                    <a:pt x="6778" y="8150"/>
                    <a:pt x="4333" y="9750"/>
                    <a:pt x="2703" y="11910"/>
                  </a:cubicBezTo>
                  <a:cubicBezTo>
                    <a:pt x="1073" y="14070"/>
                    <a:pt x="258" y="16790"/>
                    <a:pt x="54" y="18630"/>
                  </a:cubicBezTo>
                  <a:cubicBezTo>
                    <a:pt x="-150" y="20470"/>
                    <a:pt x="258" y="21430"/>
                    <a:pt x="665" y="21350"/>
                  </a:cubicBezTo>
                  <a:cubicBezTo>
                    <a:pt x="1073" y="21270"/>
                    <a:pt x="1480" y="20150"/>
                    <a:pt x="2295" y="17030"/>
                  </a:cubicBezTo>
                  <a:cubicBezTo>
                    <a:pt x="3110" y="13910"/>
                    <a:pt x="4333" y="8790"/>
                    <a:pt x="5759" y="5590"/>
                  </a:cubicBezTo>
                  <a:cubicBezTo>
                    <a:pt x="7186" y="2390"/>
                    <a:pt x="8816" y="1110"/>
                    <a:pt x="10650" y="470"/>
                  </a:cubicBezTo>
                  <a:cubicBezTo>
                    <a:pt x="12484" y="-170"/>
                    <a:pt x="14522" y="-170"/>
                    <a:pt x="16763" y="550"/>
                  </a:cubicBezTo>
                  <a:cubicBezTo>
                    <a:pt x="19005" y="1270"/>
                    <a:pt x="21450" y="2710"/>
                    <a:pt x="21450" y="4150"/>
                  </a:cubicBezTo>
                  <a:cubicBezTo>
                    <a:pt x="21450" y="5590"/>
                    <a:pt x="19005" y="7030"/>
                    <a:pt x="15744" y="7830"/>
                  </a:cubicBezTo>
                  <a:cubicBezTo>
                    <a:pt x="12484" y="8630"/>
                    <a:pt x="8408" y="8790"/>
                    <a:pt x="4333" y="8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5125396" y="150283"/>
              <a:ext cx="140736" cy="16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035" fill="norm" stroke="1" extrusionOk="0">
                  <a:moveTo>
                    <a:pt x="14886" y="1867"/>
                  </a:moveTo>
                  <a:cubicBezTo>
                    <a:pt x="11756" y="1600"/>
                    <a:pt x="8625" y="1333"/>
                    <a:pt x="5964" y="3067"/>
                  </a:cubicBezTo>
                  <a:cubicBezTo>
                    <a:pt x="3304" y="4800"/>
                    <a:pt x="1112" y="8533"/>
                    <a:pt x="330" y="11867"/>
                  </a:cubicBezTo>
                  <a:cubicBezTo>
                    <a:pt x="-453" y="15200"/>
                    <a:pt x="173" y="18133"/>
                    <a:pt x="2051" y="19733"/>
                  </a:cubicBezTo>
                  <a:cubicBezTo>
                    <a:pt x="3930" y="21333"/>
                    <a:pt x="7060" y="21600"/>
                    <a:pt x="10347" y="19733"/>
                  </a:cubicBezTo>
                  <a:cubicBezTo>
                    <a:pt x="13634" y="17867"/>
                    <a:pt x="17077" y="13867"/>
                    <a:pt x="18956" y="10400"/>
                  </a:cubicBezTo>
                  <a:cubicBezTo>
                    <a:pt x="20834" y="6933"/>
                    <a:pt x="21147" y="4000"/>
                    <a:pt x="20521" y="2267"/>
                  </a:cubicBezTo>
                  <a:cubicBezTo>
                    <a:pt x="19895" y="533"/>
                    <a:pt x="18330" y="0"/>
                    <a:pt x="16921" y="0"/>
                  </a:cubicBezTo>
                  <a:cubicBezTo>
                    <a:pt x="15512" y="0"/>
                    <a:pt x="14260" y="533"/>
                    <a:pt x="13008" y="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5342466" y="106427"/>
              <a:ext cx="137584" cy="230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21600" y="3087"/>
                  </a:moveTo>
                  <a:cubicBezTo>
                    <a:pt x="21600" y="2105"/>
                    <a:pt x="21600" y="1124"/>
                    <a:pt x="20769" y="534"/>
                  </a:cubicBezTo>
                  <a:cubicBezTo>
                    <a:pt x="19938" y="-55"/>
                    <a:pt x="18277" y="-251"/>
                    <a:pt x="16117" y="436"/>
                  </a:cubicBezTo>
                  <a:cubicBezTo>
                    <a:pt x="13957" y="1124"/>
                    <a:pt x="11298" y="2694"/>
                    <a:pt x="8640" y="5247"/>
                  </a:cubicBezTo>
                  <a:cubicBezTo>
                    <a:pt x="5982" y="7800"/>
                    <a:pt x="3323" y="11334"/>
                    <a:pt x="1828" y="13691"/>
                  </a:cubicBezTo>
                  <a:cubicBezTo>
                    <a:pt x="332" y="16047"/>
                    <a:pt x="0" y="17225"/>
                    <a:pt x="0" y="18305"/>
                  </a:cubicBezTo>
                  <a:cubicBezTo>
                    <a:pt x="0" y="19385"/>
                    <a:pt x="332" y="20367"/>
                    <a:pt x="3655" y="20858"/>
                  </a:cubicBezTo>
                  <a:cubicBezTo>
                    <a:pt x="6978" y="21349"/>
                    <a:pt x="13292" y="21349"/>
                    <a:pt x="19606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5372100" y="228600"/>
              <a:ext cx="1016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588000" y="44450"/>
              <a:ext cx="77287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600" fill="norm" stroke="1" extrusionOk="0">
                  <a:moveTo>
                    <a:pt x="1705" y="0"/>
                  </a:moveTo>
                  <a:cubicBezTo>
                    <a:pt x="7958" y="2483"/>
                    <a:pt x="14211" y="4966"/>
                    <a:pt x="17621" y="7821"/>
                  </a:cubicBezTo>
                  <a:cubicBezTo>
                    <a:pt x="21032" y="10676"/>
                    <a:pt x="21600" y="13903"/>
                    <a:pt x="19611" y="16262"/>
                  </a:cubicBezTo>
                  <a:cubicBezTo>
                    <a:pt x="17621" y="18621"/>
                    <a:pt x="13074" y="20110"/>
                    <a:pt x="9379" y="20855"/>
                  </a:cubicBezTo>
                  <a:cubicBezTo>
                    <a:pt x="5684" y="21600"/>
                    <a:pt x="284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5797550" y="2286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803900" y="393699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6418965" y="94652"/>
              <a:ext cx="369185" cy="521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84" fill="norm" stroke="1" extrusionOk="0">
                  <a:moveTo>
                    <a:pt x="5574" y="5229"/>
                  </a:moveTo>
                  <a:cubicBezTo>
                    <a:pt x="5451" y="4796"/>
                    <a:pt x="5329" y="4362"/>
                    <a:pt x="5267" y="3928"/>
                  </a:cubicBezTo>
                  <a:cubicBezTo>
                    <a:pt x="5206" y="3494"/>
                    <a:pt x="5206" y="3061"/>
                    <a:pt x="4776" y="2974"/>
                  </a:cubicBezTo>
                  <a:cubicBezTo>
                    <a:pt x="4347" y="2887"/>
                    <a:pt x="3488" y="3147"/>
                    <a:pt x="2751" y="3278"/>
                  </a:cubicBezTo>
                  <a:cubicBezTo>
                    <a:pt x="2015" y="3408"/>
                    <a:pt x="1401" y="3408"/>
                    <a:pt x="972" y="3191"/>
                  </a:cubicBezTo>
                  <a:cubicBezTo>
                    <a:pt x="542" y="2974"/>
                    <a:pt x="297" y="2540"/>
                    <a:pt x="236" y="2106"/>
                  </a:cubicBezTo>
                  <a:cubicBezTo>
                    <a:pt x="174" y="1673"/>
                    <a:pt x="297" y="1239"/>
                    <a:pt x="665" y="892"/>
                  </a:cubicBezTo>
                  <a:cubicBezTo>
                    <a:pt x="1033" y="545"/>
                    <a:pt x="1647" y="285"/>
                    <a:pt x="2383" y="111"/>
                  </a:cubicBezTo>
                  <a:cubicBezTo>
                    <a:pt x="3120" y="-62"/>
                    <a:pt x="3979" y="-149"/>
                    <a:pt x="4592" y="762"/>
                  </a:cubicBezTo>
                  <a:cubicBezTo>
                    <a:pt x="5206" y="1673"/>
                    <a:pt x="5574" y="3581"/>
                    <a:pt x="5267" y="5620"/>
                  </a:cubicBezTo>
                  <a:cubicBezTo>
                    <a:pt x="4961" y="7658"/>
                    <a:pt x="3979" y="9827"/>
                    <a:pt x="3242" y="11128"/>
                  </a:cubicBezTo>
                  <a:cubicBezTo>
                    <a:pt x="2506" y="12429"/>
                    <a:pt x="2015" y="12863"/>
                    <a:pt x="1524" y="13253"/>
                  </a:cubicBezTo>
                  <a:cubicBezTo>
                    <a:pt x="1033" y="13644"/>
                    <a:pt x="542" y="13991"/>
                    <a:pt x="236" y="13947"/>
                  </a:cubicBezTo>
                  <a:cubicBezTo>
                    <a:pt x="-71" y="13904"/>
                    <a:pt x="-194" y="13470"/>
                    <a:pt x="604" y="12386"/>
                  </a:cubicBezTo>
                  <a:cubicBezTo>
                    <a:pt x="1401" y="11302"/>
                    <a:pt x="3120" y="9567"/>
                    <a:pt x="5390" y="7875"/>
                  </a:cubicBezTo>
                  <a:cubicBezTo>
                    <a:pt x="7661" y="6184"/>
                    <a:pt x="10483" y="4535"/>
                    <a:pt x="12263" y="3538"/>
                  </a:cubicBezTo>
                  <a:cubicBezTo>
                    <a:pt x="14042" y="2540"/>
                    <a:pt x="14779" y="2193"/>
                    <a:pt x="14717" y="2367"/>
                  </a:cubicBezTo>
                  <a:cubicBezTo>
                    <a:pt x="14656" y="2540"/>
                    <a:pt x="13797" y="3234"/>
                    <a:pt x="12447" y="4926"/>
                  </a:cubicBezTo>
                  <a:cubicBezTo>
                    <a:pt x="11097" y="6617"/>
                    <a:pt x="9256" y="9306"/>
                    <a:pt x="8274" y="11779"/>
                  </a:cubicBezTo>
                  <a:cubicBezTo>
                    <a:pt x="7292" y="14251"/>
                    <a:pt x="7170" y="16506"/>
                    <a:pt x="7170" y="17938"/>
                  </a:cubicBezTo>
                  <a:cubicBezTo>
                    <a:pt x="7170" y="19369"/>
                    <a:pt x="7292" y="19976"/>
                    <a:pt x="7599" y="20453"/>
                  </a:cubicBezTo>
                  <a:cubicBezTo>
                    <a:pt x="7906" y="20931"/>
                    <a:pt x="8397" y="21278"/>
                    <a:pt x="8949" y="21364"/>
                  </a:cubicBezTo>
                  <a:cubicBezTo>
                    <a:pt x="9501" y="21451"/>
                    <a:pt x="10115" y="21278"/>
                    <a:pt x="10974" y="20453"/>
                  </a:cubicBezTo>
                  <a:cubicBezTo>
                    <a:pt x="11833" y="19629"/>
                    <a:pt x="12938" y="18155"/>
                    <a:pt x="13490" y="17200"/>
                  </a:cubicBezTo>
                  <a:cubicBezTo>
                    <a:pt x="14042" y="16246"/>
                    <a:pt x="14042" y="15812"/>
                    <a:pt x="13736" y="15292"/>
                  </a:cubicBezTo>
                  <a:cubicBezTo>
                    <a:pt x="13429" y="14771"/>
                    <a:pt x="12815" y="14164"/>
                    <a:pt x="12999" y="13861"/>
                  </a:cubicBezTo>
                  <a:cubicBezTo>
                    <a:pt x="13183" y="13557"/>
                    <a:pt x="14165" y="13557"/>
                    <a:pt x="15699" y="13384"/>
                  </a:cubicBezTo>
                  <a:cubicBezTo>
                    <a:pt x="17233" y="13210"/>
                    <a:pt x="19320" y="12863"/>
                    <a:pt x="21406" y="12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7219950" y="209550"/>
              <a:ext cx="2349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7" y="4281"/>
                    <a:pt x="7395" y="8562"/>
                    <a:pt x="10022" y="11870"/>
                  </a:cubicBezTo>
                  <a:cubicBezTo>
                    <a:pt x="12649" y="15178"/>
                    <a:pt x="14205" y="17514"/>
                    <a:pt x="15957" y="18973"/>
                  </a:cubicBezTo>
                  <a:cubicBezTo>
                    <a:pt x="17708" y="20432"/>
                    <a:pt x="19654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7289800" y="175355"/>
              <a:ext cx="139700" cy="31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67"/>
                  </a:moveTo>
                  <a:cubicBezTo>
                    <a:pt x="19964" y="22"/>
                    <a:pt x="18327" y="-123"/>
                    <a:pt x="16855" y="167"/>
                  </a:cubicBezTo>
                  <a:cubicBezTo>
                    <a:pt x="15382" y="457"/>
                    <a:pt x="14073" y="1182"/>
                    <a:pt x="11945" y="3501"/>
                  </a:cubicBezTo>
                  <a:cubicBezTo>
                    <a:pt x="9818" y="5821"/>
                    <a:pt x="6873" y="9735"/>
                    <a:pt x="4745" y="12996"/>
                  </a:cubicBezTo>
                  <a:cubicBezTo>
                    <a:pt x="2618" y="16258"/>
                    <a:pt x="1309" y="18868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781643" y="146050"/>
              <a:ext cx="980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60"/>
                    <a:pt x="2735" y="11721"/>
                    <a:pt x="575" y="15321"/>
                  </a:cubicBezTo>
                  <a:cubicBezTo>
                    <a:pt x="-1585" y="18921"/>
                    <a:pt x="2735" y="2026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7626350" y="450850"/>
              <a:ext cx="273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20160"/>
                    <a:pt x="9377" y="18720"/>
                    <a:pt x="12977" y="15120"/>
                  </a:cubicBezTo>
                  <a:cubicBezTo>
                    <a:pt x="16577" y="11520"/>
                    <a:pt x="19088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8077200" y="146050"/>
              <a:ext cx="1587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4476"/>
                    <a:pt x="9216" y="8951"/>
                    <a:pt x="12816" y="12551"/>
                  </a:cubicBezTo>
                  <a:cubicBezTo>
                    <a:pt x="16416" y="16151"/>
                    <a:pt x="19008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8153400" y="203200"/>
              <a:ext cx="1460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3720"/>
                    <a:pt x="13461" y="7440"/>
                    <a:pt x="9861" y="10740"/>
                  </a:cubicBezTo>
                  <a:cubicBezTo>
                    <a:pt x="6261" y="14040"/>
                    <a:pt x="3130" y="16920"/>
                    <a:pt x="1565" y="18660"/>
                  </a:cubicBezTo>
                  <a:cubicBezTo>
                    <a:pt x="0" y="20400"/>
                    <a:pt x="0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8242300" y="552450"/>
              <a:ext cx="508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8644789" y="184150"/>
              <a:ext cx="321412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1272" y="0"/>
                  </a:moveTo>
                  <a:cubicBezTo>
                    <a:pt x="9719" y="4027"/>
                    <a:pt x="8166" y="8054"/>
                    <a:pt x="7249" y="10983"/>
                  </a:cubicBezTo>
                  <a:cubicBezTo>
                    <a:pt x="6331" y="13912"/>
                    <a:pt x="6049" y="15742"/>
                    <a:pt x="5908" y="17024"/>
                  </a:cubicBezTo>
                  <a:cubicBezTo>
                    <a:pt x="5766" y="18305"/>
                    <a:pt x="5766" y="19037"/>
                    <a:pt x="6190" y="19647"/>
                  </a:cubicBezTo>
                  <a:cubicBezTo>
                    <a:pt x="6613" y="20258"/>
                    <a:pt x="7461" y="20746"/>
                    <a:pt x="7955" y="20441"/>
                  </a:cubicBezTo>
                  <a:cubicBezTo>
                    <a:pt x="8449" y="20136"/>
                    <a:pt x="8590" y="19037"/>
                    <a:pt x="7531" y="17634"/>
                  </a:cubicBezTo>
                  <a:cubicBezTo>
                    <a:pt x="6472" y="16231"/>
                    <a:pt x="4213" y="14522"/>
                    <a:pt x="2661" y="13485"/>
                  </a:cubicBezTo>
                  <a:cubicBezTo>
                    <a:pt x="1108" y="12447"/>
                    <a:pt x="261" y="12081"/>
                    <a:pt x="49" y="11654"/>
                  </a:cubicBezTo>
                  <a:cubicBezTo>
                    <a:pt x="-163" y="11227"/>
                    <a:pt x="261" y="10739"/>
                    <a:pt x="2308" y="9946"/>
                  </a:cubicBezTo>
                  <a:cubicBezTo>
                    <a:pt x="4355" y="9153"/>
                    <a:pt x="8025" y="8054"/>
                    <a:pt x="10708" y="6834"/>
                  </a:cubicBezTo>
                  <a:cubicBezTo>
                    <a:pt x="13390" y="5614"/>
                    <a:pt x="15084" y="4271"/>
                    <a:pt x="16213" y="3051"/>
                  </a:cubicBezTo>
                  <a:cubicBezTo>
                    <a:pt x="17343" y="1831"/>
                    <a:pt x="17908" y="732"/>
                    <a:pt x="17978" y="671"/>
                  </a:cubicBezTo>
                  <a:cubicBezTo>
                    <a:pt x="18049" y="610"/>
                    <a:pt x="17625" y="1586"/>
                    <a:pt x="17202" y="3905"/>
                  </a:cubicBezTo>
                  <a:cubicBezTo>
                    <a:pt x="16778" y="6224"/>
                    <a:pt x="16355" y="9885"/>
                    <a:pt x="16002" y="12264"/>
                  </a:cubicBezTo>
                  <a:cubicBezTo>
                    <a:pt x="15649" y="14644"/>
                    <a:pt x="15366" y="15742"/>
                    <a:pt x="15084" y="16597"/>
                  </a:cubicBezTo>
                  <a:cubicBezTo>
                    <a:pt x="14802" y="17451"/>
                    <a:pt x="14519" y="18061"/>
                    <a:pt x="14519" y="18061"/>
                  </a:cubicBezTo>
                  <a:cubicBezTo>
                    <a:pt x="14519" y="18061"/>
                    <a:pt x="14802" y="17451"/>
                    <a:pt x="15508" y="17024"/>
                  </a:cubicBezTo>
                  <a:cubicBezTo>
                    <a:pt x="16213" y="16597"/>
                    <a:pt x="17343" y="16353"/>
                    <a:pt x="18119" y="16536"/>
                  </a:cubicBezTo>
                  <a:cubicBezTo>
                    <a:pt x="18896" y="16719"/>
                    <a:pt x="19319" y="17329"/>
                    <a:pt x="19813" y="18244"/>
                  </a:cubicBezTo>
                  <a:cubicBezTo>
                    <a:pt x="20308" y="19159"/>
                    <a:pt x="20872" y="20380"/>
                    <a:pt x="214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9010650" y="373316"/>
              <a:ext cx="269694" cy="16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0968" fill="norm" stroke="1" extrusionOk="0">
                  <a:moveTo>
                    <a:pt x="0" y="11368"/>
                  </a:moveTo>
                  <a:cubicBezTo>
                    <a:pt x="675" y="10568"/>
                    <a:pt x="1350" y="9768"/>
                    <a:pt x="2109" y="8435"/>
                  </a:cubicBezTo>
                  <a:cubicBezTo>
                    <a:pt x="2869" y="7101"/>
                    <a:pt x="3712" y="5235"/>
                    <a:pt x="3712" y="4701"/>
                  </a:cubicBezTo>
                  <a:cubicBezTo>
                    <a:pt x="3712" y="4168"/>
                    <a:pt x="2869" y="4968"/>
                    <a:pt x="2109" y="6568"/>
                  </a:cubicBezTo>
                  <a:cubicBezTo>
                    <a:pt x="1350" y="8168"/>
                    <a:pt x="675" y="10568"/>
                    <a:pt x="337" y="12568"/>
                  </a:cubicBezTo>
                  <a:cubicBezTo>
                    <a:pt x="0" y="14568"/>
                    <a:pt x="0" y="16168"/>
                    <a:pt x="422" y="17235"/>
                  </a:cubicBezTo>
                  <a:cubicBezTo>
                    <a:pt x="844" y="18301"/>
                    <a:pt x="1687" y="18835"/>
                    <a:pt x="3544" y="16701"/>
                  </a:cubicBezTo>
                  <a:cubicBezTo>
                    <a:pt x="5400" y="14568"/>
                    <a:pt x="8269" y="9768"/>
                    <a:pt x="9956" y="6568"/>
                  </a:cubicBezTo>
                  <a:cubicBezTo>
                    <a:pt x="11644" y="3368"/>
                    <a:pt x="12150" y="1768"/>
                    <a:pt x="12234" y="1768"/>
                  </a:cubicBezTo>
                  <a:cubicBezTo>
                    <a:pt x="12319" y="1768"/>
                    <a:pt x="11981" y="3368"/>
                    <a:pt x="11559" y="5635"/>
                  </a:cubicBezTo>
                  <a:cubicBezTo>
                    <a:pt x="11137" y="7901"/>
                    <a:pt x="10631" y="10835"/>
                    <a:pt x="10294" y="13101"/>
                  </a:cubicBezTo>
                  <a:cubicBezTo>
                    <a:pt x="9956" y="15368"/>
                    <a:pt x="9788" y="16968"/>
                    <a:pt x="9788" y="16968"/>
                  </a:cubicBezTo>
                  <a:cubicBezTo>
                    <a:pt x="9788" y="16968"/>
                    <a:pt x="9956" y="15368"/>
                    <a:pt x="11053" y="12168"/>
                  </a:cubicBezTo>
                  <a:cubicBezTo>
                    <a:pt x="12150" y="8968"/>
                    <a:pt x="14175" y="4168"/>
                    <a:pt x="15862" y="1768"/>
                  </a:cubicBezTo>
                  <a:cubicBezTo>
                    <a:pt x="17550" y="-632"/>
                    <a:pt x="18900" y="-632"/>
                    <a:pt x="19828" y="2035"/>
                  </a:cubicBezTo>
                  <a:cubicBezTo>
                    <a:pt x="20756" y="4701"/>
                    <a:pt x="21262" y="10035"/>
                    <a:pt x="21431" y="13635"/>
                  </a:cubicBezTo>
                  <a:cubicBezTo>
                    <a:pt x="21600" y="17235"/>
                    <a:pt x="21431" y="19101"/>
                    <a:pt x="21262" y="20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3143250" y="1209362"/>
              <a:ext cx="22860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5000" y="11577"/>
                    <a:pt x="10000" y="3177"/>
                    <a:pt x="13600" y="777"/>
                  </a:cubicBezTo>
                  <a:cubicBezTo>
                    <a:pt x="17200" y="-1623"/>
                    <a:pt x="19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3206750" y="1352550"/>
              <a:ext cx="2349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5300"/>
                    <a:pt x="12454" y="9000"/>
                    <a:pt x="16054" y="5400"/>
                  </a:cubicBezTo>
                  <a:cubicBezTo>
                    <a:pt x="19654" y="1800"/>
                    <a:pt x="2062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3897094" y="1068172"/>
              <a:ext cx="243106" cy="45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60" fill="norm" stroke="1" extrusionOk="0">
                  <a:moveTo>
                    <a:pt x="21386" y="1146"/>
                  </a:moveTo>
                  <a:cubicBezTo>
                    <a:pt x="20641" y="742"/>
                    <a:pt x="19896" y="339"/>
                    <a:pt x="19058" y="137"/>
                  </a:cubicBezTo>
                  <a:cubicBezTo>
                    <a:pt x="18220" y="-65"/>
                    <a:pt x="17289" y="-65"/>
                    <a:pt x="14962" y="288"/>
                  </a:cubicBezTo>
                  <a:cubicBezTo>
                    <a:pt x="12634" y="642"/>
                    <a:pt x="8910" y="1348"/>
                    <a:pt x="6117" y="2408"/>
                  </a:cubicBezTo>
                  <a:cubicBezTo>
                    <a:pt x="3324" y="3468"/>
                    <a:pt x="1462" y="4881"/>
                    <a:pt x="624" y="7202"/>
                  </a:cubicBezTo>
                  <a:cubicBezTo>
                    <a:pt x="-214" y="9524"/>
                    <a:pt x="-28" y="12754"/>
                    <a:pt x="158" y="15126"/>
                  </a:cubicBezTo>
                  <a:cubicBezTo>
                    <a:pt x="345" y="17498"/>
                    <a:pt x="531" y="19012"/>
                    <a:pt x="903" y="19971"/>
                  </a:cubicBezTo>
                  <a:cubicBezTo>
                    <a:pt x="1276" y="20929"/>
                    <a:pt x="1834" y="21333"/>
                    <a:pt x="4255" y="21434"/>
                  </a:cubicBezTo>
                  <a:cubicBezTo>
                    <a:pt x="6676" y="21535"/>
                    <a:pt x="10958" y="21333"/>
                    <a:pt x="13658" y="21131"/>
                  </a:cubicBezTo>
                  <a:cubicBezTo>
                    <a:pt x="16358" y="20929"/>
                    <a:pt x="17476" y="20728"/>
                    <a:pt x="18593" y="20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3900601" y="1320800"/>
              <a:ext cx="144349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626" y="21600"/>
                  </a:moveTo>
                  <a:cubicBezTo>
                    <a:pt x="687" y="18000"/>
                    <a:pt x="-252" y="14400"/>
                    <a:pt x="61" y="11700"/>
                  </a:cubicBezTo>
                  <a:cubicBezTo>
                    <a:pt x="374" y="9000"/>
                    <a:pt x="1939" y="7200"/>
                    <a:pt x="5696" y="5400"/>
                  </a:cubicBezTo>
                  <a:cubicBezTo>
                    <a:pt x="9452" y="3600"/>
                    <a:pt x="15400" y="1800"/>
                    <a:pt x="21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4259023" y="1062566"/>
              <a:ext cx="230427" cy="47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89" fill="norm" stroke="1" extrusionOk="0">
                  <a:moveTo>
                    <a:pt x="21377" y="191"/>
                  </a:moveTo>
                  <a:cubicBezTo>
                    <a:pt x="17842" y="96"/>
                    <a:pt x="14308" y="0"/>
                    <a:pt x="11853" y="0"/>
                  </a:cubicBezTo>
                  <a:cubicBezTo>
                    <a:pt x="9399" y="0"/>
                    <a:pt x="8024" y="96"/>
                    <a:pt x="6846" y="239"/>
                  </a:cubicBezTo>
                  <a:cubicBezTo>
                    <a:pt x="5668" y="382"/>
                    <a:pt x="4686" y="573"/>
                    <a:pt x="4195" y="908"/>
                  </a:cubicBezTo>
                  <a:cubicBezTo>
                    <a:pt x="3704" y="1242"/>
                    <a:pt x="3704" y="1720"/>
                    <a:pt x="3802" y="3250"/>
                  </a:cubicBezTo>
                  <a:cubicBezTo>
                    <a:pt x="3901" y="4779"/>
                    <a:pt x="4097" y="7359"/>
                    <a:pt x="3508" y="10322"/>
                  </a:cubicBezTo>
                  <a:cubicBezTo>
                    <a:pt x="2919" y="13285"/>
                    <a:pt x="1544" y="16630"/>
                    <a:pt x="759" y="18589"/>
                  </a:cubicBezTo>
                  <a:cubicBezTo>
                    <a:pt x="-27" y="20549"/>
                    <a:pt x="-223" y="21122"/>
                    <a:pt x="268" y="21361"/>
                  </a:cubicBezTo>
                  <a:cubicBezTo>
                    <a:pt x="759" y="21600"/>
                    <a:pt x="1937" y="21504"/>
                    <a:pt x="4293" y="21074"/>
                  </a:cubicBezTo>
                  <a:cubicBezTo>
                    <a:pt x="6650" y="20644"/>
                    <a:pt x="10184" y="19880"/>
                    <a:pt x="13719" y="19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4521199" y="1187449"/>
              <a:ext cx="1905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3953"/>
                    <a:pt x="10080" y="7906"/>
                    <a:pt x="13680" y="11506"/>
                  </a:cubicBezTo>
                  <a:cubicBezTo>
                    <a:pt x="17280" y="15106"/>
                    <a:pt x="19440" y="183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4528492" y="1187450"/>
              <a:ext cx="176859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21486" y="0"/>
                  </a:moveTo>
                  <a:cubicBezTo>
                    <a:pt x="19172" y="1117"/>
                    <a:pt x="16857" y="2234"/>
                    <a:pt x="13643" y="4779"/>
                  </a:cubicBezTo>
                  <a:cubicBezTo>
                    <a:pt x="10429" y="7324"/>
                    <a:pt x="6315" y="11297"/>
                    <a:pt x="3743" y="14028"/>
                  </a:cubicBezTo>
                  <a:cubicBezTo>
                    <a:pt x="1172" y="16759"/>
                    <a:pt x="143" y="18248"/>
                    <a:pt x="15" y="19303"/>
                  </a:cubicBezTo>
                  <a:cubicBezTo>
                    <a:pt x="-114" y="20359"/>
                    <a:pt x="657" y="20979"/>
                    <a:pt x="1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4743450" y="1094316"/>
              <a:ext cx="180318" cy="51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51" fill="norm" stroke="1" extrusionOk="0">
                  <a:moveTo>
                    <a:pt x="0" y="1517"/>
                  </a:moveTo>
                  <a:cubicBezTo>
                    <a:pt x="4521" y="1071"/>
                    <a:pt x="9042" y="625"/>
                    <a:pt x="11930" y="357"/>
                  </a:cubicBezTo>
                  <a:cubicBezTo>
                    <a:pt x="14819" y="89"/>
                    <a:pt x="16074" y="0"/>
                    <a:pt x="17330" y="0"/>
                  </a:cubicBezTo>
                  <a:cubicBezTo>
                    <a:pt x="18586" y="0"/>
                    <a:pt x="19842" y="89"/>
                    <a:pt x="20595" y="357"/>
                  </a:cubicBezTo>
                  <a:cubicBezTo>
                    <a:pt x="21349" y="625"/>
                    <a:pt x="21600" y="1071"/>
                    <a:pt x="21223" y="2499"/>
                  </a:cubicBezTo>
                  <a:cubicBezTo>
                    <a:pt x="20847" y="3927"/>
                    <a:pt x="19842" y="6337"/>
                    <a:pt x="18963" y="8926"/>
                  </a:cubicBezTo>
                  <a:cubicBezTo>
                    <a:pt x="18084" y="11514"/>
                    <a:pt x="17330" y="14281"/>
                    <a:pt x="17205" y="16111"/>
                  </a:cubicBezTo>
                  <a:cubicBezTo>
                    <a:pt x="17079" y="17940"/>
                    <a:pt x="17581" y="18833"/>
                    <a:pt x="17958" y="19592"/>
                  </a:cubicBezTo>
                  <a:cubicBezTo>
                    <a:pt x="18335" y="20350"/>
                    <a:pt x="18586" y="20975"/>
                    <a:pt x="18084" y="21288"/>
                  </a:cubicBezTo>
                  <a:cubicBezTo>
                    <a:pt x="17581" y="21600"/>
                    <a:pt x="16326" y="21600"/>
                    <a:pt x="15195" y="21466"/>
                  </a:cubicBezTo>
                  <a:cubicBezTo>
                    <a:pt x="14065" y="21332"/>
                    <a:pt x="13060" y="21064"/>
                    <a:pt x="12307" y="20931"/>
                  </a:cubicBezTo>
                  <a:cubicBezTo>
                    <a:pt x="11553" y="20797"/>
                    <a:pt x="11051" y="20797"/>
                    <a:pt x="10549" y="20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5099050" y="1473199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4400"/>
                    <a:pt x="2215" y="7200"/>
                    <a:pt x="5815" y="3600"/>
                  </a:cubicBezTo>
                  <a:cubicBezTo>
                    <a:pt x="9415" y="0"/>
                    <a:pt x="155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5495707" y="1107259"/>
              <a:ext cx="251044" cy="447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53" fill="norm" stroke="1" extrusionOk="0">
                  <a:moveTo>
                    <a:pt x="18805" y="3522"/>
                  </a:moveTo>
                  <a:cubicBezTo>
                    <a:pt x="19350" y="3118"/>
                    <a:pt x="19894" y="2714"/>
                    <a:pt x="20348" y="2109"/>
                  </a:cubicBezTo>
                  <a:cubicBezTo>
                    <a:pt x="20802" y="1503"/>
                    <a:pt x="21165" y="695"/>
                    <a:pt x="20711" y="292"/>
                  </a:cubicBezTo>
                  <a:cubicBezTo>
                    <a:pt x="20257" y="-112"/>
                    <a:pt x="18987" y="-112"/>
                    <a:pt x="16627" y="393"/>
                  </a:cubicBezTo>
                  <a:cubicBezTo>
                    <a:pt x="14267" y="897"/>
                    <a:pt x="10819" y="1907"/>
                    <a:pt x="8005" y="3774"/>
                  </a:cubicBezTo>
                  <a:cubicBezTo>
                    <a:pt x="5192" y="5641"/>
                    <a:pt x="3014" y="8367"/>
                    <a:pt x="1743" y="10890"/>
                  </a:cubicBezTo>
                  <a:cubicBezTo>
                    <a:pt x="473" y="13413"/>
                    <a:pt x="110" y="15735"/>
                    <a:pt x="19" y="17148"/>
                  </a:cubicBezTo>
                  <a:cubicBezTo>
                    <a:pt x="-72" y="18561"/>
                    <a:pt x="110" y="19066"/>
                    <a:pt x="1925" y="19671"/>
                  </a:cubicBezTo>
                  <a:cubicBezTo>
                    <a:pt x="3740" y="20277"/>
                    <a:pt x="7189" y="20983"/>
                    <a:pt x="10728" y="21236"/>
                  </a:cubicBezTo>
                  <a:cubicBezTo>
                    <a:pt x="14267" y="21488"/>
                    <a:pt x="17898" y="21286"/>
                    <a:pt x="21528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5511800" y="1358900"/>
              <a:ext cx="1714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5840"/>
                    <a:pt x="10667" y="10080"/>
                    <a:pt x="14267" y="6480"/>
                  </a:cubicBezTo>
                  <a:cubicBezTo>
                    <a:pt x="17867" y="2880"/>
                    <a:pt x="197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5877897" y="1074856"/>
              <a:ext cx="275254" cy="51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41" fill="norm" stroke="1" extrusionOk="0">
                  <a:moveTo>
                    <a:pt x="21442" y="1765"/>
                  </a:moveTo>
                  <a:cubicBezTo>
                    <a:pt x="21277" y="1328"/>
                    <a:pt x="21112" y="891"/>
                    <a:pt x="19876" y="541"/>
                  </a:cubicBezTo>
                  <a:cubicBezTo>
                    <a:pt x="18639" y="191"/>
                    <a:pt x="16331" y="-71"/>
                    <a:pt x="14269" y="16"/>
                  </a:cubicBezTo>
                  <a:cubicBezTo>
                    <a:pt x="12208" y="104"/>
                    <a:pt x="10395" y="541"/>
                    <a:pt x="8828" y="1372"/>
                  </a:cubicBezTo>
                  <a:cubicBezTo>
                    <a:pt x="7262" y="2203"/>
                    <a:pt x="5943" y="3427"/>
                    <a:pt x="4953" y="5351"/>
                  </a:cubicBezTo>
                  <a:cubicBezTo>
                    <a:pt x="3964" y="7275"/>
                    <a:pt x="3305" y="9898"/>
                    <a:pt x="2563" y="12303"/>
                  </a:cubicBezTo>
                  <a:cubicBezTo>
                    <a:pt x="1821" y="14708"/>
                    <a:pt x="996" y="16894"/>
                    <a:pt x="502" y="18337"/>
                  </a:cubicBezTo>
                  <a:cubicBezTo>
                    <a:pt x="7" y="19780"/>
                    <a:pt x="-158" y="20480"/>
                    <a:pt x="172" y="20917"/>
                  </a:cubicBezTo>
                  <a:cubicBezTo>
                    <a:pt x="502" y="21354"/>
                    <a:pt x="1326" y="21529"/>
                    <a:pt x="3799" y="21398"/>
                  </a:cubicBezTo>
                  <a:cubicBezTo>
                    <a:pt x="6273" y="21267"/>
                    <a:pt x="10395" y="20829"/>
                    <a:pt x="14517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6242050" y="1174750"/>
              <a:ext cx="152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1543"/>
                    <a:pt x="5400" y="3086"/>
                    <a:pt x="9000" y="6686"/>
                  </a:cubicBezTo>
                  <a:cubicBezTo>
                    <a:pt x="12600" y="10286"/>
                    <a:pt x="17100" y="159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6357811" y="1206500"/>
              <a:ext cx="119189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0970" y="0"/>
                  </a:moveTo>
                  <a:cubicBezTo>
                    <a:pt x="17246" y="2362"/>
                    <a:pt x="13522" y="4725"/>
                    <a:pt x="9798" y="7819"/>
                  </a:cubicBezTo>
                  <a:cubicBezTo>
                    <a:pt x="6073" y="10912"/>
                    <a:pt x="2349" y="14738"/>
                    <a:pt x="860" y="17156"/>
                  </a:cubicBezTo>
                  <a:cubicBezTo>
                    <a:pt x="-630" y="19575"/>
                    <a:pt x="115" y="20588"/>
                    <a:pt x="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6394450" y="1086964"/>
              <a:ext cx="327857" cy="69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566" fill="norm" stroke="1" extrusionOk="0">
                  <a:moveTo>
                    <a:pt x="12462" y="1733"/>
                  </a:moveTo>
                  <a:cubicBezTo>
                    <a:pt x="12462" y="1406"/>
                    <a:pt x="12462" y="1079"/>
                    <a:pt x="12808" y="850"/>
                  </a:cubicBezTo>
                  <a:cubicBezTo>
                    <a:pt x="13154" y="621"/>
                    <a:pt x="13846" y="490"/>
                    <a:pt x="14885" y="359"/>
                  </a:cubicBezTo>
                  <a:cubicBezTo>
                    <a:pt x="15923" y="228"/>
                    <a:pt x="17308" y="97"/>
                    <a:pt x="18346" y="31"/>
                  </a:cubicBezTo>
                  <a:cubicBezTo>
                    <a:pt x="19385" y="-34"/>
                    <a:pt x="20077" y="-34"/>
                    <a:pt x="20631" y="424"/>
                  </a:cubicBezTo>
                  <a:cubicBezTo>
                    <a:pt x="21185" y="882"/>
                    <a:pt x="21600" y="1799"/>
                    <a:pt x="21392" y="3206"/>
                  </a:cubicBezTo>
                  <a:cubicBezTo>
                    <a:pt x="21185" y="4613"/>
                    <a:pt x="20354" y="6511"/>
                    <a:pt x="19592" y="8671"/>
                  </a:cubicBezTo>
                  <a:cubicBezTo>
                    <a:pt x="18831" y="10831"/>
                    <a:pt x="18138" y="13253"/>
                    <a:pt x="17723" y="15021"/>
                  </a:cubicBezTo>
                  <a:cubicBezTo>
                    <a:pt x="17308" y="16788"/>
                    <a:pt x="17169" y="17901"/>
                    <a:pt x="17238" y="18621"/>
                  </a:cubicBezTo>
                  <a:cubicBezTo>
                    <a:pt x="17308" y="19341"/>
                    <a:pt x="17585" y="19668"/>
                    <a:pt x="17446" y="19930"/>
                  </a:cubicBezTo>
                  <a:cubicBezTo>
                    <a:pt x="17308" y="20191"/>
                    <a:pt x="16754" y="20388"/>
                    <a:pt x="14262" y="20650"/>
                  </a:cubicBezTo>
                  <a:cubicBezTo>
                    <a:pt x="11769" y="20911"/>
                    <a:pt x="7338" y="21239"/>
                    <a:pt x="4638" y="21402"/>
                  </a:cubicBezTo>
                  <a:cubicBezTo>
                    <a:pt x="1938" y="21566"/>
                    <a:pt x="969" y="21566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79684" y="2924327"/>
              <a:ext cx="391817" cy="1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055" fill="norm" stroke="1" extrusionOk="0">
                  <a:moveTo>
                    <a:pt x="1291" y="20055"/>
                  </a:moveTo>
                  <a:cubicBezTo>
                    <a:pt x="594" y="14655"/>
                    <a:pt x="-103" y="9255"/>
                    <a:pt x="13" y="6555"/>
                  </a:cubicBezTo>
                  <a:cubicBezTo>
                    <a:pt x="129" y="3855"/>
                    <a:pt x="1058" y="3855"/>
                    <a:pt x="3439" y="2505"/>
                  </a:cubicBezTo>
                  <a:cubicBezTo>
                    <a:pt x="5820" y="1155"/>
                    <a:pt x="9652" y="-1545"/>
                    <a:pt x="12903" y="1155"/>
                  </a:cubicBezTo>
                  <a:cubicBezTo>
                    <a:pt x="16155" y="3855"/>
                    <a:pt x="18826" y="11955"/>
                    <a:pt x="21497" y="20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28600" y="3003550"/>
              <a:ext cx="304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533400" y="2806700"/>
              <a:ext cx="161927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3828" y="313"/>
                    <a:pt x="7656" y="626"/>
                    <a:pt x="11347" y="2035"/>
                  </a:cubicBezTo>
                  <a:cubicBezTo>
                    <a:pt x="15038" y="3443"/>
                    <a:pt x="18592" y="5948"/>
                    <a:pt x="20096" y="8217"/>
                  </a:cubicBezTo>
                  <a:cubicBezTo>
                    <a:pt x="21600" y="10487"/>
                    <a:pt x="21053" y="12522"/>
                    <a:pt x="18319" y="14713"/>
                  </a:cubicBezTo>
                  <a:cubicBezTo>
                    <a:pt x="15585" y="16904"/>
                    <a:pt x="10663" y="19252"/>
                    <a:pt x="57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1290058" y="2687784"/>
              <a:ext cx="291092" cy="470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26" fill="norm" stroke="1" extrusionOk="0">
                  <a:moveTo>
                    <a:pt x="21525" y="1078"/>
                  </a:moveTo>
                  <a:cubicBezTo>
                    <a:pt x="19490" y="596"/>
                    <a:pt x="17455" y="114"/>
                    <a:pt x="15655" y="17"/>
                  </a:cubicBezTo>
                  <a:cubicBezTo>
                    <a:pt x="13855" y="-79"/>
                    <a:pt x="12290" y="210"/>
                    <a:pt x="10568" y="1271"/>
                  </a:cubicBezTo>
                  <a:cubicBezTo>
                    <a:pt x="8847" y="2332"/>
                    <a:pt x="6968" y="4164"/>
                    <a:pt x="5403" y="6478"/>
                  </a:cubicBezTo>
                  <a:cubicBezTo>
                    <a:pt x="3838" y="8792"/>
                    <a:pt x="2586" y="11589"/>
                    <a:pt x="1725" y="13855"/>
                  </a:cubicBezTo>
                  <a:cubicBezTo>
                    <a:pt x="864" y="16121"/>
                    <a:pt x="395" y="17857"/>
                    <a:pt x="160" y="19014"/>
                  </a:cubicBezTo>
                  <a:cubicBezTo>
                    <a:pt x="-75" y="20171"/>
                    <a:pt x="-75" y="20750"/>
                    <a:pt x="316" y="21087"/>
                  </a:cubicBezTo>
                  <a:cubicBezTo>
                    <a:pt x="708" y="21425"/>
                    <a:pt x="1490" y="21521"/>
                    <a:pt x="3603" y="21328"/>
                  </a:cubicBezTo>
                  <a:cubicBezTo>
                    <a:pt x="5716" y="21135"/>
                    <a:pt x="9160" y="20653"/>
                    <a:pt x="11742" y="20267"/>
                  </a:cubicBezTo>
                  <a:cubicBezTo>
                    <a:pt x="14325" y="19882"/>
                    <a:pt x="16047" y="19592"/>
                    <a:pt x="17768" y="19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1327150" y="2933700"/>
              <a:ext cx="1714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1803378" y="2679700"/>
              <a:ext cx="241322" cy="49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97" fill="norm" stroke="1" extrusionOk="0">
                  <a:moveTo>
                    <a:pt x="21414" y="0"/>
                  </a:moveTo>
                  <a:cubicBezTo>
                    <a:pt x="17845" y="0"/>
                    <a:pt x="14277" y="0"/>
                    <a:pt x="11835" y="91"/>
                  </a:cubicBezTo>
                  <a:cubicBezTo>
                    <a:pt x="9393" y="182"/>
                    <a:pt x="8078" y="365"/>
                    <a:pt x="7045" y="592"/>
                  </a:cubicBezTo>
                  <a:cubicBezTo>
                    <a:pt x="6012" y="820"/>
                    <a:pt x="5261" y="1094"/>
                    <a:pt x="4697" y="1732"/>
                  </a:cubicBezTo>
                  <a:cubicBezTo>
                    <a:pt x="4134" y="2370"/>
                    <a:pt x="3758" y="3372"/>
                    <a:pt x="3477" y="5332"/>
                  </a:cubicBezTo>
                  <a:cubicBezTo>
                    <a:pt x="3195" y="7291"/>
                    <a:pt x="3007" y="10208"/>
                    <a:pt x="2537" y="12532"/>
                  </a:cubicBezTo>
                  <a:cubicBezTo>
                    <a:pt x="2068" y="14856"/>
                    <a:pt x="1317" y="16587"/>
                    <a:pt x="753" y="18000"/>
                  </a:cubicBezTo>
                  <a:cubicBezTo>
                    <a:pt x="190" y="19413"/>
                    <a:pt x="-186" y="20506"/>
                    <a:pt x="96" y="21053"/>
                  </a:cubicBezTo>
                  <a:cubicBezTo>
                    <a:pt x="377" y="21600"/>
                    <a:pt x="1317" y="21600"/>
                    <a:pt x="3852" y="21281"/>
                  </a:cubicBezTo>
                  <a:cubicBezTo>
                    <a:pt x="6388" y="20962"/>
                    <a:pt x="10520" y="20324"/>
                    <a:pt x="14652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2111178" y="2919093"/>
              <a:ext cx="188736" cy="484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055" fill="norm" stroke="1" extrusionOk="0">
                  <a:moveTo>
                    <a:pt x="21029" y="634"/>
                  </a:moveTo>
                  <a:cubicBezTo>
                    <a:pt x="17943" y="175"/>
                    <a:pt x="14857" y="-285"/>
                    <a:pt x="11297" y="221"/>
                  </a:cubicBezTo>
                  <a:cubicBezTo>
                    <a:pt x="7736" y="726"/>
                    <a:pt x="3701" y="2197"/>
                    <a:pt x="1684" y="3208"/>
                  </a:cubicBezTo>
                  <a:cubicBezTo>
                    <a:pt x="-334" y="4219"/>
                    <a:pt x="-334" y="4770"/>
                    <a:pt x="615" y="5276"/>
                  </a:cubicBezTo>
                  <a:cubicBezTo>
                    <a:pt x="1565" y="5781"/>
                    <a:pt x="3464" y="6241"/>
                    <a:pt x="6550" y="5873"/>
                  </a:cubicBezTo>
                  <a:cubicBezTo>
                    <a:pt x="9635" y="5506"/>
                    <a:pt x="13908" y="4311"/>
                    <a:pt x="16163" y="3484"/>
                  </a:cubicBezTo>
                  <a:cubicBezTo>
                    <a:pt x="18418" y="2656"/>
                    <a:pt x="18655" y="2197"/>
                    <a:pt x="18655" y="2197"/>
                  </a:cubicBezTo>
                  <a:cubicBezTo>
                    <a:pt x="18655" y="2197"/>
                    <a:pt x="18418" y="2656"/>
                    <a:pt x="18536" y="4081"/>
                  </a:cubicBezTo>
                  <a:cubicBezTo>
                    <a:pt x="18655" y="5506"/>
                    <a:pt x="19130" y="7895"/>
                    <a:pt x="19723" y="10239"/>
                  </a:cubicBezTo>
                  <a:cubicBezTo>
                    <a:pt x="20317" y="12583"/>
                    <a:pt x="21029" y="14881"/>
                    <a:pt x="21147" y="16627"/>
                  </a:cubicBezTo>
                  <a:cubicBezTo>
                    <a:pt x="21266" y="18374"/>
                    <a:pt x="20791" y="19569"/>
                    <a:pt x="19248" y="20304"/>
                  </a:cubicBezTo>
                  <a:cubicBezTo>
                    <a:pt x="17706" y="21039"/>
                    <a:pt x="15095" y="21315"/>
                    <a:pt x="12602" y="20764"/>
                  </a:cubicBezTo>
                  <a:cubicBezTo>
                    <a:pt x="10110" y="20212"/>
                    <a:pt x="7736" y="18833"/>
                    <a:pt x="5363" y="17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2520386" y="2717714"/>
              <a:ext cx="121214" cy="38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371" fill="norm" stroke="1" extrusionOk="0">
                  <a:moveTo>
                    <a:pt x="20965" y="2456"/>
                  </a:moveTo>
                  <a:cubicBezTo>
                    <a:pt x="20233" y="1873"/>
                    <a:pt x="19501" y="1289"/>
                    <a:pt x="17487" y="763"/>
                  </a:cubicBezTo>
                  <a:cubicBezTo>
                    <a:pt x="15473" y="238"/>
                    <a:pt x="12179" y="-229"/>
                    <a:pt x="9433" y="121"/>
                  </a:cubicBezTo>
                  <a:cubicBezTo>
                    <a:pt x="6687" y="472"/>
                    <a:pt x="4490" y="1639"/>
                    <a:pt x="2660" y="4266"/>
                  </a:cubicBezTo>
                  <a:cubicBezTo>
                    <a:pt x="829" y="6893"/>
                    <a:pt x="-635" y="10980"/>
                    <a:pt x="280" y="14074"/>
                  </a:cubicBezTo>
                  <a:cubicBezTo>
                    <a:pt x="1196" y="17168"/>
                    <a:pt x="4490" y="19269"/>
                    <a:pt x="7785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2692400" y="2800350"/>
              <a:ext cx="1778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2880"/>
                    <a:pt x="7714" y="5760"/>
                    <a:pt x="11314" y="9360"/>
                  </a:cubicBezTo>
                  <a:cubicBezTo>
                    <a:pt x="14914" y="12960"/>
                    <a:pt x="18257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2724150" y="2787650"/>
              <a:ext cx="1270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720"/>
                    <a:pt x="15840" y="1440"/>
                    <a:pt x="12240" y="3660"/>
                  </a:cubicBezTo>
                  <a:cubicBezTo>
                    <a:pt x="8640" y="5880"/>
                    <a:pt x="4320" y="9600"/>
                    <a:pt x="2160" y="12840"/>
                  </a:cubicBezTo>
                  <a:cubicBezTo>
                    <a:pt x="0" y="16080"/>
                    <a:pt x="0" y="18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2895600" y="2730500"/>
              <a:ext cx="141953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0" y="0"/>
                  </a:moveTo>
                  <a:cubicBezTo>
                    <a:pt x="2504" y="514"/>
                    <a:pt x="5009" y="1029"/>
                    <a:pt x="8609" y="2366"/>
                  </a:cubicBezTo>
                  <a:cubicBezTo>
                    <a:pt x="12209" y="3703"/>
                    <a:pt x="16904" y="5863"/>
                    <a:pt x="19252" y="8280"/>
                  </a:cubicBezTo>
                  <a:cubicBezTo>
                    <a:pt x="21600" y="10697"/>
                    <a:pt x="21600" y="13371"/>
                    <a:pt x="19096" y="15634"/>
                  </a:cubicBezTo>
                  <a:cubicBezTo>
                    <a:pt x="16591" y="17897"/>
                    <a:pt x="11583" y="19749"/>
                    <a:pt x="65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3219450" y="30353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3511550" y="2647680"/>
              <a:ext cx="277070" cy="489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19" fill="norm" stroke="1" extrusionOk="0">
                  <a:moveTo>
                    <a:pt x="0" y="13140"/>
                  </a:moveTo>
                  <a:cubicBezTo>
                    <a:pt x="2618" y="12302"/>
                    <a:pt x="5236" y="11464"/>
                    <a:pt x="7364" y="9881"/>
                  </a:cubicBezTo>
                  <a:cubicBezTo>
                    <a:pt x="9491" y="8298"/>
                    <a:pt x="11127" y="5971"/>
                    <a:pt x="12027" y="4341"/>
                  </a:cubicBezTo>
                  <a:cubicBezTo>
                    <a:pt x="12927" y="2712"/>
                    <a:pt x="13091" y="1781"/>
                    <a:pt x="13091" y="1083"/>
                  </a:cubicBezTo>
                  <a:cubicBezTo>
                    <a:pt x="13091" y="385"/>
                    <a:pt x="12927" y="-81"/>
                    <a:pt x="12682" y="12"/>
                  </a:cubicBezTo>
                  <a:cubicBezTo>
                    <a:pt x="12436" y="105"/>
                    <a:pt x="12109" y="757"/>
                    <a:pt x="11945" y="2805"/>
                  </a:cubicBezTo>
                  <a:cubicBezTo>
                    <a:pt x="11782" y="4853"/>
                    <a:pt x="11782" y="8298"/>
                    <a:pt x="11782" y="11464"/>
                  </a:cubicBezTo>
                  <a:cubicBezTo>
                    <a:pt x="11782" y="14629"/>
                    <a:pt x="11782" y="17516"/>
                    <a:pt x="11700" y="19238"/>
                  </a:cubicBezTo>
                  <a:cubicBezTo>
                    <a:pt x="11618" y="20960"/>
                    <a:pt x="11455" y="21519"/>
                    <a:pt x="11373" y="21472"/>
                  </a:cubicBezTo>
                  <a:cubicBezTo>
                    <a:pt x="11291" y="21426"/>
                    <a:pt x="11291" y="20774"/>
                    <a:pt x="11536" y="19750"/>
                  </a:cubicBezTo>
                  <a:cubicBezTo>
                    <a:pt x="11782" y="18726"/>
                    <a:pt x="12273" y="17329"/>
                    <a:pt x="12764" y="16398"/>
                  </a:cubicBezTo>
                  <a:cubicBezTo>
                    <a:pt x="13255" y="15467"/>
                    <a:pt x="13745" y="15002"/>
                    <a:pt x="14400" y="14722"/>
                  </a:cubicBezTo>
                  <a:cubicBezTo>
                    <a:pt x="15055" y="14443"/>
                    <a:pt x="15873" y="14350"/>
                    <a:pt x="16691" y="14350"/>
                  </a:cubicBezTo>
                  <a:cubicBezTo>
                    <a:pt x="17509" y="14350"/>
                    <a:pt x="18327" y="14443"/>
                    <a:pt x="19227" y="15002"/>
                  </a:cubicBezTo>
                  <a:cubicBezTo>
                    <a:pt x="20127" y="15560"/>
                    <a:pt x="21109" y="16585"/>
                    <a:pt x="21355" y="17748"/>
                  </a:cubicBezTo>
                  <a:cubicBezTo>
                    <a:pt x="21600" y="18912"/>
                    <a:pt x="21109" y="20216"/>
                    <a:pt x="20618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3994824" y="2679767"/>
              <a:ext cx="126326" cy="39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83" fill="norm" stroke="1" extrusionOk="0">
                  <a:moveTo>
                    <a:pt x="21133" y="4430"/>
                  </a:moveTo>
                  <a:cubicBezTo>
                    <a:pt x="20071" y="3066"/>
                    <a:pt x="19008" y="1702"/>
                    <a:pt x="17592" y="906"/>
                  </a:cubicBezTo>
                  <a:cubicBezTo>
                    <a:pt x="16176" y="110"/>
                    <a:pt x="14405" y="-117"/>
                    <a:pt x="12812" y="54"/>
                  </a:cubicBezTo>
                  <a:cubicBezTo>
                    <a:pt x="11218" y="224"/>
                    <a:pt x="9802" y="792"/>
                    <a:pt x="7146" y="2782"/>
                  </a:cubicBezTo>
                  <a:cubicBezTo>
                    <a:pt x="4490" y="4771"/>
                    <a:pt x="595" y="8182"/>
                    <a:pt x="64" y="11251"/>
                  </a:cubicBezTo>
                  <a:cubicBezTo>
                    <a:pt x="-467" y="14321"/>
                    <a:pt x="2366" y="17049"/>
                    <a:pt x="5907" y="18698"/>
                  </a:cubicBezTo>
                  <a:cubicBezTo>
                    <a:pt x="9448" y="20346"/>
                    <a:pt x="13697" y="20915"/>
                    <a:pt x="17946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248150" y="2673350"/>
              <a:ext cx="1524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3684"/>
                    <a:pt x="7800" y="7367"/>
                    <a:pt x="11400" y="10967"/>
                  </a:cubicBezTo>
                  <a:cubicBezTo>
                    <a:pt x="15000" y="14567"/>
                    <a:pt x="18300" y="18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4337520" y="2749549"/>
              <a:ext cx="126531" cy="35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78" fill="norm" stroke="1" extrusionOk="0">
                  <a:moveTo>
                    <a:pt x="21520" y="0"/>
                  </a:moveTo>
                  <a:cubicBezTo>
                    <a:pt x="17920" y="1895"/>
                    <a:pt x="14320" y="3789"/>
                    <a:pt x="10900" y="6568"/>
                  </a:cubicBezTo>
                  <a:cubicBezTo>
                    <a:pt x="7480" y="9347"/>
                    <a:pt x="4240" y="13011"/>
                    <a:pt x="2440" y="15158"/>
                  </a:cubicBezTo>
                  <a:cubicBezTo>
                    <a:pt x="640" y="17305"/>
                    <a:pt x="280" y="17937"/>
                    <a:pt x="100" y="18821"/>
                  </a:cubicBezTo>
                  <a:cubicBezTo>
                    <a:pt x="-80" y="19705"/>
                    <a:pt x="-80" y="20842"/>
                    <a:pt x="640" y="21221"/>
                  </a:cubicBezTo>
                  <a:cubicBezTo>
                    <a:pt x="1360" y="21600"/>
                    <a:pt x="2800" y="21221"/>
                    <a:pt x="424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4514850" y="2651855"/>
              <a:ext cx="105588" cy="44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514" fill="norm" stroke="1" extrusionOk="0">
                  <a:moveTo>
                    <a:pt x="0" y="118"/>
                  </a:moveTo>
                  <a:cubicBezTo>
                    <a:pt x="2077" y="16"/>
                    <a:pt x="4154" y="-86"/>
                    <a:pt x="5815" y="118"/>
                  </a:cubicBezTo>
                  <a:cubicBezTo>
                    <a:pt x="7477" y="322"/>
                    <a:pt x="8723" y="831"/>
                    <a:pt x="11631" y="2716"/>
                  </a:cubicBezTo>
                  <a:cubicBezTo>
                    <a:pt x="14538" y="4601"/>
                    <a:pt x="19108" y="7861"/>
                    <a:pt x="20354" y="10918"/>
                  </a:cubicBezTo>
                  <a:cubicBezTo>
                    <a:pt x="21600" y="13974"/>
                    <a:pt x="19523" y="16827"/>
                    <a:pt x="16408" y="18559"/>
                  </a:cubicBezTo>
                  <a:cubicBezTo>
                    <a:pt x="13292" y="20291"/>
                    <a:pt x="9138" y="20903"/>
                    <a:pt x="4985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4679950" y="2544663"/>
              <a:ext cx="142966" cy="63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3" fill="norm" stroke="1" extrusionOk="0">
                  <a:moveTo>
                    <a:pt x="0" y="2225"/>
                  </a:moveTo>
                  <a:cubicBezTo>
                    <a:pt x="4129" y="1502"/>
                    <a:pt x="8259" y="780"/>
                    <a:pt x="11276" y="383"/>
                  </a:cubicBezTo>
                  <a:cubicBezTo>
                    <a:pt x="14294" y="-15"/>
                    <a:pt x="16200" y="-87"/>
                    <a:pt x="17471" y="94"/>
                  </a:cubicBezTo>
                  <a:cubicBezTo>
                    <a:pt x="18741" y="274"/>
                    <a:pt x="19376" y="708"/>
                    <a:pt x="19853" y="2116"/>
                  </a:cubicBezTo>
                  <a:cubicBezTo>
                    <a:pt x="20329" y="3525"/>
                    <a:pt x="20647" y="5909"/>
                    <a:pt x="20647" y="8365"/>
                  </a:cubicBezTo>
                  <a:cubicBezTo>
                    <a:pt x="20647" y="10821"/>
                    <a:pt x="20329" y="13350"/>
                    <a:pt x="20012" y="15336"/>
                  </a:cubicBezTo>
                  <a:cubicBezTo>
                    <a:pt x="19694" y="17323"/>
                    <a:pt x="19376" y="18768"/>
                    <a:pt x="19853" y="19671"/>
                  </a:cubicBezTo>
                  <a:cubicBezTo>
                    <a:pt x="20329" y="20574"/>
                    <a:pt x="21600" y="20935"/>
                    <a:pt x="21441" y="21080"/>
                  </a:cubicBezTo>
                  <a:cubicBezTo>
                    <a:pt x="21282" y="21224"/>
                    <a:pt x="19694" y="21152"/>
                    <a:pt x="16200" y="21188"/>
                  </a:cubicBezTo>
                  <a:cubicBezTo>
                    <a:pt x="12706" y="21224"/>
                    <a:pt x="7306" y="21369"/>
                    <a:pt x="1906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200650" y="2819400"/>
              <a:ext cx="203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213350" y="3028950"/>
              <a:ext cx="228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5600"/>
                    <a:pt x="12400" y="9600"/>
                    <a:pt x="16000" y="6000"/>
                  </a:cubicBezTo>
                  <a:cubicBezTo>
                    <a:pt x="19600" y="2400"/>
                    <a:pt x="206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6029589" y="2655625"/>
              <a:ext cx="250561" cy="511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73" fill="norm" stroke="1" extrusionOk="0">
                  <a:moveTo>
                    <a:pt x="21487" y="2070"/>
                  </a:moveTo>
                  <a:cubicBezTo>
                    <a:pt x="21487" y="1627"/>
                    <a:pt x="21487" y="1184"/>
                    <a:pt x="21124" y="830"/>
                  </a:cubicBezTo>
                  <a:cubicBezTo>
                    <a:pt x="20761" y="476"/>
                    <a:pt x="20035" y="211"/>
                    <a:pt x="18674" y="78"/>
                  </a:cubicBezTo>
                  <a:cubicBezTo>
                    <a:pt x="17312" y="-55"/>
                    <a:pt x="15316" y="-55"/>
                    <a:pt x="13319" y="388"/>
                  </a:cubicBezTo>
                  <a:cubicBezTo>
                    <a:pt x="11322" y="830"/>
                    <a:pt x="9326" y="1715"/>
                    <a:pt x="7329" y="3530"/>
                  </a:cubicBezTo>
                  <a:cubicBezTo>
                    <a:pt x="5332" y="5345"/>
                    <a:pt x="3336" y="8089"/>
                    <a:pt x="2065" y="10701"/>
                  </a:cubicBezTo>
                  <a:cubicBezTo>
                    <a:pt x="795" y="13312"/>
                    <a:pt x="250" y="15791"/>
                    <a:pt x="69" y="17517"/>
                  </a:cubicBezTo>
                  <a:cubicBezTo>
                    <a:pt x="-113" y="19243"/>
                    <a:pt x="69" y="20217"/>
                    <a:pt x="613" y="20793"/>
                  </a:cubicBezTo>
                  <a:cubicBezTo>
                    <a:pt x="1158" y="21368"/>
                    <a:pt x="2065" y="21545"/>
                    <a:pt x="4969" y="21191"/>
                  </a:cubicBezTo>
                  <a:cubicBezTo>
                    <a:pt x="7874" y="20837"/>
                    <a:pt x="12774" y="19952"/>
                    <a:pt x="15860" y="19288"/>
                  </a:cubicBezTo>
                  <a:cubicBezTo>
                    <a:pt x="18946" y="18624"/>
                    <a:pt x="20216" y="18181"/>
                    <a:pt x="21487" y="17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6064250" y="2901950"/>
              <a:ext cx="184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388100" y="2626783"/>
              <a:ext cx="292100" cy="55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1566"/>
                  </a:moveTo>
                  <a:cubicBezTo>
                    <a:pt x="21287" y="1154"/>
                    <a:pt x="20974" y="742"/>
                    <a:pt x="19722" y="453"/>
                  </a:cubicBezTo>
                  <a:cubicBezTo>
                    <a:pt x="18470" y="165"/>
                    <a:pt x="16278" y="0"/>
                    <a:pt x="14243" y="0"/>
                  </a:cubicBezTo>
                  <a:cubicBezTo>
                    <a:pt x="12209" y="0"/>
                    <a:pt x="10330" y="165"/>
                    <a:pt x="8843" y="742"/>
                  </a:cubicBezTo>
                  <a:cubicBezTo>
                    <a:pt x="7357" y="1319"/>
                    <a:pt x="6261" y="2308"/>
                    <a:pt x="5322" y="4122"/>
                  </a:cubicBezTo>
                  <a:cubicBezTo>
                    <a:pt x="4383" y="5936"/>
                    <a:pt x="3600" y="8574"/>
                    <a:pt x="2739" y="11171"/>
                  </a:cubicBezTo>
                  <a:cubicBezTo>
                    <a:pt x="1878" y="13768"/>
                    <a:pt x="939" y="16324"/>
                    <a:pt x="470" y="17808"/>
                  </a:cubicBezTo>
                  <a:cubicBezTo>
                    <a:pt x="0" y="19292"/>
                    <a:pt x="0" y="19704"/>
                    <a:pt x="0" y="20157"/>
                  </a:cubicBezTo>
                  <a:cubicBezTo>
                    <a:pt x="0" y="20611"/>
                    <a:pt x="0" y="21105"/>
                    <a:pt x="391" y="21353"/>
                  </a:cubicBezTo>
                  <a:cubicBezTo>
                    <a:pt x="783" y="21600"/>
                    <a:pt x="1565" y="21600"/>
                    <a:pt x="3209" y="21270"/>
                  </a:cubicBezTo>
                  <a:cubicBezTo>
                    <a:pt x="4852" y="20940"/>
                    <a:pt x="7357" y="20281"/>
                    <a:pt x="9861" y="19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609861" y="2899458"/>
              <a:ext cx="165589" cy="47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11" fill="norm" stroke="1" extrusionOk="0">
                  <a:moveTo>
                    <a:pt x="21390" y="2092"/>
                  </a:moveTo>
                  <a:cubicBezTo>
                    <a:pt x="19203" y="1243"/>
                    <a:pt x="17015" y="394"/>
                    <a:pt x="13871" y="111"/>
                  </a:cubicBezTo>
                  <a:cubicBezTo>
                    <a:pt x="10727" y="-172"/>
                    <a:pt x="6625" y="111"/>
                    <a:pt x="4028" y="677"/>
                  </a:cubicBezTo>
                  <a:cubicBezTo>
                    <a:pt x="1431" y="1243"/>
                    <a:pt x="337" y="2092"/>
                    <a:pt x="63" y="2752"/>
                  </a:cubicBezTo>
                  <a:cubicBezTo>
                    <a:pt x="-210" y="3412"/>
                    <a:pt x="337" y="3884"/>
                    <a:pt x="3071" y="3790"/>
                  </a:cubicBezTo>
                  <a:cubicBezTo>
                    <a:pt x="5805" y="3695"/>
                    <a:pt x="10727" y="3035"/>
                    <a:pt x="13871" y="2658"/>
                  </a:cubicBezTo>
                  <a:cubicBezTo>
                    <a:pt x="17015" y="2280"/>
                    <a:pt x="18382" y="2186"/>
                    <a:pt x="19066" y="2469"/>
                  </a:cubicBezTo>
                  <a:cubicBezTo>
                    <a:pt x="19749" y="2752"/>
                    <a:pt x="19749" y="3412"/>
                    <a:pt x="19886" y="5487"/>
                  </a:cubicBezTo>
                  <a:cubicBezTo>
                    <a:pt x="20023" y="7562"/>
                    <a:pt x="20296" y="11052"/>
                    <a:pt x="19749" y="13788"/>
                  </a:cubicBezTo>
                  <a:cubicBezTo>
                    <a:pt x="19203" y="16523"/>
                    <a:pt x="17836" y="18504"/>
                    <a:pt x="15785" y="19730"/>
                  </a:cubicBezTo>
                  <a:cubicBezTo>
                    <a:pt x="13734" y="20956"/>
                    <a:pt x="11000" y="21428"/>
                    <a:pt x="8539" y="21287"/>
                  </a:cubicBezTo>
                  <a:cubicBezTo>
                    <a:pt x="6079" y="21145"/>
                    <a:pt x="3891" y="20390"/>
                    <a:pt x="3071" y="19164"/>
                  </a:cubicBezTo>
                  <a:cubicBezTo>
                    <a:pt x="2251" y="17938"/>
                    <a:pt x="2798" y="16240"/>
                    <a:pt x="3344" y="14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918421" y="2709292"/>
              <a:ext cx="168180" cy="38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86" fill="norm" stroke="1" extrusionOk="0">
                  <a:moveTo>
                    <a:pt x="21188" y="2221"/>
                  </a:moveTo>
                  <a:cubicBezTo>
                    <a:pt x="21188" y="1521"/>
                    <a:pt x="21188" y="820"/>
                    <a:pt x="20521" y="411"/>
                  </a:cubicBezTo>
                  <a:cubicBezTo>
                    <a:pt x="19855" y="3"/>
                    <a:pt x="18521" y="-114"/>
                    <a:pt x="16388" y="120"/>
                  </a:cubicBezTo>
                  <a:cubicBezTo>
                    <a:pt x="14255" y="353"/>
                    <a:pt x="11321" y="937"/>
                    <a:pt x="8388" y="2630"/>
                  </a:cubicBezTo>
                  <a:cubicBezTo>
                    <a:pt x="5455" y="4323"/>
                    <a:pt x="2521" y="7125"/>
                    <a:pt x="1055" y="9985"/>
                  </a:cubicBezTo>
                  <a:cubicBezTo>
                    <a:pt x="-412" y="12846"/>
                    <a:pt x="-412" y="15765"/>
                    <a:pt x="1455" y="17691"/>
                  </a:cubicBezTo>
                  <a:cubicBezTo>
                    <a:pt x="3321" y="19618"/>
                    <a:pt x="7055" y="20552"/>
                    <a:pt x="10788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7169150" y="2774950"/>
              <a:ext cx="1841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24" y="4114"/>
                    <a:pt x="7448" y="8229"/>
                    <a:pt x="11048" y="11829"/>
                  </a:cubicBezTo>
                  <a:cubicBezTo>
                    <a:pt x="14648" y="15429"/>
                    <a:pt x="18124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7143750" y="2844800"/>
              <a:ext cx="2095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766"/>
                    <a:pt x="17673" y="1532"/>
                    <a:pt x="14618" y="3830"/>
                  </a:cubicBezTo>
                  <a:cubicBezTo>
                    <a:pt x="11564" y="6128"/>
                    <a:pt x="7418" y="9957"/>
                    <a:pt x="4800" y="13174"/>
                  </a:cubicBezTo>
                  <a:cubicBezTo>
                    <a:pt x="2182" y="16391"/>
                    <a:pt x="1091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7435850" y="2686050"/>
              <a:ext cx="86549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0" y="0"/>
                  </a:moveTo>
                  <a:cubicBezTo>
                    <a:pt x="5891" y="2880"/>
                    <a:pt x="11782" y="5760"/>
                    <a:pt x="15709" y="8496"/>
                  </a:cubicBezTo>
                  <a:cubicBezTo>
                    <a:pt x="19636" y="11232"/>
                    <a:pt x="21600" y="13824"/>
                    <a:pt x="18655" y="15984"/>
                  </a:cubicBezTo>
                  <a:cubicBezTo>
                    <a:pt x="15709" y="18144"/>
                    <a:pt x="7855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7556500" y="2620385"/>
              <a:ext cx="243182" cy="567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22" fill="norm" stroke="1" extrusionOk="0">
                  <a:moveTo>
                    <a:pt x="10055" y="2251"/>
                  </a:moveTo>
                  <a:cubicBezTo>
                    <a:pt x="11731" y="1689"/>
                    <a:pt x="13407" y="1126"/>
                    <a:pt x="14710" y="765"/>
                  </a:cubicBezTo>
                  <a:cubicBezTo>
                    <a:pt x="16014" y="404"/>
                    <a:pt x="16945" y="243"/>
                    <a:pt x="17969" y="123"/>
                  </a:cubicBezTo>
                  <a:cubicBezTo>
                    <a:pt x="18993" y="2"/>
                    <a:pt x="20110" y="-78"/>
                    <a:pt x="20762" y="123"/>
                  </a:cubicBezTo>
                  <a:cubicBezTo>
                    <a:pt x="21414" y="323"/>
                    <a:pt x="21600" y="805"/>
                    <a:pt x="21134" y="2411"/>
                  </a:cubicBezTo>
                  <a:cubicBezTo>
                    <a:pt x="20669" y="4017"/>
                    <a:pt x="19552" y="6747"/>
                    <a:pt x="18714" y="9116"/>
                  </a:cubicBezTo>
                  <a:cubicBezTo>
                    <a:pt x="17876" y="11485"/>
                    <a:pt x="17317" y="13492"/>
                    <a:pt x="16945" y="14897"/>
                  </a:cubicBezTo>
                  <a:cubicBezTo>
                    <a:pt x="16572" y="16303"/>
                    <a:pt x="16386" y="17106"/>
                    <a:pt x="15828" y="17989"/>
                  </a:cubicBezTo>
                  <a:cubicBezTo>
                    <a:pt x="15269" y="18872"/>
                    <a:pt x="14338" y="19836"/>
                    <a:pt x="11638" y="20438"/>
                  </a:cubicBezTo>
                  <a:cubicBezTo>
                    <a:pt x="8938" y="21040"/>
                    <a:pt x="4469" y="21281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7886700" y="308610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8225718" y="2662322"/>
              <a:ext cx="266677" cy="44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70" fill="norm" stroke="1" extrusionOk="0">
                  <a:moveTo>
                    <a:pt x="20902" y="2388"/>
                  </a:moveTo>
                  <a:cubicBezTo>
                    <a:pt x="21070" y="1873"/>
                    <a:pt x="21237" y="1359"/>
                    <a:pt x="20902" y="948"/>
                  </a:cubicBezTo>
                  <a:cubicBezTo>
                    <a:pt x="20567" y="536"/>
                    <a:pt x="19730" y="228"/>
                    <a:pt x="18893" y="73"/>
                  </a:cubicBezTo>
                  <a:cubicBezTo>
                    <a:pt x="18056" y="-81"/>
                    <a:pt x="17218" y="-81"/>
                    <a:pt x="14958" y="999"/>
                  </a:cubicBezTo>
                  <a:cubicBezTo>
                    <a:pt x="12697" y="2079"/>
                    <a:pt x="9014" y="4239"/>
                    <a:pt x="6335" y="6553"/>
                  </a:cubicBezTo>
                  <a:cubicBezTo>
                    <a:pt x="3656" y="8868"/>
                    <a:pt x="1981" y="11336"/>
                    <a:pt x="977" y="13650"/>
                  </a:cubicBezTo>
                  <a:cubicBezTo>
                    <a:pt x="-28" y="15965"/>
                    <a:pt x="-363" y="18125"/>
                    <a:pt x="474" y="19513"/>
                  </a:cubicBezTo>
                  <a:cubicBezTo>
                    <a:pt x="1311" y="20902"/>
                    <a:pt x="3321" y="21519"/>
                    <a:pt x="6167" y="21468"/>
                  </a:cubicBezTo>
                  <a:cubicBezTo>
                    <a:pt x="9014" y="21416"/>
                    <a:pt x="12697" y="20696"/>
                    <a:pt x="16381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8299450" y="2927350"/>
              <a:ext cx="1333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800"/>
                    <a:pt x="6857" y="12000"/>
                    <a:pt x="10457" y="8400"/>
                  </a:cubicBezTo>
                  <a:cubicBezTo>
                    <a:pt x="14057" y="4800"/>
                    <a:pt x="178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8566655" y="2640249"/>
              <a:ext cx="291596" cy="50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78" fill="norm" stroke="1" extrusionOk="0">
                  <a:moveTo>
                    <a:pt x="21563" y="1395"/>
                  </a:moveTo>
                  <a:cubicBezTo>
                    <a:pt x="21406" y="949"/>
                    <a:pt x="21250" y="503"/>
                    <a:pt x="20780" y="235"/>
                  </a:cubicBezTo>
                  <a:cubicBezTo>
                    <a:pt x="20311" y="-33"/>
                    <a:pt x="19528" y="-122"/>
                    <a:pt x="17806" y="235"/>
                  </a:cubicBezTo>
                  <a:cubicBezTo>
                    <a:pt x="16085" y="592"/>
                    <a:pt x="13424" y="1395"/>
                    <a:pt x="10920" y="2823"/>
                  </a:cubicBezTo>
                  <a:cubicBezTo>
                    <a:pt x="8415" y="4252"/>
                    <a:pt x="6067" y="6304"/>
                    <a:pt x="4346" y="8491"/>
                  </a:cubicBezTo>
                  <a:cubicBezTo>
                    <a:pt x="2624" y="10678"/>
                    <a:pt x="1528" y="12999"/>
                    <a:pt x="902" y="14873"/>
                  </a:cubicBezTo>
                  <a:cubicBezTo>
                    <a:pt x="276" y="16747"/>
                    <a:pt x="120" y="18176"/>
                    <a:pt x="41" y="19113"/>
                  </a:cubicBezTo>
                  <a:cubicBezTo>
                    <a:pt x="-37" y="20050"/>
                    <a:pt x="-37" y="20496"/>
                    <a:pt x="354" y="20809"/>
                  </a:cubicBezTo>
                  <a:cubicBezTo>
                    <a:pt x="746" y="21121"/>
                    <a:pt x="1528" y="21299"/>
                    <a:pt x="3250" y="21389"/>
                  </a:cubicBezTo>
                  <a:cubicBezTo>
                    <a:pt x="4972" y="21478"/>
                    <a:pt x="7633" y="21478"/>
                    <a:pt x="10293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8807450" y="2613783"/>
              <a:ext cx="265692" cy="50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22" fill="norm" stroke="1" extrusionOk="0">
                  <a:moveTo>
                    <a:pt x="0" y="10677"/>
                  </a:moveTo>
                  <a:cubicBezTo>
                    <a:pt x="3257" y="10315"/>
                    <a:pt x="6514" y="9954"/>
                    <a:pt x="9857" y="8779"/>
                  </a:cubicBezTo>
                  <a:cubicBezTo>
                    <a:pt x="13200" y="7604"/>
                    <a:pt x="16629" y="5616"/>
                    <a:pt x="18600" y="4215"/>
                  </a:cubicBezTo>
                  <a:cubicBezTo>
                    <a:pt x="20571" y="2814"/>
                    <a:pt x="21086" y="2001"/>
                    <a:pt x="21343" y="1323"/>
                  </a:cubicBezTo>
                  <a:cubicBezTo>
                    <a:pt x="21600" y="645"/>
                    <a:pt x="21600" y="103"/>
                    <a:pt x="21171" y="12"/>
                  </a:cubicBezTo>
                  <a:cubicBezTo>
                    <a:pt x="20743" y="-78"/>
                    <a:pt x="19886" y="284"/>
                    <a:pt x="18343" y="1955"/>
                  </a:cubicBezTo>
                  <a:cubicBezTo>
                    <a:pt x="16800" y="3627"/>
                    <a:pt x="14571" y="6610"/>
                    <a:pt x="12686" y="9773"/>
                  </a:cubicBezTo>
                  <a:cubicBezTo>
                    <a:pt x="10800" y="12936"/>
                    <a:pt x="9257" y="16280"/>
                    <a:pt x="8400" y="18223"/>
                  </a:cubicBezTo>
                  <a:cubicBezTo>
                    <a:pt x="7543" y="20166"/>
                    <a:pt x="7371" y="20709"/>
                    <a:pt x="7371" y="20709"/>
                  </a:cubicBezTo>
                  <a:cubicBezTo>
                    <a:pt x="7371" y="20709"/>
                    <a:pt x="7543" y="20166"/>
                    <a:pt x="8400" y="19082"/>
                  </a:cubicBezTo>
                  <a:cubicBezTo>
                    <a:pt x="9257" y="17997"/>
                    <a:pt x="10800" y="16371"/>
                    <a:pt x="12000" y="15331"/>
                  </a:cubicBezTo>
                  <a:cubicBezTo>
                    <a:pt x="13200" y="14292"/>
                    <a:pt x="14057" y="13840"/>
                    <a:pt x="15000" y="13524"/>
                  </a:cubicBezTo>
                  <a:cubicBezTo>
                    <a:pt x="15943" y="13207"/>
                    <a:pt x="16971" y="13027"/>
                    <a:pt x="17743" y="13117"/>
                  </a:cubicBezTo>
                  <a:cubicBezTo>
                    <a:pt x="18514" y="13207"/>
                    <a:pt x="19029" y="13569"/>
                    <a:pt x="19286" y="15015"/>
                  </a:cubicBezTo>
                  <a:cubicBezTo>
                    <a:pt x="19543" y="16461"/>
                    <a:pt x="19543" y="18991"/>
                    <a:pt x="1954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188272" y="2677980"/>
              <a:ext cx="190678" cy="439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77" fill="norm" stroke="1" extrusionOk="0">
                  <a:moveTo>
                    <a:pt x="21383" y="1324"/>
                  </a:moveTo>
                  <a:cubicBezTo>
                    <a:pt x="21146" y="807"/>
                    <a:pt x="20908" y="290"/>
                    <a:pt x="20196" y="84"/>
                  </a:cubicBezTo>
                  <a:cubicBezTo>
                    <a:pt x="19484" y="-123"/>
                    <a:pt x="18297" y="-20"/>
                    <a:pt x="15449" y="1221"/>
                  </a:cubicBezTo>
                  <a:cubicBezTo>
                    <a:pt x="12601" y="2461"/>
                    <a:pt x="8091" y="4838"/>
                    <a:pt x="4886" y="7732"/>
                  </a:cubicBezTo>
                  <a:cubicBezTo>
                    <a:pt x="1682" y="10625"/>
                    <a:pt x="-217" y="14036"/>
                    <a:pt x="20" y="16413"/>
                  </a:cubicBezTo>
                  <a:cubicBezTo>
                    <a:pt x="258" y="18790"/>
                    <a:pt x="2631" y="20133"/>
                    <a:pt x="5242" y="20805"/>
                  </a:cubicBezTo>
                  <a:cubicBezTo>
                    <a:pt x="7853" y="21477"/>
                    <a:pt x="10702" y="21477"/>
                    <a:pt x="1355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9486899" y="2683933"/>
              <a:ext cx="120651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30"/>
                  </a:moveTo>
                  <a:cubicBezTo>
                    <a:pt x="0" y="715"/>
                    <a:pt x="0" y="0"/>
                    <a:pt x="758" y="0"/>
                  </a:cubicBezTo>
                  <a:cubicBezTo>
                    <a:pt x="1516" y="0"/>
                    <a:pt x="3032" y="715"/>
                    <a:pt x="4926" y="2789"/>
                  </a:cubicBezTo>
                  <a:cubicBezTo>
                    <a:pt x="6821" y="4864"/>
                    <a:pt x="9095" y="8297"/>
                    <a:pt x="11937" y="11658"/>
                  </a:cubicBezTo>
                  <a:cubicBezTo>
                    <a:pt x="14779" y="15020"/>
                    <a:pt x="18189" y="183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9517427" y="2787650"/>
              <a:ext cx="17267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20172" y="0"/>
                    <a:pt x="18855" y="0"/>
                    <a:pt x="17669" y="885"/>
                  </a:cubicBezTo>
                  <a:cubicBezTo>
                    <a:pt x="16484" y="1770"/>
                    <a:pt x="15430" y="3541"/>
                    <a:pt x="12796" y="6551"/>
                  </a:cubicBezTo>
                  <a:cubicBezTo>
                    <a:pt x="10162" y="9561"/>
                    <a:pt x="5948" y="13810"/>
                    <a:pt x="3445" y="16170"/>
                  </a:cubicBezTo>
                  <a:cubicBezTo>
                    <a:pt x="943" y="18531"/>
                    <a:pt x="152" y="19003"/>
                    <a:pt x="21" y="19593"/>
                  </a:cubicBezTo>
                  <a:cubicBezTo>
                    <a:pt x="-111" y="20184"/>
                    <a:pt x="416" y="20892"/>
                    <a:pt x="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728200" y="2711450"/>
              <a:ext cx="135037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0966" y="0"/>
                  </a:moveTo>
                  <a:cubicBezTo>
                    <a:pt x="12628" y="97"/>
                    <a:pt x="14289" y="195"/>
                    <a:pt x="16117" y="924"/>
                  </a:cubicBezTo>
                  <a:cubicBezTo>
                    <a:pt x="17945" y="1654"/>
                    <a:pt x="19938" y="3016"/>
                    <a:pt x="20769" y="5157"/>
                  </a:cubicBezTo>
                  <a:cubicBezTo>
                    <a:pt x="21600" y="7297"/>
                    <a:pt x="21268" y="10216"/>
                    <a:pt x="19440" y="12843"/>
                  </a:cubicBezTo>
                  <a:cubicBezTo>
                    <a:pt x="17612" y="15470"/>
                    <a:pt x="14289" y="17805"/>
                    <a:pt x="10800" y="19216"/>
                  </a:cubicBezTo>
                  <a:cubicBezTo>
                    <a:pt x="7311" y="20627"/>
                    <a:pt x="3655" y="21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9785350" y="2580216"/>
              <a:ext cx="342843" cy="816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32" fill="norm" stroke="1" extrusionOk="0">
                  <a:moveTo>
                    <a:pt x="7553" y="1116"/>
                  </a:moveTo>
                  <a:cubicBezTo>
                    <a:pt x="10204" y="781"/>
                    <a:pt x="12854" y="447"/>
                    <a:pt x="14908" y="251"/>
                  </a:cubicBezTo>
                  <a:cubicBezTo>
                    <a:pt x="16962" y="56"/>
                    <a:pt x="18420" y="0"/>
                    <a:pt x="19480" y="0"/>
                  </a:cubicBezTo>
                  <a:cubicBezTo>
                    <a:pt x="20540" y="0"/>
                    <a:pt x="21202" y="56"/>
                    <a:pt x="21401" y="474"/>
                  </a:cubicBezTo>
                  <a:cubicBezTo>
                    <a:pt x="21600" y="893"/>
                    <a:pt x="21335" y="1674"/>
                    <a:pt x="20474" y="3014"/>
                  </a:cubicBezTo>
                  <a:cubicBezTo>
                    <a:pt x="19612" y="4353"/>
                    <a:pt x="18155" y="6251"/>
                    <a:pt x="17227" y="8037"/>
                  </a:cubicBezTo>
                  <a:cubicBezTo>
                    <a:pt x="16299" y="9823"/>
                    <a:pt x="15902" y="11498"/>
                    <a:pt x="15504" y="13395"/>
                  </a:cubicBezTo>
                  <a:cubicBezTo>
                    <a:pt x="15107" y="15293"/>
                    <a:pt x="14709" y="17414"/>
                    <a:pt x="14510" y="18614"/>
                  </a:cubicBezTo>
                  <a:cubicBezTo>
                    <a:pt x="14312" y="19814"/>
                    <a:pt x="14312" y="20093"/>
                    <a:pt x="14312" y="20400"/>
                  </a:cubicBezTo>
                  <a:cubicBezTo>
                    <a:pt x="14312" y="20707"/>
                    <a:pt x="14312" y="21042"/>
                    <a:pt x="13980" y="21265"/>
                  </a:cubicBezTo>
                  <a:cubicBezTo>
                    <a:pt x="13649" y="21488"/>
                    <a:pt x="12987" y="21600"/>
                    <a:pt x="10601" y="21488"/>
                  </a:cubicBezTo>
                  <a:cubicBezTo>
                    <a:pt x="8216" y="21377"/>
                    <a:pt x="4108" y="21042"/>
                    <a:pt x="0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0" y="4000500"/>
              <a:ext cx="49403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" y="21600"/>
                    <a:pt x="833" y="21600"/>
                    <a:pt x="1212" y="21436"/>
                  </a:cubicBezTo>
                  <a:cubicBezTo>
                    <a:pt x="1592" y="21273"/>
                    <a:pt x="1934" y="20945"/>
                    <a:pt x="2290" y="20455"/>
                  </a:cubicBezTo>
                  <a:cubicBezTo>
                    <a:pt x="2647" y="19964"/>
                    <a:pt x="3017" y="19309"/>
                    <a:pt x="3420" y="18655"/>
                  </a:cubicBezTo>
                  <a:cubicBezTo>
                    <a:pt x="3822" y="18000"/>
                    <a:pt x="4257" y="17345"/>
                    <a:pt x="4650" y="16691"/>
                  </a:cubicBezTo>
                  <a:cubicBezTo>
                    <a:pt x="5044" y="16036"/>
                    <a:pt x="5395" y="15382"/>
                    <a:pt x="5752" y="14727"/>
                  </a:cubicBezTo>
                  <a:cubicBezTo>
                    <a:pt x="6108" y="14073"/>
                    <a:pt x="6469" y="13418"/>
                    <a:pt x="6848" y="12764"/>
                  </a:cubicBezTo>
                  <a:cubicBezTo>
                    <a:pt x="7228" y="12109"/>
                    <a:pt x="7626" y="11455"/>
                    <a:pt x="8024" y="10800"/>
                  </a:cubicBezTo>
                  <a:cubicBezTo>
                    <a:pt x="8422" y="10145"/>
                    <a:pt x="8820" y="9491"/>
                    <a:pt x="9130" y="9000"/>
                  </a:cubicBezTo>
                  <a:cubicBezTo>
                    <a:pt x="9440" y="8509"/>
                    <a:pt x="9662" y="8182"/>
                    <a:pt x="9879" y="7855"/>
                  </a:cubicBezTo>
                  <a:cubicBezTo>
                    <a:pt x="10097" y="7527"/>
                    <a:pt x="10310" y="7200"/>
                    <a:pt x="10624" y="6709"/>
                  </a:cubicBezTo>
                  <a:cubicBezTo>
                    <a:pt x="10939" y="6218"/>
                    <a:pt x="11355" y="5564"/>
                    <a:pt x="11688" y="5073"/>
                  </a:cubicBezTo>
                  <a:cubicBezTo>
                    <a:pt x="12022" y="4582"/>
                    <a:pt x="12271" y="4255"/>
                    <a:pt x="12489" y="4091"/>
                  </a:cubicBezTo>
                  <a:cubicBezTo>
                    <a:pt x="12706" y="3927"/>
                    <a:pt x="12892" y="3927"/>
                    <a:pt x="13095" y="3764"/>
                  </a:cubicBezTo>
                  <a:cubicBezTo>
                    <a:pt x="13299" y="3600"/>
                    <a:pt x="13521" y="3273"/>
                    <a:pt x="13835" y="2945"/>
                  </a:cubicBezTo>
                  <a:cubicBezTo>
                    <a:pt x="14150" y="2618"/>
                    <a:pt x="14557" y="2291"/>
                    <a:pt x="14960" y="1964"/>
                  </a:cubicBezTo>
                  <a:cubicBezTo>
                    <a:pt x="15362" y="1636"/>
                    <a:pt x="15760" y="1309"/>
                    <a:pt x="16144" y="1145"/>
                  </a:cubicBezTo>
                  <a:cubicBezTo>
                    <a:pt x="16529" y="982"/>
                    <a:pt x="16899" y="982"/>
                    <a:pt x="17334" y="818"/>
                  </a:cubicBezTo>
                  <a:cubicBezTo>
                    <a:pt x="17769" y="655"/>
                    <a:pt x="18268" y="327"/>
                    <a:pt x="18680" y="164"/>
                  </a:cubicBezTo>
                  <a:cubicBezTo>
                    <a:pt x="19092" y="0"/>
                    <a:pt x="19416" y="0"/>
                    <a:pt x="19837" y="0"/>
                  </a:cubicBezTo>
                  <a:cubicBezTo>
                    <a:pt x="20258" y="0"/>
                    <a:pt x="20776" y="0"/>
                    <a:pt x="21086" y="164"/>
                  </a:cubicBezTo>
                  <a:cubicBezTo>
                    <a:pt x="21396" y="327"/>
                    <a:pt x="21498" y="655"/>
                    <a:pt x="21600" y="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267494" y="4411205"/>
              <a:ext cx="117088" cy="55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515" fill="norm" stroke="1" extrusionOk="0">
                  <a:moveTo>
                    <a:pt x="6563" y="7717"/>
                  </a:moveTo>
                  <a:cubicBezTo>
                    <a:pt x="6936" y="9771"/>
                    <a:pt x="7308" y="11824"/>
                    <a:pt x="7681" y="13959"/>
                  </a:cubicBezTo>
                  <a:cubicBezTo>
                    <a:pt x="8053" y="16094"/>
                    <a:pt x="8426" y="18312"/>
                    <a:pt x="8426" y="19667"/>
                  </a:cubicBezTo>
                  <a:cubicBezTo>
                    <a:pt x="8426" y="21022"/>
                    <a:pt x="8053" y="21515"/>
                    <a:pt x="7494" y="21515"/>
                  </a:cubicBezTo>
                  <a:cubicBezTo>
                    <a:pt x="6936" y="21515"/>
                    <a:pt x="6191" y="21022"/>
                    <a:pt x="4888" y="19339"/>
                  </a:cubicBezTo>
                  <a:cubicBezTo>
                    <a:pt x="3584" y="17655"/>
                    <a:pt x="1722" y="14780"/>
                    <a:pt x="791" y="11742"/>
                  </a:cubicBezTo>
                  <a:cubicBezTo>
                    <a:pt x="-140" y="8703"/>
                    <a:pt x="-140" y="5500"/>
                    <a:pt x="232" y="3529"/>
                  </a:cubicBezTo>
                  <a:cubicBezTo>
                    <a:pt x="605" y="1558"/>
                    <a:pt x="1350" y="818"/>
                    <a:pt x="2653" y="408"/>
                  </a:cubicBezTo>
                  <a:cubicBezTo>
                    <a:pt x="3957" y="-3"/>
                    <a:pt x="5819" y="-85"/>
                    <a:pt x="8798" y="79"/>
                  </a:cubicBezTo>
                  <a:cubicBezTo>
                    <a:pt x="11777" y="244"/>
                    <a:pt x="15874" y="654"/>
                    <a:pt x="18294" y="1558"/>
                  </a:cubicBezTo>
                  <a:cubicBezTo>
                    <a:pt x="20715" y="2461"/>
                    <a:pt x="21460" y="3857"/>
                    <a:pt x="19412" y="5294"/>
                  </a:cubicBezTo>
                  <a:cubicBezTo>
                    <a:pt x="17363" y="6732"/>
                    <a:pt x="12522" y="8210"/>
                    <a:pt x="7681" y="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00050" y="4665254"/>
              <a:ext cx="120651" cy="236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1327"/>
                  </a:moveTo>
                  <a:cubicBezTo>
                    <a:pt x="4926" y="6488"/>
                    <a:pt x="9853" y="11649"/>
                    <a:pt x="12316" y="14803"/>
                  </a:cubicBezTo>
                  <a:cubicBezTo>
                    <a:pt x="14779" y="17957"/>
                    <a:pt x="14779" y="19104"/>
                    <a:pt x="14021" y="19964"/>
                  </a:cubicBezTo>
                  <a:cubicBezTo>
                    <a:pt x="13263" y="20825"/>
                    <a:pt x="11747" y="21398"/>
                    <a:pt x="10421" y="21302"/>
                  </a:cubicBezTo>
                  <a:cubicBezTo>
                    <a:pt x="9095" y="21207"/>
                    <a:pt x="7958" y="20442"/>
                    <a:pt x="6821" y="17479"/>
                  </a:cubicBezTo>
                  <a:cubicBezTo>
                    <a:pt x="5684" y="14517"/>
                    <a:pt x="4547" y="9356"/>
                    <a:pt x="5305" y="6010"/>
                  </a:cubicBezTo>
                  <a:cubicBezTo>
                    <a:pt x="6063" y="2665"/>
                    <a:pt x="8716" y="1136"/>
                    <a:pt x="11747" y="467"/>
                  </a:cubicBezTo>
                  <a:cubicBezTo>
                    <a:pt x="14779" y="-202"/>
                    <a:pt x="18189" y="-11"/>
                    <a:pt x="21600" y="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545588" y="4684777"/>
              <a:ext cx="95762" cy="195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019" fill="norm" stroke="1" extrusionOk="0">
                  <a:moveTo>
                    <a:pt x="15609" y="3574"/>
                  </a:moveTo>
                  <a:cubicBezTo>
                    <a:pt x="14201" y="2437"/>
                    <a:pt x="12792" y="1301"/>
                    <a:pt x="10914" y="618"/>
                  </a:cubicBezTo>
                  <a:cubicBezTo>
                    <a:pt x="9035" y="-64"/>
                    <a:pt x="6687" y="-291"/>
                    <a:pt x="4574" y="505"/>
                  </a:cubicBezTo>
                  <a:cubicBezTo>
                    <a:pt x="2461" y="1301"/>
                    <a:pt x="583" y="3120"/>
                    <a:pt x="114" y="6303"/>
                  </a:cubicBezTo>
                  <a:cubicBezTo>
                    <a:pt x="-356" y="9486"/>
                    <a:pt x="583" y="14033"/>
                    <a:pt x="3870" y="16989"/>
                  </a:cubicBezTo>
                  <a:cubicBezTo>
                    <a:pt x="7157" y="19945"/>
                    <a:pt x="12792" y="21309"/>
                    <a:pt x="16314" y="20968"/>
                  </a:cubicBezTo>
                  <a:cubicBezTo>
                    <a:pt x="19835" y="20627"/>
                    <a:pt x="21244" y="18581"/>
                    <a:pt x="21244" y="15625"/>
                  </a:cubicBezTo>
                  <a:cubicBezTo>
                    <a:pt x="21244" y="12669"/>
                    <a:pt x="19835" y="8804"/>
                    <a:pt x="17487" y="6530"/>
                  </a:cubicBezTo>
                  <a:cubicBezTo>
                    <a:pt x="15140" y="4256"/>
                    <a:pt x="11853" y="3574"/>
                    <a:pt x="10444" y="4143"/>
                  </a:cubicBezTo>
                  <a:cubicBezTo>
                    <a:pt x="9035" y="4711"/>
                    <a:pt x="9505" y="6530"/>
                    <a:pt x="9974" y="8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696110" y="4699000"/>
              <a:ext cx="110336" cy="16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270" fill="norm" stroke="1" extrusionOk="0">
                  <a:moveTo>
                    <a:pt x="12452" y="4050"/>
                  </a:moveTo>
                  <a:cubicBezTo>
                    <a:pt x="9652" y="3240"/>
                    <a:pt x="6852" y="2430"/>
                    <a:pt x="4652" y="2835"/>
                  </a:cubicBezTo>
                  <a:cubicBezTo>
                    <a:pt x="2452" y="3240"/>
                    <a:pt x="852" y="4860"/>
                    <a:pt x="252" y="7425"/>
                  </a:cubicBezTo>
                  <a:cubicBezTo>
                    <a:pt x="-348" y="9990"/>
                    <a:pt x="52" y="13500"/>
                    <a:pt x="2252" y="16065"/>
                  </a:cubicBezTo>
                  <a:cubicBezTo>
                    <a:pt x="4452" y="18630"/>
                    <a:pt x="8452" y="20250"/>
                    <a:pt x="11652" y="20925"/>
                  </a:cubicBezTo>
                  <a:cubicBezTo>
                    <a:pt x="14852" y="21600"/>
                    <a:pt x="17252" y="21330"/>
                    <a:pt x="18852" y="19710"/>
                  </a:cubicBezTo>
                  <a:cubicBezTo>
                    <a:pt x="20452" y="18090"/>
                    <a:pt x="21252" y="15120"/>
                    <a:pt x="20652" y="12825"/>
                  </a:cubicBezTo>
                  <a:cubicBezTo>
                    <a:pt x="20052" y="10530"/>
                    <a:pt x="18052" y="8910"/>
                    <a:pt x="15652" y="7560"/>
                  </a:cubicBezTo>
                  <a:cubicBezTo>
                    <a:pt x="13252" y="6210"/>
                    <a:pt x="10452" y="5130"/>
                    <a:pt x="10452" y="3915"/>
                  </a:cubicBezTo>
                  <a:cubicBezTo>
                    <a:pt x="10452" y="2700"/>
                    <a:pt x="13252" y="1350"/>
                    <a:pt x="16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830718" y="4408819"/>
              <a:ext cx="191632" cy="47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01" fill="norm" stroke="1" extrusionOk="0">
                  <a:moveTo>
                    <a:pt x="15793" y="3054"/>
                  </a:moveTo>
                  <a:cubicBezTo>
                    <a:pt x="15793" y="2388"/>
                    <a:pt x="15793" y="1722"/>
                    <a:pt x="15437" y="1199"/>
                  </a:cubicBezTo>
                  <a:cubicBezTo>
                    <a:pt x="15081" y="675"/>
                    <a:pt x="14369" y="295"/>
                    <a:pt x="13420" y="104"/>
                  </a:cubicBezTo>
                  <a:cubicBezTo>
                    <a:pt x="12470" y="-86"/>
                    <a:pt x="11283" y="-86"/>
                    <a:pt x="9859" y="723"/>
                  </a:cubicBezTo>
                  <a:cubicBezTo>
                    <a:pt x="8435" y="1532"/>
                    <a:pt x="6774" y="3149"/>
                    <a:pt x="5943" y="5623"/>
                  </a:cubicBezTo>
                  <a:cubicBezTo>
                    <a:pt x="5112" y="8097"/>
                    <a:pt x="5112" y="11428"/>
                    <a:pt x="5349" y="13949"/>
                  </a:cubicBezTo>
                  <a:cubicBezTo>
                    <a:pt x="5587" y="16471"/>
                    <a:pt x="6061" y="18184"/>
                    <a:pt x="6417" y="19373"/>
                  </a:cubicBezTo>
                  <a:cubicBezTo>
                    <a:pt x="6774" y="20562"/>
                    <a:pt x="7011" y="21229"/>
                    <a:pt x="6655" y="21371"/>
                  </a:cubicBezTo>
                  <a:cubicBezTo>
                    <a:pt x="6299" y="21514"/>
                    <a:pt x="5349" y="21133"/>
                    <a:pt x="4519" y="20658"/>
                  </a:cubicBezTo>
                  <a:cubicBezTo>
                    <a:pt x="3688" y="20182"/>
                    <a:pt x="2976" y="19611"/>
                    <a:pt x="2026" y="18945"/>
                  </a:cubicBezTo>
                  <a:cubicBezTo>
                    <a:pt x="1077" y="18279"/>
                    <a:pt x="-110" y="17518"/>
                    <a:pt x="9" y="17042"/>
                  </a:cubicBezTo>
                  <a:cubicBezTo>
                    <a:pt x="127" y="16566"/>
                    <a:pt x="1552" y="16376"/>
                    <a:pt x="5349" y="16138"/>
                  </a:cubicBezTo>
                  <a:cubicBezTo>
                    <a:pt x="9147" y="15900"/>
                    <a:pt x="15319" y="15614"/>
                    <a:pt x="21490" y="15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361950" y="5013043"/>
              <a:ext cx="476251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3456" y="15804"/>
                    <a:pt x="6912" y="10404"/>
                    <a:pt x="10176" y="6624"/>
                  </a:cubicBezTo>
                  <a:cubicBezTo>
                    <a:pt x="13440" y="2844"/>
                    <a:pt x="16512" y="684"/>
                    <a:pt x="18384" y="144"/>
                  </a:cubicBezTo>
                  <a:cubicBezTo>
                    <a:pt x="20256" y="-396"/>
                    <a:pt x="20928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52450" y="4997450"/>
              <a:ext cx="330201" cy="9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5400" y="16545"/>
                  </a:moveTo>
                  <a:cubicBezTo>
                    <a:pt x="4154" y="17004"/>
                    <a:pt x="2908" y="17464"/>
                    <a:pt x="1869" y="18383"/>
                  </a:cubicBezTo>
                  <a:cubicBezTo>
                    <a:pt x="831" y="19302"/>
                    <a:pt x="0" y="20681"/>
                    <a:pt x="0" y="21140"/>
                  </a:cubicBezTo>
                  <a:cubicBezTo>
                    <a:pt x="0" y="21600"/>
                    <a:pt x="831" y="21140"/>
                    <a:pt x="3254" y="18843"/>
                  </a:cubicBezTo>
                  <a:cubicBezTo>
                    <a:pt x="5677" y="16545"/>
                    <a:pt x="9692" y="12409"/>
                    <a:pt x="13015" y="8962"/>
                  </a:cubicBezTo>
                  <a:cubicBezTo>
                    <a:pt x="16338" y="5515"/>
                    <a:pt x="18969" y="27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121505" y="4711699"/>
              <a:ext cx="2784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0"/>
                    <a:pt x="4867" y="0"/>
                    <a:pt x="1782" y="3600"/>
                  </a:cubicBezTo>
                  <a:cubicBezTo>
                    <a:pt x="-1304" y="7200"/>
                    <a:pt x="239" y="144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162050" y="486409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511300" y="4428066"/>
              <a:ext cx="228601" cy="48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9910"/>
                    <a:pt x="1200" y="18219"/>
                    <a:pt x="2600" y="15730"/>
                  </a:cubicBezTo>
                  <a:cubicBezTo>
                    <a:pt x="4000" y="13242"/>
                    <a:pt x="6200" y="9955"/>
                    <a:pt x="7800" y="7419"/>
                  </a:cubicBezTo>
                  <a:cubicBezTo>
                    <a:pt x="9400" y="4883"/>
                    <a:pt x="10400" y="3099"/>
                    <a:pt x="11200" y="1878"/>
                  </a:cubicBezTo>
                  <a:cubicBezTo>
                    <a:pt x="12000" y="657"/>
                    <a:pt x="12600" y="0"/>
                    <a:pt x="13000" y="0"/>
                  </a:cubicBezTo>
                  <a:cubicBezTo>
                    <a:pt x="13400" y="0"/>
                    <a:pt x="13600" y="657"/>
                    <a:pt x="14000" y="2723"/>
                  </a:cubicBezTo>
                  <a:cubicBezTo>
                    <a:pt x="14400" y="4790"/>
                    <a:pt x="15000" y="8264"/>
                    <a:pt x="15900" y="11176"/>
                  </a:cubicBezTo>
                  <a:cubicBezTo>
                    <a:pt x="16800" y="14087"/>
                    <a:pt x="18000" y="16435"/>
                    <a:pt x="19000" y="17797"/>
                  </a:cubicBezTo>
                  <a:cubicBezTo>
                    <a:pt x="20000" y="19158"/>
                    <a:pt x="20800" y="19534"/>
                    <a:pt x="21600" y="19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619250" y="4686300"/>
              <a:ext cx="1079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8327"/>
                    <a:pt x="1694" y="15055"/>
                    <a:pt x="5294" y="11455"/>
                  </a:cubicBezTo>
                  <a:cubicBezTo>
                    <a:pt x="8894" y="7855"/>
                    <a:pt x="15247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849551" y="4445943"/>
              <a:ext cx="168675" cy="35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463" fill="norm" stroke="1" extrusionOk="0">
                  <a:moveTo>
                    <a:pt x="1352" y="2992"/>
                  </a:moveTo>
                  <a:cubicBezTo>
                    <a:pt x="572" y="2230"/>
                    <a:pt x="-209" y="1468"/>
                    <a:pt x="51" y="896"/>
                  </a:cubicBezTo>
                  <a:cubicBezTo>
                    <a:pt x="311" y="324"/>
                    <a:pt x="1613" y="-57"/>
                    <a:pt x="4996" y="7"/>
                  </a:cubicBezTo>
                  <a:cubicBezTo>
                    <a:pt x="8379" y="70"/>
                    <a:pt x="13844" y="578"/>
                    <a:pt x="17097" y="1849"/>
                  </a:cubicBezTo>
                  <a:cubicBezTo>
                    <a:pt x="20350" y="3119"/>
                    <a:pt x="21391" y="5152"/>
                    <a:pt x="20350" y="7439"/>
                  </a:cubicBezTo>
                  <a:cubicBezTo>
                    <a:pt x="19309" y="9727"/>
                    <a:pt x="16186" y="12268"/>
                    <a:pt x="13454" y="14237"/>
                  </a:cubicBezTo>
                  <a:cubicBezTo>
                    <a:pt x="10721" y="16207"/>
                    <a:pt x="8379" y="17604"/>
                    <a:pt x="6818" y="18684"/>
                  </a:cubicBezTo>
                  <a:cubicBezTo>
                    <a:pt x="5256" y="19764"/>
                    <a:pt x="4475" y="20527"/>
                    <a:pt x="4866" y="20971"/>
                  </a:cubicBezTo>
                  <a:cubicBezTo>
                    <a:pt x="5256" y="21416"/>
                    <a:pt x="6818" y="21543"/>
                    <a:pt x="9160" y="21416"/>
                  </a:cubicBezTo>
                  <a:cubicBezTo>
                    <a:pt x="11502" y="21289"/>
                    <a:pt x="14625" y="20908"/>
                    <a:pt x="17748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2089150" y="4851400"/>
              <a:ext cx="698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2481477" y="4418541"/>
              <a:ext cx="222085" cy="382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22" fill="norm" stroke="1" extrusionOk="0">
                  <a:moveTo>
                    <a:pt x="16180" y="6468"/>
                  </a:moveTo>
                  <a:cubicBezTo>
                    <a:pt x="16378" y="4807"/>
                    <a:pt x="16576" y="3145"/>
                    <a:pt x="15784" y="2077"/>
                  </a:cubicBezTo>
                  <a:cubicBezTo>
                    <a:pt x="14991" y="1009"/>
                    <a:pt x="13207" y="534"/>
                    <a:pt x="11424" y="475"/>
                  </a:cubicBezTo>
                  <a:cubicBezTo>
                    <a:pt x="9640" y="415"/>
                    <a:pt x="7857" y="771"/>
                    <a:pt x="5776" y="2314"/>
                  </a:cubicBezTo>
                  <a:cubicBezTo>
                    <a:pt x="3695" y="3857"/>
                    <a:pt x="1317" y="6587"/>
                    <a:pt x="426" y="9435"/>
                  </a:cubicBezTo>
                  <a:cubicBezTo>
                    <a:pt x="-466" y="12284"/>
                    <a:pt x="128" y="15251"/>
                    <a:pt x="1417" y="17031"/>
                  </a:cubicBezTo>
                  <a:cubicBezTo>
                    <a:pt x="2705" y="18811"/>
                    <a:pt x="4686" y="19404"/>
                    <a:pt x="7163" y="19345"/>
                  </a:cubicBezTo>
                  <a:cubicBezTo>
                    <a:pt x="9640" y="19286"/>
                    <a:pt x="12613" y="18574"/>
                    <a:pt x="15090" y="16497"/>
                  </a:cubicBezTo>
                  <a:cubicBezTo>
                    <a:pt x="17567" y="14420"/>
                    <a:pt x="19549" y="10978"/>
                    <a:pt x="20341" y="8308"/>
                  </a:cubicBezTo>
                  <a:cubicBezTo>
                    <a:pt x="21134" y="5637"/>
                    <a:pt x="20738" y="3738"/>
                    <a:pt x="20242" y="2492"/>
                  </a:cubicBezTo>
                  <a:cubicBezTo>
                    <a:pt x="19747" y="1246"/>
                    <a:pt x="19152" y="653"/>
                    <a:pt x="18162" y="297"/>
                  </a:cubicBezTo>
                  <a:cubicBezTo>
                    <a:pt x="17171" y="-59"/>
                    <a:pt x="15784" y="-178"/>
                    <a:pt x="14198" y="415"/>
                  </a:cubicBezTo>
                  <a:cubicBezTo>
                    <a:pt x="12613" y="1009"/>
                    <a:pt x="10829" y="2314"/>
                    <a:pt x="10136" y="4213"/>
                  </a:cubicBezTo>
                  <a:cubicBezTo>
                    <a:pt x="9442" y="6112"/>
                    <a:pt x="9839" y="8604"/>
                    <a:pt x="11424" y="11334"/>
                  </a:cubicBezTo>
                  <a:cubicBezTo>
                    <a:pt x="13009" y="14064"/>
                    <a:pt x="15784" y="17031"/>
                    <a:pt x="17468" y="18752"/>
                  </a:cubicBezTo>
                  <a:cubicBezTo>
                    <a:pt x="19152" y="20473"/>
                    <a:pt x="19747" y="20947"/>
                    <a:pt x="20341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840793" y="4445000"/>
              <a:ext cx="10270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6002" y="0"/>
                  </a:moveTo>
                  <a:cubicBezTo>
                    <a:pt x="3410" y="2817"/>
                    <a:pt x="818" y="5635"/>
                    <a:pt x="170" y="7565"/>
                  </a:cubicBezTo>
                  <a:cubicBezTo>
                    <a:pt x="-478" y="9496"/>
                    <a:pt x="818" y="10539"/>
                    <a:pt x="2546" y="11113"/>
                  </a:cubicBezTo>
                  <a:cubicBezTo>
                    <a:pt x="4274" y="11687"/>
                    <a:pt x="6434" y="11791"/>
                    <a:pt x="9242" y="11478"/>
                  </a:cubicBezTo>
                  <a:cubicBezTo>
                    <a:pt x="12050" y="11165"/>
                    <a:pt x="15506" y="10435"/>
                    <a:pt x="17666" y="9809"/>
                  </a:cubicBezTo>
                  <a:cubicBezTo>
                    <a:pt x="19826" y="9183"/>
                    <a:pt x="20690" y="8661"/>
                    <a:pt x="20906" y="8661"/>
                  </a:cubicBezTo>
                  <a:cubicBezTo>
                    <a:pt x="21122" y="8661"/>
                    <a:pt x="20690" y="9183"/>
                    <a:pt x="20042" y="10748"/>
                  </a:cubicBezTo>
                  <a:cubicBezTo>
                    <a:pt x="19394" y="12313"/>
                    <a:pt x="18530" y="14922"/>
                    <a:pt x="17666" y="16904"/>
                  </a:cubicBezTo>
                  <a:cubicBezTo>
                    <a:pt x="16802" y="18887"/>
                    <a:pt x="15938" y="20243"/>
                    <a:pt x="150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3" name="Drawing"/>
          <p:cNvGrpSpPr/>
          <p:nvPr/>
        </p:nvGrpSpPr>
        <p:grpSpPr>
          <a:xfrm>
            <a:off x="508000" y="1325033"/>
            <a:ext cx="12458700" cy="7698318"/>
            <a:chOff x="0" y="0"/>
            <a:chExt cx="12458700" cy="7698316"/>
          </a:xfrm>
        </p:grpSpPr>
        <p:sp>
          <p:nvSpPr>
            <p:cNvPr id="2111" name="Line"/>
            <p:cNvSpPr/>
            <p:nvPr/>
          </p:nvSpPr>
          <p:spPr>
            <a:xfrm>
              <a:off x="2566250" y="0"/>
              <a:ext cx="227750" cy="55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36" fill="norm" stroke="1" extrusionOk="0">
                  <a:moveTo>
                    <a:pt x="5920" y="5217"/>
                  </a:moveTo>
                  <a:cubicBezTo>
                    <a:pt x="5520" y="4402"/>
                    <a:pt x="5120" y="3586"/>
                    <a:pt x="5620" y="2853"/>
                  </a:cubicBezTo>
                  <a:cubicBezTo>
                    <a:pt x="6120" y="2119"/>
                    <a:pt x="7520" y="1467"/>
                    <a:pt x="8420" y="937"/>
                  </a:cubicBezTo>
                  <a:cubicBezTo>
                    <a:pt x="9320" y="408"/>
                    <a:pt x="9720" y="0"/>
                    <a:pt x="9820" y="0"/>
                  </a:cubicBezTo>
                  <a:cubicBezTo>
                    <a:pt x="9920" y="0"/>
                    <a:pt x="9720" y="408"/>
                    <a:pt x="8820" y="2282"/>
                  </a:cubicBezTo>
                  <a:cubicBezTo>
                    <a:pt x="7920" y="4157"/>
                    <a:pt x="6320" y="7499"/>
                    <a:pt x="4920" y="10189"/>
                  </a:cubicBezTo>
                  <a:cubicBezTo>
                    <a:pt x="3520" y="12878"/>
                    <a:pt x="2320" y="14916"/>
                    <a:pt x="1520" y="16383"/>
                  </a:cubicBezTo>
                  <a:cubicBezTo>
                    <a:pt x="720" y="17851"/>
                    <a:pt x="320" y="18747"/>
                    <a:pt x="120" y="19522"/>
                  </a:cubicBezTo>
                  <a:cubicBezTo>
                    <a:pt x="-80" y="20296"/>
                    <a:pt x="-80" y="20948"/>
                    <a:pt x="520" y="21274"/>
                  </a:cubicBezTo>
                  <a:cubicBezTo>
                    <a:pt x="1120" y="21600"/>
                    <a:pt x="2320" y="21600"/>
                    <a:pt x="5920" y="21396"/>
                  </a:cubicBezTo>
                  <a:cubicBezTo>
                    <a:pt x="9520" y="21192"/>
                    <a:pt x="15520" y="20785"/>
                    <a:pt x="21520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861262" y="357716"/>
              <a:ext cx="2163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20073" y="0"/>
                  </a:moveTo>
                  <a:cubicBezTo>
                    <a:pt x="12218" y="800"/>
                    <a:pt x="4364" y="1600"/>
                    <a:pt x="1418" y="4267"/>
                  </a:cubicBezTo>
                  <a:cubicBezTo>
                    <a:pt x="-1527" y="6933"/>
                    <a:pt x="437" y="11467"/>
                    <a:pt x="4364" y="14667"/>
                  </a:cubicBezTo>
                  <a:cubicBezTo>
                    <a:pt x="8291" y="17867"/>
                    <a:pt x="14182" y="19733"/>
                    <a:pt x="20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882900" y="28151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971800" y="275166"/>
              <a:ext cx="158750" cy="27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0"/>
                  </a:moveTo>
                  <a:cubicBezTo>
                    <a:pt x="576" y="5151"/>
                    <a:pt x="1152" y="10302"/>
                    <a:pt x="1440" y="13292"/>
                  </a:cubicBezTo>
                  <a:cubicBezTo>
                    <a:pt x="1728" y="16283"/>
                    <a:pt x="1728" y="17114"/>
                    <a:pt x="1584" y="18277"/>
                  </a:cubicBezTo>
                  <a:cubicBezTo>
                    <a:pt x="1440" y="19440"/>
                    <a:pt x="1152" y="20935"/>
                    <a:pt x="864" y="21268"/>
                  </a:cubicBezTo>
                  <a:cubicBezTo>
                    <a:pt x="576" y="21600"/>
                    <a:pt x="288" y="20769"/>
                    <a:pt x="720" y="18194"/>
                  </a:cubicBezTo>
                  <a:cubicBezTo>
                    <a:pt x="1152" y="15618"/>
                    <a:pt x="2304" y="11298"/>
                    <a:pt x="3888" y="8225"/>
                  </a:cubicBezTo>
                  <a:cubicBezTo>
                    <a:pt x="5472" y="5151"/>
                    <a:pt x="7488" y="3323"/>
                    <a:pt x="9216" y="2326"/>
                  </a:cubicBezTo>
                  <a:cubicBezTo>
                    <a:pt x="10944" y="1329"/>
                    <a:pt x="12384" y="1163"/>
                    <a:pt x="13824" y="1080"/>
                  </a:cubicBezTo>
                  <a:cubicBezTo>
                    <a:pt x="15264" y="997"/>
                    <a:pt x="16704" y="997"/>
                    <a:pt x="17856" y="1495"/>
                  </a:cubicBezTo>
                  <a:cubicBezTo>
                    <a:pt x="19008" y="1994"/>
                    <a:pt x="19872" y="2991"/>
                    <a:pt x="20448" y="5982"/>
                  </a:cubicBezTo>
                  <a:cubicBezTo>
                    <a:pt x="21024" y="8972"/>
                    <a:pt x="21312" y="13957"/>
                    <a:pt x="21600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207014" y="270993"/>
              <a:ext cx="158487" cy="250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30" fill="norm" stroke="1" extrusionOk="0">
                  <a:moveTo>
                    <a:pt x="3331" y="10075"/>
                  </a:moveTo>
                  <a:cubicBezTo>
                    <a:pt x="5014" y="10255"/>
                    <a:pt x="6698" y="10435"/>
                    <a:pt x="8381" y="9715"/>
                  </a:cubicBezTo>
                  <a:cubicBezTo>
                    <a:pt x="10064" y="8995"/>
                    <a:pt x="11747" y="7375"/>
                    <a:pt x="12588" y="6025"/>
                  </a:cubicBezTo>
                  <a:cubicBezTo>
                    <a:pt x="13430" y="4675"/>
                    <a:pt x="13430" y="3595"/>
                    <a:pt x="13290" y="2605"/>
                  </a:cubicBezTo>
                  <a:cubicBezTo>
                    <a:pt x="13149" y="1615"/>
                    <a:pt x="12869" y="715"/>
                    <a:pt x="12027" y="265"/>
                  </a:cubicBezTo>
                  <a:cubicBezTo>
                    <a:pt x="11186" y="-185"/>
                    <a:pt x="9783" y="-185"/>
                    <a:pt x="7679" y="1255"/>
                  </a:cubicBezTo>
                  <a:cubicBezTo>
                    <a:pt x="5575" y="2695"/>
                    <a:pt x="2770" y="5575"/>
                    <a:pt x="1227" y="8725"/>
                  </a:cubicBezTo>
                  <a:cubicBezTo>
                    <a:pt x="-315" y="11875"/>
                    <a:pt x="-596" y="15295"/>
                    <a:pt x="1508" y="17635"/>
                  </a:cubicBezTo>
                  <a:cubicBezTo>
                    <a:pt x="3612" y="19975"/>
                    <a:pt x="8100" y="21235"/>
                    <a:pt x="11747" y="21325"/>
                  </a:cubicBezTo>
                  <a:cubicBezTo>
                    <a:pt x="15394" y="21415"/>
                    <a:pt x="18199" y="20335"/>
                    <a:pt x="21004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3350355" y="341754"/>
              <a:ext cx="161196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89" fill="norm" stroke="1" extrusionOk="0">
                  <a:moveTo>
                    <a:pt x="17155" y="2559"/>
                  </a:moveTo>
                  <a:cubicBezTo>
                    <a:pt x="16033" y="1345"/>
                    <a:pt x="14911" y="132"/>
                    <a:pt x="12667" y="10"/>
                  </a:cubicBezTo>
                  <a:cubicBezTo>
                    <a:pt x="10423" y="-111"/>
                    <a:pt x="7057" y="860"/>
                    <a:pt x="4532" y="3893"/>
                  </a:cubicBezTo>
                  <a:cubicBezTo>
                    <a:pt x="2007" y="6927"/>
                    <a:pt x="324" y="12024"/>
                    <a:pt x="44" y="15058"/>
                  </a:cubicBezTo>
                  <a:cubicBezTo>
                    <a:pt x="-237" y="18091"/>
                    <a:pt x="885" y="19062"/>
                    <a:pt x="2147" y="19305"/>
                  </a:cubicBezTo>
                  <a:cubicBezTo>
                    <a:pt x="3410" y="19547"/>
                    <a:pt x="4812" y="19062"/>
                    <a:pt x="6776" y="16878"/>
                  </a:cubicBezTo>
                  <a:cubicBezTo>
                    <a:pt x="8740" y="14693"/>
                    <a:pt x="11264" y="10810"/>
                    <a:pt x="12667" y="8262"/>
                  </a:cubicBezTo>
                  <a:cubicBezTo>
                    <a:pt x="14069" y="5714"/>
                    <a:pt x="14350" y="4500"/>
                    <a:pt x="14350" y="4622"/>
                  </a:cubicBezTo>
                  <a:cubicBezTo>
                    <a:pt x="14350" y="4743"/>
                    <a:pt x="14069" y="6199"/>
                    <a:pt x="14490" y="8869"/>
                  </a:cubicBezTo>
                  <a:cubicBezTo>
                    <a:pt x="14911" y="11538"/>
                    <a:pt x="16033" y="15422"/>
                    <a:pt x="17295" y="17727"/>
                  </a:cubicBezTo>
                  <a:cubicBezTo>
                    <a:pt x="18558" y="20033"/>
                    <a:pt x="19960" y="20761"/>
                    <a:pt x="21363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3524250" y="313266"/>
              <a:ext cx="133350" cy="2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0"/>
                  </a:moveTo>
                  <a:cubicBezTo>
                    <a:pt x="4457" y="2649"/>
                    <a:pt x="8914" y="5298"/>
                    <a:pt x="11657" y="8457"/>
                  </a:cubicBezTo>
                  <a:cubicBezTo>
                    <a:pt x="14400" y="11615"/>
                    <a:pt x="15429" y="15283"/>
                    <a:pt x="15600" y="17626"/>
                  </a:cubicBezTo>
                  <a:cubicBezTo>
                    <a:pt x="15771" y="19970"/>
                    <a:pt x="15086" y="20989"/>
                    <a:pt x="13886" y="21294"/>
                  </a:cubicBezTo>
                  <a:cubicBezTo>
                    <a:pt x="12686" y="21600"/>
                    <a:pt x="10971" y="21192"/>
                    <a:pt x="9943" y="19358"/>
                  </a:cubicBezTo>
                  <a:cubicBezTo>
                    <a:pt x="8914" y="17525"/>
                    <a:pt x="8571" y="14264"/>
                    <a:pt x="10629" y="11004"/>
                  </a:cubicBezTo>
                  <a:cubicBezTo>
                    <a:pt x="12686" y="7743"/>
                    <a:pt x="17143" y="4483"/>
                    <a:pt x="21600" y="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3704166" y="325966"/>
              <a:ext cx="423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60"/>
                    <a:pt x="0" y="9120"/>
                    <a:pt x="0" y="12720"/>
                  </a:cubicBezTo>
                  <a:cubicBezTo>
                    <a:pt x="0" y="16320"/>
                    <a:pt x="10800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3727450" y="275166"/>
              <a:ext cx="25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3845983" y="52916"/>
              <a:ext cx="78317" cy="459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0"/>
                  </a:moveTo>
                  <a:cubicBezTo>
                    <a:pt x="15178" y="3468"/>
                    <a:pt x="8757" y="6936"/>
                    <a:pt x="4962" y="10007"/>
                  </a:cubicBezTo>
                  <a:cubicBezTo>
                    <a:pt x="1168" y="13079"/>
                    <a:pt x="0" y="15754"/>
                    <a:pt x="0" y="17587"/>
                  </a:cubicBezTo>
                  <a:cubicBezTo>
                    <a:pt x="0" y="19420"/>
                    <a:pt x="1168" y="20411"/>
                    <a:pt x="3211" y="20956"/>
                  </a:cubicBezTo>
                  <a:cubicBezTo>
                    <a:pt x="5254" y="21501"/>
                    <a:pt x="8173" y="21600"/>
                    <a:pt x="10216" y="21402"/>
                  </a:cubicBezTo>
                  <a:cubicBezTo>
                    <a:pt x="12259" y="21204"/>
                    <a:pt x="13427" y="20708"/>
                    <a:pt x="14011" y="20213"/>
                  </a:cubicBezTo>
                  <a:cubicBezTo>
                    <a:pt x="14595" y="19717"/>
                    <a:pt x="14595" y="19222"/>
                    <a:pt x="14595" y="18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3786484" y="298849"/>
              <a:ext cx="310602" cy="399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257" fill="norm" stroke="1" extrusionOk="0">
                  <a:moveTo>
                    <a:pt x="1600" y="1441"/>
                  </a:moveTo>
                  <a:cubicBezTo>
                    <a:pt x="736" y="1441"/>
                    <a:pt x="-128" y="1441"/>
                    <a:pt x="16" y="1497"/>
                  </a:cubicBezTo>
                  <a:cubicBezTo>
                    <a:pt x="160" y="1553"/>
                    <a:pt x="1312" y="1666"/>
                    <a:pt x="2824" y="1441"/>
                  </a:cubicBezTo>
                  <a:cubicBezTo>
                    <a:pt x="4336" y="1216"/>
                    <a:pt x="6208" y="653"/>
                    <a:pt x="7648" y="316"/>
                  </a:cubicBezTo>
                  <a:cubicBezTo>
                    <a:pt x="9088" y="-22"/>
                    <a:pt x="10096" y="-134"/>
                    <a:pt x="10528" y="203"/>
                  </a:cubicBezTo>
                  <a:cubicBezTo>
                    <a:pt x="10960" y="541"/>
                    <a:pt x="10816" y="1328"/>
                    <a:pt x="10600" y="2060"/>
                  </a:cubicBezTo>
                  <a:cubicBezTo>
                    <a:pt x="10384" y="2791"/>
                    <a:pt x="10096" y="3466"/>
                    <a:pt x="9952" y="4085"/>
                  </a:cubicBezTo>
                  <a:cubicBezTo>
                    <a:pt x="9808" y="4703"/>
                    <a:pt x="9808" y="5266"/>
                    <a:pt x="10240" y="5603"/>
                  </a:cubicBezTo>
                  <a:cubicBezTo>
                    <a:pt x="10672" y="5941"/>
                    <a:pt x="11536" y="6053"/>
                    <a:pt x="12256" y="5828"/>
                  </a:cubicBezTo>
                  <a:cubicBezTo>
                    <a:pt x="12976" y="5603"/>
                    <a:pt x="13552" y="5041"/>
                    <a:pt x="14056" y="4422"/>
                  </a:cubicBezTo>
                  <a:cubicBezTo>
                    <a:pt x="14560" y="3803"/>
                    <a:pt x="14992" y="3128"/>
                    <a:pt x="15280" y="3072"/>
                  </a:cubicBezTo>
                  <a:cubicBezTo>
                    <a:pt x="15568" y="3016"/>
                    <a:pt x="15712" y="3578"/>
                    <a:pt x="16576" y="5716"/>
                  </a:cubicBezTo>
                  <a:cubicBezTo>
                    <a:pt x="17440" y="7853"/>
                    <a:pt x="19024" y="11566"/>
                    <a:pt x="20032" y="14266"/>
                  </a:cubicBezTo>
                  <a:cubicBezTo>
                    <a:pt x="21040" y="16966"/>
                    <a:pt x="21472" y="18653"/>
                    <a:pt x="20824" y="19779"/>
                  </a:cubicBezTo>
                  <a:cubicBezTo>
                    <a:pt x="20176" y="20903"/>
                    <a:pt x="18448" y="21466"/>
                    <a:pt x="16360" y="21185"/>
                  </a:cubicBezTo>
                  <a:cubicBezTo>
                    <a:pt x="14272" y="20903"/>
                    <a:pt x="11824" y="19779"/>
                    <a:pt x="9376" y="18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4541900" y="287866"/>
              <a:ext cx="163450" cy="16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79" fill="norm" stroke="1" extrusionOk="0">
                  <a:moveTo>
                    <a:pt x="15569" y="11340"/>
                  </a:moveTo>
                  <a:cubicBezTo>
                    <a:pt x="15292" y="9990"/>
                    <a:pt x="15015" y="8640"/>
                    <a:pt x="13492" y="7425"/>
                  </a:cubicBezTo>
                  <a:cubicBezTo>
                    <a:pt x="11969" y="6210"/>
                    <a:pt x="9199" y="5130"/>
                    <a:pt x="6707" y="6750"/>
                  </a:cubicBezTo>
                  <a:cubicBezTo>
                    <a:pt x="4215" y="8370"/>
                    <a:pt x="1999" y="12690"/>
                    <a:pt x="892" y="15525"/>
                  </a:cubicBezTo>
                  <a:cubicBezTo>
                    <a:pt x="-216" y="18360"/>
                    <a:pt x="-216" y="19710"/>
                    <a:pt x="476" y="20520"/>
                  </a:cubicBezTo>
                  <a:cubicBezTo>
                    <a:pt x="1169" y="21330"/>
                    <a:pt x="2553" y="21600"/>
                    <a:pt x="5046" y="20790"/>
                  </a:cubicBezTo>
                  <a:cubicBezTo>
                    <a:pt x="7538" y="19980"/>
                    <a:pt x="11138" y="18090"/>
                    <a:pt x="13215" y="15795"/>
                  </a:cubicBezTo>
                  <a:cubicBezTo>
                    <a:pt x="15292" y="13500"/>
                    <a:pt x="15846" y="10800"/>
                    <a:pt x="16953" y="8100"/>
                  </a:cubicBezTo>
                  <a:cubicBezTo>
                    <a:pt x="18061" y="5400"/>
                    <a:pt x="19722" y="2700"/>
                    <a:pt x="213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4761277" y="16003"/>
              <a:ext cx="115524" cy="468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49" fill="norm" stroke="1" extrusionOk="0">
                  <a:moveTo>
                    <a:pt x="21434" y="4305"/>
                  </a:moveTo>
                  <a:cubicBezTo>
                    <a:pt x="21041" y="3142"/>
                    <a:pt x="20649" y="1980"/>
                    <a:pt x="19863" y="1157"/>
                  </a:cubicBezTo>
                  <a:cubicBezTo>
                    <a:pt x="19078" y="333"/>
                    <a:pt x="17899" y="-151"/>
                    <a:pt x="14954" y="43"/>
                  </a:cubicBezTo>
                  <a:cubicBezTo>
                    <a:pt x="12009" y="236"/>
                    <a:pt x="7296" y="1108"/>
                    <a:pt x="4350" y="3336"/>
                  </a:cubicBezTo>
                  <a:cubicBezTo>
                    <a:pt x="1405" y="5564"/>
                    <a:pt x="227" y="9148"/>
                    <a:pt x="30" y="12392"/>
                  </a:cubicBezTo>
                  <a:cubicBezTo>
                    <a:pt x="-166" y="15637"/>
                    <a:pt x="619" y="18543"/>
                    <a:pt x="1405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4673327" y="332316"/>
              <a:ext cx="19077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2167" y="21600"/>
                  </a:moveTo>
                  <a:cubicBezTo>
                    <a:pt x="980" y="20571"/>
                    <a:pt x="-207" y="19543"/>
                    <a:pt x="30" y="18514"/>
                  </a:cubicBezTo>
                  <a:cubicBezTo>
                    <a:pt x="268" y="17486"/>
                    <a:pt x="1929" y="16457"/>
                    <a:pt x="5727" y="13371"/>
                  </a:cubicBezTo>
                  <a:cubicBezTo>
                    <a:pt x="9525" y="10286"/>
                    <a:pt x="15459" y="5143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5467350" y="275166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5480050" y="125854"/>
              <a:ext cx="152400" cy="366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4288"/>
                  </a:moveTo>
                  <a:cubicBezTo>
                    <a:pt x="0" y="3667"/>
                    <a:pt x="0" y="3046"/>
                    <a:pt x="150" y="2240"/>
                  </a:cubicBezTo>
                  <a:cubicBezTo>
                    <a:pt x="300" y="1433"/>
                    <a:pt x="600" y="440"/>
                    <a:pt x="750" y="440"/>
                  </a:cubicBezTo>
                  <a:cubicBezTo>
                    <a:pt x="900" y="440"/>
                    <a:pt x="900" y="1433"/>
                    <a:pt x="1350" y="4350"/>
                  </a:cubicBezTo>
                  <a:cubicBezTo>
                    <a:pt x="1800" y="7267"/>
                    <a:pt x="2700" y="12109"/>
                    <a:pt x="3450" y="15088"/>
                  </a:cubicBezTo>
                  <a:cubicBezTo>
                    <a:pt x="4200" y="18067"/>
                    <a:pt x="4800" y="19184"/>
                    <a:pt x="5400" y="20053"/>
                  </a:cubicBezTo>
                  <a:cubicBezTo>
                    <a:pt x="6000" y="20922"/>
                    <a:pt x="6600" y="21543"/>
                    <a:pt x="7200" y="21481"/>
                  </a:cubicBezTo>
                  <a:cubicBezTo>
                    <a:pt x="7800" y="21419"/>
                    <a:pt x="8400" y="20674"/>
                    <a:pt x="9150" y="18191"/>
                  </a:cubicBezTo>
                  <a:cubicBezTo>
                    <a:pt x="9900" y="15709"/>
                    <a:pt x="10800" y="11488"/>
                    <a:pt x="11850" y="8322"/>
                  </a:cubicBezTo>
                  <a:cubicBezTo>
                    <a:pt x="12900" y="5157"/>
                    <a:pt x="14100" y="3046"/>
                    <a:pt x="15150" y="1743"/>
                  </a:cubicBezTo>
                  <a:cubicBezTo>
                    <a:pt x="16200" y="440"/>
                    <a:pt x="17100" y="-57"/>
                    <a:pt x="18150" y="5"/>
                  </a:cubicBezTo>
                  <a:cubicBezTo>
                    <a:pt x="19200" y="67"/>
                    <a:pt x="20400" y="688"/>
                    <a:pt x="21600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5654415" y="311150"/>
              <a:ext cx="124086" cy="14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13774" y="8060"/>
                  </a:moveTo>
                  <a:cubicBezTo>
                    <a:pt x="12676" y="6448"/>
                    <a:pt x="11577" y="4836"/>
                    <a:pt x="10296" y="3224"/>
                  </a:cubicBezTo>
                  <a:cubicBezTo>
                    <a:pt x="9015" y="1612"/>
                    <a:pt x="7550" y="0"/>
                    <a:pt x="6086" y="0"/>
                  </a:cubicBezTo>
                  <a:cubicBezTo>
                    <a:pt x="4621" y="0"/>
                    <a:pt x="3157" y="1612"/>
                    <a:pt x="2059" y="4030"/>
                  </a:cubicBezTo>
                  <a:cubicBezTo>
                    <a:pt x="960" y="6448"/>
                    <a:pt x="228" y="9672"/>
                    <a:pt x="45" y="12251"/>
                  </a:cubicBezTo>
                  <a:cubicBezTo>
                    <a:pt x="-138" y="14830"/>
                    <a:pt x="228" y="16764"/>
                    <a:pt x="1326" y="17409"/>
                  </a:cubicBezTo>
                  <a:cubicBezTo>
                    <a:pt x="2425" y="18054"/>
                    <a:pt x="4255" y="17409"/>
                    <a:pt x="5720" y="16442"/>
                  </a:cubicBezTo>
                  <a:cubicBezTo>
                    <a:pt x="7184" y="15475"/>
                    <a:pt x="8282" y="14185"/>
                    <a:pt x="9381" y="12573"/>
                  </a:cubicBezTo>
                  <a:cubicBezTo>
                    <a:pt x="10479" y="10961"/>
                    <a:pt x="11577" y="9027"/>
                    <a:pt x="12309" y="8866"/>
                  </a:cubicBezTo>
                  <a:cubicBezTo>
                    <a:pt x="13042" y="8704"/>
                    <a:pt x="13408" y="10316"/>
                    <a:pt x="14872" y="12734"/>
                  </a:cubicBezTo>
                  <a:cubicBezTo>
                    <a:pt x="16337" y="15152"/>
                    <a:pt x="18899" y="18376"/>
                    <a:pt x="21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5822950" y="311003"/>
              <a:ext cx="95250" cy="17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278"/>
                  </a:moveTo>
                  <a:cubicBezTo>
                    <a:pt x="2400" y="18"/>
                    <a:pt x="4800" y="-242"/>
                    <a:pt x="6960" y="409"/>
                  </a:cubicBezTo>
                  <a:cubicBezTo>
                    <a:pt x="9120" y="1059"/>
                    <a:pt x="11040" y="2621"/>
                    <a:pt x="12240" y="6004"/>
                  </a:cubicBezTo>
                  <a:cubicBezTo>
                    <a:pt x="13440" y="9387"/>
                    <a:pt x="13920" y="14592"/>
                    <a:pt x="12960" y="17585"/>
                  </a:cubicBezTo>
                  <a:cubicBezTo>
                    <a:pt x="12000" y="20577"/>
                    <a:pt x="9600" y="21358"/>
                    <a:pt x="7920" y="21098"/>
                  </a:cubicBezTo>
                  <a:cubicBezTo>
                    <a:pt x="6240" y="20838"/>
                    <a:pt x="5280" y="19536"/>
                    <a:pt x="5520" y="17194"/>
                  </a:cubicBezTo>
                  <a:cubicBezTo>
                    <a:pt x="5760" y="14852"/>
                    <a:pt x="7200" y="11469"/>
                    <a:pt x="10080" y="8866"/>
                  </a:cubicBezTo>
                  <a:cubicBezTo>
                    <a:pt x="12960" y="6264"/>
                    <a:pt x="17280" y="4442"/>
                    <a:pt x="21600" y="2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000750" y="338666"/>
              <a:ext cx="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6032500" y="229585"/>
              <a:ext cx="6350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0" y="7535"/>
                    <a:pt x="0" y="-773"/>
                    <a:pt x="3600" y="58"/>
                  </a:cubicBezTo>
                  <a:cubicBezTo>
                    <a:pt x="7200" y="889"/>
                    <a:pt x="14400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6058840" y="317875"/>
              <a:ext cx="132411" cy="135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09" fill="norm" stroke="1" extrusionOk="0">
                  <a:moveTo>
                    <a:pt x="18362" y="2267"/>
                  </a:moveTo>
                  <a:cubicBezTo>
                    <a:pt x="16991" y="938"/>
                    <a:pt x="15619" y="-391"/>
                    <a:pt x="12877" y="107"/>
                  </a:cubicBezTo>
                  <a:cubicBezTo>
                    <a:pt x="10134" y="606"/>
                    <a:pt x="6019" y="2932"/>
                    <a:pt x="3619" y="5424"/>
                  </a:cubicBezTo>
                  <a:cubicBezTo>
                    <a:pt x="1219" y="7917"/>
                    <a:pt x="534" y="10575"/>
                    <a:pt x="191" y="12735"/>
                  </a:cubicBezTo>
                  <a:cubicBezTo>
                    <a:pt x="-152" y="14895"/>
                    <a:pt x="-152" y="16557"/>
                    <a:pt x="1219" y="17055"/>
                  </a:cubicBezTo>
                  <a:cubicBezTo>
                    <a:pt x="2591" y="17554"/>
                    <a:pt x="5334" y="16889"/>
                    <a:pt x="7734" y="15061"/>
                  </a:cubicBezTo>
                  <a:cubicBezTo>
                    <a:pt x="10134" y="13234"/>
                    <a:pt x="12191" y="10243"/>
                    <a:pt x="13562" y="7584"/>
                  </a:cubicBezTo>
                  <a:cubicBezTo>
                    <a:pt x="14934" y="4926"/>
                    <a:pt x="15619" y="2600"/>
                    <a:pt x="15791" y="2600"/>
                  </a:cubicBezTo>
                  <a:cubicBezTo>
                    <a:pt x="15962" y="2600"/>
                    <a:pt x="15619" y="4926"/>
                    <a:pt x="15448" y="7751"/>
                  </a:cubicBezTo>
                  <a:cubicBezTo>
                    <a:pt x="15277" y="10575"/>
                    <a:pt x="15277" y="13898"/>
                    <a:pt x="16134" y="16224"/>
                  </a:cubicBezTo>
                  <a:cubicBezTo>
                    <a:pt x="16991" y="18551"/>
                    <a:pt x="18705" y="19880"/>
                    <a:pt x="19734" y="20544"/>
                  </a:cubicBezTo>
                  <a:cubicBezTo>
                    <a:pt x="20762" y="21209"/>
                    <a:pt x="21105" y="21209"/>
                    <a:pt x="21448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6242627" y="290954"/>
              <a:ext cx="110301" cy="17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81" fill="norm" stroke="1" extrusionOk="0">
                  <a:moveTo>
                    <a:pt x="4780" y="1963"/>
                  </a:moveTo>
                  <a:cubicBezTo>
                    <a:pt x="3557" y="6387"/>
                    <a:pt x="2334" y="10811"/>
                    <a:pt x="1519" y="14194"/>
                  </a:cubicBezTo>
                  <a:cubicBezTo>
                    <a:pt x="704" y="17577"/>
                    <a:pt x="297" y="19920"/>
                    <a:pt x="93" y="20310"/>
                  </a:cubicBezTo>
                  <a:cubicBezTo>
                    <a:pt x="-111" y="20700"/>
                    <a:pt x="-111" y="19139"/>
                    <a:pt x="1519" y="15886"/>
                  </a:cubicBezTo>
                  <a:cubicBezTo>
                    <a:pt x="3149" y="12633"/>
                    <a:pt x="6410" y="7688"/>
                    <a:pt x="9059" y="4565"/>
                  </a:cubicBezTo>
                  <a:cubicBezTo>
                    <a:pt x="11708" y="1442"/>
                    <a:pt x="13746" y="141"/>
                    <a:pt x="15580" y="11"/>
                  </a:cubicBezTo>
                  <a:cubicBezTo>
                    <a:pt x="17414" y="-119"/>
                    <a:pt x="19044" y="922"/>
                    <a:pt x="20063" y="3785"/>
                  </a:cubicBezTo>
                  <a:cubicBezTo>
                    <a:pt x="21081" y="6647"/>
                    <a:pt x="21489" y="11332"/>
                    <a:pt x="21081" y="14585"/>
                  </a:cubicBezTo>
                  <a:cubicBezTo>
                    <a:pt x="20674" y="17838"/>
                    <a:pt x="19451" y="19659"/>
                    <a:pt x="18229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6434666" y="265335"/>
              <a:ext cx="188384" cy="18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15047" y="4663"/>
                  </a:moveTo>
                  <a:cubicBezTo>
                    <a:pt x="14319" y="3001"/>
                    <a:pt x="13591" y="1340"/>
                    <a:pt x="12620" y="509"/>
                  </a:cubicBezTo>
                  <a:cubicBezTo>
                    <a:pt x="11649" y="-322"/>
                    <a:pt x="10436" y="-322"/>
                    <a:pt x="8373" y="1933"/>
                  </a:cubicBezTo>
                  <a:cubicBezTo>
                    <a:pt x="6310" y="4188"/>
                    <a:pt x="3398" y="8698"/>
                    <a:pt x="1820" y="11665"/>
                  </a:cubicBezTo>
                  <a:cubicBezTo>
                    <a:pt x="243" y="14632"/>
                    <a:pt x="0" y="16056"/>
                    <a:pt x="0" y="17480"/>
                  </a:cubicBezTo>
                  <a:cubicBezTo>
                    <a:pt x="0" y="18904"/>
                    <a:pt x="243" y="20329"/>
                    <a:pt x="2306" y="20803"/>
                  </a:cubicBezTo>
                  <a:cubicBezTo>
                    <a:pt x="4369" y="21278"/>
                    <a:pt x="8252" y="20803"/>
                    <a:pt x="11771" y="19379"/>
                  </a:cubicBezTo>
                  <a:cubicBezTo>
                    <a:pt x="15290" y="17955"/>
                    <a:pt x="18445" y="15581"/>
                    <a:pt x="21600" y="1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6657914" y="282511"/>
              <a:ext cx="117537" cy="13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104" fill="norm" stroke="1" extrusionOk="0">
                  <a:moveTo>
                    <a:pt x="14221" y="854"/>
                  </a:moveTo>
                  <a:cubicBezTo>
                    <a:pt x="12326" y="179"/>
                    <a:pt x="10431" y="-496"/>
                    <a:pt x="7968" y="516"/>
                  </a:cubicBezTo>
                  <a:cubicBezTo>
                    <a:pt x="5505" y="1529"/>
                    <a:pt x="2474" y="4229"/>
                    <a:pt x="958" y="7267"/>
                  </a:cubicBezTo>
                  <a:cubicBezTo>
                    <a:pt x="-558" y="10304"/>
                    <a:pt x="-558" y="13679"/>
                    <a:pt x="3042" y="16042"/>
                  </a:cubicBezTo>
                  <a:cubicBezTo>
                    <a:pt x="6642" y="18404"/>
                    <a:pt x="13842" y="19754"/>
                    <a:pt x="21042" y="21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6653125" y="251867"/>
              <a:ext cx="198525" cy="197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241" fill="norm" stroke="1" extrusionOk="0">
                  <a:moveTo>
                    <a:pt x="1544" y="6595"/>
                  </a:moveTo>
                  <a:cubicBezTo>
                    <a:pt x="1089" y="8414"/>
                    <a:pt x="634" y="10233"/>
                    <a:pt x="976" y="11256"/>
                  </a:cubicBezTo>
                  <a:cubicBezTo>
                    <a:pt x="1317" y="12279"/>
                    <a:pt x="2453" y="12507"/>
                    <a:pt x="4272" y="12279"/>
                  </a:cubicBezTo>
                  <a:cubicBezTo>
                    <a:pt x="6091" y="12052"/>
                    <a:pt x="8592" y="11370"/>
                    <a:pt x="10411" y="9892"/>
                  </a:cubicBezTo>
                  <a:cubicBezTo>
                    <a:pt x="12230" y="8414"/>
                    <a:pt x="13367" y="6140"/>
                    <a:pt x="13936" y="4321"/>
                  </a:cubicBezTo>
                  <a:cubicBezTo>
                    <a:pt x="14504" y="2502"/>
                    <a:pt x="14504" y="1138"/>
                    <a:pt x="13936" y="456"/>
                  </a:cubicBezTo>
                  <a:cubicBezTo>
                    <a:pt x="13367" y="-226"/>
                    <a:pt x="12230" y="-226"/>
                    <a:pt x="10411" y="1025"/>
                  </a:cubicBezTo>
                  <a:cubicBezTo>
                    <a:pt x="8592" y="2275"/>
                    <a:pt x="6091" y="4776"/>
                    <a:pt x="4045" y="8073"/>
                  </a:cubicBezTo>
                  <a:cubicBezTo>
                    <a:pt x="1999" y="11370"/>
                    <a:pt x="407" y="15462"/>
                    <a:pt x="66" y="17850"/>
                  </a:cubicBezTo>
                  <a:cubicBezTo>
                    <a:pt x="-275" y="20237"/>
                    <a:pt x="634" y="20919"/>
                    <a:pt x="4386" y="21147"/>
                  </a:cubicBezTo>
                  <a:cubicBezTo>
                    <a:pt x="8138" y="21374"/>
                    <a:pt x="14731" y="21147"/>
                    <a:pt x="21325" y="20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616200" y="713316"/>
              <a:ext cx="4368800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514"/>
                  </a:moveTo>
                  <a:cubicBezTo>
                    <a:pt x="398" y="19131"/>
                    <a:pt x="795" y="19749"/>
                    <a:pt x="1209" y="20366"/>
                  </a:cubicBezTo>
                  <a:cubicBezTo>
                    <a:pt x="1622" y="20983"/>
                    <a:pt x="2051" y="21600"/>
                    <a:pt x="2496" y="21600"/>
                  </a:cubicBezTo>
                  <a:cubicBezTo>
                    <a:pt x="2941" y="21600"/>
                    <a:pt x="3401" y="20983"/>
                    <a:pt x="3804" y="20211"/>
                  </a:cubicBezTo>
                  <a:cubicBezTo>
                    <a:pt x="4207" y="19440"/>
                    <a:pt x="4552" y="18514"/>
                    <a:pt x="4924" y="17589"/>
                  </a:cubicBezTo>
                  <a:cubicBezTo>
                    <a:pt x="5295" y="16663"/>
                    <a:pt x="5693" y="15737"/>
                    <a:pt x="6096" y="14657"/>
                  </a:cubicBezTo>
                  <a:cubicBezTo>
                    <a:pt x="6499" y="13577"/>
                    <a:pt x="6907" y="12343"/>
                    <a:pt x="7315" y="11417"/>
                  </a:cubicBezTo>
                  <a:cubicBezTo>
                    <a:pt x="7723" y="10491"/>
                    <a:pt x="8131" y="9874"/>
                    <a:pt x="8555" y="9103"/>
                  </a:cubicBezTo>
                  <a:cubicBezTo>
                    <a:pt x="8979" y="8331"/>
                    <a:pt x="9419" y="7406"/>
                    <a:pt x="9853" y="6480"/>
                  </a:cubicBezTo>
                  <a:cubicBezTo>
                    <a:pt x="10287" y="5554"/>
                    <a:pt x="10716" y="4629"/>
                    <a:pt x="11156" y="4011"/>
                  </a:cubicBezTo>
                  <a:cubicBezTo>
                    <a:pt x="11595" y="3394"/>
                    <a:pt x="12045" y="3086"/>
                    <a:pt x="12490" y="2623"/>
                  </a:cubicBezTo>
                  <a:cubicBezTo>
                    <a:pt x="12935" y="2160"/>
                    <a:pt x="13374" y="1543"/>
                    <a:pt x="13819" y="1080"/>
                  </a:cubicBezTo>
                  <a:cubicBezTo>
                    <a:pt x="14264" y="617"/>
                    <a:pt x="14714" y="309"/>
                    <a:pt x="15148" y="154"/>
                  </a:cubicBezTo>
                  <a:cubicBezTo>
                    <a:pt x="15583" y="0"/>
                    <a:pt x="16001" y="0"/>
                    <a:pt x="16415" y="0"/>
                  </a:cubicBezTo>
                  <a:cubicBezTo>
                    <a:pt x="16828" y="0"/>
                    <a:pt x="17236" y="0"/>
                    <a:pt x="17691" y="0"/>
                  </a:cubicBezTo>
                  <a:cubicBezTo>
                    <a:pt x="18147" y="0"/>
                    <a:pt x="18649" y="0"/>
                    <a:pt x="19104" y="0"/>
                  </a:cubicBezTo>
                  <a:cubicBezTo>
                    <a:pt x="19559" y="0"/>
                    <a:pt x="19967" y="0"/>
                    <a:pt x="20376" y="309"/>
                  </a:cubicBezTo>
                  <a:cubicBezTo>
                    <a:pt x="20784" y="617"/>
                    <a:pt x="21192" y="1234"/>
                    <a:pt x="21600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079750" y="802216"/>
              <a:ext cx="3740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" y="21424"/>
                    <a:pt x="1100" y="21249"/>
                    <a:pt x="1552" y="20985"/>
                  </a:cubicBezTo>
                  <a:cubicBezTo>
                    <a:pt x="2005" y="20722"/>
                    <a:pt x="2359" y="20371"/>
                    <a:pt x="2757" y="19756"/>
                  </a:cubicBezTo>
                  <a:cubicBezTo>
                    <a:pt x="3154" y="19141"/>
                    <a:pt x="3594" y="18263"/>
                    <a:pt x="4046" y="17473"/>
                  </a:cubicBezTo>
                  <a:cubicBezTo>
                    <a:pt x="4498" y="16683"/>
                    <a:pt x="4963" y="15980"/>
                    <a:pt x="5452" y="15190"/>
                  </a:cubicBezTo>
                  <a:cubicBezTo>
                    <a:pt x="5941" y="14400"/>
                    <a:pt x="6454" y="13522"/>
                    <a:pt x="6974" y="12732"/>
                  </a:cubicBezTo>
                  <a:cubicBezTo>
                    <a:pt x="7493" y="11941"/>
                    <a:pt x="8019" y="11239"/>
                    <a:pt x="8416" y="10712"/>
                  </a:cubicBezTo>
                  <a:cubicBezTo>
                    <a:pt x="8814" y="10185"/>
                    <a:pt x="9083" y="9834"/>
                    <a:pt x="9364" y="9483"/>
                  </a:cubicBezTo>
                  <a:cubicBezTo>
                    <a:pt x="9645" y="9132"/>
                    <a:pt x="9938" y="8780"/>
                    <a:pt x="10354" y="8254"/>
                  </a:cubicBezTo>
                  <a:cubicBezTo>
                    <a:pt x="10769" y="7727"/>
                    <a:pt x="11307" y="7024"/>
                    <a:pt x="11851" y="6410"/>
                  </a:cubicBezTo>
                  <a:cubicBezTo>
                    <a:pt x="12395" y="5795"/>
                    <a:pt x="12945" y="5268"/>
                    <a:pt x="13483" y="4829"/>
                  </a:cubicBezTo>
                  <a:cubicBezTo>
                    <a:pt x="14021" y="4390"/>
                    <a:pt x="14547" y="4039"/>
                    <a:pt x="15060" y="3776"/>
                  </a:cubicBezTo>
                  <a:cubicBezTo>
                    <a:pt x="15574" y="3512"/>
                    <a:pt x="16075" y="3337"/>
                    <a:pt x="16668" y="3073"/>
                  </a:cubicBezTo>
                  <a:cubicBezTo>
                    <a:pt x="17260" y="2810"/>
                    <a:pt x="17945" y="2459"/>
                    <a:pt x="18501" y="2195"/>
                  </a:cubicBezTo>
                  <a:cubicBezTo>
                    <a:pt x="19057" y="1932"/>
                    <a:pt x="19485" y="1756"/>
                    <a:pt x="19980" y="1405"/>
                  </a:cubicBezTo>
                  <a:cubicBezTo>
                    <a:pt x="20475" y="1054"/>
                    <a:pt x="21038" y="5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7636618" y="138288"/>
              <a:ext cx="170413" cy="39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15" fill="norm" stroke="1" extrusionOk="0">
                  <a:moveTo>
                    <a:pt x="19269" y="5617"/>
                  </a:moveTo>
                  <a:cubicBezTo>
                    <a:pt x="20059" y="4373"/>
                    <a:pt x="20849" y="3129"/>
                    <a:pt x="21113" y="2167"/>
                  </a:cubicBezTo>
                  <a:cubicBezTo>
                    <a:pt x="21376" y="1206"/>
                    <a:pt x="21113" y="528"/>
                    <a:pt x="20059" y="188"/>
                  </a:cubicBezTo>
                  <a:cubicBezTo>
                    <a:pt x="19005" y="-151"/>
                    <a:pt x="17161" y="-151"/>
                    <a:pt x="14000" y="1206"/>
                  </a:cubicBezTo>
                  <a:cubicBezTo>
                    <a:pt x="10839" y="2563"/>
                    <a:pt x="6361" y="5277"/>
                    <a:pt x="3596" y="8274"/>
                  </a:cubicBezTo>
                  <a:cubicBezTo>
                    <a:pt x="830" y="11271"/>
                    <a:pt x="-224" y="14551"/>
                    <a:pt x="39" y="16812"/>
                  </a:cubicBezTo>
                  <a:cubicBezTo>
                    <a:pt x="303" y="19074"/>
                    <a:pt x="1883" y="20318"/>
                    <a:pt x="4913" y="20884"/>
                  </a:cubicBezTo>
                  <a:cubicBezTo>
                    <a:pt x="7942" y="21449"/>
                    <a:pt x="12420" y="21336"/>
                    <a:pt x="16898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7912064" y="224366"/>
              <a:ext cx="177836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8390" y="0"/>
                  </a:moveTo>
                  <a:cubicBezTo>
                    <a:pt x="6611" y="2432"/>
                    <a:pt x="4832" y="4864"/>
                    <a:pt x="3562" y="8225"/>
                  </a:cubicBezTo>
                  <a:cubicBezTo>
                    <a:pt x="2291" y="11587"/>
                    <a:pt x="1529" y="15878"/>
                    <a:pt x="894" y="18381"/>
                  </a:cubicBezTo>
                  <a:cubicBezTo>
                    <a:pt x="258" y="20885"/>
                    <a:pt x="-250" y="21600"/>
                    <a:pt x="131" y="21600"/>
                  </a:cubicBezTo>
                  <a:cubicBezTo>
                    <a:pt x="512" y="21600"/>
                    <a:pt x="1783" y="20885"/>
                    <a:pt x="5468" y="19812"/>
                  </a:cubicBezTo>
                  <a:cubicBezTo>
                    <a:pt x="9152" y="18739"/>
                    <a:pt x="15251" y="17309"/>
                    <a:pt x="21350" y="15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8280400" y="222137"/>
              <a:ext cx="152400" cy="29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19800" y="3784"/>
                  </a:moveTo>
                  <a:cubicBezTo>
                    <a:pt x="19800" y="3029"/>
                    <a:pt x="19800" y="2274"/>
                    <a:pt x="19350" y="1594"/>
                  </a:cubicBezTo>
                  <a:cubicBezTo>
                    <a:pt x="18900" y="914"/>
                    <a:pt x="18000" y="310"/>
                    <a:pt x="16800" y="84"/>
                  </a:cubicBezTo>
                  <a:cubicBezTo>
                    <a:pt x="15600" y="-143"/>
                    <a:pt x="14100" y="8"/>
                    <a:pt x="11550" y="1594"/>
                  </a:cubicBezTo>
                  <a:cubicBezTo>
                    <a:pt x="9000" y="3180"/>
                    <a:pt x="5400" y="6201"/>
                    <a:pt x="3150" y="9449"/>
                  </a:cubicBezTo>
                  <a:cubicBezTo>
                    <a:pt x="900" y="12696"/>
                    <a:pt x="0" y="16170"/>
                    <a:pt x="0" y="18209"/>
                  </a:cubicBezTo>
                  <a:cubicBezTo>
                    <a:pt x="0" y="20249"/>
                    <a:pt x="900" y="20853"/>
                    <a:pt x="2100" y="21155"/>
                  </a:cubicBezTo>
                  <a:cubicBezTo>
                    <a:pt x="3300" y="21457"/>
                    <a:pt x="4800" y="21457"/>
                    <a:pt x="7650" y="20249"/>
                  </a:cubicBezTo>
                  <a:cubicBezTo>
                    <a:pt x="10500" y="19040"/>
                    <a:pt x="14700" y="16623"/>
                    <a:pt x="17250" y="13905"/>
                  </a:cubicBezTo>
                  <a:cubicBezTo>
                    <a:pt x="19800" y="11186"/>
                    <a:pt x="20700" y="8165"/>
                    <a:pt x="20700" y="6277"/>
                  </a:cubicBezTo>
                  <a:cubicBezTo>
                    <a:pt x="20700" y="4388"/>
                    <a:pt x="19800" y="3633"/>
                    <a:pt x="19800" y="3558"/>
                  </a:cubicBezTo>
                  <a:cubicBezTo>
                    <a:pt x="19800" y="3482"/>
                    <a:pt x="20700" y="4086"/>
                    <a:pt x="21600" y="4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8547100" y="243902"/>
              <a:ext cx="209550" cy="24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1633"/>
                  </a:moveTo>
                  <a:cubicBezTo>
                    <a:pt x="0" y="702"/>
                    <a:pt x="0" y="-229"/>
                    <a:pt x="0" y="50"/>
                  </a:cubicBezTo>
                  <a:cubicBezTo>
                    <a:pt x="0" y="330"/>
                    <a:pt x="0" y="1819"/>
                    <a:pt x="545" y="5171"/>
                  </a:cubicBezTo>
                  <a:cubicBezTo>
                    <a:pt x="1091" y="8523"/>
                    <a:pt x="2182" y="13737"/>
                    <a:pt x="3164" y="16809"/>
                  </a:cubicBezTo>
                  <a:cubicBezTo>
                    <a:pt x="4145" y="19881"/>
                    <a:pt x="5018" y="20812"/>
                    <a:pt x="6000" y="21092"/>
                  </a:cubicBezTo>
                  <a:cubicBezTo>
                    <a:pt x="6982" y="21371"/>
                    <a:pt x="8073" y="20999"/>
                    <a:pt x="9927" y="19043"/>
                  </a:cubicBezTo>
                  <a:cubicBezTo>
                    <a:pt x="11782" y="17088"/>
                    <a:pt x="14400" y="13550"/>
                    <a:pt x="16145" y="10850"/>
                  </a:cubicBezTo>
                  <a:cubicBezTo>
                    <a:pt x="17891" y="8150"/>
                    <a:pt x="18764" y="6288"/>
                    <a:pt x="19527" y="4985"/>
                  </a:cubicBezTo>
                  <a:cubicBezTo>
                    <a:pt x="20291" y="3681"/>
                    <a:pt x="20945" y="2937"/>
                    <a:pt x="21273" y="2564"/>
                  </a:cubicBezTo>
                  <a:cubicBezTo>
                    <a:pt x="21600" y="2192"/>
                    <a:pt x="21600" y="2192"/>
                    <a:pt x="21600" y="2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8832850" y="129116"/>
              <a:ext cx="171086" cy="48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424" fill="norm" stroke="1" extrusionOk="0">
                  <a:moveTo>
                    <a:pt x="11571" y="0"/>
                  </a:moveTo>
                  <a:cubicBezTo>
                    <a:pt x="12857" y="1415"/>
                    <a:pt x="14143" y="2830"/>
                    <a:pt x="15557" y="4905"/>
                  </a:cubicBezTo>
                  <a:cubicBezTo>
                    <a:pt x="16971" y="6980"/>
                    <a:pt x="18514" y="9715"/>
                    <a:pt x="19671" y="12073"/>
                  </a:cubicBezTo>
                  <a:cubicBezTo>
                    <a:pt x="20829" y="14431"/>
                    <a:pt x="21600" y="16412"/>
                    <a:pt x="19286" y="17969"/>
                  </a:cubicBezTo>
                  <a:cubicBezTo>
                    <a:pt x="16971" y="19525"/>
                    <a:pt x="11571" y="20657"/>
                    <a:pt x="7843" y="21128"/>
                  </a:cubicBezTo>
                  <a:cubicBezTo>
                    <a:pt x="4114" y="21600"/>
                    <a:pt x="2057" y="21411"/>
                    <a:pt x="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061228" y="1431677"/>
              <a:ext cx="361173" cy="63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63" fill="norm" stroke="1" extrusionOk="0">
                  <a:moveTo>
                    <a:pt x="6358" y="2976"/>
                  </a:moveTo>
                  <a:cubicBezTo>
                    <a:pt x="4851" y="3048"/>
                    <a:pt x="3344" y="3120"/>
                    <a:pt x="2340" y="3048"/>
                  </a:cubicBezTo>
                  <a:cubicBezTo>
                    <a:pt x="1335" y="2976"/>
                    <a:pt x="833" y="2762"/>
                    <a:pt x="456" y="2476"/>
                  </a:cubicBezTo>
                  <a:cubicBezTo>
                    <a:pt x="79" y="2190"/>
                    <a:pt x="-172" y="1832"/>
                    <a:pt x="142" y="1510"/>
                  </a:cubicBezTo>
                  <a:cubicBezTo>
                    <a:pt x="456" y="1188"/>
                    <a:pt x="1335" y="902"/>
                    <a:pt x="2465" y="902"/>
                  </a:cubicBezTo>
                  <a:cubicBezTo>
                    <a:pt x="3595" y="902"/>
                    <a:pt x="4977" y="1188"/>
                    <a:pt x="5730" y="2047"/>
                  </a:cubicBezTo>
                  <a:cubicBezTo>
                    <a:pt x="6484" y="2905"/>
                    <a:pt x="6609" y="4335"/>
                    <a:pt x="6358" y="5694"/>
                  </a:cubicBezTo>
                  <a:cubicBezTo>
                    <a:pt x="6107" y="7053"/>
                    <a:pt x="5479" y="8341"/>
                    <a:pt x="4788" y="9449"/>
                  </a:cubicBezTo>
                  <a:cubicBezTo>
                    <a:pt x="4098" y="10558"/>
                    <a:pt x="3344" y="11488"/>
                    <a:pt x="2654" y="12060"/>
                  </a:cubicBezTo>
                  <a:cubicBezTo>
                    <a:pt x="1963" y="12632"/>
                    <a:pt x="1335" y="12847"/>
                    <a:pt x="1021" y="12632"/>
                  </a:cubicBezTo>
                  <a:cubicBezTo>
                    <a:pt x="707" y="12418"/>
                    <a:pt x="707" y="11774"/>
                    <a:pt x="1649" y="10486"/>
                  </a:cubicBezTo>
                  <a:cubicBezTo>
                    <a:pt x="2591" y="9199"/>
                    <a:pt x="4475" y="7268"/>
                    <a:pt x="6484" y="5623"/>
                  </a:cubicBezTo>
                  <a:cubicBezTo>
                    <a:pt x="8493" y="3978"/>
                    <a:pt x="10628" y="2619"/>
                    <a:pt x="12009" y="1761"/>
                  </a:cubicBezTo>
                  <a:cubicBezTo>
                    <a:pt x="13391" y="902"/>
                    <a:pt x="14019" y="545"/>
                    <a:pt x="14647" y="294"/>
                  </a:cubicBezTo>
                  <a:cubicBezTo>
                    <a:pt x="15275" y="44"/>
                    <a:pt x="15902" y="-99"/>
                    <a:pt x="16091" y="80"/>
                  </a:cubicBezTo>
                  <a:cubicBezTo>
                    <a:pt x="16279" y="259"/>
                    <a:pt x="16028" y="759"/>
                    <a:pt x="15023" y="2261"/>
                  </a:cubicBezTo>
                  <a:cubicBezTo>
                    <a:pt x="14019" y="3763"/>
                    <a:pt x="12261" y="6267"/>
                    <a:pt x="10942" y="8877"/>
                  </a:cubicBezTo>
                  <a:cubicBezTo>
                    <a:pt x="9623" y="11488"/>
                    <a:pt x="8744" y="14206"/>
                    <a:pt x="8807" y="16280"/>
                  </a:cubicBezTo>
                  <a:cubicBezTo>
                    <a:pt x="8870" y="18354"/>
                    <a:pt x="9875" y="19784"/>
                    <a:pt x="10754" y="20571"/>
                  </a:cubicBezTo>
                  <a:cubicBezTo>
                    <a:pt x="11633" y="21358"/>
                    <a:pt x="12386" y="21501"/>
                    <a:pt x="13328" y="21251"/>
                  </a:cubicBezTo>
                  <a:cubicBezTo>
                    <a:pt x="14270" y="21000"/>
                    <a:pt x="15400" y="20357"/>
                    <a:pt x="16279" y="19033"/>
                  </a:cubicBezTo>
                  <a:cubicBezTo>
                    <a:pt x="17158" y="17710"/>
                    <a:pt x="17786" y="15708"/>
                    <a:pt x="17661" y="14456"/>
                  </a:cubicBezTo>
                  <a:cubicBezTo>
                    <a:pt x="17535" y="13204"/>
                    <a:pt x="16656" y="12704"/>
                    <a:pt x="15777" y="12489"/>
                  </a:cubicBezTo>
                  <a:cubicBezTo>
                    <a:pt x="14898" y="12275"/>
                    <a:pt x="14019" y="12346"/>
                    <a:pt x="13956" y="12382"/>
                  </a:cubicBezTo>
                  <a:cubicBezTo>
                    <a:pt x="13893" y="12418"/>
                    <a:pt x="14647" y="12418"/>
                    <a:pt x="16028" y="12275"/>
                  </a:cubicBezTo>
                  <a:cubicBezTo>
                    <a:pt x="17409" y="12131"/>
                    <a:pt x="19419" y="11845"/>
                    <a:pt x="21428" y="1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171700" y="1443566"/>
              <a:ext cx="2413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26" y="1714"/>
                    <a:pt x="2653" y="3429"/>
                    <a:pt x="5400" y="5657"/>
                  </a:cubicBezTo>
                  <a:cubicBezTo>
                    <a:pt x="8147" y="7886"/>
                    <a:pt x="12316" y="10629"/>
                    <a:pt x="15253" y="13371"/>
                  </a:cubicBezTo>
                  <a:cubicBezTo>
                    <a:pt x="18189" y="16114"/>
                    <a:pt x="19895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2209800" y="1430866"/>
              <a:ext cx="1460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200"/>
                    <a:pt x="15339" y="2400"/>
                    <a:pt x="12052" y="4691"/>
                  </a:cubicBezTo>
                  <a:cubicBezTo>
                    <a:pt x="8765" y="6982"/>
                    <a:pt x="5322" y="10364"/>
                    <a:pt x="3287" y="13364"/>
                  </a:cubicBezTo>
                  <a:cubicBezTo>
                    <a:pt x="1252" y="16364"/>
                    <a:pt x="626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2800350" y="1456266"/>
              <a:ext cx="63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800"/>
                    <a:pt x="21600" y="9600"/>
                    <a:pt x="18000" y="13200"/>
                  </a:cubicBezTo>
                  <a:cubicBezTo>
                    <a:pt x="14400" y="16800"/>
                    <a:pt x="7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2698749" y="1818216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7280"/>
                    <a:pt x="10428" y="12960"/>
                    <a:pt x="14028" y="9360"/>
                  </a:cubicBezTo>
                  <a:cubicBezTo>
                    <a:pt x="17628" y="5760"/>
                    <a:pt x="1961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105150" y="1424516"/>
              <a:ext cx="2095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55" y="4320"/>
                    <a:pt x="6109" y="8640"/>
                    <a:pt x="9709" y="12240"/>
                  </a:cubicBezTo>
                  <a:cubicBezTo>
                    <a:pt x="13309" y="15840"/>
                    <a:pt x="17455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3276600" y="1449916"/>
              <a:ext cx="1333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1900"/>
                    <a:pt x="14057" y="3800"/>
                    <a:pt x="10457" y="6100"/>
                  </a:cubicBezTo>
                  <a:cubicBezTo>
                    <a:pt x="6857" y="8400"/>
                    <a:pt x="3429" y="11100"/>
                    <a:pt x="1714" y="13750"/>
                  </a:cubicBezTo>
                  <a:cubicBezTo>
                    <a:pt x="0" y="16400"/>
                    <a:pt x="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3841750" y="1913466"/>
              <a:ext cx="3739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2400"/>
                    <a:pt x="21600" y="4800"/>
                    <a:pt x="18758" y="8400"/>
                  </a:cubicBezTo>
                  <a:cubicBezTo>
                    <a:pt x="15916" y="12000"/>
                    <a:pt x="7958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4654549" y="1518682"/>
              <a:ext cx="273051" cy="46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3552"/>
                  </a:moveTo>
                  <a:cubicBezTo>
                    <a:pt x="167" y="2969"/>
                    <a:pt x="335" y="2385"/>
                    <a:pt x="753" y="2531"/>
                  </a:cubicBezTo>
                  <a:cubicBezTo>
                    <a:pt x="1172" y="2677"/>
                    <a:pt x="1842" y="3552"/>
                    <a:pt x="3014" y="5596"/>
                  </a:cubicBezTo>
                  <a:cubicBezTo>
                    <a:pt x="4186" y="7639"/>
                    <a:pt x="5860" y="10850"/>
                    <a:pt x="7200" y="13525"/>
                  </a:cubicBezTo>
                  <a:cubicBezTo>
                    <a:pt x="8540" y="16201"/>
                    <a:pt x="9544" y="18341"/>
                    <a:pt x="10214" y="19655"/>
                  </a:cubicBezTo>
                  <a:cubicBezTo>
                    <a:pt x="10884" y="20969"/>
                    <a:pt x="11219" y="21455"/>
                    <a:pt x="11637" y="21260"/>
                  </a:cubicBezTo>
                  <a:cubicBezTo>
                    <a:pt x="12056" y="21066"/>
                    <a:pt x="12558" y="20190"/>
                    <a:pt x="13144" y="18050"/>
                  </a:cubicBezTo>
                  <a:cubicBezTo>
                    <a:pt x="13730" y="15909"/>
                    <a:pt x="14400" y="12504"/>
                    <a:pt x="14986" y="9585"/>
                  </a:cubicBezTo>
                  <a:cubicBezTo>
                    <a:pt x="15572" y="6666"/>
                    <a:pt x="16074" y="4233"/>
                    <a:pt x="16409" y="2628"/>
                  </a:cubicBezTo>
                  <a:cubicBezTo>
                    <a:pt x="16744" y="1023"/>
                    <a:pt x="16912" y="244"/>
                    <a:pt x="17247" y="50"/>
                  </a:cubicBezTo>
                  <a:cubicBezTo>
                    <a:pt x="17581" y="-145"/>
                    <a:pt x="18084" y="244"/>
                    <a:pt x="18837" y="974"/>
                  </a:cubicBezTo>
                  <a:cubicBezTo>
                    <a:pt x="19591" y="1704"/>
                    <a:pt x="20595" y="2774"/>
                    <a:pt x="21600" y="3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4935623" y="1717566"/>
              <a:ext cx="188827" cy="20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165" fill="norm" stroke="1" extrusionOk="0">
                  <a:moveTo>
                    <a:pt x="11206" y="10169"/>
                  </a:moveTo>
                  <a:cubicBezTo>
                    <a:pt x="11206" y="7389"/>
                    <a:pt x="11206" y="4609"/>
                    <a:pt x="10850" y="2791"/>
                  </a:cubicBezTo>
                  <a:cubicBezTo>
                    <a:pt x="10494" y="973"/>
                    <a:pt x="9782" y="118"/>
                    <a:pt x="8951" y="11"/>
                  </a:cubicBezTo>
                  <a:cubicBezTo>
                    <a:pt x="8120" y="-96"/>
                    <a:pt x="7171" y="546"/>
                    <a:pt x="5509" y="3433"/>
                  </a:cubicBezTo>
                  <a:cubicBezTo>
                    <a:pt x="3848" y="6320"/>
                    <a:pt x="1474" y="11453"/>
                    <a:pt x="524" y="14874"/>
                  </a:cubicBezTo>
                  <a:cubicBezTo>
                    <a:pt x="-425" y="18296"/>
                    <a:pt x="50" y="20007"/>
                    <a:pt x="880" y="20755"/>
                  </a:cubicBezTo>
                  <a:cubicBezTo>
                    <a:pt x="1711" y="21504"/>
                    <a:pt x="2898" y="21290"/>
                    <a:pt x="4322" y="19579"/>
                  </a:cubicBezTo>
                  <a:cubicBezTo>
                    <a:pt x="5746" y="17868"/>
                    <a:pt x="7408" y="14660"/>
                    <a:pt x="8476" y="12522"/>
                  </a:cubicBezTo>
                  <a:cubicBezTo>
                    <a:pt x="9544" y="10383"/>
                    <a:pt x="10019" y="9314"/>
                    <a:pt x="10612" y="8352"/>
                  </a:cubicBezTo>
                  <a:cubicBezTo>
                    <a:pt x="11206" y="7389"/>
                    <a:pt x="11918" y="6534"/>
                    <a:pt x="12749" y="6961"/>
                  </a:cubicBezTo>
                  <a:cubicBezTo>
                    <a:pt x="13579" y="7389"/>
                    <a:pt x="14529" y="9100"/>
                    <a:pt x="15953" y="11239"/>
                  </a:cubicBezTo>
                  <a:cubicBezTo>
                    <a:pt x="17377" y="13377"/>
                    <a:pt x="19276" y="15944"/>
                    <a:pt x="21175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5143499" y="1710266"/>
              <a:ext cx="146051" cy="22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6539"/>
                  </a:moveTo>
                  <a:cubicBezTo>
                    <a:pt x="0" y="4954"/>
                    <a:pt x="0" y="3369"/>
                    <a:pt x="939" y="2477"/>
                  </a:cubicBezTo>
                  <a:cubicBezTo>
                    <a:pt x="1878" y="1585"/>
                    <a:pt x="3757" y="1387"/>
                    <a:pt x="6261" y="2873"/>
                  </a:cubicBezTo>
                  <a:cubicBezTo>
                    <a:pt x="8765" y="4360"/>
                    <a:pt x="11896" y="7530"/>
                    <a:pt x="13461" y="10602"/>
                  </a:cubicBezTo>
                  <a:cubicBezTo>
                    <a:pt x="15026" y="13673"/>
                    <a:pt x="15026" y="16646"/>
                    <a:pt x="14713" y="18628"/>
                  </a:cubicBezTo>
                  <a:cubicBezTo>
                    <a:pt x="14400" y="20609"/>
                    <a:pt x="13774" y="21600"/>
                    <a:pt x="12991" y="21303"/>
                  </a:cubicBezTo>
                  <a:cubicBezTo>
                    <a:pt x="12209" y="21006"/>
                    <a:pt x="11270" y="19420"/>
                    <a:pt x="10957" y="16646"/>
                  </a:cubicBezTo>
                  <a:cubicBezTo>
                    <a:pt x="10643" y="13872"/>
                    <a:pt x="10957" y="9908"/>
                    <a:pt x="12835" y="6936"/>
                  </a:cubicBezTo>
                  <a:cubicBezTo>
                    <a:pt x="14713" y="3963"/>
                    <a:pt x="18157" y="1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5478919" y="1540265"/>
              <a:ext cx="140831" cy="42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26" fill="norm" stroke="1" extrusionOk="0">
                  <a:moveTo>
                    <a:pt x="21450" y="893"/>
                  </a:moveTo>
                  <a:cubicBezTo>
                    <a:pt x="20160" y="571"/>
                    <a:pt x="18871" y="248"/>
                    <a:pt x="17259" y="87"/>
                  </a:cubicBezTo>
                  <a:cubicBezTo>
                    <a:pt x="15647" y="-74"/>
                    <a:pt x="13713" y="-74"/>
                    <a:pt x="11456" y="625"/>
                  </a:cubicBezTo>
                  <a:cubicBezTo>
                    <a:pt x="9199" y="1323"/>
                    <a:pt x="6620" y="2720"/>
                    <a:pt x="4363" y="5084"/>
                  </a:cubicBezTo>
                  <a:cubicBezTo>
                    <a:pt x="2107" y="7448"/>
                    <a:pt x="172" y="10780"/>
                    <a:pt x="11" y="13627"/>
                  </a:cubicBezTo>
                  <a:cubicBezTo>
                    <a:pt x="-150" y="16475"/>
                    <a:pt x="1462" y="18839"/>
                    <a:pt x="4363" y="20075"/>
                  </a:cubicBezTo>
                  <a:cubicBezTo>
                    <a:pt x="7265" y="21311"/>
                    <a:pt x="11456" y="21419"/>
                    <a:pt x="15647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5702300" y="1615016"/>
              <a:ext cx="2413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42" y="3150"/>
                    <a:pt x="5684" y="6300"/>
                    <a:pt x="8905" y="9619"/>
                  </a:cubicBezTo>
                  <a:cubicBezTo>
                    <a:pt x="12126" y="12937"/>
                    <a:pt x="15726" y="16425"/>
                    <a:pt x="17905" y="18450"/>
                  </a:cubicBezTo>
                  <a:cubicBezTo>
                    <a:pt x="20084" y="20475"/>
                    <a:pt x="20842" y="210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5803900" y="1576916"/>
              <a:ext cx="1270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1252"/>
                    <a:pt x="15120" y="2504"/>
                    <a:pt x="11700" y="4800"/>
                  </a:cubicBezTo>
                  <a:cubicBezTo>
                    <a:pt x="8280" y="7096"/>
                    <a:pt x="4680" y="10435"/>
                    <a:pt x="2700" y="13409"/>
                  </a:cubicBezTo>
                  <a:cubicBezTo>
                    <a:pt x="720" y="16383"/>
                    <a:pt x="360" y="189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6083300" y="1818216"/>
              <a:ext cx="285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80" y="15600"/>
                    <a:pt x="10560" y="9600"/>
                    <a:pt x="14160" y="6000"/>
                  </a:cubicBezTo>
                  <a:cubicBezTo>
                    <a:pt x="17760" y="2400"/>
                    <a:pt x="1968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6251293" y="1729316"/>
              <a:ext cx="4155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1764" y="0"/>
                  </a:moveTo>
                  <a:cubicBezTo>
                    <a:pt x="684" y="4615"/>
                    <a:pt x="-396" y="9231"/>
                    <a:pt x="144" y="12646"/>
                  </a:cubicBezTo>
                  <a:cubicBezTo>
                    <a:pt x="684" y="16062"/>
                    <a:pt x="2844" y="18277"/>
                    <a:pt x="6624" y="19569"/>
                  </a:cubicBezTo>
                  <a:cubicBezTo>
                    <a:pt x="10404" y="20862"/>
                    <a:pt x="15804" y="21231"/>
                    <a:pt x="21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6496050" y="1564216"/>
              <a:ext cx="1714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6141"/>
                    <a:pt x="9067" y="12282"/>
                    <a:pt x="12667" y="15882"/>
                  </a:cubicBezTo>
                  <a:cubicBezTo>
                    <a:pt x="16267" y="19482"/>
                    <a:pt x="18933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6630344" y="1615016"/>
              <a:ext cx="138757" cy="40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30" fill="norm" stroke="1" extrusionOk="0">
                  <a:moveTo>
                    <a:pt x="21454" y="0"/>
                  </a:moveTo>
                  <a:cubicBezTo>
                    <a:pt x="19818" y="222"/>
                    <a:pt x="18181" y="443"/>
                    <a:pt x="16218" y="1662"/>
                  </a:cubicBezTo>
                  <a:cubicBezTo>
                    <a:pt x="14254" y="2880"/>
                    <a:pt x="11963" y="5095"/>
                    <a:pt x="9509" y="7865"/>
                  </a:cubicBezTo>
                  <a:cubicBezTo>
                    <a:pt x="7054" y="10634"/>
                    <a:pt x="4436" y="13957"/>
                    <a:pt x="2636" y="16394"/>
                  </a:cubicBezTo>
                  <a:cubicBezTo>
                    <a:pt x="836" y="18831"/>
                    <a:pt x="-146" y="20382"/>
                    <a:pt x="18" y="20991"/>
                  </a:cubicBezTo>
                  <a:cubicBezTo>
                    <a:pt x="181" y="21600"/>
                    <a:pt x="1490" y="21268"/>
                    <a:pt x="2799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6857999" y="1526116"/>
              <a:ext cx="8759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600" fill="norm" stroke="1" extrusionOk="0">
                  <a:moveTo>
                    <a:pt x="0" y="0"/>
                  </a:moveTo>
                  <a:cubicBezTo>
                    <a:pt x="5891" y="2304"/>
                    <a:pt x="11782" y="4608"/>
                    <a:pt x="15709" y="7200"/>
                  </a:cubicBezTo>
                  <a:cubicBezTo>
                    <a:pt x="19636" y="9792"/>
                    <a:pt x="21600" y="12672"/>
                    <a:pt x="19391" y="15120"/>
                  </a:cubicBezTo>
                  <a:cubicBezTo>
                    <a:pt x="17182" y="17568"/>
                    <a:pt x="10800" y="19584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7264400" y="1729316"/>
              <a:ext cx="203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4400"/>
                    <a:pt x="8550" y="7200"/>
                    <a:pt x="12150" y="3600"/>
                  </a:cubicBezTo>
                  <a:cubicBezTo>
                    <a:pt x="15750" y="0"/>
                    <a:pt x="186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7315200" y="1843616"/>
              <a:ext cx="215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8000"/>
                    <a:pt x="7624" y="14400"/>
                    <a:pt x="11224" y="10800"/>
                  </a:cubicBezTo>
                  <a:cubicBezTo>
                    <a:pt x="14824" y="7200"/>
                    <a:pt x="1821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7785100" y="1561772"/>
              <a:ext cx="209550" cy="38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3342"/>
                  </a:moveTo>
                  <a:cubicBezTo>
                    <a:pt x="0" y="2748"/>
                    <a:pt x="0" y="2155"/>
                    <a:pt x="218" y="2214"/>
                  </a:cubicBezTo>
                  <a:cubicBezTo>
                    <a:pt x="436" y="2274"/>
                    <a:pt x="873" y="2986"/>
                    <a:pt x="2509" y="5003"/>
                  </a:cubicBezTo>
                  <a:cubicBezTo>
                    <a:pt x="4145" y="7021"/>
                    <a:pt x="6982" y="10344"/>
                    <a:pt x="9055" y="13074"/>
                  </a:cubicBezTo>
                  <a:cubicBezTo>
                    <a:pt x="11127" y="15803"/>
                    <a:pt x="12436" y="17940"/>
                    <a:pt x="13200" y="19364"/>
                  </a:cubicBezTo>
                  <a:cubicBezTo>
                    <a:pt x="13964" y="20788"/>
                    <a:pt x="14182" y="21500"/>
                    <a:pt x="14509" y="21322"/>
                  </a:cubicBezTo>
                  <a:cubicBezTo>
                    <a:pt x="14836" y="21144"/>
                    <a:pt x="15273" y="20076"/>
                    <a:pt x="15818" y="17465"/>
                  </a:cubicBezTo>
                  <a:cubicBezTo>
                    <a:pt x="16364" y="14854"/>
                    <a:pt x="17018" y="10700"/>
                    <a:pt x="17455" y="7792"/>
                  </a:cubicBezTo>
                  <a:cubicBezTo>
                    <a:pt x="17891" y="4885"/>
                    <a:pt x="18109" y="3223"/>
                    <a:pt x="18218" y="2096"/>
                  </a:cubicBezTo>
                  <a:cubicBezTo>
                    <a:pt x="18327" y="968"/>
                    <a:pt x="18327" y="375"/>
                    <a:pt x="18873" y="137"/>
                  </a:cubicBezTo>
                  <a:cubicBezTo>
                    <a:pt x="19418" y="-100"/>
                    <a:pt x="20509" y="19"/>
                    <a:pt x="21600" y="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7989308" y="1718344"/>
              <a:ext cx="157742" cy="142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796" fill="norm" stroke="1" extrusionOk="0">
                  <a:moveTo>
                    <a:pt x="16279" y="3451"/>
                  </a:moveTo>
                  <a:cubicBezTo>
                    <a:pt x="14263" y="1908"/>
                    <a:pt x="12247" y="365"/>
                    <a:pt x="9943" y="57"/>
                  </a:cubicBezTo>
                  <a:cubicBezTo>
                    <a:pt x="7639" y="-252"/>
                    <a:pt x="5047" y="674"/>
                    <a:pt x="3319" y="3451"/>
                  </a:cubicBezTo>
                  <a:cubicBezTo>
                    <a:pt x="1591" y="6228"/>
                    <a:pt x="727" y="10857"/>
                    <a:pt x="295" y="13942"/>
                  </a:cubicBezTo>
                  <a:cubicBezTo>
                    <a:pt x="-137" y="17028"/>
                    <a:pt x="-137" y="18571"/>
                    <a:pt x="583" y="19651"/>
                  </a:cubicBezTo>
                  <a:cubicBezTo>
                    <a:pt x="1303" y="20731"/>
                    <a:pt x="2743" y="21348"/>
                    <a:pt x="4615" y="20114"/>
                  </a:cubicBezTo>
                  <a:cubicBezTo>
                    <a:pt x="6487" y="18879"/>
                    <a:pt x="8791" y="15794"/>
                    <a:pt x="10231" y="12862"/>
                  </a:cubicBezTo>
                  <a:cubicBezTo>
                    <a:pt x="11671" y="9931"/>
                    <a:pt x="12247" y="7154"/>
                    <a:pt x="12967" y="6382"/>
                  </a:cubicBezTo>
                  <a:cubicBezTo>
                    <a:pt x="13687" y="5611"/>
                    <a:pt x="14551" y="6845"/>
                    <a:pt x="15991" y="9159"/>
                  </a:cubicBezTo>
                  <a:cubicBezTo>
                    <a:pt x="17431" y="11474"/>
                    <a:pt x="19447" y="14868"/>
                    <a:pt x="21463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8172450" y="1659466"/>
              <a:ext cx="152400" cy="22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7873"/>
                  </a:moveTo>
                  <a:cubicBezTo>
                    <a:pt x="300" y="6864"/>
                    <a:pt x="600" y="5854"/>
                    <a:pt x="1500" y="5450"/>
                  </a:cubicBezTo>
                  <a:cubicBezTo>
                    <a:pt x="2400" y="5047"/>
                    <a:pt x="3900" y="5249"/>
                    <a:pt x="5850" y="6561"/>
                  </a:cubicBezTo>
                  <a:cubicBezTo>
                    <a:pt x="7800" y="7873"/>
                    <a:pt x="10200" y="10295"/>
                    <a:pt x="11400" y="12314"/>
                  </a:cubicBezTo>
                  <a:cubicBezTo>
                    <a:pt x="12600" y="14333"/>
                    <a:pt x="12600" y="15948"/>
                    <a:pt x="12300" y="17361"/>
                  </a:cubicBezTo>
                  <a:cubicBezTo>
                    <a:pt x="12000" y="18774"/>
                    <a:pt x="11400" y="19985"/>
                    <a:pt x="10350" y="20692"/>
                  </a:cubicBezTo>
                  <a:cubicBezTo>
                    <a:pt x="9300" y="21398"/>
                    <a:pt x="7800" y="21600"/>
                    <a:pt x="6750" y="20288"/>
                  </a:cubicBezTo>
                  <a:cubicBezTo>
                    <a:pt x="5700" y="18976"/>
                    <a:pt x="5100" y="16150"/>
                    <a:pt x="7650" y="12516"/>
                  </a:cubicBezTo>
                  <a:cubicBezTo>
                    <a:pt x="10200" y="8882"/>
                    <a:pt x="15900" y="44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8441266" y="1525602"/>
              <a:ext cx="105834" cy="375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21600" y="3649"/>
                  </a:moveTo>
                  <a:cubicBezTo>
                    <a:pt x="21168" y="2443"/>
                    <a:pt x="20736" y="1236"/>
                    <a:pt x="19440" y="572"/>
                  </a:cubicBezTo>
                  <a:cubicBezTo>
                    <a:pt x="18144" y="-91"/>
                    <a:pt x="15984" y="-212"/>
                    <a:pt x="13176" y="391"/>
                  </a:cubicBezTo>
                  <a:cubicBezTo>
                    <a:pt x="10368" y="995"/>
                    <a:pt x="6912" y="2322"/>
                    <a:pt x="4320" y="4916"/>
                  </a:cubicBezTo>
                  <a:cubicBezTo>
                    <a:pt x="1728" y="7511"/>
                    <a:pt x="0" y="11372"/>
                    <a:pt x="0" y="14208"/>
                  </a:cubicBezTo>
                  <a:cubicBezTo>
                    <a:pt x="0" y="17044"/>
                    <a:pt x="1728" y="18854"/>
                    <a:pt x="4752" y="19880"/>
                  </a:cubicBezTo>
                  <a:cubicBezTo>
                    <a:pt x="7776" y="20905"/>
                    <a:pt x="12096" y="21147"/>
                    <a:pt x="16416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625001" y="1583266"/>
              <a:ext cx="16974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1386" y="0"/>
                  </a:moveTo>
                  <a:cubicBezTo>
                    <a:pt x="586" y="588"/>
                    <a:pt x="-214" y="1176"/>
                    <a:pt x="53" y="2204"/>
                  </a:cubicBezTo>
                  <a:cubicBezTo>
                    <a:pt x="319" y="3233"/>
                    <a:pt x="1653" y="4702"/>
                    <a:pt x="4319" y="7494"/>
                  </a:cubicBezTo>
                  <a:cubicBezTo>
                    <a:pt x="6986" y="10286"/>
                    <a:pt x="10986" y="14400"/>
                    <a:pt x="14053" y="16971"/>
                  </a:cubicBezTo>
                  <a:cubicBezTo>
                    <a:pt x="17119" y="19543"/>
                    <a:pt x="19253" y="20571"/>
                    <a:pt x="213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8639719" y="1608666"/>
              <a:ext cx="13598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21025" y="0"/>
                  </a:moveTo>
                  <a:cubicBezTo>
                    <a:pt x="19389" y="131"/>
                    <a:pt x="17752" y="262"/>
                    <a:pt x="15461" y="1309"/>
                  </a:cubicBezTo>
                  <a:cubicBezTo>
                    <a:pt x="13170" y="2356"/>
                    <a:pt x="10225" y="4320"/>
                    <a:pt x="7280" y="7004"/>
                  </a:cubicBezTo>
                  <a:cubicBezTo>
                    <a:pt x="4334" y="9687"/>
                    <a:pt x="1389" y="13091"/>
                    <a:pt x="407" y="15644"/>
                  </a:cubicBezTo>
                  <a:cubicBezTo>
                    <a:pt x="-575" y="18196"/>
                    <a:pt x="407" y="19898"/>
                    <a:pt x="1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8851900" y="1526116"/>
              <a:ext cx="4812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600" fill="norm" stroke="1" extrusionOk="0">
                  <a:moveTo>
                    <a:pt x="2700" y="0"/>
                  </a:moveTo>
                  <a:cubicBezTo>
                    <a:pt x="10800" y="4114"/>
                    <a:pt x="18900" y="8229"/>
                    <a:pt x="20250" y="11657"/>
                  </a:cubicBezTo>
                  <a:cubicBezTo>
                    <a:pt x="21600" y="15086"/>
                    <a:pt x="16200" y="17829"/>
                    <a:pt x="11700" y="19371"/>
                  </a:cubicBezTo>
                  <a:cubicBezTo>
                    <a:pt x="7200" y="20914"/>
                    <a:pt x="3600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9074150" y="1722966"/>
              <a:ext cx="209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9163050" y="1640416"/>
              <a:ext cx="571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4418"/>
                    <a:pt x="1600" y="8836"/>
                    <a:pt x="5200" y="12436"/>
                  </a:cubicBezTo>
                  <a:cubicBezTo>
                    <a:pt x="8800" y="16036"/>
                    <a:pt x="15200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9410700" y="1462979"/>
              <a:ext cx="292100" cy="397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3732"/>
                  </a:moveTo>
                  <a:cubicBezTo>
                    <a:pt x="470" y="3278"/>
                    <a:pt x="939" y="2823"/>
                    <a:pt x="1565" y="2709"/>
                  </a:cubicBezTo>
                  <a:cubicBezTo>
                    <a:pt x="2191" y="2595"/>
                    <a:pt x="2974" y="2823"/>
                    <a:pt x="3757" y="3960"/>
                  </a:cubicBezTo>
                  <a:cubicBezTo>
                    <a:pt x="4539" y="5096"/>
                    <a:pt x="5322" y="7143"/>
                    <a:pt x="6496" y="9985"/>
                  </a:cubicBezTo>
                  <a:cubicBezTo>
                    <a:pt x="7670" y="12827"/>
                    <a:pt x="9235" y="16465"/>
                    <a:pt x="10252" y="18568"/>
                  </a:cubicBezTo>
                  <a:cubicBezTo>
                    <a:pt x="11270" y="20671"/>
                    <a:pt x="11739" y="21240"/>
                    <a:pt x="12287" y="21353"/>
                  </a:cubicBezTo>
                  <a:cubicBezTo>
                    <a:pt x="12835" y="21467"/>
                    <a:pt x="13461" y="21126"/>
                    <a:pt x="14165" y="19534"/>
                  </a:cubicBezTo>
                  <a:cubicBezTo>
                    <a:pt x="14870" y="17943"/>
                    <a:pt x="15652" y="15101"/>
                    <a:pt x="16435" y="11918"/>
                  </a:cubicBezTo>
                  <a:cubicBezTo>
                    <a:pt x="17217" y="8734"/>
                    <a:pt x="18000" y="5210"/>
                    <a:pt x="18626" y="3107"/>
                  </a:cubicBezTo>
                  <a:cubicBezTo>
                    <a:pt x="19252" y="1004"/>
                    <a:pt x="19722" y="322"/>
                    <a:pt x="20191" y="94"/>
                  </a:cubicBezTo>
                  <a:cubicBezTo>
                    <a:pt x="20661" y="-133"/>
                    <a:pt x="21130" y="94"/>
                    <a:pt x="21600" y="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9690100" y="1629508"/>
              <a:ext cx="152400" cy="18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16200" y="5683"/>
                  </a:moveTo>
                  <a:cubicBezTo>
                    <a:pt x="15000" y="3965"/>
                    <a:pt x="13800" y="2247"/>
                    <a:pt x="12450" y="1142"/>
                  </a:cubicBezTo>
                  <a:cubicBezTo>
                    <a:pt x="11100" y="38"/>
                    <a:pt x="9600" y="-453"/>
                    <a:pt x="7800" y="529"/>
                  </a:cubicBezTo>
                  <a:cubicBezTo>
                    <a:pt x="6000" y="1511"/>
                    <a:pt x="3900" y="3965"/>
                    <a:pt x="2400" y="7279"/>
                  </a:cubicBezTo>
                  <a:cubicBezTo>
                    <a:pt x="900" y="10592"/>
                    <a:pt x="0" y="14765"/>
                    <a:pt x="0" y="17342"/>
                  </a:cubicBezTo>
                  <a:cubicBezTo>
                    <a:pt x="0" y="19920"/>
                    <a:pt x="900" y="20902"/>
                    <a:pt x="2100" y="21024"/>
                  </a:cubicBezTo>
                  <a:cubicBezTo>
                    <a:pt x="3300" y="21147"/>
                    <a:pt x="4800" y="20411"/>
                    <a:pt x="6450" y="18938"/>
                  </a:cubicBezTo>
                  <a:cubicBezTo>
                    <a:pt x="8100" y="17465"/>
                    <a:pt x="9900" y="15256"/>
                    <a:pt x="11550" y="12802"/>
                  </a:cubicBezTo>
                  <a:cubicBezTo>
                    <a:pt x="13200" y="10347"/>
                    <a:pt x="14700" y="7647"/>
                    <a:pt x="15600" y="7033"/>
                  </a:cubicBezTo>
                  <a:cubicBezTo>
                    <a:pt x="16500" y="6420"/>
                    <a:pt x="16800" y="7892"/>
                    <a:pt x="17700" y="10224"/>
                  </a:cubicBezTo>
                  <a:cubicBezTo>
                    <a:pt x="18600" y="12556"/>
                    <a:pt x="20100" y="15747"/>
                    <a:pt x="21600" y="18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9880599" y="1608666"/>
              <a:ext cx="152401" cy="23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5207"/>
                  </a:moveTo>
                  <a:cubicBezTo>
                    <a:pt x="900" y="4243"/>
                    <a:pt x="1800" y="3279"/>
                    <a:pt x="3000" y="3086"/>
                  </a:cubicBezTo>
                  <a:cubicBezTo>
                    <a:pt x="4200" y="2893"/>
                    <a:pt x="5700" y="3471"/>
                    <a:pt x="7500" y="5593"/>
                  </a:cubicBezTo>
                  <a:cubicBezTo>
                    <a:pt x="9300" y="7714"/>
                    <a:pt x="11400" y="11379"/>
                    <a:pt x="12450" y="13789"/>
                  </a:cubicBezTo>
                  <a:cubicBezTo>
                    <a:pt x="13500" y="16200"/>
                    <a:pt x="13500" y="17357"/>
                    <a:pt x="12600" y="18611"/>
                  </a:cubicBezTo>
                  <a:cubicBezTo>
                    <a:pt x="11700" y="19864"/>
                    <a:pt x="9900" y="21214"/>
                    <a:pt x="8850" y="21407"/>
                  </a:cubicBezTo>
                  <a:cubicBezTo>
                    <a:pt x="7800" y="21600"/>
                    <a:pt x="7500" y="20636"/>
                    <a:pt x="7650" y="18129"/>
                  </a:cubicBezTo>
                  <a:cubicBezTo>
                    <a:pt x="7800" y="15621"/>
                    <a:pt x="8400" y="11571"/>
                    <a:pt x="10800" y="8293"/>
                  </a:cubicBezTo>
                  <a:cubicBezTo>
                    <a:pt x="13200" y="5014"/>
                    <a:pt x="17400" y="2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0163914" y="1421145"/>
              <a:ext cx="154836" cy="38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34" fill="norm" stroke="1" extrusionOk="0">
                  <a:moveTo>
                    <a:pt x="21352" y="2667"/>
                  </a:moveTo>
                  <a:cubicBezTo>
                    <a:pt x="20476" y="1723"/>
                    <a:pt x="19601" y="778"/>
                    <a:pt x="18287" y="306"/>
                  </a:cubicBezTo>
                  <a:cubicBezTo>
                    <a:pt x="16974" y="-166"/>
                    <a:pt x="15222" y="-166"/>
                    <a:pt x="12741" y="837"/>
                  </a:cubicBezTo>
                  <a:cubicBezTo>
                    <a:pt x="10260" y="1841"/>
                    <a:pt x="7049" y="3847"/>
                    <a:pt x="4568" y="6680"/>
                  </a:cubicBezTo>
                  <a:cubicBezTo>
                    <a:pt x="2087" y="9513"/>
                    <a:pt x="336" y="13172"/>
                    <a:pt x="44" y="15709"/>
                  </a:cubicBezTo>
                  <a:cubicBezTo>
                    <a:pt x="-248" y="18247"/>
                    <a:pt x="920" y="19664"/>
                    <a:pt x="3401" y="20431"/>
                  </a:cubicBezTo>
                  <a:cubicBezTo>
                    <a:pt x="5882" y="21198"/>
                    <a:pt x="9676" y="21316"/>
                    <a:pt x="13471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0401300" y="1443566"/>
              <a:ext cx="1587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545"/>
                    <a:pt x="11520" y="13091"/>
                    <a:pt x="15120" y="16691"/>
                  </a:cubicBezTo>
                  <a:cubicBezTo>
                    <a:pt x="18720" y="20291"/>
                    <a:pt x="20160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0483850" y="1468966"/>
              <a:ext cx="1397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71"/>
                    <a:pt x="14400" y="4343"/>
                    <a:pt x="10800" y="7257"/>
                  </a:cubicBezTo>
                  <a:cubicBezTo>
                    <a:pt x="7200" y="10171"/>
                    <a:pt x="3600" y="13829"/>
                    <a:pt x="1800" y="16343"/>
                  </a:cubicBezTo>
                  <a:cubicBezTo>
                    <a:pt x="0" y="18857"/>
                    <a:pt x="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0604499" y="1481666"/>
              <a:ext cx="10822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17446" y="0"/>
                  </a:moveTo>
                  <a:cubicBezTo>
                    <a:pt x="19523" y="3100"/>
                    <a:pt x="21600" y="6200"/>
                    <a:pt x="21185" y="9400"/>
                  </a:cubicBezTo>
                  <a:cubicBezTo>
                    <a:pt x="20769" y="12600"/>
                    <a:pt x="17862" y="15900"/>
                    <a:pt x="13915" y="17950"/>
                  </a:cubicBezTo>
                  <a:cubicBezTo>
                    <a:pt x="9969" y="20000"/>
                    <a:pt x="4985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327150" y="2866052"/>
              <a:ext cx="138317" cy="559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397" fill="norm" stroke="1" extrusionOk="0">
                  <a:moveTo>
                    <a:pt x="0" y="9705"/>
                  </a:moveTo>
                  <a:cubicBezTo>
                    <a:pt x="1588" y="11484"/>
                    <a:pt x="3176" y="13264"/>
                    <a:pt x="4924" y="15044"/>
                  </a:cubicBezTo>
                  <a:cubicBezTo>
                    <a:pt x="6671" y="16824"/>
                    <a:pt x="8576" y="18604"/>
                    <a:pt x="9529" y="19736"/>
                  </a:cubicBezTo>
                  <a:cubicBezTo>
                    <a:pt x="10482" y="20869"/>
                    <a:pt x="10482" y="21354"/>
                    <a:pt x="10165" y="21395"/>
                  </a:cubicBezTo>
                  <a:cubicBezTo>
                    <a:pt x="9847" y="21435"/>
                    <a:pt x="9212" y="21031"/>
                    <a:pt x="7465" y="19129"/>
                  </a:cubicBezTo>
                  <a:cubicBezTo>
                    <a:pt x="5718" y="17228"/>
                    <a:pt x="2859" y="13831"/>
                    <a:pt x="1588" y="10716"/>
                  </a:cubicBezTo>
                  <a:cubicBezTo>
                    <a:pt x="318" y="7601"/>
                    <a:pt x="635" y="4770"/>
                    <a:pt x="2224" y="2950"/>
                  </a:cubicBezTo>
                  <a:cubicBezTo>
                    <a:pt x="3812" y="1129"/>
                    <a:pt x="6671" y="320"/>
                    <a:pt x="10006" y="78"/>
                  </a:cubicBezTo>
                  <a:cubicBezTo>
                    <a:pt x="13341" y="-165"/>
                    <a:pt x="17153" y="159"/>
                    <a:pt x="19218" y="1089"/>
                  </a:cubicBezTo>
                  <a:cubicBezTo>
                    <a:pt x="21282" y="2019"/>
                    <a:pt x="21600" y="3556"/>
                    <a:pt x="18106" y="5215"/>
                  </a:cubicBezTo>
                  <a:cubicBezTo>
                    <a:pt x="14612" y="6873"/>
                    <a:pt x="7306" y="8653"/>
                    <a:pt x="0" y="10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492199" y="3170766"/>
              <a:ext cx="139752" cy="202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14" fill="norm" stroke="1" extrusionOk="0">
                  <a:moveTo>
                    <a:pt x="975" y="4676"/>
                  </a:moveTo>
                  <a:cubicBezTo>
                    <a:pt x="330" y="3563"/>
                    <a:pt x="-315" y="2449"/>
                    <a:pt x="169" y="2115"/>
                  </a:cubicBezTo>
                  <a:cubicBezTo>
                    <a:pt x="652" y="1781"/>
                    <a:pt x="2264" y="2227"/>
                    <a:pt x="4843" y="4342"/>
                  </a:cubicBezTo>
                  <a:cubicBezTo>
                    <a:pt x="7422" y="6458"/>
                    <a:pt x="10969" y="10243"/>
                    <a:pt x="12742" y="12804"/>
                  </a:cubicBezTo>
                  <a:cubicBezTo>
                    <a:pt x="14515" y="15365"/>
                    <a:pt x="14515" y="16701"/>
                    <a:pt x="14192" y="18037"/>
                  </a:cubicBezTo>
                  <a:cubicBezTo>
                    <a:pt x="13870" y="19373"/>
                    <a:pt x="13225" y="20709"/>
                    <a:pt x="12097" y="21155"/>
                  </a:cubicBezTo>
                  <a:cubicBezTo>
                    <a:pt x="10969" y="21600"/>
                    <a:pt x="9357" y="21155"/>
                    <a:pt x="8067" y="19262"/>
                  </a:cubicBezTo>
                  <a:cubicBezTo>
                    <a:pt x="6778" y="17369"/>
                    <a:pt x="5810" y="14029"/>
                    <a:pt x="6455" y="10689"/>
                  </a:cubicBezTo>
                  <a:cubicBezTo>
                    <a:pt x="7100" y="7348"/>
                    <a:pt x="9357" y="4008"/>
                    <a:pt x="12097" y="2227"/>
                  </a:cubicBezTo>
                  <a:cubicBezTo>
                    <a:pt x="14837" y="445"/>
                    <a:pt x="18061" y="223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647031" y="3188216"/>
              <a:ext cx="120210" cy="13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0450" fill="norm" stroke="1" extrusionOk="0">
                  <a:moveTo>
                    <a:pt x="11669" y="237"/>
                  </a:moveTo>
                  <a:cubicBezTo>
                    <a:pt x="9473" y="-76"/>
                    <a:pt x="7276" y="-389"/>
                    <a:pt x="5080" y="1489"/>
                  </a:cubicBezTo>
                  <a:cubicBezTo>
                    <a:pt x="2883" y="3368"/>
                    <a:pt x="686" y="7437"/>
                    <a:pt x="137" y="10881"/>
                  </a:cubicBezTo>
                  <a:cubicBezTo>
                    <a:pt x="-412" y="14324"/>
                    <a:pt x="686" y="17141"/>
                    <a:pt x="3432" y="18863"/>
                  </a:cubicBezTo>
                  <a:cubicBezTo>
                    <a:pt x="6178" y="20585"/>
                    <a:pt x="10571" y="21211"/>
                    <a:pt x="13866" y="19176"/>
                  </a:cubicBezTo>
                  <a:cubicBezTo>
                    <a:pt x="17161" y="17141"/>
                    <a:pt x="19357" y="12446"/>
                    <a:pt x="20273" y="9315"/>
                  </a:cubicBezTo>
                  <a:cubicBezTo>
                    <a:pt x="21188" y="6185"/>
                    <a:pt x="20822" y="4620"/>
                    <a:pt x="19724" y="3211"/>
                  </a:cubicBezTo>
                  <a:cubicBezTo>
                    <a:pt x="18625" y="1802"/>
                    <a:pt x="16795" y="550"/>
                    <a:pt x="15880" y="707"/>
                  </a:cubicBezTo>
                  <a:cubicBezTo>
                    <a:pt x="14964" y="863"/>
                    <a:pt x="14964" y="2428"/>
                    <a:pt x="14964" y="3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823898" y="3151716"/>
              <a:ext cx="122232" cy="148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013" fill="norm" stroke="1" extrusionOk="0">
                  <a:moveTo>
                    <a:pt x="11634" y="7200"/>
                  </a:moveTo>
                  <a:cubicBezTo>
                    <a:pt x="10194" y="6300"/>
                    <a:pt x="8754" y="5400"/>
                    <a:pt x="7314" y="5400"/>
                  </a:cubicBezTo>
                  <a:cubicBezTo>
                    <a:pt x="5874" y="5400"/>
                    <a:pt x="4434" y="6300"/>
                    <a:pt x="3174" y="8100"/>
                  </a:cubicBezTo>
                  <a:cubicBezTo>
                    <a:pt x="1914" y="9900"/>
                    <a:pt x="834" y="12600"/>
                    <a:pt x="294" y="14700"/>
                  </a:cubicBezTo>
                  <a:cubicBezTo>
                    <a:pt x="-246" y="16800"/>
                    <a:pt x="-246" y="18300"/>
                    <a:pt x="2094" y="19500"/>
                  </a:cubicBezTo>
                  <a:cubicBezTo>
                    <a:pt x="4434" y="20700"/>
                    <a:pt x="9114" y="21600"/>
                    <a:pt x="12894" y="20550"/>
                  </a:cubicBezTo>
                  <a:cubicBezTo>
                    <a:pt x="16674" y="19500"/>
                    <a:pt x="19554" y="16500"/>
                    <a:pt x="20454" y="12750"/>
                  </a:cubicBezTo>
                  <a:cubicBezTo>
                    <a:pt x="21354" y="9000"/>
                    <a:pt x="20274" y="4500"/>
                    <a:pt x="191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2038350" y="2793696"/>
              <a:ext cx="63500" cy="52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1600" y="4229"/>
                  </a:moveTo>
                  <a:cubicBezTo>
                    <a:pt x="21600" y="3196"/>
                    <a:pt x="21600" y="2163"/>
                    <a:pt x="21240" y="1389"/>
                  </a:cubicBezTo>
                  <a:cubicBezTo>
                    <a:pt x="20880" y="614"/>
                    <a:pt x="20160" y="98"/>
                    <a:pt x="18000" y="12"/>
                  </a:cubicBezTo>
                  <a:cubicBezTo>
                    <a:pt x="15840" y="-74"/>
                    <a:pt x="12240" y="270"/>
                    <a:pt x="8280" y="1690"/>
                  </a:cubicBezTo>
                  <a:cubicBezTo>
                    <a:pt x="4320" y="3110"/>
                    <a:pt x="0" y="5606"/>
                    <a:pt x="0" y="8489"/>
                  </a:cubicBezTo>
                  <a:cubicBezTo>
                    <a:pt x="0" y="11371"/>
                    <a:pt x="4320" y="14642"/>
                    <a:pt x="7560" y="16879"/>
                  </a:cubicBezTo>
                  <a:cubicBezTo>
                    <a:pt x="10800" y="19116"/>
                    <a:pt x="12960" y="20321"/>
                    <a:pt x="1512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2004706" y="3155950"/>
              <a:ext cx="128894" cy="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312" y="21600"/>
                  </a:moveTo>
                  <a:cubicBezTo>
                    <a:pt x="-37" y="15709"/>
                    <a:pt x="-385" y="9818"/>
                    <a:pt x="1009" y="5891"/>
                  </a:cubicBezTo>
                  <a:cubicBezTo>
                    <a:pt x="2402" y="1964"/>
                    <a:pt x="5538" y="0"/>
                    <a:pt x="9196" y="0"/>
                  </a:cubicBezTo>
                  <a:cubicBezTo>
                    <a:pt x="12854" y="0"/>
                    <a:pt x="17034" y="1964"/>
                    <a:pt x="21215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504950" y="3431116"/>
              <a:ext cx="438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6" y="14400"/>
                    <a:pt x="4591" y="7200"/>
                    <a:pt x="8191" y="3600"/>
                  </a:cubicBezTo>
                  <a:cubicBezTo>
                    <a:pt x="11791" y="0"/>
                    <a:pt x="166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606550" y="3450166"/>
              <a:ext cx="4254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97" y="21600"/>
                    <a:pt x="2794" y="21600"/>
                    <a:pt x="5803" y="18847"/>
                  </a:cubicBezTo>
                  <a:cubicBezTo>
                    <a:pt x="8812" y="16094"/>
                    <a:pt x="13433" y="10588"/>
                    <a:pt x="16334" y="6988"/>
                  </a:cubicBezTo>
                  <a:cubicBezTo>
                    <a:pt x="19236" y="3388"/>
                    <a:pt x="20418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2355849" y="3151716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2374900" y="326601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2827704" y="2973741"/>
              <a:ext cx="194897" cy="38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92" fill="norm" stroke="1" extrusionOk="0">
                  <a:moveTo>
                    <a:pt x="3270" y="21492"/>
                  </a:moveTo>
                  <a:cubicBezTo>
                    <a:pt x="2109" y="21140"/>
                    <a:pt x="947" y="20788"/>
                    <a:pt x="367" y="19966"/>
                  </a:cubicBezTo>
                  <a:cubicBezTo>
                    <a:pt x="-214" y="19144"/>
                    <a:pt x="-214" y="17853"/>
                    <a:pt x="1180" y="15094"/>
                  </a:cubicBezTo>
                  <a:cubicBezTo>
                    <a:pt x="2573" y="12335"/>
                    <a:pt x="5360" y="8109"/>
                    <a:pt x="7102" y="5762"/>
                  </a:cubicBezTo>
                  <a:cubicBezTo>
                    <a:pt x="8844" y="3414"/>
                    <a:pt x="9541" y="2944"/>
                    <a:pt x="10586" y="2122"/>
                  </a:cubicBezTo>
                  <a:cubicBezTo>
                    <a:pt x="11631" y="1301"/>
                    <a:pt x="13025" y="127"/>
                    <a:pt x="13954" y="9"/>
                  </a:cubicBezTo>
                  <a:cubicBezTo>
                    <a:pt x="14883" y="-108"/>
                    <a:pt x="15347" y="831"/>
                    <a:pt x="15812" y="3238"/>
                  </a:cubicBezTo>
                  <a:cubicBezTo>
                    <a:pt x="16276" y="5644"/>
                    <a:pt x="16741" y="9518"/>
                    <a:pt x="17670" y="12335"/>
                  </a:cubicBezTo>
                  <a:cubicBezTo>
                    <a:pt x="18599" y="15153"/>
                    <a:pt x="19992" y="16914"/>
                    <a:pt x="21386" y="18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2878251" y="3164416"/>
              <a:ext cx="14434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626" y="21600"/>
                  </a:moveTo>
                  <a:cubicBezTo>
                    <a:pt x="687" y="18000"/>
                    <a:pt x="-252" y="14400"/>
                    <a:pt x="61" y="11700"/>
                  </a:cubicBezTo>
                  <a:cubicBezTo>
                    <a:pt x="374" y="9000"/>
                    <a:pt x="1939" y="7200"/>
                    <a:pt x="5696" y="5400"/>
                  </a:cubicBezTo>
                  <a:cubicBezTo>
                    <a:pt x="9452" y="3600"/>
                    <a:pt x="15400" y="1800"/>
                    <a:pt x="21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3096537" y="2977535"/>
              <a:ext cx="154663" cy="29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50" fill="norm" stroke="1" extrusionOk="0">
                  <a:moveTo>
                    <a:pt x="312" y="4760"/>
                  </a:moveTo>
                  <a:cubicBezTo>
                    <a:pt x="20" y="3543"/>
                    <a:pt x="-272" y="2326"/>
                    <a:pt x="458" y="1489"/>
                  </a:cubicBezTo>
                  <a:cubicBezTo>
                    <a:pt x="1187" y="653"/>
                    <a:pt x="2939" y="196"/>
                    <a:pt x="5420" y="44"/>
                  </a:cubicBezTo>
                  <a:cubicBezTo>
                    <a:pt x="7901" y="-108"/>
                    <a:pt x="11112" y="44"/>
                    <a:pt x="12717" y="1946"/>
                  </a:cubicBezTo>
                  <a:cubicBezTo>
                    <a:pt x="14323" y="3847"/>
                    <a:pt x="14323" y="7498"/>
                    <a:pt x="12571" y="10692"/>
                  </a:cubicBezTo>
                  <a:cubicBezTo>
                    <a:pt x="10820" y="13886"/>
                    <a:pt x="7317" y="16624"/>
                    <a:pt x="5274" y="18374"/>
                  </a:cubicBezTo>
                  <a:cubicBezTo>
                    <a:pt x="3231" y="20123"/>
                    <a:pt x="2647" y="20884"/>
                    <a:pt x="3231" y="21188"/>
                  </a:cubicBezTo>
                  <a:cubicBezTo>
                    <a:pt x="3814" y="21492"/>
                    <a:pt x="5566" y="21340"/>
                    <a:pt x="8777" y="20960"/>
                  </a:cubicBezTo>
                  <a:cubicBezTo>
                    <a:pt x="11987" y="20579"/>
                    <a:pt x="16658" y="19971"/>
                    <a:pt x="21328" y="19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3327400" y="3285066"/>
              <a:ext cx="508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3584486" y="2936728"/>
              <a:ext cx="181609" cy="35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30" fill="norm" stroke="1" extrusionOk="0">
                  <a:moveTo>
                    <a:pt x="14534" y="3802"/>
                  </a:moveTo>
                  <a:cubicBezTo>
                    <a:pt x="14286" y="3159"/>
                    <a:pt x="14038" y="2516"/>
                    <a:pt x="13293" y="2066"/>
                  </a:cubicBezTo>
                  <a:cubicBezTo>
                    <a:pt x="12548" y="1616"/>
                    <a:pt x="11307" y="1359"/>
                    <a:pt x="9320" y="1938"/>
                  </a:cubicBezTo>
                  <a:cubicBezTo>
                    <a:pt x="7334" y="2516"/>
                    <a:pt x="4603" y="3931"/>
                    <a:pt x="2741" y="6309"/>
                  </a:cubicBezTo>
                  <a:cubicBezTo>
                    <a:pt x="879" y="8688"/>
                    <a:pt x="-114" y="12031"/>
                    <a:pt x="10" y="14474"/>
                  </a:cubicBezTo>
                  <a:cubicBezTo>
                    <a:pt x="134" y="16916"/>
                    <a:pt x="1376" y="18459"/>
                    <a:pt x="2369" y="19488"/>
                  </a:cubicBezTo>
                  <a:cubicBezTo>
                    <a:pt x="3362" y="20516"/>
                    <a:pt x="4107" y="21031"/>
                    <a:pt x="5224" y="21288"/>
                  </a:cubicBezTo>
                  <a:cubicBezTo>
                    <a:pt x="6341" y="21545"/>
                    <a:pt x="7831" y="21545"/>
                    <a:pt x="10189" y="20516"/>
                  </a:cubicBezTo>
                  <a:cubicBezTo>
                    <a:pt x="12548" y="19488"/>
                    <a:pt x="15776" y="17431"/>
                    <a:pt x="17886" y="14474"/>
                  </a:cubicBezTo>
                  <a:cubicBezTo>
                    <a:pt x="19996" y="11516"/>
                    <a:pt x="20989" y="7659"/>
                    <a:pt x="21238" y="5281"/>
                  </a:cubicBezTo>
                  <a:cubicBezTo>
                    <a:pt x="21486" y="2902"/>
                    <a:pt x="20989" y="2002"/>
                    <a:pt x="20120" y="1359"/>
                  </a:cubicBezTo>
                  <a:cubicBezTo>
                    <a:pt x="19252" y="716"/>
                    <a:pt x="18010" y="331"/>
                    <a:pt x="16645" y="138"/>
                  </a:cubicBezTo>
                  <a:cubicBezTo>
                    <a:pt x="15279" y="-55"/>
                    <a:pt x="13789" y="-55"/>
                    <a:pt x="12548" y="202"/>
                  </a:cubicBezTo>
                  <a:cubicBezTo>
                    <a:pt x="11307" y="459"/>
                    <a:pt x="10314" y="974"/>
                    <a:pt x="9693" y="2131"/>
                  </a:cubicBezTo>
                  <a:cubicBezTo>
                    <a:pt x="9072" y="3288"/>
                    <a:pt x="8824" y="5088"/>
                    <a:pt x="10189" y="7274"/>
                  </a:cubicBezTo>
                  <a:cubicBezTo>
                    <a:pt x="11555" y="9459"/>
                    <a:pt x="14534" y="12031"/>
                    <a:pt x="16520" y="14216"/>
                  </a:cubicBezTo>
                  <a:cubicBezTo>
                    <a:pt x="18507" y="16402"/>
                    <a:pt x="19500" y="18202"/>
                    <a:pt x="20493" y="20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3898349" y="2904066"/>
              <a:ext cx="12755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3279" y="0"/>
                  </a:moveTo>
                  <a:cubicBezTo>
                    <a:pt x="1863" y="2437"/>
                    <a:pt x="446" y="4874"/>
                    <a:pt x="92" y="6425"/>
                  </a:cubicBezTo>
                  <a:cubicBezTo>
                    <a:pt x="-262" y="7975"/>
                    <a:pt x="446" y="8640"/>
                    <a:pt x="1508" y="9194"/>
                  </a:cubicBezTo>
                  <a:cubicBezTo>
                    <a:pt x="2571" y="9748"/>
                    <a:pt x="3987" y="10191"/>
                    <a:pt x="5581" y="10302"/>
                  </a:cubicBezTo>
                  <a:cubicBezTo>
                    <a:pt x="7174" y="10412"/>
                    <a:pt x="8945" y="10191"/>
                    <a:pt x="10361" y="9803"/>
                  </a:cubicBezTo>
                  <a:cubicBezTo>
                    <a:pt x="11777" y="9415"/>
                    <a:pt x="12840" y="8862"/>
                    <a:pt x="14079" y="8252"/>
                  </a:cubicBezTo>
                  <a:cubicBezTo>
                    <a:pt x="15318" y="7643"/>
                    <a:pt x="16735" y="6978"/>
                    <a:pt x="17266" y="6978"/>
                  </a:cubicBezTo>
                  <a:cubicBezTo>
                    <a:pt x="17797" y="6978"/>
                    <a:pt x="17443" y="7643"/>
                    <a:pt x="17443" y="9415"/>
                  </a:cubicBezTo>
                  <a:cubicBezTo>
                    <a:pt x="17443" y="11188"/>
                    <a:pt x="17797" y="14068"/>
                    <a:pt x="18505" y="16283"/>
                  </a:cubicBezTo>
                  <a:cubicBezTo>
                    <a:pt x="19213" y="18498"/>
                    <a:pt x="20276" y="20049"/>
                    <a:pt x="21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0" y="3964516"/>
              <a:ext cx="124587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" y="20880"/>
                    <a:pt x="257" y="20160"/>
                    <a:pt x="391" y="19656"/>
                  </a:cubicBezTo>
                  <a:cubicBezTo>
                    <a:pt x="525" y="19152"/>
                    <a:pt x="664" y="18864"/>
                    <a:pt x="809" y="18504"/>
                  </a:cubicBezTo>
                  <a:cubicBezTo>
                    <a:pt x="954" y="18144"/>
                    <a:pt x="1105" y="17712"/>
                    <a:pt x="1253" y="17280"/>
                  </a:cubicBezTo>
                  <a:cubicBezTo>
                    <a:pt x="1402" y="16848"/>
                    <a:pt x="1549" y="16416"/>
                    <a:pt x="1675" y="16056"/>
                  </a:cubicBezTo>
                  <a:cubicBezTo>
                    <a:pt x="1802" y="15696"/>
                    <a:pt x="1908" y="15408"/>
                    <a:pt x="2022" y="15120"/>
                  </a:cubicBezTo>
                  <a:cubicBezTo>
                    <a:pt x="2136" y="14832"/>
                    <a:pt x="2257" y="14544"/>
                    <a:pt x="2387" y="14184"/>
                  </a:cubicBezTo>
                  <a:cubicBezTo>
                    <a:pt x="2517" y="13824"/>
                    <a:pt x="2657" y="13392"/>
                    <a:pt x="2798" y="12960"/>
                  </a:cubicBezTo>
                  <a:cubicBezTo>
                    <a:pt x="2939" y="12528"/>
                    <a:pt x="3083" y="12096"/>
                    <a:pt x="3235" y="11736"/>
                  </a:cubicBezTo>
                  <a:cubicBezTo>
                    <a:pt x="3387" y="11376"/>
                    <a:pt x="3549" y="11088"/>
                    <a:pt x="3719" y="10656"/>
                  </a:cubicBezTo>
                  <a:cubicBezTo>
                    <a:pt x="3890" y="10224"/>
                    <a:pt x="4070" y="9648"/>
                    <a:pt x="4200" y="9288"/>
                  </a:cubicBezTo>
                  <a:cubicBezTo>
                    <a:pt x="4330" y="8928"/>
                    <a:pt x="4411" y="8784"/>
                    <a:pt x="4550" y="8496"/>
                  </a:cubicBezTo>
                  <a:cubicBezTo>
                    <a:pt x="4690" y="8208"/>
                    <a:pt x="4888" y="7776"/>
                    <a:pt x="5037" y="7488"/>
                  </a:cubicBezTo>
                  <a:cubicBezTo>
                    <a:pt x="5185" y="7200"/>
                    <a:pt x="5284" y="7056"/>
                    <a:pt x="5391" y="6840"/>
                  </a:cubicBezTo>
                  <a:cubicBezTo>
                    <a:pt x="5497" y="6624"/>
                    <a:pt x="5611" y="6336"/>
                    <a:pt x="5723" y="6120"/>
                  </a:cubicBezTo>
                  <a:cubicBezTo>
                    <a:pt x="5835" y="5904"/>
                    <a:pt x="5945" y="5760"/>
                    <a:pt x="6051" y="5616"/>
                  </a:cubicBezTo>
                  <a:cubicBezTo>
                    <a:pt x="6158" y="5472"/>
                    <a:pt x="6261" y="5328"/>
                    <a:pt x="6371" y="5184"/>
                  </a:cubicBezTo>
                  <a:cubicBezTo>
                    <a:pt x="6481" y="5040"/>
                    <a:pt x="6598" y="4896"/>
                    <a:pt x="6712" y="4752"/>
                  </a:cubicBezTo>
                  <a:cubicBezTo>
                    <a:pt x="6826" y="4608"/>
                    <a:pt x="6936" y="4464"/>
                    <a:pt x="7050" y="4320"/>
                  </a:cubicBezTo>
                  <a:cubicBezTo>
                    <a:pt x="7163" y="4176"/>
                    <a:pt x="7281" y="4032"/>
                    <a:pt x="7393" y="3888"/>
                  </a:cubicBezTo>
                  <a:cubicBezTo>
                    <a:pt x="7505" y="3744"/>
                    <a:pt x="7611" y="3600"/>
                    <a:pt x="7727" y="3456"/>
                  </a:cubicBezTo>
                  <a:cubicBezTo>
                    <a:pt x="7842" y="3312"/>
                    <a:pt x="7967" y="3168"/>
                    <a:pt x="8090" y="3096"/>
                  </a:cubicBezTo>
                  <a:cubicBezTo>
                    <a:pt x="8213" y="3024"/>
                    <a:pt x="8334" y="3024"/>
                    <a:pt x="8457" y="2952"/>
                  </a:cubicBezTo>
                  <a:cubicBezTo>
                    <a:pt x="8580" y="2880"/>
                    <a:pt x="8705" y="2736"/>
                    <a:pt x="8826" y="2592"/>
                  </a:cubicBezTo>
                  <a:cubicBezTo>
                    <a:pt x="8947" y="2448"/>
                    <a:pt x="9064" y="2304"/>
                    <a:pt x="9191" y="2160"/>
                  </a:cubicBezTo>
                  <a:cubicBezTo>
                    <a:pt x="9317" y="2016"/>
                    <a:pt x="9453" y="1872"/>
                    <a:pt x="9589" y="1728"/>
                  </a:cubicBezTo>
                  <a:cubicBezTo>
                    <a:pt x="9725" y="1584"/>
                    <a:pt x="9861" y="1440"/>
                    <a:pt x="9998" y="1296"/>
                  </a:cubicBezTo>
                  <a:cubicBezTo>
                    <a:pt x="10136" y="1152"/>
                    <a:pt x="10275" y="1008"/>
                    <a:pt x="10411" y="936"/>
                  </a:cubicBezTo>
                  <a:cubicBezTo>
                    <a:pt x="10547" y="864"/>
                    <a:pt x="10679" y="864"/>
                    <a:pt x="10822" y="792"/>
                  </a:cubicBezTo>
                  <a:cubicBezTo>
                    <a:pt x="10965" y="720"/>
                    <a:pt x="11119" y="576"/>
                    <a:pt x="11270" y="432"/>
                  </a:cubicBezTo>
                  <a:cubicBezTo>
                    <a:pt x="11420" y="288"/>
                    <a:pt x="11567" y="144"/>
                    <a:pt x="11719" y="72"/>
                  </a:cubicBezTo>
                  <a:cubicBezTo>
                    <a:pt x="11872" y="0"/>
                    <a:pt x="12029" y="0"/>
                    <a:pt x="12180" y="0"/>
                  </a:cubicBezTo>
                  <a:cubicBezTo>
                    <a:pt x="12330" y="0"/>
                    <a:pt x="12473" y="0"/>
                    <a:pt x="12629" y="0"/>
                  </a:cubicBezTo>
                  <a:cubicBezTo>
                    <a:pt x="12785" y="0"/>
                    <a:pt x="12954" y="0"/>
                    <a:pt x="13119" y="72"/>
                  </a:cubicBezTo>
                  <a:cubicBezTo>
                    <a:pt x="13284" y="144"/>
                    <a:pt x="13446" y="288"/>
                    <a:pt x="13609" y="432"/>
                  </a:cubicBezTo>
                  <a:cubicBezTo>
                    <a:pt x="13772" y="576"/>
                    <a:pt x="13938" y="720"/>
                    <a:pt x="14095" y="936"/>
                  </a:cubicBezTo>
                  <a:cubicBezTo>
                    <a:pt x="14253" y="1152"/>
                    <a:pt x="14404" y="1440"/>
                    <a:pt x="14565" y="1728"/>
                  </a:cubicBezTo>
                  <a:cubicBezTo>
                    <a:pt x="14727" y="2016"/>
                    <a:pt x="14899" y="2304"/>
                    <a:pt x="15064" y="2520"/>
                  </a:cubicBezTo>
                  <a:cubicBezTo>
                    <a:pt x="15229" y="2736"/>
                    <a:pt x="15387" y="2880"/>
                    <a:pt x="15545" y="3096"/>
                  </a:cubicBezTo>
                  <a:cubicBezTo>
                    <a:pt x="15703" y="3312"/>
                    <a:pt x="15861" y="3600"/>
                    <a:pt x="16011" y="3888"/>
                  </a:cubicBezTo>
                  <a:cubicBezTo>
                    <a:pt x="16161" y="4176"/>
                    <a:pt x="16305" y="4464"/>
                    <a:pt x="16455" y="4752"/>
                  </a:cubicBezTo>
                  <a:cubicBezTo>
                    <a:pt x="16606" y="5040"/>
                    <a:pt x="16763" y="5328"/>
                    <a:pt x="16914" y="5616"/>
                  </a:cubicBezTo>
                  <a:cubicBezTo>
                    <a:pt x="17064" y="5904"/>
                    <a:pt x="17207" y="6192"/>
                    <a:pt x="17352" y="6480"/>
                  </a:cubicBezTo>
                  <a:cubicBezTo>
                    <a:pt x="17497" y="6768"/>
                    <a:pt x="17644" y="7056"/>
                    <a:pt x="17780" y="7344"/>
                  </a:cubicBezTo>
                  <a:cubicBezTo>
                    <a:pt x="17916" y="7632"/>
                    <a:pt x="18040" y="7920"/>
                    <a:pt x="18237" y="8280"/>
                  </a:cubicBezTo>
                  <a:cubicBezTo>
                    <a:pt x="18433" y="8640"/>
                    <a:pt x="18701" y="9072"/>
                    <a:pt x="18897" y="9360"/>
                  </a:cubicBezTo>
                  <a:cubicBezTo>
                    <a:pt x="19094" y="9648"/>
                    <a:pt x="19218" y="9792"/>
                    <a:pt x="19394" y="10080"/>
                  </a:cubicBezTo>
                  <a:cubicBezTo>
                    <a:pt x="19571" y="10368"/>
                    <a:pt x="19798" y="10800"/>
                    <a:pt x="19965" y="11088"/>
                  </a:cubicBezTo>
                  <a:cubicBezTo>
                    <a:pt x="20132" y="11376"/>
                    <a:pt x="20239" y="11520"/>
                    <a:pt x="20382" y="11808"/>
                  </a:cubicBezTo>
                  <a:cubicBezTo>
                    <a:pt x="20525" y="12096"/>
                    <a:pt x="20705" y="12528"/>
                    <a:pt x="20914" y="13176"/>
                  </a:cubicBezTo>
                  <a:cubicBezTo>
                    <a:pt x="21123" y="13824"/>
                    <a:pt x="21361" y="14688"/>
                    <a:pt x="21600" y="15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940163" y="4415801"/>
              <a:ext cx="298088" cy="46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415" fill="norm" stroke="1" extrusionOk="0">
                  <a:moveTo>
                    <a:pt x="21574" y="1747"/>
                  </a:moveTo>
                  <a:cubicBezTo>
                    <a:pt x="21574" y="1257"/>
                    <a:pt x="21574" y="766"/>
                    <a:pt x="21191" y="422"/>
                  </a:cubicBezTo>
                  <a:cubicBezTo>
                    <a:pt x="20808" y="78"/>
                    <a:pt x="20042" y="-118"/>
                    <a:pt x="17744" y="78"/>
                  </a:cubicBezTo>
                  <a:cubicBezTo>
                    <a:pt x="15446" y="275"/>
                    <a:pt x="11617" y="864"/>
                    <a:pt x="8629" y="1797"/>
                  </a:cubicBezTo>
                  <a:cubicBezTo>
                    <a:pt x="5642" y="2729"/>
                    <a:pt x="3497" y="4006"/>
                    <a:pt x="2348" y="5724"/>
                  </a:cubicBezTo>
                  <a:cubicBezTo>
                    <a:pt x="1200" y="7442"/>
                    <a:pt x="1046" y="9602"/>
                    <a:pt x="817" y="11762"/>
                  </a:cubicBezTo>
                  <a:cubicBezTo>
                    <a:pt x="587" y="13922"/>
                    <a:pt x="280" y="16082"/>
                    <a:pt x="127" y="17457"/>
                  </a:cubicBezTo>
                  <a:cubicBezTo>
                    <a:pt x="-26" y="18831"/>
                    <a:pt x="-26" y="19420"/>
                    <a:pt x="51" y="19960"/>
                  </a:cubicBezTo>
                  <a:cubicBezTo>
                    <a:pt x="127" y="20500"/>
                    <a:pt x="280" y="20991"/>
                    <a:pt x="740" y="21237"/>
                  </a:cubicBezTo>
                  <a:cubicBezTo>
                    <a:pt x="1200" y="21482"/>
                    <a:pt x="1965" y="21482"/>
                    <a:pt x="4187" y="21187"/>
                  </a:cubicBezTo>
                  <a:cubicBezTo>
                    <a:pt x="6408" y="20893"/>
                    <a:pt x="10085" y="20304"/>
                    <a:pt x="12306" y="19862"/>
                  </a:cubicBezTo>
                  <a:cubicBezTo>
                    <a:pt x="14527" y="19420"/>
                    <a:pt x="15293" y="19126"/>
                    <a:pt x="16059" y="1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958850" y="4688416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302544" y="4384942"/>
              <a:ext cx="272256" cy="45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37" fill="norm" stroke="1" extrusionOk="0">
                  <a:moveTo>
                    <a:pt x="21537" y="837"/>
                  </a:moveTo>
                  <a:cubicBezTo>
                    <a:pt x="20867" y="537"/>
                    <a:pt x="20197" y="237"/>
                    <a:pt x="18858" y="87"/>
                  </a:cubicBezTo>
                  <a:cubicBezTo>
                    <a:pt x="17518" y="-63"/>
                    <a:pt x="15509" y="-63"/>
                    <a:pt x="12997" y="437"/>
                  </a:cubicBezTo>
                  <a:cubicBezTo>
                    <a:pt x="10486" y="937"/>
                    <a:pt x="7472" y="1937"/>
                    <a:pt x="5546" y="2637"/>
                  </a:cubicBezTo>
                  <a:cubicBezTo>
                    <a:pt x="3621" y="3337"/>
                    <a:pt x="2784" y="3737"/>
                    <a:pt x="2365" y="4187"/>
                  </a:cubicBezTo>
                  <a:cubicBezTo>
                    <a:pt x="1946" y="4637"/>
                    <a:pt x="1946" y="5137"/>
                    <a:pt x="2197" y="6237"/>
                  </a:cubicBezTo>
                  <a:cubicBezTo>
                    <a:pt x="2449" y="7337"/>
                    <a:pt x="2951" y="9037"/>
                    <a:pt x="2784" y="10887"/>
                  </a:cubicBezTo>
                  <a:cubicBezTo>
                    <a:pt x="2616" y="12737"/>
                    <a:pt x="1779" y="14737"/>
                    <a:pt x="1193" y="16087"/>
                  </a:cubicBezTo>
                  <a:cubicBezTo>
                    <a:pt x="607" y="17437"/>
                    <a:pt x="272" y="18137"/>
                    <a:pt x="104" y="18737"/>
                  </a:cubicBezTo>
                  <a:cubicBezTo>
                    <a:pt x="-63" y="19337"/>
                    <a:pt x="-63" y="19837"/>
                    <a:pt x="356" y="20187"/>
                  </a:cubicBezTo>
                  <a:cubicBezTo>
                    <a:pt x="774" y="20537"/>
                    <a:pt x="1611" y="20737"/>
                    <a:pt x="4123" y="20837"/>
                  </a:cubicBezTo>
                  <a:cubicBezTo>
                    <a:pt x="6635" y="20937"/>
                    <a:pt x="10821" y="20937"/>
                    <a:pt x="13332" y="21037"/>
                  </a:cubicBezTo>
                  <a:cubicBezTo>
                    <a:pt x="15844" y="21137"/>
                    <a:pt x="16681" y="21337"/>
                    <a:pt x="17518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657350" y="4523316"/>
              <a:ext cx="2159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2451"/>
                    <a:pt x="8471" y="4902"/>
                    <a:pt x="12071" y="8502"/>
                  </a:cubicBezTo>
                  <a:cubicBezTo>
                    <a:pt x="15671" y="12102"/>
                    <a:pt x="18635" y="168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695450" y="4472516"/>
              <a:ext cx="2032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0"/>
                    <a:pt x="18900" y="0"/>
                    <a:pt x="17100" y="826"/>
                  </a:cubicBezTo>
                  <a:cubicBezTo>
                    <a:pt x="15300" y="1652"/>
                    <a:pt x="13050" y="3305"/>
                    <a:pt x="10575" y="5902"/>
                  </a:cubicBezTo>
                  <a:cubicBezTo>
                    <a:pt x="8100" y="8498"/>
                    <a:pt x="5400" y="12039"/>
                    <a:pt x="3600" y="14813"/>
                  </a:cubicBezTo>
                  <a:cubicBezTo>
                    <a:pt x="1800" y="17587"/>
                    <a:pt x="900" y="195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2076449" y="4631266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2406650" y="4440766"/>
              <a:ext cx="1778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6480"/>
                    <a:pt x="11314" y="12960"/>
                    <a:pt x="14914" y="16560"/>
                  </a:cubicBezTo>
                  <a:cubicBezTo>
                    <a:pt x="18514" y="20160"/>
                    <a:pt x="20057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2565399" y="4459816"/>
              <a:ext cx="57151" cy="36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0"/>
                  </a:moveTo>
                  <a:cubicBezTo>
                    <a:pt x="16800" y="2098"/>
                    <a:pt x="12000" y="4197"/>
                    <a:pt x="8400" y="7035"/>
                  </a:cubicBezTo>
                  <a:cubicBezTo>
                    <a:pt x="4800" y="9874"/>
                    <a:pt x="2400" y="13454"/>
                    <a:pt x="1200" y="15737"/>
                  </a:cubicBezTo>
                  <a:cubicBezTo>
                    <a:pt x="0" y="18021"/>
                    <a:pt x="0" y="19008"/>
                    <a:pt x="0" y="19872"/>
                  </a:cubicBezTo>
                  <a:cubicBezTo>
                    <a:pt x="0" y="20736"/>
                    <a:pt x="0" y="21477"/>
                    <a:pt x="800" y="21538"/>
                  </a:cubicBezTo>
                  <a:cubicBezTo>
                    <a:pt x="1600" y="21600"/>
                    <a:pt x="3200" y="20983"/>
                    <a:pt x="48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2730499" y="4346524"/>
              <a:ext cx="178076" cy="538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60" fill="norm" stroke="1" extrusionOk="0">
                  <a:moveTo>
                    <a:pt x="0" y="1739"/>
                  </a:moveTo>
                  <a:cubicBezTo>
                    <a:pt x="762" y="1400"/>
                    <a:pt x="1525" y="1061"/>
                    <a:pt x="3812" y="765"/>
                  </a:cubicBezTo>
                  <a:cubicBezTo>
                    <a:pt x="6099" y="468"/>
                    <a:pt x="9911" y="214"/>
                    <a:pt x="12452" y="87"/>
                  </a:cubicBezTo>
                  <a:cubicBezTo>
                    <a:pt x="14993" y="-40"/>
                    <a:pt x="16264" y="-40"/>
                    <a:pt x="16899" y="172"/>
                  </a:cubicBezTo>
                  <a:cubicBezTo>
                    <a:pt x="17534" y="384"/>
                    <a:pt x="17534" y="807"/>
                    <a:pt x="17280" y="2289"/>
                  </a:cubicBezTo>
                  <a:cubicBezTo>
                    <a:pt x="17026" y="3772"/>
                    <a:pt x="16518" y="6313"/>
                    <a:pt x="16518" y="8642"/>
                  </a:cubicBezTo>
                  <a:cubicBezTo>
                    <a:pt x="16518" y="10972"/>
                    <a:pt x="17026" y="13089"/>
                    <a:pt x="17534" y="14572"/>
                  </a:cubicBezTo>
                  <a:cubicBezTo>
                    <a:pt x="18042" y="16054"/>
                    <a:pt x="18551" y="16901"/>
                    <a:pt x="19440" y="17579"/>
                  </a:cubicBezTo>
                  <a:cubicBezTo>
                    <a:pt x="20329" y="18256"/>
                    <a:pt x="21600" y="18765"/>
                    <a:pt x="21346" y="19104"/>
                  </a:cubicBezTo>
                  <a:cubicBezTo>
                    <a:pt x="21092" y="19442"/>
                    <a:pt x="19313" y="19612"/>
                    <a:pt x="16136" y="19993"/>
                  </a:cubicBezTo>
                  <a:cubicBezTo>
                    <a:pt x="12960" y="20374"/>
                    <a:pt x="8386" y="20967"/>
                    <a:pt x="3812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3213099" y="4544017"/>
              <a:ext cx="209551" cy="4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20898"/>
                  </a:moveTo>
                  <a:cubicBezTo>
                    <a:pt x="5891" y="13698"/>
                    <a:pt x="11782" y="6498"/>
                    <a:pt x="15382" y="2898"/>
                  </a:cubicBezTo>
                  <a:cubicBezTo>
                    <a:pt x="18982" y="-702"/>
                    <a:pt x="20291" y="-702"/>
                    <a:pt x="20945" y="1548"/>
                  </a:cubicBezTo>
                  <a:cubicBezTo>
                    <a:pt x="21600" y="3798"/>
                    <a:pt x="21600" y="8298"/>
                    <a:pt x="21600" y="12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3232150" y="4650316"/>
              <a:ext cx="311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33" y="18000"/>
                    <a:pt x="6465" y="14400"/>
                    <a:pt x="10065" y="10800"/>
                  </a:cubicBezTo>
                  <a:cubicBezTo>
                    <a:pt x="13665" y="7200"/>
                    <a:pt x="1763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4000500" y="4326892"/>
              <a:ext cx="205878" cy="427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79" fill="norm" stroke="1" extrusionOk="0">
                  <a:moveTo>
                    <a:pt x="21159" y="2545"/>
                  </a:moveTo>
                  <a:cubicBezTo>
                    <a:pt x="21380" y="2011"/>
                    <a:pt x="21600" y="1476"/>
                    <a:pt x="21269" y="1048"/>
                  </a:cubicBezTo>
                  <a:cubicBezTo>
                    <a:pt x="20939" y="621"/>
                    <a:pt x="20057" y="300"/>
                    <a:pt x="18735" y="139"/>
                  </a:cubicBezTo>
                  <a:cubicBezTo>
                    <a:pt x="17412" y="-21"/>
                    <a:pt x="15649" y="-21"/>
                    <a:pt x="14216" y="32"/>
                  </a:cubicBezTo>
                  <a:cubicBezTo>
                    <a:pt x="12784" y="86"/>
                    <a:pt x="11682" y="193"/>
                    <a:pt x="10139" y="941"/>
                  </a:cubicBezTo>
                  <a:cubicBezTo>
                    <a:pt x="8596" y="1690"/>
                    <a:pt x="6612" y="3080"/>
                    <a:pt x="4849" y="5432"/>
                  </a:cubicBezTo>
                  <a:cubicBezTo>
                    <a:pt x="3086" y="7785"/>
                    <a:pt x="1543" y="11100"/>
                    <a:pt x="771" y="13559"/>
                  </a:cubicBezTo>
                  <a:cubicBezTo>
                    <a:pt x="0" y="16019"/>
                    <a:pt x="0" y="17623"/>
                    <a:pt x="0" y="18745"/>
                  </a:cubicBezTo>
                  <a:cubicBezTo>
                    <a:pt x="0" y="19868"/>
                    <a:pt x="0" y="20510"/>
                    <a:pt x="551" y="20937"/>
                  </a:cubicBezTo>
                  <a:cubicBezTo>
                    <a:pt x="1102" y="21365"/>
                    <a:pt x="2204" y="21579"/>
                    <a:pt x="4518" y="21579"/>
                  </a:cubicBezTo>
                  <a:cubicBezTo>
                    <a:pt x="6833" y="21579"/>
                    <a:pt x="10359" y="21365"/>
                    <a:pt x="12784" y="21044"/>
                  </a:cubicBezTo>
                  <a:cubicBezTo>
                    <a:pt x="15208" y="20724"/>
                    <a:pt x="16531" y="20296"/>
                    <a:pt x="17853" y="19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3994150" y="4536016"/>
              <a:ext cx="2286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8600"/>
                    <a:pt x="1600" y="15600"/>
                    <a:pt x="5200" y="12000"/>
                  </a:cubicBezTo>
                  <a:cubicBezTo>
                    <a:pt x="8800" y="8400"/>
                    <a:pt x="152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4299455" y="4314824"/>
              <a:ext cx="297946" cy="419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18" fill="norm" stroke="1" extrusionOk="0">
                  <a:moveTo>
                    <a:pt x="21563" y="1242"/>
                  </a:moveTo>
                  <a:cubicBezTo>
                    <a:pt x="21103" y="810"/>
                    <a:pt x="20644" y="378"/>
                    <a:pt x="20031" y="162"/>
                  </a:cubicBezTo>
                  <a:cubicBezTo>
                    <a:pt x="19418" y="-54"/>
                    <a:pt x="18652" y="-54"/>
                    <a:pt x="17580" y="162"/>
                  </a:cubicBezTo>
                  <a:cubicBezTo>
                    <a:pt x="16508" y="378"/>
                    <a:pt x="15129" y="810"/>
                    <a:pt x="13214" y="1566"/>
                  </a:cubicBezTo>
                  <a:cubicBezTo>
                    <a:pt x="11299" y="2322"/>
                    <a:pt x="8848" y="3402"/>
                    <a:pt x="7316" y="4428"/>
                  </a:cubicBezTo>
                  <a:cubicBezTo>
                    <a:pt x="5784" y="5454"/>
                    <a:pt x="5172" y="6426"/>
                    <a:pt x="4176" y="8694"/>
                  </a:cubicBezTo>
                  <a:cubicBezTo>
                    <a:pt x="3180" y="10962"/>
                    <a:pt x="1801" y="14526"/>
                    <a:pt x="1035" y="16578"/>
                  </a:cubicBezTo>
                  <a:cubicBezTo>
                    <a:pt x="269" y="18630"/>
                    <a:pt x="116" y="19170"/>
                    <a:pt x="40" y="19710"/>
                  </a:cubicBezTo>
                  <a:cubicBezTo>
                    <a:pt x="-37" y="20250"/>
                    <a:pt x="-37" y="20790"/>
                    <a:pt x="346" y="21114"/>
                  </a:cubicBezTo>
                  <a:cubicBezTo>
                    <a:pt x="729" y="21438"/>
                    <a:pt x="1495" y="21546"/>
                    <a:pt x="3716" y="21222"/>
                  </a:cubicBezTo>
                  <a:cubicBezTo>
                    <a:pt x="5937" y="20898"/>
                    <a:pt x="9614" y="20142"/>
                    <a:pt x="13291" y="1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4622800" y="4434416"/>
              <a:ext cx="1841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2057"/>
                    <a:pt x="6455" y="4114"/>
                    <a:pt x="9931" y="7200"/>
                  </a:cubicBezTo>
                  <a:cubicBezTo>
                    <a:pt x="13407" y="10286"/>
                    <a:pt x="17131" y="14400"/>
                    <a:pt x="19117" y="16971"/>
                  </a:cubicBezTo>
                  <a:cubicBezTo>
                    <a:pt x="21103" y="19543"/>
                    <a:pt x="21352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4667249" y="4415366"/>
              <a:ext cx="158751" cy="34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0"/>
                  </a:moveTo>
                  <a:cubicBezTo>
                    <a:pt x="18432" y="2385"/>
                    <a:pt x="15264" y="4771"/>
                    <a:pt x="11952" y="8017"/>
                  </a:cubicBezTo>
                  <a:cubicBezTo>
                    <a:pt x="8640" y="11264"/>
                    <a:pt x="5184" y="15372"/>
                    <a:pt x="3024" y="17890"/>
                  </a:cubicBezTo>
                  <a:cubicBezTo>
                    <a:pt x="864" y="20407"/>
                    <a:pt x="0" y="21335"/>
                    <a:pt x="0" y="21467"/>
                  </a:cubicBezTo>
                  <a:cubicBezTo>
                    <a:pt x="0" y="21600"/>
                    <a:pt x="864" y="20937"/>
                    <a:pt x="1728" y="2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4902200" y="4327365"/>
              <a:ext cx="200290" cy="41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53" fill="norm" stroke="1" extrusionOk="0">
                  <a:moveTo>
                    <a:pt x="0" y="618"/>
                  </a:moveTo>
                  <a:cubicBezTo>
                    <a:pt x="5229" y="396"/>
                    <a:pt x="10459" y="175"/>
                    <a:pt x="13642" y="64"/>
                  </a:cubicBezTo>
                  <a:cubicBezTo>
                    <a:pt x="16825" y="-47"/>
                    <a:pt x="17962" y="-47"/>
                    <a:pt x="18644" y="341"/>
                  </a:cubicBezTo>
                  <a:cubicBezTo>
                    <a:pt x="19326" y="728"/>
                    <a:pt x="19554" y="1504"/>
                    <a:pt x="19440" y="3110"/>
                  </a:cubicBezTo>
                  <a:cubicBezTo>
                    <a:pt x="19326" y="4716"/>
                    <a:pt x="18872" y="7153"/>
                    <a:pt x="19099" y="9645"/>
                  </a:cubicBezTo>
                  <a:cubicBezTo>
                    <a:pt x="19326" y="12138"/>
                    <a:pt x="20236" y="14685"/>
                    <a:pt x="20804" y="16291"/>
                  </a:cubicBezTo>
                  <a:cubicBezTo>
                    <a:pt x="21373" y="17898"/>
                    <a:pt x="21600" y="18562"/>
                    <a:pt x="21486" y="19171"/>
                  </a:cubicBezTo>
                  <a:cubicBezTo>
                    <a:pt x="21373" y="19781"/>
                    <a:pt x="20918" y="20335"/>
                    <a:pt x="17735" y="20722"/>
                  </a:cubicBezTo>
                  <a:cubicBezTo>
                    <a:pt x="14552" y="21110"/>
                    <a:pt x="8640" y="21331"/>
                    <a:pt x="2728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5403850" y="4529666"/>
              <a:ext cx="234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9800"/>
                    <a:pt x="10119" y="18000"/>
                    <a:pt x="13719" y="14400"/>
                  </a:cubicBezTo>
                  <a:cubicBezTo>
                    <a:pt x="17319" y="10800"/>
                    <a:pt x="1945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5820833" y="4264920"/>
              <a:ext cx="208774" cy="39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93" fill="norm" stroke="1" extrusionOk="0">
                  <a:moveTo>
                    <a:pt x="21164" y="3341"/>
                  </a:moveTo>
                  <a:cubicBezTo>
                    <a:pt x="21382" y="2766"/>
                    <a:pt x="21600" y="2192"/>
                    <a:pt x="21491" y="1617"/>
                  </a:cubicBezTo>
                  <a:cubicBezTo>
                    <a:pt x="21382" y="1043"/>
                    <a:pt x="20945" y="468"/>
                    <a:pt x="19855" y="181"/>
                  </a:cubicBezTo>
                  <a:cubicBezTo>
                    <a:pt x="18764" y="-106"/>
                    <a:pt x="17018" y="-106"/>
                    <a:pt x="14727" y="583"/>
                  </a:cubicBezTo>
                  <a:cubicBezTo>
                    <a:pt x="12436" y="1273"/>
                    <a:pt x="9600" y="2651"/>
                    <a:pt x="7200" y="4949"/>
                  </a:cubicBezTo>
                  <a:cubicBezTo>
                    <a:pt x="4800" y="7247"/>
                    <a:pt x="2836" y="10464"/>
                    <a:pt x="1636" y="13107"/>
                  </a:cubicBezTo>
                  <a:cubicBezTo>
                    <a:pt x="436" y="15749"/>
                    <a:pt x="0" y="17817"/>
                    <a:pt x="0" y="19139"/>
                  </a:cubicBezTo>
                  <a:cubicBezTo>
                    <a:pt x="0" y="20460"/>
                    <a:pt x="436" y="21034"/>
                    <a:pt x="2727" y="21264"/>
                  </a:cubicBezTo>
                  <a:cubicBezTo>
                    <a:pt x="5018" y="21494"/>
                    <a:pt x="9164" y="21379"/>
                    <a:pt x="12436" y="21207"/>
                  </a:cubicBezTo>
                  <a:cubicBezTo>
                    <a:pt x="15709" y="21034"/>
                    <a:pt x="18109" y="20805"/>
                    <a:pt x="20509" y="20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5816600" y="4459816"/>
              <a:ext cx="2222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7280"/>
                    <a:pt x="3703" y="12960"/>
                    <a:pt x="7303" y="9360"/>
                  </a:cubicBezTo>
                  <a:cubicBezTo>
                    <a:pt x="10903" y="5760"/>
                    <a:pt x="1625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6157559" y="4253152"/>
              <a:ext cx="243242" cy="42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13" fill="norm" stroke="1" extrusionOk="0">
                  <a:moveTo>
                    <a:pt x="21398" y="2110"/>
                  </a:moveTo>
                  <a:cubicBezTo>
                    <a:pt x="21398" y="1572"/>
                    <a:pt x="21398" y="1035"/>
                    <a:pt x="21026" y="605"/>
                  </a:cubicBezTo>
                  <a:cubicBezTo>
                    <a:pt x="20653" y="175"/>
                    <a:pt x="19908" y="-147"/>
                    <a:pt x="17953" y="68"/>
                  </a:cubicBezTo>
                  <a:cubicBezTo>
                    <a:pt x="15998" y="283"/>
                    <a:pt x="12832" y="1035"/>
                    <a:pt x="10505" y="2271"/>
                  </a:cubicBezTo>
                  <a:cubicBezTo>
                    <a:pt x="8177" y="3507"/>
                    <a:pt x="6688" y="5226"/>
                    <a:pt x="5570" y="7590"/>
                  </a:cubicBezTo>
                  <a:cubicBezTo>
                    <a:pt x="4453" y="9954"/>
                    <a:pt x="3708" y="12963"/>
                    <a:pt x="2870" y="15113"/>
                  </a:cubicBezTo>
                  <a:cubicBezTo>
                    <a:pt x="2032" y="17262"/>
                    <a:pt x="1101" y="18552"/>
                    <a:pt x="543" y="19465"/>
                  </a:cubicBezTo>
                  <a:cubicBezTo>
                    <a:pt x="-16" y="20378"/>
                    <a:pt x="-202" y="20916"/>
                    <a:pt x="264" y="21184"/>
                  </a:cubicBezTo>
                  <a:cubicBezTo>
                    <a:pt x="729" y="21453"/>
                    <a:pt x="1846" y="21453"/>
                    <a:pt x="4081" y="21346"/>
                  </a:cubicBezTo>
                  <a:cubicBezTo>
                    <a:pt x="6315" y="21238"/>
                    <a:pt x="9667" y="21023"/>
                    <a:pt x="13019" y="2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6515100" y="4326466"/>
              <a:ext cx="1333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5082"/>
                    <a:pt x="6857" y="10165"/>
                    <a:pt x="10114" y="13765"/>
                  </a:cubicBezTo>
                  <a:cubicBezTo>
                    <a:pt x="13371" y="17365"/>
                    <a:pt x="16457" y="19482"/>
                    <a:pt x="18343" y="20541"/>
                  </a:cubicBezTo>
                  <a:cubicBezTo>
                    <a:pt x="20229" y="21600"/>
                    <a:pt x="2091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6576519" y="4377266"/>
              <a:ext cx="141781" cy="32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09" fill="norm" stroke="1" extrusionOk="0">
                  <a:moveTo>
                    <a:pt x="21277" y="0"/>
                  </a:moveTo>
                  <a:cubicBezTo>
                    <a:pt x="19371" y="1271"/>
                    <a:pt x="17465" y="2541"/>
                    <a:pt x="14448" y="5224"/>
                  </a:cubicBezTo>
                  <a:cubicBezTo>
                    <a:pt x="11430" y="7906"/>
                    <a:pt x="7301" y="12000"/>
                    <a:pt x="4759" y="14541"/>
                  </a:cubicBezTo>
                  <a:cubicBezTo>
                    <a:pt x="2218" y="17082"/>
                    <a:pt x="1265" y="18071"/>
                    <a:pt x="630" y="19059"/>
                  </a:cubicBezTo>
                  <a:cubicBezTo>
                    <a:pt x="-5" y="20047"/>
                    <a:pt x="-323" y="21035"/>
                    <a:pt x="471" y="21318"/>
                  </a:cubicBezTo>
                  <a:cubicBezTo>
                    <a:pt x="1265" y="21600"/>
                    <a:pt x="3171" y="21176"/>
                    <a:pt x="5077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6673850" y="4274446"/>
              <a:ext cx="298450" cy="517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8732" y="580"/>
                  </a:moveTo>
                  <a:cubicBezTo>
                    <a:pt x="11949" y="316"/>
                    <a:pt x="15166" y="51"/>
                    <a:pt x="17157" y="7"/>
                  </a:cubicBezTo>
                  <a:cubicBezTo>
                    <a:pt x="19149" y="-37"/>
                    <a:pt x="19915" y="139"/>
                    <a:pt x="20528" y="404"/>
                  </a:cubicBezTo>
                  <a:cubicBezTo>
                    <a:pt x="21140" y="668"/>
                    <a:pt x="21600" y="1021"/>
                    <a:pt x="21600" y="1682"/>
                  </a:cubicBezTo>
                  <a:cubicBezTo>
                    <a:pt x="21600" y="2343"/>
                    <a:pt x="21140" y="3313"/>
                    <a:pt x="19991" y="4944"/>
                  </a:cubicBezTo>
                  <a:cubicBezTo>
                    <a:pt x="18843" y="6575"/>
                    <a:pt x="17004" y="8867"/>
                    <a:pt x="16009" y="10983"/>
                  </a:cubicBezTo>
                  <a:cubicBezTo>
                    <a:pt x="15013" y="13099"/>
                    <a:pt x="14860" y="15039"/>
                    <a:pt x="14936" y="16361"/>
                  </a:cubicBezTo>
                  <a:cubicBezTo>
                    <a:pt x="15013" y="17684"/>
                    <a:pt x="15319" y="18389"/>
                    <a:pt x="15855" y="19094"/>
                  </a:cubicBezTo>
                  <a:cubicBezTo>
                    <a:pt x="16391" y="19800"/>
                    <a:pt x="17157" y="20505"/>
                    <a:pt x="17081" y="20946"/>
                  </a:cubicBezTo>
                  <a:cubicBezTo>
                    <a:pt x="17004" y="21387"/>
                    <a:pt x="16085" y="21563"/>
                    <a:pt x="13098" y="21563"/>
                  </a:cubicBezTo>
                  <a:cubicBezTo>
                    <a:pt x="10111" y="21563"/>
                    <a:pt x="5055" y="21387"/>
                    <a:pt x="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1028699" y="5552523"/>
              <a:ext cx="304801" cy="556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448"/>
                  </a:moveTo>
                  <a:cubicBezTo>
                    <a:pt x="900" y="3974"/>
                    <a:pt x="1800" y="6501"/>
                    <a:pt x="2850" y="9150"/>
                  </a:cubicBezTo>
                  <a:cubicBezTo>
                    <a:pt x="3900" y="11799"/>
                    <a:pt x="5100" y="14571"/>
                    <a:pt x="5925" y="16486"/>
                  </a:cubicBezTo>
                  <a:cubicBezTo>
                    <a:pt x="6750" y="18402"/>
                    <a:pt x="7200" y="19461"/>
                    <a:pt x="7650" y="20195"/>
                  </a:cubicBezTo>
                  <a:cubicBezTo>
                    <a:pt x="8100" y="20928"/>
                    <a:pt x="8550" y="21336"/>
                    <a:pt x="9075" y="21417"/>
                  </a:cubicBezTo>
                  <a:cubicBezTo>
                    <a:pt x="9600" y="21499"/>
                    <a:pt x="10200" y="21254"/>
                    <a:pt x="11175" y="19869"/>
                  </a:cubicBezTo>
                  <a:cubicBezTo>
                    <a:pt x="12150" y="18483"/>
                    <a:pt x="13500" y="15956"/>
                    <a:pt x="14625" y="13267"/>
                  </a:cubicBezTo>
                  <a:cubicBezTo>
                    <a:pt x="15750" y="10577"/>
                    <a:pt x="16650" y="7724"/>
                    <a:pt x="17475" y="5605"/>
                  </a:cubicBezTo>
                  <a:cubicBezTo>
                    <a:pt x="18300" y="3485"/>
                    <a:pt x="19050" y="2100"/>
                    <a:pt x="19650" y="1203"/>
                  </a:cubicBezTo>
                  <a:cubicBezTo>
                    <a:pt x="20250" y="307"/>
                    <a:pt x="20700" y="-101"/>
                    <a:pt x="20925" y="21"/>
                  </a:cubicBezTo>
                  <a:cubicBezTo>
                    <a:pt x="21150" y="144"/>
                    <a:pt x="21150" y="796"/>
                    <a:pt x="21225" y="1366"/>
                  </a:cubicBezTo>
                  <a:cubicBezTo>
                    <a:pt x="21300" y="1937"/>
                    <a:pt x="21450" y="2426"/>
                    <a:pt x="21600" y="2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1326218" y="5813317"/>
              <a:ext cx="178732" cy="21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213" fill="norm" stroke="1" extrusionOk="0">
                  <a:moveTo>
                    <a:pt x="14427" y="7314"/>
                  </a:moveTo>
                  <a:cubicBezTo>
                    <a:pt x="14175" y="5462"/>
                    <a:pt x="13924" y="3611"/>
                    <a:pt x="13422" y="2274"/>
                  </a:cubicBezTo>
                  <a:cubicBezTo>
                    <a:pt x="12920" y="937"/>
                    <a:pt x="12166" y="114"/>
                    <a:pt x="11287" y="11"/>
                  </a:cubicBezTo>
                  <a:cubicBezTo>
                    <a:pt x="10408" y="-92"/>
                    <a:pt x="9403" y="525"/>
                    <a:pt x="7394" y="3508"/>
                  </a:cubicBezTo>
                  <a:cubicBezTo>
                    <a:pt x="5385" y="6491"/>
                    <a:pt x="2371" y="11839"/>
                    <a:pt x="989" y="15234"/>
                  </a:cubicBezTo>
                  <a:cubicBezTo>
                    <a:pt x="-392" y="18628"/>
                    <a:pt x="-141" y="20068"/>
                    <a:pt x="613" y="20788"/>
                  </a:cubicBezTo>
                  <a:cubicBezTo>
                    <a:pt x="1366" y="21508"/>
                    <a:pt x="2622" y="21508"/>
                    <a:pt x="4757" y="19245"/>
                  </a:cubicBezTo>
                  <a:cubicBezTo>
                    <a:pt x="6892" y="16982"/>
                    <a:pt x="9906" y="12457"/>
                    <a:pt x="11789" y="9679"/>
                  </a:cubicBezTo>
                  <a:cubicBezTo>
                    <a:pt x="13673" y="6902"/>
                    <a:pt x="14427" y="5874"/>
                    <a:pt x="14803" y="6388"/>
                  </a:cubicBezTo>
                  <a:cubicBezTo>
                    <a:pt x="15180" y="6902"/>
                    <a:pt x="15180" y="8959"/>
                    <a:pt x="16185" y="11428"/>
                  </a:cubicBezTo>
                  <a:cubicBezTo>
                    <a:pt x="17189" y="13897"/>
                    <a:pt x="19199" y="16777"/>
                    <a:pt x="21208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555750" y="5786966"/>
              <a:ext cx="146050" cy="25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593"/>
                  </a:moveTo>
                  <a:cubicBezTo>
                    <a:pt x="2817" y="2302"/>
                    <a:pt x="5635" y="3010"/>
                    <a:pt x="8452" y="4780"/>
                  </a:cubicBezTo>
                  <a:cubicBezTo>
                    <a:pt x="11270" y="6551"/>
                    <a:pt x="14087" y="9384"/>
                    <a:pt x="15026" y="12039"/>
                  </a:cubicBezTo>
                  <a:cubicBezTo>
                    <a:pt x="15965" y="14695"/>
                    <a:pt x="15026" y="17174"/>
                    <a:pt x="13617" y="18856"/>
                  </a:cubicBezTo>
                  <a:cubicBezTo>
                    <a:pt x="12209" y="20538"/>
                    <a:pt x="10330" y="21423"/>
                    <a:pt x="8922" y="21511"/>
                  </a:cubicBezTo>
                  <a:cubicBezTo>
                    <a:pt x="7513" y="21600"/>
                    <a:pt x="6574" y="20892"/>
                    <a:pt x="6417" y="18679"/>
                  </a:cubicBezTo>
                  <a:cubicBezTo>
                    <a:pt x="6261" y="16466"/>
                    <a:pt x="6887" y="12748"/>
                    <a:pt x="9548" y="9384"/>
                  </a:cubicBezTo>
                  <a:cubicBezTo>
                    <a:pt x="12209" y="6020"/>
                    <a:pt x="16904" y="30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859268" y="5620660"/>
              <a:ext cx="185432" cy="458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557" fill="norm" stroke="1" extrusionOk="0">
                  <a:moveTo>
                    <a:pt x="20794" y="2147"/>
                  </a:moveTo>
                  <a:cubicBezTo>
                    <a:pt x="19845" y="1649"/>
                    <a:pt x="18895" y="1151"/>
                    <a:pt x="17946" y="753"/>
                  </a:cubicBezTo>
                  <a:cubicBezTo>
                    <a:pt x="16996" y="355"/>
                    <a:pt x="16047" y="57"/>
                    <a:pt x="14979" y="7"/>
                  </a:cubicBezTo>
                  <a:cubicBezTo>
                    <a:pt x="13910" y="-43"/>
                    <a:pt x="12724" y="156"/>
                    <a:pt x="10469" y="1201"/>
                  </a:cubicBezTo>
                  <a:cubicBezTo>
                    <a:pt x="8214" y="2246"/>
                    <a:pt x="4891" y="4138"/>
                    <a:pt x="2636" y="6726"/>
                  </a:cubicBezTo>
                  <a:cubicBezTo>
                    <a:pt x="381" y="9314"/>
                    <a:pt x="-806" y="12598"/>
                    <a:pt x="618" y="15186"/>
                  </a:cubicBezTo>
                  <a:cubicBezTo>
                    <a:pt x="2042" y="17775"/>
                    <a:pt x="6078" y="19666"/>
                    <a:pt x="10113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2127249" y="5672666"/>
              <a:ext cx="1651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3476"/>
                    <a:pt x="6646" y="6952"/>
                    <a:pt x="10246" y="10552"/>
                  </a:cubicBezTo>
                  <a:cubicBezTo>
                    <a:pt x="13846" y="14152"/>
                    <a:pt x="17723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2146300" y="5647266"/>
              <a:ext cx="2032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0"/>
                    <a:pt x="19350" y="0"/>
                    <a:pt x="17662" y="871"/>
                  </a:cubicBezTo>
                  <a:cubicBezTo>
                    <a:pt x="15975" y="1742"/>
                    <a:pt x="13725" y="3484"/>
                    <a:pt x="10912" y="6271"/>
                  </a:cubicBezTo>
                  <a:cubicBezTo>
                    <a:pt x="8100" y="9058"/>
                    <a:pt x="4725" y="12890"/>
                    <a:pt x="2812" y="15619"/>
                  </a:cubicBezTo>
                  <a:cubicBezTo>
                    <a:pt x="900" y="18348"/>
                    <a:pt x="450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2444750" y="5882216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2844800" y="5659966"/>
              <a:ext cx="1651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5143"/>
                    <a:pt x="8862" y="10286"/>
                    <a:pt x="12462" y="13886"/>
                  </a:cubicBezTo>
                  <a:cubicBezTo>
                    <a:pt x="16062" y="17486"/>
                    <a:pt x="18831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2934645" y="5653616"/>
              <a:ext cx="16415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18153" y="1800"/>
                    <a:pt x="14830" y="3600"/>
                    <a:pt x="11507" y="6412"/>
                  </a:cubicBezTo>
                  <a:cubicBezTo>
                    <a:pt x="8184" y="9225"/>
                    <a:pt x="4861" y="13050"/>
                    <a:pt x="2784" y="15581"/>
                  </a:cubicBezTo>
                  <a:cubicBezTo>
                    <a:pt x="707" y="18113"/>
                    <a:pt x="-124" y="19350"/>
                    <a:pt x="14" y="20138"/>
                  </a:cubicBezTo>
                  <a:cubicBezTo>
                    <a:pt x="153" y="20925"/>
                    <a:pt x="1261" y="21262"/>
                    <a:pt x="2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3194050" y="5583766"/>
              <a:ext cx="129232" cy="50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534" fill="norm" stroke="1" extrusionOk="0">
                  <a:moveTo>
                    <a:pt x="0" y="0"/>
                  </a:moveTo>
                  <a:cubicBezTo>
                    <a:pt x="7200" y="2621"/>
                    <a:pt x="14400" y="5242"/>
                    <a:pt x="18000" y="7863"/>
                  </a:cubicBezTo>
                  <a:cubicBezTo>
                    <a:pt x="21600" y="10484"/>
                    <a:pt x="21600" y="13105"/>
                    <a:pt x="19543" y="15228"/>
                  </a:cubicBezTo>
                  <a:cubicBezTo>
                    <a:pt x="17486" y="17352"/>
                    <a:pt x="13371" y="18979"/>
                    <a:pt x="10286" y="19973"/>
                  </a:cubicBezTo>
                  <a:cubicBezTo>
                    <a:pt x="7200" y="20967"/>
                    <a:pt x="5143" y="21329"/>
                    <a:pt x="3943" y="21464"/>
                  </a:cubicBezTo>
                  <a:cubicBezTo>
                    <a:pt x="2743" y="21600"/>
                    <a:pt x="2400" y="21510"/>
                    <a:pt x="2057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3632200" y="5806016"/>
              <a:ext cx="260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6" y="14400"/>
                    <a:pt x="9132" y="7200"/>
                    <a:pt x="12732" y="3600"/>
                  </a:cubicBezTo>
                  <a:cubicBezTo>
                    <a:pt x="16332" y="0"/>
                    <a:pt x="189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3632200" y="5926666"/>
              <a:ext cx="260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5" y="15300"/>
                    <a:pt x="5971" y="9000"/>
                    <a:pt x="9571" y="5400"/>
                  </a:cubicBezTo>
                  <a:cubicBezTo>
                    <a:pt x="13171" y="1800"/>
                    <a:pt x="1738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3484529" y="5463116"/>
              <a:ext cx="160372" cy="23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43" fill="norm" stroke="1" extrusionOk="0">
                  <a:moveTo>
                    <a:pt x="6106" y="0"/>
                  </a:moveTo>
                  <a:cubicBezTo>
                    <a:pt x="5264" y="4547"/>
                    <a:pt x="4423" y="9095"/>
                    <a:pt x="3441" y="12126"/>
                  </a:cubicBezTo>
                  <a:cubicBezTo>
                    <a:pt x="2459" y="15158"/>
                    <a:pt x="1337" y="16674"/>
                    <a:pt x="636" y="18095"/>
                  </a:cubicBezTo>
                  <a:cubicBezTo>
                    <a:pt x="-65" y="19516"/>
                    <a:pt x="-346" y="20842"/>
                    <a:pt x="636" y="21221"/>
                  </a:cubicBezTo>
                  <a:cubicBezTo>
                    <a:pt x="1618" y="21600"/>
                    <a:pt x="3862" y="21032"/>
                    <a:pt x="7509" y="20368"/>
                  </a:cubicBezTo>
                  <a:cubicBezTo>
                    <a:pt x="11155" y="19705"/>
                    <a:pt x="16205" y="18947"/>
                    <a:pt x="21254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3657600" y="5509743"/>
              <a:ext cx="112928" cy="14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928" fill="norm" stroke="1" extrusionOk="0">
                  <a:moveTo>
                    <a:pt x="15600" y="4191"/>
                  </a:moveTo>
                  <a:cubicBezTo>
                    <a:pt x="14400" y="2691"/>
                    <a:pt x="13200" y="1191"/>
                    <a:pt x="11400" y="441"/>
                  </a:cubicBezTo>
                  <a:cubicBezTo>
                    <a:pt x="9600" y="-309"/>
                    <a:pt x="7200" y="-309"/>
                    <a:pt x="4800" y="2091"/>
                  </a:cubicBezTo>
                  <a:cubicBezTo>
                    <a:pt x="2400" y="4491"/>
                    <a:pt x="0" y="9291"/>
                    <a:pt x="0" y="12891"/>
                  </a:cubicBezTo>
                  <a:cubicBezTo>
                    <a:pt x="0" y="16491"/>
                    <a:pt x="2400" y="18891"/>
                    <a:pt x="5600" y="20091"/>
                  </a:cubicBezTo>
                  <a:cubicBezTo>
                    <a:pt x="8800" y="21291"/>
                    <a:pt x="12800" y="21291"/>
                    <a:pt x="15600" y="19491"/>
                  </a:cubicBezTo>
                  <a:cubicBezTo>
                    <a:pt x="18400" y="17691"/>
                    <a:pt x="20000" y="14091"/>
                    <a:pt x="20800" y="11391"/>
                  </a:cubicBezTo>
                  <a:cubicBezTo>
                    <a:pt x="21600" y="8691"/>
                    <a:pt x="21600" y="6891"/>
                    <a:pt x="20200" y="5241"/>
                  </a:cubicBezTo>
                  <a:cubicBezTo>
                    <a:pt x="18800" y="3591"/>
                    <a:pt x="16000" y="2091"/>
                    <a:pt x="13200" y="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3854450" y="5450416"/>
              <a:ext cx="1333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69"/>
                  </a:moveTo>
                  <a:cubicBezTo>
                    <a:pt x="343" y="8023"/>
                    <a:pt x="686" y="13577"/>
                    <a:pt x="1200" y="16971"/>
                  </a:cubicBezTo>
                  <a:cubicBezTo>
                    <a:pt x="1714" y="20366"/>
                    <a:pt x="2400" y="21600"/>
                    <a:pt x="3429" y="21600"/>
                  </a:cubicBezTo>
                  <a:cubicBezTo>
                    <a:pt x="4457" y="21600"/>
                    <a:pt x="5829" y="20366"/>
                    <a:pt x="8229" y="17074"/>
                  </a:cubicBezTo>
                  <a:cubicBezTo>
                    <a:pt x="10629" y="13783"/>
                    <a:pt x="14057" y="8434"/>
                    <a:pt x="16457" y="5246"/>
                  </a:cubicBezTo>
                  <a:cubicBezTo>
                    <a:pt x="18857" y="2057"/>
                    <a:pt x="2022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4530443" y="5425016"/>
              <a:ext cx="270157" cy="55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13" fill="norm" stroke="1" extrusionOk="0">
                  <a:moveTo>
                    <a:pt x="276" y="5869"/>
                  </a:moveTo>
                  <a:cubicBezTo>
                    <a:pt x="107" y="5461"/>
                    <a:pt x="-62" y="5054"/>
                    <a:pt x="22" y="4605"/>
                  </a:cubicBezTo>
                  <a:cubicBezTo>
                    <a:pt x="107" y="4157"/>
                    <a:pt x="444" y="3668"/>
                    <a:pt x="1204" y="3423"/>
                  </a:cubicBezTo>
                  <a:cubicBezTo>
                    <a:pt x="1963" y="3179"/>
                    <a:pt x="3144" y="3179"/>
                    <a:pt x="4241" y="3749"/>
                  </a:cubicBezTo>
                  <a:cubicBezTo>
                    <a:pt x="5338" y="4320"/>
                    <a:pt x="6350" y="5461"/>
                    <a:pt x="7194" y="7621"/>
                  </a:cubicBezTo>
                  <a:cubicBezTo>
                    <a:pt x="8038" y="9781"/>
                    <a:pt x="8713" y="12960"/>
                    <a:pt x="9726" y="15405"/>
                  </a:cubicBezTo>
                  <a:cubicBezTo>
                    <a:pt x="10738" y="17851"/>
                    <a:pt x="12088" y="19562"/>
                    <a:pt x="13185" y="20500"/>
                  </a:cubicBezTo>
                  <a:cubicBezTo>
                    <a:pt x="14282" y="21437"/>
                    <a:pt x="15126" y="21600"/>
                    <a:pt x="15716" y="21478"/>
                  </a:cubicBezTo>
                  <a:cubicBezTo>
                    <a:pt x="16307" y="21355"/>
                    <a:pt x="16644" y="20948"/>
                    <a:pt x="16982" y="19358"/>
                  </a:cubicBezTo>
                  <a:cubicBezTo>
                    <a:pt x="17319" y="17769"/>
                    <a:pt x="17657" y="14998"/>
                    <a:pt x="18079" y="12308"/>
                  </a:cubicBezTo>
                  <a:cubicBezTo>
                    <a:pt x="18500" y="9618"/>
                    <a:pt x="19007" y="7010"/>
                    <a:pt x="19429" y="5135"/>
                  </a:cubicBezTo>
                  <a:cubicBezTo>
                    <a:pt x="19851" y="3260"/>
                    <a:pt x="20188" y="2119"/>
                    <a:pt x="20441" y="1304"/>
                  </a:cubicBezTo>
                  <a:cubicBezTo>
                    <a:pt x="20694" y="489"/>
                    <a:pt x="20863" y="0"/>
                    <a:pt x="20947" y="0"/>
                  </a:cubicBezTo>
                  <a:cubicBezTo>
                    <a:pt x="21032" y="0"/>
                    <a:pt x="21032" y="489"/>
                    <a:pt x="21116" y="1834"/>
                  </a:cubicBezTo>
                  <a:cubicBezTo>
                    <a:pt x="21200" y="3179"/>
                    <a:pt x="21369" y="5380"/>
                    <a:pt x="21538" y="7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4798718" y="5699790"/>
              <a:ext cx="154283" cy="18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761" fill="norm" stroke="1" extrusionOk="0">
                  <a:moveTo>
                    <a:pt x="8141" y="10488"/>
                  </a:moveTo>
                  <a:cubicBezTo>
                    <a:pt x="9308" y="7877"/>
                    <a:pt x="10476" y="5266"/>
                    <a:pt x="10914" y="3367"/>
                  </a:cubicBezTo>
                  <a:cubicBezTo>
                    <a:pt x="11352" y="1469"/>
                    <a:pt x="11060" y="282"/>
                    <a:pt x="9892" y="44"/>
                  </a:cubicBezTo>
                  <a:cubicBezTo>
                    <a:pt x="8725" y="-193"/>
                    <a:pt x="6681" y="519"/>
                    <a:pt x="4784" y="2418"/>
                  </a:cubicBezTo>
                  <a:cubicBezTo>
                    <a:pt x="2887" y="4317"/>
                    <a:pt x="1135" y="7403"/>
                    <a:pt x="406" y="10607"/>
                  </a:cubicBezTo>
                  <a:cubicBezTo>
                    <a:pt x="-324" y="13811"/>
                    <a:pt x="-32" y="17134"/>
                    <a:pt x="990" y="19033"/>
                  </a:cubicBezTo>
                  <a:cubicBezTo>
                    <a:pt x="2011" y="20932"/>
                    <a:pt x="3762" y="21407"/>
                    <a:pt x="5952" y="19745"/>
                  </a:cubicBezTo>
                  <a:cubicBezTo>
                    <a:pt x="8141" y="18084"/>
                    <a:pt x="10768" y="14286"/>
                    <a:pt x="12227" y="11675"/>
                  </a:cubicBezTo>
                  <a:cubicBezTo>
                    <a:pt x="13687" y="9064"/>
                    <a:pt x="13979" y="7640"/>
                    <a:pt x="14562" y="8115"/>
                  </a:cubicBezTo>
                  <a:cubicBezTo>
                    <a:pt x="15146" y="8589"/>
                    <a:pt x="16022" y="10963"/>
                    <a:pt x="17190" y="12743"/>
                  </a:cubicBezTo>
                  <a:cubicBezTo>
                    <a:pt x="18357" y="14523"/>
                    <a:pt x="19817" y="15710"/>
                    <a:pt x="21276" y="16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4984750" y="5666316"/>
              <a:ext cx="165100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62"/>
                  </a:moveTo>
                  <a:cubicBezTo>
                    <a:pt x="1385" y="7448"/>
                    <a:pt x="2769" y="7634"/>
                    <a:pt x="4708" y="9310"/>
                  </a:cubicBezTo>
                  <a:cubicBezTo>
                    <a:pt x="6646" y="10986"/>
                    <a:pt x="9138" y="14152"/>
                    <a:pt x="10385" y="16200"/>
                  </a:cubicBezTo>
                  <a:cubicBezTo>
                    <a:pt x="11631" y="18248"/>
                    <a:pt x="11631" y="19179"/>
                    <a:pt x="11215" y="20017"/>
                  </a:cubicBezTo>
                  <a:cubicBezTo>
                    <a:pt x="10800" y="20855"/>
                    <a:pt x="9969" y="21600"/>
                    <a:pt x="9000" y="21600"/>
                  </a:cubicBezTo>
                  <a:cubicBezTo>
                    <a:pt x="8031" y="21600"/>
                    <a:pt x="6923" y="20855"/>
                    <a:pt x="6231" y="18900"/>
                  </a:cubicBezTo>
                  <a:cubicBezTo>
                    <a:pt x="5538" y="16945"/>
                    <a:pt x="5262" y="13779"/>
                    <a:pt x="7062" y="10614"/>
                  </a:cubicBezTo>
                  <a:cubicBezTo>
                    <a:pt x="8862" y="7448"/>
                    <a:pt x="12738" y="4283"/>
                    <a:pt x="15508" y="2514"/>
                  </a:cubicBezTo>
                  <a:cubicBezTo>
                    <a:pt x="18277" y="745"/>
                    <a:pt x="19938" y="3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5184129" y="5507697"/>
              <a:ext cx="111772" cy="38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475" fill="norm" stroke="1" extrusionOk="0">
                  <a:moveTo>
                    <a:pt x="19560" y="3162"/>
                  </a:moveTo>
                  <a:cubicBezTo>
                    <a:pt x="19560" y="2575"/>
                    <a:pt x="19560" y="1988"/>
                    <a:pt x="19560" y="1401"/>
                  </a:cubicBezTo>
                  <a:cubicBezTo>
                    <a:pt x="19560" y="814"/>
                    <a:pt x="19560" y="227"/>
                    <a:pt x="18578" y="51"/>
                  </a:cubicBezTo>
                  <a:cubicBezTo>
                    <a:pt x="17596" y="-125"/>
                    <a:pt x="15633" y="110"/>
                    <a:pt x="12491" y="1401"/>
                  </a:cubicBezTo>
                  <a:cubicBezTo>
                    <a:pt x="9349" y="2692"/>
                    <a:pt x="5029" y="5040"/>
                    <a:pt x="2476" y="7682"/>
                  </a:cubicBezTo>
                  <a:cubicBezTo>
                    <a:pt x="-77" y="10323"/>
                    <a:pt x="-862" y="13258"/>
                    <a:pt x="1102" y="15605"/>
                  </a:cubicBezTo>
                  <a:cubicBezTo>
                    <a:pt x="3065" y="17953"/>
                    <a:pt x="7778" y="19714"/>
                    <a:pt x="11509" y="20595"/>
                  </a:cubicBezTo>
                  <a:cubicBezTo>
                    <a:pt x="15240" y="21475"/>
                    <a:pt x="17989" y="21475"/>
                    <a:pt x="20738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5397500" y="5596466"/>
              <a:ext cx="2159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1" y="4215"/>
                    <a:pt x="9741" y="8429"/>
                    <a:pt x="13341" y="12029"/>
                  </a:cubicBezTo>
                  <a:cubicBezTo>
                    <a:pt x="16941" y="15629"/>
                    <a:pt x="19271" y="18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5480050" y="5571429"/>
              <a:ext cx="146050" cy="361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21600" y="355"/>
                  </a:moveTo>
                  <a:cubicBezTo>
                    <a:pt x="20035" y="104"/>
                    <a:pt x="18470" y="-147"/>
                    <a:pt x="17374" y="104"/>
                  </a:cubicBezTo>
                  <a:cubicBezTo>
                    <a:pt x="16278" y="355"/>
                    <a:pt x="15652" y="1109"/>
                    <a:pt x="13461" y="3558"/>
                  </a:cubicBezTo>
                  <a:cubicBezTo>
                    <a:pt x="11270" y="6006"/>
                    <a:pt x="7513" y="10151"/>
                    <a:pt x="5009" y="13416"/>
                  </a:cubicBezTo>
                  <a:cubicBezTo>
                    <a:pt x="2504" y="16681"/>
                    <a:pt x="1252" y="19067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5651500" y="5425016"/>
              <a:ext cx="10024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600" fill="norm" stroke="1" extrusionOk="0">
                  <a:moveTo>
                    <a:pt x="0" y="0"/>
                  </a:moveTo>
                  <a:cubicBezTo>
                    <a:pt x="6048" y="1493"/>
                    <a:pt x="12096" y="2985"/>
                    <a:pt x="15984" y="5224"/>
                  </a:cubicBezTo>
                  <a:cubicBezTo>
                    <a:pt x="19872" y="7463"/>
                    <a:pt x="21600" y="10449"/>
                    <a:pt x="19656" y="13171"/>
                  </a:cubicBezTo>
                  <a:cubicBezTo>
                    <a:pt x="17712" y="15893"/>
                    <a:pt x="12096" y="18351"/>
                    <a:pt x="8208" y="19712"/>
                  </a:cubicBezTo>
                  <a:cubicBezTo>
                    <a:pt x="4320" y="21073"/>
                    <a:pt x="2160" y="21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5930900" y="5704416"/>
              <a:ext cx="228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6045200" y="5564716"/>
              <a:ext cx="317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667"/>
                    <a:pt x="2880" y="9333"/>
                    <a:pt x="6480" y="12933"/>
                  </a:cubicBezTo>
                  <a:cubicBezTo>
                    <a:pt x="10080" y="16533"/>
                    <a:pt x="15840" y="19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6470650" y="5455635"/>
              <a:ext cx="215900" cy="47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1787"/>
                  </a:moveTo>
                  <a:cubicBezTo>
                    <a:pt x="1271" y="3234"/>
                    <a:pt x="2541" y="4680"/>
                    <a:pt x="4024" y="6753"/>
                  </a:cubicBezTo>
                  <a:cubicBezTo>
                    <a:pt x="5506" y="8826"/>
                    <a:pt x="7200" y="11526"/>
                    <a:pt x="8894" y="13937"/>
                  </a:cubicBezTo>
                  <a:cubicBezTo>
                    <a:pt x="10588" y="16348"/>
                    <a:pt x="12282" y="18469"/>
                    <a:pt x="13447" y="19771"/>
                  </a:cubicBezTo>
                  <a:cubicBezTo>
                    <a:pt x="14612" y="21073"/>
                    <a:pt x="15247" y="21555"/>
                    <a:pt x="15671" y="21507"/>
                  </a:cubicBezTo>
                  <a:cubicBezTo>
                    <a:pt x="16094" y="21459"/>
                    <a:pt x="16306" y="20880"/>
                    <a:pt x="16624" y="18662"/>
                  </a:cubicBezTo>
                  <a:cubicBezTo>
                    <a:pt x="16941" y="16444"/>
                    <a:pt x="17365" y="12587"/>
                    <a:pt x="17682" y="9405"/>
                  </a:cubicBezTo>
                  <a:cubicBezTo>
                    <a:pt x="18000" y="6223"/>
                    <a:pt x="18212" y="3716"/>
                    <a:pt x="18318" y="2173"/>
                  </a:cubicBezTo>
                  <a:cubicBezTo>
                    <a:pt x="18424" y="630"/>
                    <a:pt x="18424" y="51"/>
                    <a:pt x="18635" y="3"/>
                  </a:cubicBezTo>
                  <a:cubicBezTo>
                    <a:pt x="18847" y="-45"/>
                    <a:pt x="19271" y="437"/>
                    <a:pt x="19800" y="1064"/>
                  </a:cubicBezTo>
                  <a:cubicBezTo>
                    <a:pt x="20329" y="1691"/>
                    <a:pt x="20965" y="2462"/>
                    <a:pt x="21600" y="3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6698130" y="5682847"/>
              <a:ext cx="134470" cy="21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0657" fill="norm" stroke="1" extrusionOk="0">
                  <a:moveTo>
                    <a:pt x="12139" y="8801"/>
                  </a:moveTo>
                  <a:cubicBezTo>
                    <a:pt x="12139" y="6967"/>
                    <a:pt x="12139" y="5133"/>
                    <a:pt x="11973" y="3706"/>
                  </a:cubicBezTo>
                  <a:cubicBezTo>
                    <a:pt x="11806" y="2280"/>
                    <a:pt x="11474" y="1261"/>
                    <a:pt x="10477" y="548"/>
                  </a:cubicBezTo>
                  <a:cubicBezTo>
                    <a:pt x="9480" y="-165"/>
                    <a:pt x="7819" y="-573"/>
                    <a:pt x="5659" y="1872"/>
                  </a:cubicBezTo>
                  <a:cubicBezTo>
                    <a:pt x="3499" y="4318"/>
                    <a:pt x="840" y="9616"/>
                    <a:pt x="176" y="13284"/>
                  </a:cubicBezTo>
                  <a:cubicBezTo>
                    <a:pt x="-489" y="16952"/>
                    <a:pt x="840" y="18989"/>
                    <a:pt x="2336" y="20008"/>
                  </a:cubicBezTo>
                  <a:cubicBezTo>
                    <a:pt x="3831" y="21027"/>
                    <a:pt x="5493" y="21027"/>
                    <a:pt x="7320" y="18684"/>
                  </a:cubicBezTo>
                  <a:cubicBezTo>
                    <a:pt x="9148" y="16340"/>
                    <a:pt x="11142" y="11653"/>
                    <a:pt x="12305" y="8801"/>
                  </a:cubicBezTo>
                  <a:cubicBezTo>
                    <a:pt x="13468" y="5948"/>
                    <a:pt x="13800" y="4929"/>
                    <a:pt x="13966" y="4929"/>
                  </a:cubicBezTo>
                  <a:cubicBezTo>
                    <a:pt x="14133" y="4929"/>
                    <a:pt x="14133" y="5948"/>
                    <a:pt x="15296" y="8393"/>
                  </a:cubicBezTo>
                  <a:cubicBezTo>
                    <a:pt x="16459" y="10838"/>
                    <a:pt x="18785" y="14710"/>
                    <a:pt x="21111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6870700" y="5666316"/>
              <a:ext cx="139700" cy="22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6171"/>
                  </a:moveTo>
                  <a:cubicBezTo>
                    <a:pt x="1964" y="5760"/>
                    <a:pt x="3927" y="5349"/>
                    <a:pt x="7200" y="7097"/>
                  </a:cubicBezTo>
                  <a:cubicBezTo>
                    <a:pt x="10473" y="8846"/>
                    <a:pt x="15055" y="12754"/>
                    <a:pt x="17345" y="15326"/>
                  </a:cubicBezTo>
                  <a:cubicBezTo>
                    <a:pt x="19636" y="17897"/>
                    <a:pt x="19636" y="19131"/>
                    <a:pt x="18982" y="20057"/>
                  </a:cubicBezTo>
                  <a:cubicBezTo>
                    <a:pt x="18327" y="20983"/>
                    <a:pt x="17018" y="21600"/>
                    <a:pt x="15873" y="21394"/>
                  </a:cubicBezTo>
                  <a:cubicBezTo>
                    <a:pt x="14727" y="21189"/>
                    <a:pt x="13745" y="20160"/>
                    <a:pt x="12600" y="17383"/>
                  </a:cubicBezTo>
                  <a:cubicBezTo>
                    <a:pt x="11455" y="14606"/>
                    <a:pt x="10145" y="10080"/>
                    <a:pt x="11618" y="6891"/>
                  </a:cubicBezTo>
                  <a:cubicBezTo>
                    <a:pt x="13091" y="3703"/>
                    <a:pt x="17345" y="18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7172060" y="5433697"/>
              <a:ext cx="117740" cy="47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28" fill="norm" stroke="1" extrusionOk="0">
                  <a:moveTo>
                    <a:pt x="21079" y="462"/>
                  </a:moveTo>
                  <a:cubicBezTo>
                    <a:pt x="19184" y="179"/>
                    <a:pt x="17290" y="-104"/>
                    <a:pt x="15774" y="37"/>
                  </a:cubicBezTo>
                  <a:cubicBezTo>
                    <a:pt x="14258" y="179"/>
                    <a:pt x="13121" y="745"/>
                    <a:pt x="10468" y="2584"/>
                  </a:cubicBezTo>
                  <a:cubicBezTo>
                    <a:pt x="7816" y="4424"/>
                    <a:pt x="3647" y="7536"/>
                    <a:pt x="1563" y="10413"/>
                  </a:cubicBezTo>
                  <a:cubicBezTo>
                    <a:pt x="-521" y="13290"/>
                    <a:pt x="-521" y="15931"/>
                    <a:pt x="1563" y="17770"/>
                  </a:cubicBezTo>
                  <a:cubicBezTo>
                    <a:pt x="3647" y="19610"/>
                    <a:pt x="7816" y="20647"/>
                    <a:pt x="11037" y="21072"/>
                  </a:cubicBezTo>
                  <a:cubicBezTo>
                    <a:pt x="14258" y="21496"/>
                    <a:pt x="16532" y="21307"/>
                    <a:pt x="18805" y="21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7423150" y="5450416"/>
              <a:ext cx="184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41" y="176"/>
                    <a:pt x="2483" y="351"/>
                    <a:pt x="3848" y="1493"/>
                  </a:cubicBezTo>
                  <a:cubicBezTo>
                    <a:pt x="5214" y="2634"/>
                    <a:pt x="6703" y="4741"/>
                    <a:pt x="8938" y="7727"/>
                  </a:cubicBezTo>
                  <a:cubicBezTo>
                    <a:pt x="11172" y="10712"/>
                    <a:pt x="14152" y="14576"/>
                    <a:pt x="16386" y="17034"/>
                  </a:cubicBezTo>
                  <a:cubicBezTo>
                    <a:pt x="18621" y="19493"/>
                    <a:pt x="2011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7584016" y="5494866"/>
              <a:ext cx="8678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05" y="4011"/>
                    <a:pt x="10010" y="8023"/>
                    <a:pt x="6059" y="11469"/>
                  </a:cubicBezTo>
                  <a:cubicBezTo>
                    <a:pt x="2107" y="14914"/>
                    <a:pt x="0" y="17794"/>
                    <a:pt x="0" y="19389"/>
                  </a:cubicBezTo>
                  <a:cubicBezTo>
                    <a:pt x="0" y="20983"/>
                    <a:pt x="2107" y="21291"/>
                    <a:pt x="4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7689849" y="5418666"/>
              <a:ext cx="212702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13841" y="0"/>
                  </a:moveTo>
                  <a:cubicBezTo>
                    <a:pt x="16148" y="1226"/>
                    <a:pt x="18454" y="2451"/>
                    <a:pt x="19817" y="4481"/>
                  </a:cubicBezTo>
                  <a:cubicBezTo>
                    <a:pt x="21181" y="6511"/>
                    <a:pt x="21600" y="9345"/>
                    <a:pt x="20237" y="11719"/>
                  </a:cubicBezTo>
                  <a:cubicBezTo>
                    <a:pt x="18874" y="14094"/>
                    <a:pt x="15728" y="16009"/>
                    <a:pt x="12058" y="17579"/>
                  </a:cubicBezTo>
                  <a:cubicBezTo>
                    <a:pt x="8388" y="19149"/>
                    <a:pt x="4194" y="203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9467850" y="4739216"/>
              <a:ext cx="112184" cy="175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83" y="939"/>
                    <a:pt x="8966" y="1878"/>
                    <a:pt x="12430" y="2778"/>
                  </a:cubicBezTo>
                  <a:cubicBezTo>
                    <a:pt x="15894" y="3678"/>
                    <a:pt x="18340" y="4539"/>
                    <a:pt x="19766" y="5504"/>
                  </a:cubicBezTo>
                  <a:cubicBezTo>
                    <a:pt x="21192" y="6470"/>
                    <a:pt x="21600" y="7539"/>
                    <a:pt x="21600" y="8583"/>
                  </a:cubicBezTo>
                  <a:cubicBezTo>
                    <a:pt x="21600" y="9626"/>
                    <a:pt x="21192" y="10643"/>
                    <a:pt x="20785" y="11609"/>
                  </a:cubicBezTo>
                  <a:cubicBezTo>
                    <a:pt x="20377" y="12574"/>
                    <a:pt x="19970" y="13487"/>
                    <a:pt x="19766" y="14517"/>
                  </a:cubicBezTo>
                  <a:cubicBezTo>
                    <a:pt x="19562" y="15548"/>
                    <a:pt x="19562" y="16696"/>
                    <a:pt x="19155" y="17726"/>
                  </a:cubicBezTo>
                  <a:cubicBezTo>
                    <a:pt x="18747" y="18757"/>
                    <a:pt x="17932" y="19670"/>
                    <a:pt x="18136" y="20296"/>
                  </a:cubicBezTo>
                  <a:cubicBezTo>
                    <a:pt x="18340" y="20922"/>
                    <a:pt x="19562" y="21261"/>
                    <a:pt x="207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9798050" y="4801585"/>
              <a:ext cx="260350" cy="54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1539"/>
                  </a:moveTo>
                  <a:cubicBezTo>
                    <a:pt x="2459" y="3783"/>
                    <a:pt x="4917" y="6026"/>
                    <a:pt x="7200" y="8559"/>
                  </a:cubicBezTo>
                  <a:cubicBezTo>
                    <a:pt x="9483" y="11093"/>
                    <a:pt x="11590" y="13918"/>
                    <a:pt x="12820" y="15663"/>
                  </a:cubicBezTo>
                  <a:cubicBezTo>
                    <a:pt x="14049" y="17407"/>
                    <a:pt x="14400" y="18072"/>
                    <a:pt x="15102" y="18944"/>
                  </a:cubicBezTo>
                  <a:cubicBezTo>
                    <a:pt x="15805" y="19816"/>
                    <a:pt x="16859" y="20896"/>
                    <a:pt x="17385" y="21229"/>
                  </a:cubicBezTo>
                  <a:cubicBezTo>
                    <a:pt x="17912" y="21561"/>
                    <a:pt x="17912" y="21146"/>
                    <a:pt x="17649" y="19359"/>
                  </a:cubicBezTo>
                  <a:cubicBezTo>
                    <a:pt x="17385" y="17573"/>
                    <a:pt x="16859" y="14416"/>
                    <a:pt x="16420" y="11343"/>
                  </a:cubicBezTo>
                  <a:cubicBezTo>
                    <a:pt x="15980" y="8269"/>
                    <a:pt x="15629" y="5278"/>
                    <a:pt x="15454" y="3575"/>
                  </a:cubicBezTo>
                  <a:cubicBezTo>
                    <a:pt x="15278" y="1872"/>
                    <a:pt x="15278" y="1456"/>
                    <a:pt x="15366" y="999"/>
                  </a:cubicBezTo>
                  <a:cubicBezTo>
                    <a:pt x="15454" y="543"/>
                    <a:pt x="15629" y="44"/>
                    <a:pt x="16068" y="3"/>
                  </a:cubicBezTo>
                  <a:cubicBezTo>
                    <a:pt x="16507" y="-39"/>
                    <a:pt x="17210" y="376"/>
                    <a:pt x="18176" y="1083"/>
                  </a:cubicBezTo>
                  <a:cubicBezTo>
                    <a:pt x="19141" y="1789"/>
                    <a:pt x="20371" y="2786"/>
                    <a:pt x="21600" y="3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10074539" y="5057665"/>
              <a:ext cx="136262" cy="22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54" fill="norm" stroke="1" extrusionOk="0">
                  <a:moveTo>
                    <a:pt x="9429" y="1743"/>
                  </a:moveTo>
                  <a:cubicBezTo>
                    <a:pt x="8432" y="928"/>
                    <a:pt x="7435" y="113"/>
                    <a:pt x="6272" y="11"/>
                  </a:cubicBezTo>
                  <a:cubicBezTo>
                    <a:pt x="5109" y="-91"/>
                    <a:pt x="3780" y="520"/>
                    <a:pt x="2617" y="2966"/>
                  </a:cubicBezTo>
                  <a:cubicBezTo>
                    <a:pt x="1454" y="5411"/>
                    <a:pt x="457" y="9690"/>
                    <a:pt x="124" y="12951"/>
                  </a:cubicBezTo>
                  <a:cubicBezTo>
                    <a:pt x="-208" y="16211"/>
                    <a:pt x="124" y="18452"/>
                    <a:pt x="1121" y="19777"/>
                  </a:cubicBezTo>
                  <a:cubicBezTo>
                    <a:pt x="2118" y="21101"/>
                    <a:pt x="3780" y="21509"/>
                    <a:pt x="5109" y="21305"/>
                  </a:cubicBezTo>
                  <a:cubicBezTo>
                    <a:pt x="6438" y="21101"/>
                    <a:pt x="7435" y="20286"/>
                    <a:pt x="8432" y="18147"/>
                  </a:cubicBezTo>
                  <a:cubicBezTo>
                    <a:pt x="9429" y="16007"/>
                    <a:pt x="10426" y="12543"/>
                    <a:pt x="10924" y="10301"/>
                  </a:cubicBezTo>
                  <a:cubicBezTo>
                    <a:pt x="11423" y="8060"/>
                    <a:pt x="11423" y="7041"/>
                    <a:pt x="11589" y="7143"/>
                  </a:cubicBezTo>
                  <a:cubicBezTo>
                    <a:pt x="11755" y="7245"/>
                    <a:pt x="12087" y="8467"/>
                    <a:pt x="13749" y="9894"/>
                  </a:cubicBezTo>
                  <a:cubicBezTo>
                    <a:pt x="15410" y="11320"/>
                    <a:pt x="18401" y="12951"/>
                    <a:pt x="21392" y="14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10204449" y="5055324"/>
              <a:ext cx="127504" cy="239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087" fill="norm" stroke="1" extrusionOk="0">
                  <a:moveTo>
                    <a:pt x="0" y="2916"/>
                  </a:moveTo>
                  <a:cubicBezTo>
                    <a:pt x="0" y="1798"/>
                    <a:pt x="0" y="681"/>
                    <a:pt x="885" y="216"/>
                  </a:cubicBezTo>
                  <a:cubicBezTo>
                    <a:pt x="1770" y="-250"/>
                    <a:pt x="3541" y="-64"/>
                    <a:pt x="6905" y="1798"/>
                  </a:cubicBezTo>
                  <a:cubicBezTo>
                    <a:pt x="10269" y="3660"/>
                    <a:pt x="15226" y="7198"/>
                    <a:pt x="18059" y="10550"/>
                  </a:cubicBezTo>
                  <a:cubicBezTo>
                    <a:pt x="20892" y="13902"/>
                    <a:pt x="21600" y="17067"/>
                    <a:pt x="21246" y="18929"/>
                  </a:cubicBezTo>
                  <a:cubicBezTo>
                    <a:pt x="20892" y="20791"/>
                    <a:pt x="19475" y="21350"/>
                    <a:pt x="16997" y="20978"/>
                  </a:cubicBezTo>
                  <a:cubicBezTo>
                    <a:pt x="14518" y="20605"/>
                    <a:pt x="10977" y="19302"/>
                    <a:pt x="9738" y="16229"/>
                  </a:cubicBezTo>
                  <a:cubicBezTo>
                    <a:pt x="8498" y="13157"/>
                    <a:pt x="9561" y="8316"/>
                    <a:pt x="11154" y="5429"/>
                  </a:cubicBezTo>
                  <a:cubicBezTo>
                    <a:pt x="12748" y="2543"/>
                    <a:pt x="14872" y="1612"/>
                    <a:pt x="16997" y="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10501762" y="4805805"/>
              <a:ext cx="178381" cy="44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506" fill="norm" stroke="1" extrusionOk="0">
                  <a:moveTo>
                    <a:pt x="20480" y="2590"/>
                  </a:moveTo>
                  <a:cubicBezTo>
                    <a:pt x="20731" y="2083"/>
                    <a:pt x="20982" y="1576"/>
                    <a:pt x="21107" y="1068"/>
                  </a:cubicBezTo>
                  <a:cubicBezTo>
                    <a:pt x="21233" y="561"/>
                    <a:pt x="21233" y="54"/>
                    <a:pt x="20354" y="4"/>
                  </a:cubicBezTo>
                  <a:cubicBezTo>
                    <a:pt x="19475" y="-47"/>
                    <a:pt x="17717" y="359"/>
                    <a:pt x="14954" y="1728"/>
                  </a:cubicBezTo>
                  <a:cubicBezTo>
                    <a:pt x="12191" y="3097"/>
                    <a:pt x="8424" y="5429"/>
                    <a:pt x="5661" y="7964"/>
                  </a:cubicBezTo>
                  <a:cubicBezTo>
                    <a:pt x="2898" y="10499"/>
                    <a:pt x="1140" y="13238"/>
                    <a:pt x="386" y="15316"/>
                  </a:cubicBezTo>
                  <a:cubicBezTo>
                    <a:pt x="-367" y="17395"/>
                    <a:pt x="-116" y="18815"/>
                    <a:pt x="2019" y="19829"/>
                  </a:cubicBezTo>
                  <a:cubicBezTo>
                    <a:pt x="4154" y="20843"/>
                    <a:pt x="8173" y="21452"/>
                    <a:pt x="10935" y="21502"/>
                  </a:cubicBezTo>
                  <a:cubicBezTo>
                    <a:pt x="13698" y="21553"/>
                    <a:pt x="15205" y="21046"/>
                    <a:pt x="16712" y="20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0755403" y="5011771"/>
              <a:ext cx="122148" cy="17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063" fill="norm" stroke="1" extrusionOk="0">
                  <a:moveTo>
                    <a:pt x="21127" y="2346"/>
                  </a:moveTo>
                  <a:cubicBezTo>
                    <a:pt x="20029" y="1330"/>
                    <a:pt x="18930" y="313"/>
                    <a:pt x="17466" y="59"/>
                  </a:cubicBezTo>
                  <a:cubicBezTo>
                    <a:pt x="16002" y="-195"/>
                    <a:pt x="14171" y="313"/>
                    <a:pt x="11425" y="2600"/>
                  </a:cubicBezTo>
                  <a:cubicBezTo>
                    <a:pt x="8680" y="4887"/>
                    <a:pt x="5019" y="8953"/>
                    <a:pt x="3005" y="11621"/>
                  </a:cubicBezTo>
                  <a:cubicBezTo>
                    <a:pt x="991" y="14290"/>
                    <a:pt x="625" y="15560"/>
                    <a:pt x="259" y="17085"/>
                  </a:cubicBezTo>
                  <a:cubicBezTo>
                    <a:pt x="-107" y="18610"/>
                    <a:pt x="-473" y="20389"/>
                    <a:pt x="2090" y="20897"/>
                  </a:cubicBezTo>
                  <a:cubicBezTo>
                    <a:pt x="4652" y="21405"/>
                    <a:pt x="10144" y="20643"/>
                    <a:pt x="13805" y="20007"/>
                  </a:cubicBezTo>
                  <a:cubicBezTo>
                    <a:pt x="17466" y="19372"/>
                    <a:pt x="19296" y="18864"/>
                    <a:pt x="21127" y="18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11017250" y="5126566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11233150" y="4828066"/>
              <a:ext cx="292100" cy="3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355"/>
                  </a:moveTo>
                  <a:cubicBezTo>
                    <a:pt x="783" y="120"/>
                    <a:pt x="1565" y="-115"/>
                    <a:pt x="2348" y="61"/>
                  </a:cubicBezTo>
                  <a:cubicBezTo>
                    <a:pt x="3130" y="237"/>
                    <a:pt x="3913" y="824"/>
                    <a:pt x="5791" y="2761"/>
                  </a:cubicBezTo>
                  <a:cubicBezTo>
                    <a:pt x="7670" y="4698"/>
                    <a:pt x="10643" y="7985"/>
                    <a:pt x="13148" y="11155"/>
                  </a:cubicBezTo>
                  <a:cubicBezTo>
                    <a:pt x="15652" y="14324"/>
                    <a:pt x="17687" y="17376"/>
                    <a:pt x="19017" y="19078"/>
                  </a:cubicBezTo>
                  <a:cubicBezTo>
                    <a:pt x="20348" y="20781"/>
                    <a:pt x="20974" y="21133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11385277" y="4828116"/>
              <a:ext cx="12727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5980" y="2362"/>
                    <a:pt x="10668" y="4725"/>
                    <a:pt x="6773" y="7650"/>
                  </a:cubicBezTo>
                  <a:cubicBezTo>
                    <a:pt x="2878" y="10575"/>
                    <a:pt x="399" y="14063"/>
                    <a:pt x="45" y="16481"/>
                  </a:cubicBezTo>
                  <a:cubicBezTo>
                    <a:pt x="-309" y="18900"/>
                    <a:pt x="1461" y="20250"/>
                    <a:pt x="3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11633199" y="4701116"/>
              <a:ext cx="93447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1409" y="0"/>
                  </a:moveTo>
                  <a:cubicBezTo>
                    <a:pt x="6574" y="1569"/>
                    <a:pt x="11739" y="3138"/>
                    <a:pt x="15496" y="5400"/>
                  </a:cubicBezTo>
                  <a:cubicBezTo>
                    <a:pt x="19252" y="7662"/>
                    <a:pt x="21600" y="10615"/>
                    <a:pt x="20426" y="13246"/>
                  </a:cubicBezTo>
                  <a:cubicBezTo>
                    <a:pt x="19252" y="15877"/>
                    <a:pt x="14557" y="18185"/>
                    <a:pt x="10565" y="19523"/>
                  </a:cubicBezTo>
                  <a:cubicBezTo>
                    <a:pt x="6574" y="20862"/>
                    <a:pt x="3287" y="21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10160000" y="5831416"/>
              <a:ext cx="247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54" y="18000"/>
                    <a:pt x="5908" y="14400"/>
                    <a:pt x="9508" y="10800"/>
                  </a:cubicBezTo>
                  <a:cubicBezTo>
                    <a:pt x="13108" y="7200"/>
                    <a:pt x="1735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10191750" y="5952066"/>
              <a:ext cx="3429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6364"/>
                    <a:pt x="7467" y="11127"/>
                    <a:pt x="11067" y="7527"/>
                  </a:cubicBezTo>
                  <a:cubicBezTo>
                    <a:pt x="14667" y="3927"/>
                    <a:pt x="18133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10735857" y="5729800"/>
              <a:ext cx="198844" cy="29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24" fill="norm" stroke="1" extrusionOk="0">
                  <a:moveTo>
                    <a:pt x="21137" y="3704"/>
                  </a:moveTo>
                  <a:cubicBezTo>
                    <a:pt x="21137" y="2470"/>
                    <a:pt x="21137" y="1236"/>
                    <a:pt x="20574" y="542"/>
                  </a:cubicBezTo>
                  <a:cubicBezTo>
                    <a:pt x="20012" y="-153"/>
                    <a:pt x="18887" y="-307"/>
                    <a:pt x="16637" y="850"/>
                  </a:cubicBezTo>
                  <a:cubicBezTo>
                    <a:pt x="14387" y="2007"/>
                    <a:pt x="11012" y="4476"/>
                    <a:pt x="7974" y="7330"/>
                  </a:cubicBezTo>
                  <a:cubicBezTo>
                    <a:pt x="4937" y="10184"/>
                    <a:pt x="2237" y="13424"/>
                    <a:pt x="887" y="15584"/>
                  </a:cubicBezTo>
                  <a:cubicBezTo>
                    <a:pt x="-463" y="17744"/>
                    <a:pt x="-463" y="18824"/>
                    <a:pt x="2237" y="19673"/>
                  </a:cubicBezTo>
                  <a:cubicBezTo>
                    <a:pt x="4937" y="20522"/>
                    <a:pt x="10337" y="21139"/>
                    <a:pt x="13824" y="21216"/>
                  </a:cubicBezTo>
                  <a:cubicBezTo>
                    <a:pt x="17312" y="21293"/>
                    <a:pt x="18887" y="20830"/>
                    <a:pt x="20462" y="20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0941050" y="5522244"/>
              <a:ext cx="196850" cy="200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4515"/>
                  </a:moveTo>
                  <a:cubicBezTo>
                    <a:pt x="0" y="2940"/>
                    <a:pt x="0" y="1365"/>
                    <a:pt x="581" y="577"/>
                  </a:cubicBezTo>
                  <a:cubicBezTo>
                    <a:pt x="1161" y="-210"/>
                    <a:pt x="2323" y="-210"/>
                    <a:pt x="4181" y="690"/>
                  </a:cubicBezTo>
                  <a:cubicBezTo>
                    <a:pt x="6039" y="1590"/>
                    <a:pt x="8594" y="3390"/>
                    <a:pt x="9755" y="6315"/>
                  </a:cubicBezTo>
                  <a:cubicBezTo>
                    <a:pt x="10916" y="9240"/>
                    <a:pt x="10684" y="13290"/>
                    <a:pt x="10103" y="15765"/>
                  </a:cubicBezTo>
                  <a:cubicBezTo>
                    <a:pt x="9523" y="18240"/>
                    <a:pt x="8594" y="19140"/>
                    <a:pt x="7548" y="19927"/>
                  </a:cubicBezTo>
                  <a:cubicBezTo>
                    <a:pt x="6503" y="20715"/>
                    <a:pt x="5342" y="21390"/>
                    <a:pt x="5342" y="21277"/>
                  </a:cubicBezTo>
                  <a:cubicBezTo>
                    <a:pt x="5342" y="21165"/>
                    <a:pt x="6503" y="20265"/>
                    <a:pt x="9406" y="19140"/>
                  </a:cubicBezTo>
                  <a:cubicBezTo>
                    <a:pt x="12310" y="18015"/>
                    <a:pt x="16955" y="16665"/>
                    <a:pt x="21600" y="15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1188700" y="5863166"/>
              <a:ext cx="38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11360150" y="5552016"/>
              <a:ext cx="184150" cy="40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5344"/>
                  </a:moveTo>
                  <a:cubicBezTo>
                    <a:pt x="1490" y="7460"/>
                    <a:pt x="2979" y="9575"/>
                    <a:pt x="5090" y="12136"/>
                  </a:cubicBezTo>
                  <a:cubicBezTo>
                    <a:pt x="7200" y="14697"/>
                    <a:pt x="9931" y="17703"/>
                    <a:pt x="11669" y="19429"/>
                  </a:cubicBezTo>
                  <a:cubicBezTo>
                    <a:pt x="13407" y="21155"/>
                    <a:pt x="14152" y="21600"/>
                    <a:pt x="14772" y="21489"/>
                  </a:cubicBezTo>
                  <a:cubicBezTo>
                    <a:pt x="15393" y="21377"/>
                    <a:pt x="15890" y="20709"/>
                    <a:pt x="16510" y="18649"/>
                  </a:cubicBezTo>
                  <a:cubicBezTo>
                    <a:pt x="17131" y="16590"/>
                    <a:pt x="17876" y="13138"/>
                    <a:pt x="18745" y="9798"/>
                  </a:cubicBezTo>
                  <a:cubicBezTo>
                    <a:pt x="19614" y="6458"/>
                    <a:pt x="20607" y="3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1535321" y="5794599"/>
              <a:ext cx="148679" cy="11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033" fill="norm" stroke="1" extrusionOk="0">
                  <a:moveTo>
                    <a:pt x="15893" y="4558"/>
                  </a:moveTo>
                  <a:cubicBezTo>
                    <a:pt x="12851" y="2958"/>
                    <a:pt x="9808" y="1358"/>
                    <a:pt x="7527" y="558"/>
                  </a:cubicBezTo>
                  <a:cubicBezTo>
                    <a:pt x="5245" y="-242"/>
                    <a:pt x="3724" y="-242"/>
                    <a:pt x="2659" y="958"/>
                  </a:cubicBezTo>
                  <a:cubicBezTo>
                    <a:pt x="1594" y="2158"/>
                    <a:pt x="986" y="4558"/>
                    <a:pt x="530" y="7758"/>
                  </a:cubicBezTo>
                  <a:cubicBezTo>
                    <a:pt x="73" y="10958"/>
                    <a:pt x="-231" y="14958"/>
                    <a:pt x="225" y="17558"/>
                  </a:cubicBezTo>
                  <a:cubicBezTo>
                    <a:pt x="682" y="20158"/>
                    <a:pt x="1899" y="21358"/>
                    <a:pt x="3876" y="20958"/>
                  </a:cubicBezTo>
                  <a:cubicBezTo>
                    <a:pt x="5854" y="20558"/>
                    <a:pt x="8592" y="18558"/>
                    <a:pt x="10265" y="16358"/>
                  </a:cubicBezTo>
                  <a:cubicBezTo>
                    <a:pt x="11938" y="14158"/>
                    <a:pt x="12546" y="11758"/>
                    <a:pt x="13003" y="9158"/>
                  </a:cubicBezTo>
                  <a:cubicBezTo>
                    <a:pt x="13459" y="6558"/>
                    <a:pt x="13763" y="3758"/>
                    <a:pt x="13915" y="3558"/>
                  </a:cubicBezTo>
                  <a:cubicBezTo>
                    <a:pt x="14068" y="3358"/>
                    <a:pt x="14068" y="5758"/>
                    <a:pt x="14068" y="7958"/>
                  </a:cubicBezTo>
                  <a:cubicBezTo>
                    <a:pt x="14068" y="10158"/>
                    <a:pt x="14068" y="12158"/>
                    <a:pt x="15284" y="13758"/>
                  </a:cubicBezTo>
                  <a:cubicBezTo>
                    <a:pt x="16501" y="15358"/>
                    <a:pt x="18935" y="16558"/>
                    <a:pt x="21369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1709399" y="5729816"/>
              <a:ext cx="127001" cy="21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6854"/>
                  </a:moveTo>
                  <a:cubicBezTo>
                    <a:pt x="0" y="5400"/>
                    <a:pt x="0" y="3946"/>
                    <a:pt x="1080" y="3219"/>
                  </a:cubicBezTo>
                  <a:cubicBezTo>
                    <a:pt x="2160" y="2492"/>
                    <a:pt x="4320" y="2492"/>
                    <a:pt x="7020" y="3842"/>
                  </a:cubicBezTo>
                  <a:cubicBezTo>
                    <a:pt x="9720" y="5192"/>
                    <a:pt x="12960" y="7892"/>
                    <a:pt x="15120" y="10488"/>
                  </a:cubicBezTo>
                  <a:cubicBezTo>
                    <a:pt x="17280" y="13085"/>
                    <a:pt x="18360" y="15577"/>
                    <a:pt x="18720" y="17550"/>
                  </a:cubicBezTo>
                  <a:cubicBezTo>
                    <a:pt x="19080" y="19523"/>
                    <a:pt x="18720" y="20977"/>
                    <a:pt x="17820" y="21288"/>
                  </a:cubicBezTo>
                  <a:cubicBezTo>
                    <a:pt x="16920" y="21600"/>
                    <a:pt x="15480" y="20769"/>
                    <a:pt x="14400" y="18277"/>
                  </a:cubicBezTo>
                  <a:cubicBezTo>
                    <a:pt x="13320" y="15785"/>
                    <a:pt x="12600" y="11631"/>
                    <a:pt x="13860" y="8308"/>
                  </a:cubicBezTo>
                  <a:cubicBezTo>
                    <a:pt x="15120" y="4985"/>
                    <a:pt x="18360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1926043" y="5562256"/>
              <a:ext cx="100857" cy="326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83" fill="norm" stroke="1" extrusionOk="0">
                  <a:moveTo>
                    <a:pt x="18359" y="3088"/>
                  </a:moveTo>
                  <a:cubicBezTo>
                    <a:pt x="16155" y="2113"/>
                    <a:pt x="13951" y="1137"/>
                    <a:pt x="11747" y="580"/>
                  </a:cubicBezTo>
                  <a:cubicBezTo>
                    <a:pt x="9543" y="22"/>
                    <a:pt x="7339" y="-117"/>
                    <a:pt x="5575" y="92"/>
                  </a:cubicBezTo>
                  <a:cubicBezTo>
                    <a:pt x="3812" y="301"/>
                    <a:pt x="2490" y="858"/>
                    <a:pt x="1388" y="3367"/>
                  </a:cubicBezTo>
                  <a:cubicBezTo>
                    <a:pt x="286" y="5875"/>
                    <a:pt x="-596" y="10335"/>
                    <a:pt x="506" y="13679"/>
                  </a:cubicBezTo>
                  <a:cubicBezTo>
                    <a:pt x="1608" y="17024"/>
                    <a:pt x="4694" y="19253"/>
                    <a:pt x="8441" y="20368"/>
                  </a:cubicBezTo>
                  <a:cubicBezTo>
                    <a:pt x="12188" y="21483"/>
                    <a:pt x="16596" y="21483"/>
                    <a:pt x="21004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2052299" y="5609166"/>
              <a:ext cx="2032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75" y="1500"/>
                    <a:pt x="1350" y="3000"/>
                    <a:pt x="4162" y="5700"/>
                  </a:cubicBezTo>
                  <a:cubicBezTo>
                    <a:pt x="6975" y="8400"/>
                    <a:pt x="11925" y="12300"/>
                    <a:pt x="15188" y="15150"/>
                  </a:cubicBezTo>
                  <a:cubicBezTo>
                    <a:pt x="18450" y="18000"/>
                    <a:pt x="20025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12113122" y="5628216"/>
              <a:ext cx="4712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20910" y="0"/>
                  </a:moveTo>
                  <a:cubicBezTo>
                    <a:pt x="17153" y="1910"/>
                    <a:pt x="13397" y="3820"/>
                    <a:pt x="9640" y="7053"/>
                  </a:cubicBezTo>
                  <a:cubicBezTo>
                    <a:pt x="5884" y="10286"/>
                    <a:pt x="2127" y="14841"/>
                    <a:pt x="719" y="17486"/>
                  </a:cubicBezTo>
                  <a:cubicBezTo>
                    <a:pt x="-690" y="20131"/>
                    <a:pt x="249" y="20865"/>
                    <a:pt x="1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12223750" y="5513916"/>
              <a:ext cx="126925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0" y="0"/>
                  </a:moveTo>
                  <a:cubicBezTo>
                    <a:pt x="3484" y="781"/>
                    <a:pt x="6968" y="1561"/>
                    <a:pt x="10626" y="3383"/>
                  </a:cubicBezTo>
                  <a:cubicBezTo>
                    <a:pt x="14284" y="5205"/>
                    <a:pt x="18116" y="8067"/>
                    <a:pt x="19858" y="10496"/>
                  </a:cubicBezTo>
                  <a:cubicBezTo>
                    <a:pt x="21600" y="12925"/>
                    <a:pt x="21252" y="14920"/>
                    <a:pt x="17942" y="16699"/>
                  </a:cubicBezTo>
                  <a:cubicBezTo>
                    <a:pt x="14632" y="18477"/>
                    <a:pt x="8361" y="20039"/>
                    <a:pt x="20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222872" y="7078342"/>
              <a:ext cx="243979" cy="561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65" fill="norm" stroke="1" extrusionOk="0">
                  <a:moveTo>
                    <a:pt x="235" y="4747"/>
                  </a:moveTo>
                  <a:cubicBezTo>
                    <a:pt x="49" y="3780"/>
                    <a:pt x="-137" y="2813"/>
                    <a:pt x="142" y="2088"/>
                  </a:cubicBezTo>
                  <a:cubicBezTo>
                    <a:pt x="422" y="1362"/>
                    <a:pt x="1166" y="879"/>
                    <a:pt x="1818" y="798"/>
                  </a:cubicBezTo>
                  <a:cubicBezTo>
                    <a:pt x="2470" y="718"/>
                    <a:pt x="3029" y="1040"/>
                    <a:pt x="3680" y="2410"/>
                  </a:cubicBezTo>
                  <a:cubicBezTo>
                    <a:pt x="4332" y="3780"/>
                    <a:pt x="5077" y="6198"/>
                    <a:pt x="6101" y="8898"/>
                  </a:cubicBezTo>
                  <a:cubicBezTo>
                    <a:pt x="7125" y="11598"/>
                    <a:pt x="8429" y="14580"/>
                    <a:pt x="9639" y="16635"/>
                  </a:cubicBezTo>
                  <a:cubicBezTo>
                    <a:pt x="10849" y="18691"/>
                    <a:pt x="11966" y="19819"/>
                    <a:pt x="13084" y="20504"/>
                  </a:cubicBezTo>
                  <a:cubicBezTo>
                    <a:pt x="14201" y="21189"/>
                    <a:pt x="15318" y="21431"/>
                    <a:pt x="16156" y="21350"/>
                  </a:cubicBezTo>
                  <a:cubicBezTo>
                    <a:pt x="16994" y="21270"/>
                    <a:pt x="17553" y="20867"/>
                    <a:pt x="17925" y="19134"/>
                  </a:cubicBezTo>
                  <a:cubicBezTo>
                    <a:pt x="18297" y="17401"/>
                    <a:pt x="18484" y="14338"/>
                    <a:pt x="18484" y="11276"/>
                  </a:cubicBezTo>
                  <a:cubicBezTo>
                    <a:pt x="18484" y="8213"/>
                    <a:pt x="18297" y="5150"/>
                    <a:pt x="18204" y="3377"/>
                  </a:cubicBezTo>
                  <a:cubicBezTo>
                    <a:pt x="18111" y="1604"/>
                    <a:pt x="18111" y="1121"/>
                    <a:pt x="18111" y="677"/>
                  </a:cubicBezTo>
                  <a:cubicBezTo>
                    <a:pt x="18111" y="234"/>
                    <a:pt x="18111" y="-169"/>
                    <a:pt x="18484" y="73"/>
                  </a:cubicBezTo>
                  <a:cubicBezTo>
                    <a:pt x="18856" y="315"/>
                    <a:pt x="19601" y="1201"/>
                    <a:pt x="20160" y="1846"/>
                  </a:cubicBezTo>
                  <a:cubicBezTo>
                    <a:pt x="20718" y="2491"/>
                    <a:pt x="21091" y="2894"/>
                    <a:pt x="21463" y="3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493258" y="7389274"/>
              <a:ext cx="189492" cy="167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538" fill="norm" stroke="1" extrusionOk="0">
                  <a:moveTo>
                    <a:pt x="12126" y="4426"/>
                  </a:moveTo>
                  <a:cubicBezTo>
                    <a:pt x="11406" y="3124"/>
                    <a:pt x="10686" y="1823"/>
                    <a:pt x="9726" y="912"/>
                  </a:cubicBezTo>
                  <a:cubicBezTo>
                    <a:pt x="8766" y="1"/>
                    <a:pt x="7566" y="-519"/>
                    <a:pt x="6246" y="782"/>
                  </a:cubicBezTo>
                  <a:cubicBezTo>
                    <a:pt x="4926" y="2083"/>
                    <a:pt x="3486" y="5206"/>
                    <a:pt x="2406" y="8069"/>
                  </a:cubicBezTo>
                  <a:cubicBezTo>
                    <a:pt x="1326" y="10932"/>
                    <a:pt x="606" y="13534"/>
                    <a:pt x="246" y="15486"/>
                  </a:cubicBezTo>
                  <a:cubicBezTo>
                    <a:pt x="-114" y="17438"/>
                    <a:pt x="-114" y="18739"/>
                    <a:pt x="486" y="19650"/>
                  </a:cubicBezTo>
                  <a:cubicBezTo>
                    <a:pt x="1086" y="20561"/>
                    <a:pt x="2286" y="21081"/>
                    <a:pt x="3966" y="19650"/>
                  </a:cubicBezTo>
                  <a:cubicBezTo>
                    <a:pt x="5646" y="18218"/>
                    <a:pt x="7806" y="14835"/>
                    <a:pt x="9126" y="11582"/>
                  </a:cubicBezTo>
                  <a:cubicBezTo>
                    <a:pt x="10446" y="8329"/>
                    <a:pt x="10926" y="5206"/>
                    <a:pt x="11406" y="4686"/>
                  </a:cubicBezTo>
                  <a:cubicBezTo>
                    <a:pt x="11886" y="4165"/>
                    <a:pt x="12366" y="6247"/>
                    <a:pt x="14046" y="9240"/>
                  </a:cubicBezTo>
                  <a:cubicBezTo>
                    <a:pt x="15726" y="12233"/>
                    <a:pt x="18606" y="16136"/>
                    <a:pt x="21486" y="20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708150" y="7310966"/>
              <a:ext cx="177800" cy="26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5613"/>
                  </a:moveTo>
                  <a:cubicBezTo>
                    <a:pt x="1029" y="5102"/>
                    <a:pt x="2057" y="4592"/>
                    <a:pt x="3214" y="4592"/>
                  </a:cubicBezTo>
                  <a:cubicBezTo>
                    <a:pt x="4371" y="4592"/>
                    <a:pt x="5657" y="5102"/>
                    <a:pt x="7329" y="7569"/>
                  </a:cubicBezTo>
                  <a:cubicBezTo>
                    <a:pt x="9000" y="10035"/>
                    <a:pt x="11057" y="14457"/>
                    <a:pt x="11957" y="17263"/>
                  </a:cubicBezTo>
                  <a:cubicBezTo>
                    <a:pt x="12857" y="20069"/>
                    <a:pt x="12600" y="21260"/>
                    <a:pt x="12214" y="21430"/>
                  </a:cubicBezTo>
                  <a:cubicBezTo>
                    <a:pt x="11829" y="21600"/>
                    <a:pt x="11314" y="20750"/>
                    <a:pt x="11571" y="17688"/>
                  </a:cubicBezTo>
                  <a:cubicBezTo>
                    <a:pt x="11829" y="14627"/>
                    <a:pt x="12857" y="9354"/>
                    <a:pt x="14657" y="6038"/>
                  </a:cubicBezTo>
                  <a:cubicBezTo>
                    <a:pt x="16457" y="2721"/>
                    <a:pt x="19029" y="13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2026109" y="7157227"/>
              <a:ext cx="291642" cy="47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70" fill="norm" stroke="1" extrusionOk="0">
                  <a:moveTo>
                    <a:pt x="20958" y="60"/>
                  </a:moveTo>
                  <a:cubicBezTo>
                    <a:pt x="18981" y="-35"/>
                    <a:pt x="17003" y="-130"/>
                    <a:pt x="14797" y="726"/>
                  </a:cubicBezTo>
                  <a:cubicBezTo>
                    <a:pt x="12592" y="1583"/>
                    <a:pt x="10158" y="3391"/>
                    <a:pt x="7648" y="5722"/>
                  </a:cubicBezTo>
                  <a:cubicBezTo>
                    <a:pt x="5138" y="8053"/>
                    <a:pt x="2552" y="10908"/>
                    <a:pt x="1107" y="13144"/>
                  </a:cubicBezTo>
                  <a:cubicBezTo>
                    <a:pt x="-338" y="15380"/>
                    <a:pt x="-642" y="16998"/>
                    <a:pt x="1868" y="18282"/>
                  </a:cubicBezTo>
                  <a:cubicBezTo>
                    <a:pt x="4378" y="19567"/>
                    <a:pt x="9702" y="20518"/>
                    <a:pt x="15026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2382951" y="7233854"/>
              <a:ext cx="252300" cy="42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3" fill="norm" stroke="1" extrusionOk="0">
                  <a:moveTo>
                    <a:pt x="935" y="1961"/>
                  </a:moveTo>
                  <a:cubicBezTo>
                    <a:pt x="395" y="1216"/>
                    <a:pt x="-145" y="471"/>
                    <a:pt x="35" y="152"/>
                  </a:cubicBezTo>
                  <a:cubicBezTo>
                    <a:pt x="215" y="-167"/>
                    <a:pt x="1115" y="-61"/>
                    <a:pt x="3005" y="1216"/>
                  </a:cubicBezTo>
                  <a:cubicBezTo>
                    <a:pt x="4895" y="2493"/>
                    <a:pt x="7775" y="4940"/>
                    <a:pt x="10295" y="7760"/>
                  </a:cubicBezTo>
                  <a:cubicBezTo>
                    <a:pt x="12815" y="10580"/>
                    <a:pt x="14975" y="13772"/>
                    <a:pt x="16775" y="16113"/>
                  </a:cubicBezTo>
                  <a:cubicBezTo>
                    <a:pt x="18575" y="18454"/>
                    <a:pt x="20015" y="19943"/>
                    <a:pt x="21455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2434957" y="7168636"/>
              <a:ext cx="225693" cy="49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40" fill="norm" stroke="1" extrusionOk="0">
                  <a:moveTo>
                    <a:pt x="21325" y="387"/>
                  </a:moveTo>
                  <a:cubicBezTo>
                    <a:pt x="20525" y="113"/>
                    <a:pt x="19725" y="-160"/>
                    <a:pt x="18925" y="113"/>
                  </a:cubicBezTo>
                  <a:cubicBezTo>
                    <a:pt x="18125" y="387"/>
                    <a:pt x="17325" y="1207"/>
                    <a:pt x="16125" y="3075"/>
                  </a:cubicBezTo>
                  <a:cubicBezTo>
                    <a:pt x="14925" y="4944"/>
                    <a:pt x="13325" y="7860"/>
                    <a:pt x="11425" y="10503"/>
                  </a:cubicBezTo>
                  <a:cubicBezTo>
                    <a:pt x="9525" y="13146"/>
                    <a:pt x="7325" y="15516"/>
                    <a:pt x="5525" y="17111"/>
                  </a:cubicBezTo>
                  <a:cubicBezTo>
                    <a:pt x="3725" y="18706"/>
                    <a:pt x="2325" y="19526"/>
                    <a:pt x="1325" y="20210"/>
                  </a:cubicBezTo>
                  <a:cubicBezTo>
                    <a:pt x="325" y="20893"/>
                    <a:pt x="-275" y="21440"/>
                    <a:pt x="125" y="21440"/>
                  </a:cubicBezTo>
                  <a:cubicBezTo>
                    <a:pt x="525" y="21440"/>
                    <a:pt x="1925" y="20893"/>
                    <a:pt x="3325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2762250" y="7457016"/>
              <a:ext cx="228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4400"/>
                    <a:pt x="11600" y="7200"/>
                    <a:pt x="15200" y="3600"/>
                  </a:cubicBezTo>
                  <a:cubicBezTo>
                    <a:pt x="18800" y="0"/>
                    <a:pt x="20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2901950" y="7342716"/>
              <a:ext cx="6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974"/>
                    <a:pt x="14400" y="5948"/>
                    <a:pt x="18000" y="9548"/>
                  </a:cubicBezTo>
                  <a:cubicBezTo>
                    <a:pt x="21600" y="13148"/>
                    <a:pt x="21600" y="173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3203438" y="7357298"/>
              <a:ext cx="117613" cy="23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18" fill="norm" stroke="1" extrusionOk="0">
                  <a:moveTo>
                    <a:pt x="21056" y="2124"/>
                  </a:moveTo>
                  <a:cubicBezTo>
                    <a:pt x="19919" y="1359"/>
                    <a:pt x="18782" y="595"/>
                    <a:pt x="17267" y="212"/>
                  </a:cubicBezTo>
                  <a:cubicBezTo>
                    <a:pt x="15751" y="-170"/>
                    <a:pt x="13856" y="-170"/>
                    <a:pt x="10824" y="1359"/>
                  </a:cubicBezTo>
                  <a:cubicBezTo>
                    <a:pt x="7793" y="2888"/>
                    <a:pt x="3624" y="5947"/>
                    <a:pt x="1540" y="9292"/>
                  </a:cubicBezTo>
                  <a:cubicBezTo>
                    <a:pt x="-544" y="12637"/>
                    <a:pt x="-544" y="16269"/>
                    <a:pt x="1730" y="18372"/>
                  </a:cubicBezTo>
                  <a:cubicBezTo>
                    <a:pt x="4003" y="20474"/>
                    <a:pt x="8551" y="21048"/>
                    <a:pt x="11961" y="21239"/>
                  </a:cubicBezTo>
                  <a:cubicBezTo>
                    <a:pt x="15372" y="21430"/>
                    <a:pt x="17645" y="21239"/>
                    <a:pt x="19919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3448049" y="7164916"/>
              <a:ext cx="166207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0" y="0"/>
                  </a:moveTo>
                  <a:cubicBezTo>
                    <a:pt x="5468" y="1823"/>
                    <a:pt x="10937" y="3646"/>
                    <a:pt x="14901" y="6152"/>
                  </a:cubicBezTo>
                  <a:cubicBezTo>
                    <a:pt x="18866" y="8658"/>
                    <a:pt x="21327" y="11848"/>
                    <a:pt x="21463" y="14400"/>
                  </a:cubicBezTo>
                  <a:cubicBezTo>
                    <a:pt x="21600" y="16952"/>
                    <a:pt x="19413" y="18866"/>
                    <a:pt x="17772" y="19959"/>
                  </a:cubicBezTo>
                  <a:cubicBezTo>
                    <a:pt x="16132" y="21053"/>
                    <a:pt x="15038" y="21327"/>
                    <a:pt x="139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3981450" y="7374466"/>
              <a:ext cx="27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4013200" y="7463366"/>
              <a:ext cx="298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6000"/>
                    <a:pt x="10111" y="10400"/>
                    <a:pt x="13711" y="6800"/>
                  </a:cubicBezTo>
                  <a:cubicBezTo>
                    <a:pt x="17311" y="3200"/>
                    <a:pt x="1945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3846352" y="6917266"/>
              <a:ext cx="135099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38" fill="norm" stroke="1" extrusionOk="0">
                  <a:moveTo>
                    <a:pt x="6256" y="0"/>
                  </a:moveTo>
                  <a:cubicBezTo>
                    <a:pt x="6256" y="2142"/>
                    <a:pt x="6256" y="4284"/>
                    <a:pt x="5924" y="6783"/>
                  </a:cubicBezTo>
                  <a:cubicBezTo>
                    <a:pt x="5592" y="9283"/>
                    <a:pt x="4927" y="12139"/>
                    <a:pt x="4262" y="14013"/>
                  </a:cubicBezTo>
                  <a:cubicBezTo>
                    <a:pt x="3598" y="15888"/>
                    <a:pt x="2933" y="16780"/>
                    <a:pt x="1936" y="17940"/>
                  </a:cubicBezTo>
                  <a:cubicBezTo>
                    <a:pt x="939" y="19101"/>
                    <a:pt x="-390" y="20529"/>
                    <a:pt x="108" y="21064"/>
                  </a:cubicBezTo>
                  <a:cubicBezTo>
                    <a:pt x="607" y="21600"/>
                    <a:pt x="2933" y="21243"/>
                    <a:pt x="6755" y="20886"/>
                  </a:cubicBezTo>
                  <a:cubicBezTo>
                    <a:pt x="10576" y="20529"/>
                    <a:pt x="15893" y="20172"/>
                    <a:pt x="2121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3997236" y="7012516"/>
              <a:ext cx="103806" cy="16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106" fill="norm" stroke="1" extrusionOk="0">
                  <a:moveTo>
                    <a:pt x="16218" y="4050"/>
                  </a:moveTo>
                  <a:cubicBezTo>
                    <a:pt x="14490" y="2970"/>
                    <a:pt x="12762" y="1890"/>
                    <a:pt x="10818" y="1485"/>
                  </a:cubicBezTo>
                  <a:cubicBezTo>
                    <a:pt x="8874" y="1080"/>
                    <a:pt x="6714" y="1350"/>
                    <a:pt x="4554" y="3645"/>
                  </a:cubicBezTo>
                  <a:cubicBezTo>
                    <a:pt x="2394" y="5940"/>
                    <a:pt x="234" y="10260"/>
                    <a:pt x="18" y="13635"/>
                  </a:cubicBezTo>
                  <a:cubicBezTo>
                    <a:pt x="-198" y="17010"/>
                    <a:pt x="1530" y="19440"/>
                    <a:pt x="4554" y="20520"/>
                  </a:cubicBezTo>
                  <a:cubicBezTo>
                    <a:pt x="7578" y="21600"/>
                    <a:pt x="11898" y="21330"/>
                    <a:pt x="14922" y="18495"/>
                  </a:cubicBezTo>
                  <a:cubicBezTo>
                    <a:pt x="17946" y="15660"/>
                    <a:pt x="19674" y="10260"/>
                    <a:pt x="20538" y="6885"/>
                  </a:cubicBezTo>
                  <a:cubicBezTo>
                    <a:pt x="21402" y="3510"/>
                    <a:pt x="21402" y="2160"/>
                    <a:pt x="20538" y="1350"/>
                  </a:cubicBezTo>
                  <a:cubicBezTo>
                    <a:pt x="19674" y="540"/>
                    <a:pt x="17946" y="270"/>
                    <a:pt x="162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4165600" y="6968066"/>
              <a:ext cx="139700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774"/>
                  </a:moveTo>
                  <a:cubicBezTo>
                    <a:pt x="327" y="8768"/>
                    <a:pt x="655" y="11762"/>
                    <a:pt x="655" y="14115"/>
                  </a:cubicBezTo>
                  <a:cubicBezTo>
                    <a:pt x="655" y="16467"/>
                    <a:pt x="327" y="18178"/>
                    <a:pt x="655" y="19461"/>
                  </a:cubicBezTo>
                  <a:cubicBezTo>
                    <a:pt x="982" y="20745"/>
                    <a:pt x="1964" y="21600"/>
                    <a:pt x="2945" y="21493"/>
                  </a:cubicBezTo>
                  <a:cubicBezTo>
                    <a:pt x="3927" y="21386"/>
                    <a:pt x="4909" y="20317"/>
                    <a:pt x="8018" y="16574"/>
                  </a:cubicBezTo>
                  <a:cubicBezTo>
                    <a:pt x="11127" y="12832"/>
                    <a:pt x="16364" y="64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4641849" y="7073900"/>
              <a:ext cx="254001" cy="47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7232"/>
                  </a:moveTo>
                  <a:cubicBezTo>
                    <a:pt x="540" y="5804"/>
                    <a:pt x="1080" y="4377"/>
                    <a:pt x="1710" y="3521"/>
                  </a:cubicBezTo>
                  <a:cubicBezTo>
                    <a:pt x="2340" y="2664"/>
                    <a:pt x="3060" y="2379"/>
                    <a:pt x="3780" y="2474"/>
                  </a:cubicBezTo>
                  <a:cubicBezTo>
                    <a:pt x="4500" y="2569"/>
                    <a:pt x="5220" y="3045"/>
                    <a:pt x="6390" y="4900"/>
                  </a:cubicBezTo>
                  <a:cubicBezTo>
                    <a:pt x="7560" y="6756"/>
                    <a:pt x="9180" y="9991"/>
                    <a:pt x="10530" y="12703"/>
                  </a:cubicBezTo>
                  <a:cubicBezTo>
                    <a:pt x="11880" y="15415"/>
                    <a:pt x="12960" y="17604"/>
                    <a:pt x="13860" y="18936"/>
                  </a:cubicBezTo>
                  <a:cubicBezTo>
                    <a:pt x="14760" y="20268"/>
                    <a:pt x="15480" y="20744"/>
                    <a:pt x="16380" y="21077"/>
                  </a:cubicBezTo>
                  <a:cubicBezTo>
                    <a:pt x="17280" y="21410"/>
                    <a:pt x="18360" y="21600"/>
                    <a:pt x="18990" y="21362"/>
                  </a:cubicBezTo>
                  <a:cubicBezTo>
                    <a:pt x="19620" y="21124"/>
                    <a:pt x="19800" y="20458"/>
                    <a:pt x="19980" y="18222"/>
                  </a:cubicBezTo>
                  <a:cubicBezTo>
                    <a:pt x="20160" y="15986"/>
                    <a:pt x="20340" y="12180"/>
                    <a:pt x="20340" y="9040"/>
                  </a:cubicBezTo>
                  <a:cubicBezTo>
                    <a:pt x="20340" y="5900"/>
                    <a:pt x="20160" y="3426"/>
                    <a:pt x="19980" y="1951"/>
                  </a:cubicBezTo>
                  <a:cubicBezTo>
                    <a:pt x="19800" y="476"/>
                    <a:pt x="19620" y="0"/>
                    <a:pt x="19620" y="0"/>
                  </a:cubicBezTo>
                  <a:cubicBezTo>
                    <a:pt x="19620" y="0"/>
                    <a:pt x="19800" y="476"/>
                    <a:pt x="20160" y="1094"/>
                  </a:cubicBezTo>
                  <a:cubicBezTo>
                    <a:pt x="20520" y="1713"/>
                    <a:pt x="21060" y="2474"/>
                    <a:pt x="21600" y="3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4920030" y="7307580"/>
              <a:ext cx="172671" cy="21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888" fill="norm" stroke="1" extrusionOk="0">
                  <a:moveTo>
                    <a:pt x="11215" y="9143"/>
                  </a:moveTo>
                  <a:cubicBezTo>
                    <a:pt x="9898" y="6417"/>
                    <a:pt x="8581" y="3690"/>
                    <a:pt x="7395" y="2013"/>
                  </a:cubicBezTo>
                  <a:cubicBezTo>
                    <a:pt x="6210" y="335"/>
                    <a:pt x="5156" y="-294"/>
                    <a:pt x="4234" y="125"/>
                  </a:cubicBezTo>
                  <a:cubicBezTo>
                    <a:pt x="3312" y="545"/>
                    <a:pt x="2522" y="2013"/>
                    <a:pt x="1732" y="5054"/>
                  </a:cubicBezTo>
                  <a:cubicBezTo>
                    <a:pt x="942" y="8094"/>
                    <a:pt x="151" y="12708"/>
                    <a:pt x="20" y="15539"/>
                  </a:cubicBezTo>
                  <a:cubicBezTo>
                    <a:pt x="-112" y="18370"/>
                    <a:pt x="415" y="19419"/>
                    <a:pt x="1337" y="20153"/>
                  </a:cubicBezTo>
                  <a:cubicBezTo>
                    <a:pt x="2259" y="20887"/>
                    <a:pt x="3576" y="21306"/>
                    <a:pt x="4761" y="20257"/>
                  </a:cubicBezTo>
                  <a:cubicBezTo>
                    <a:pt x="5947" y="19209"/>
                    <a:pt x="7000" y="16692"/>
                    <a:pt x="7790" y="14490"/>
                  </a:cubicBezTo>
                  <a:cubicBezTo>
                    <a:pt x="8581" y="12289"/>
                    <a:pt x="9108" y="10401"/>
                    <a:pt x="9634" y="9982"/>
                  </a:cubicBezTo>
                  <a:cubicBezTo>
                    <a:pt x="10161" y="9562"/>
                    <a:pt x="10688" y="10611"/>
                    <a:pt x="12664" y="12079"/>
                  </a:cubicBezTo>
                  <a:cubicBezTo>
                    <a:pt x="14639" y="13547"/>
                    <a:pt x="18064" y="15434"/>
                    <a:pt x="21488" y="1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5089435" y="7310966"/>
              <a:ext cx="142966" cy="199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53" fill="norm" stroke="1" extrusionOk="0">
                  <a:moveTo>
                    <a:pt x="2396" y="9450"/>
                  </a:moveTo>
                  <a:cubicBezTo>
                    <a:pt x="1126" y="7425"/>
                    <a:pt x="-145" y="5400"/>
                    <a:pt x="14" y="4275"/>
                  </a:cubicBezTo>
                  <a:cubicBezTo>
                    <a:pt x="173" y="3150"/>
                    <a:pt x="1761" y="2925"/>
                    <a:pt x="4937" y="4050"/>
                  </a:cubicBezTo>
                  <a:cubicBezTo>
                    <a:pt x="8114" y="5175"/>
                    <a:pt x="12879" y="7650"/>
                    <a:pt x="15896" y="9788"/>
                  </a:cubicBezTo>
                  <a:cubicBezTo>
                    <a:pt x="18914" y="11925"/>
                    <a:pt x="20184" y="13725"/>
                    <a:pt x="20820" y="15637"/>
                  </a:cubicBezTo>
                  <a:cubicBezTo>
                    <a:pt x="21455" y="17550"/>
                    <a:pt x="21455" y="19575"/>
                    <a:pt x="20661" y="20588"/>
                  </a:cubicBezTo>
                  <a:cubicBezTo>
                    <a:pt x="19867" y="21600"/>
                    <a:pt x="18279" y="21600"/>
                    <a:pt x="15896" y="19575"/>
                  </a:cubicBezTo>
                  <a:cubicBezTo>
                    <a:pt x="13514" y="17550"/>
                    <a:pt x="10337" y="13500"/>
                    <a:pt x="9226" y="10125"/>
                  </a:cubicBezTo>
                  <a:cubicBezTo>
                    <a:pt x="8114" y="6750"/>
                    <a:pt x="9067" y="4050"/>
                    <a:pt x="11449" y="2475"/>
                  </a:cubicBezTo>
                  <a:cubicBezTo>
                    <a:pt x="13831" y="900"/>
                    <a:pt x="17643" y="450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5379796" y="7078133"/>
              <a:ext cx="106604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17182" y="5684"/>
                  </a:moveTo>
                  <a:cubicBezTo>
                    <a:pt x="16766" y="4093"/>
                    <a:pt x="16351" y="2501"/>
                    <a:pt x="15520" y="1478"/>
                  </a:cubicBezTo>
                  <a:cubicBezTo>
                    <a:pt x="14689" y="455"/>
                    <a:pt x="13443" y="0"/>
                    <a:pt x="12197" y="0"/>
                  </a:cubicBezTo>
                  <a:cubicBezTo>
                    <a:pt x="10951" y="0"/>
                    <a:pt x="9705" y="455"/>
                    <a:pt x="7420" y="2558"/>
                  </a:cubicBezTo>
                  <a:cubicBezTo>
                    <a:pt x="5135" y="4661"/>
                    <a:pt x="1812" y="8413"/>
                    <a:pt x="566" y="11596"/>
                  </a:cubicBezTo>
                  <a:cubicBezTo>
                    <a:pt x="-680" y="14779"/>
                    <a:pt x="151" y="17394"/>
                    <a:pt x="2851" y="19099"/>
                  </a:cubicBezTo>
                  <a:cubicBezTo>
                    <a:pt x="5551" y="20804"/>
                    <a:pt x="10120" y="21600"/>
                    <a:pt x="13443" y="21600"/>
                  </a:cubicBezTo>
                  <a:cubicBezTo>
                    <a:pt x="16766" y="21600"/>
                    <a:pt x="18843" y="20804"/>
                    <a:pt x="20920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5475816" y="7171008"/>
              <a:ext cx="270935" cy="374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350" y="1835"/>
                  </a:moveTo>
                  <a:cubicBezTo>
                    <a:pt x="675" y="985"/>
                    <a:pt x="0" y="136"/>
                    <a:pt x="0" y="14"/>
                  </a:cubicBezTo>
                  <a:cubicBezTo>
                    <a:pt x="0" y="-107"/>
                    <a:pt x="675" y="500"/>
                    <a:pt x="2616" y="2502"/>
                  </a:cubicBezTo>
                  <a:cubicBezTo>
                    <a:pt x="4556" y="4504"/>
                    <a:pt x="7762" y="7902"/>
                    <a:pt x="10800" y="11118"/>
                  </a:cubicBezTo>
                  <a:cubicBezTo>
                    <a:pt x="13838" y="14333"/>
                    <a:pt x="16706" y="17367"/>
                    <a:pt x="18478" y="19066"/>
                  </a:cubicBezTo>
                  <a:cubicBezTo>
                    <a:pt x="20250" y="20765"/>
                    <a:pt x="20925" y="21129"/>
                    <a:pt x="2160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5543549" y="7222066"/>
              <a:ext cx="139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758"/>
                    <a:pt x="16364" y="1516"/>
                    <a:pt x="12764" y="3726"/>
                  </a:cubicBezTo>
                  <a:cubicBezTo>
                    <a:pt x="9164" y="5937"/>
                    <a:pt x="4582" y="9600"/>
                    <a:pt x="2291" y="12821"/>
                  </a:cubicBezTo>
                  <a:cubicBezTo>
                    <a:pt x="0" y="16042"/>
                    <a:pt x="0" y="188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5721350" y="7044266"/>
              <a:ext cx="149487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0" y="0"/>
                  </a:moveTo>
                  <a:cubicBezTo>
                    <a:pt x="2367" y="525"/>
                    <a:pt x="4734" y="1050"/>
                    <a:pt x="7841" y="2550"/>
                  </a:cubicBezTo>
                  <a:cubicBezTo>
                    <a:pt x="10948" y="4050"/>
                    <a:pt x="14795" y="6525"/>
                    <a:pt x="17458" y="9112"/>
                  </a:cubicBezTo>
                  <a:cubicBezTo>
                    <a:pt x="20121" y="11700"/>
                    <a:pt x="21600" y="14400"/>
                    <a:pt x="20564" y="16462"/>
                  </a:cubicBezTo>
                  <a:cubicBezTo>
                    <a:pt x="19529" y="18525"/>
                    <a:pt x="15978" y="19950"/>
                    <a:pt x="13463" y="20700"/>
                  </a:cubicBezTo>
                  <a:cubicBezTo>
                    <a:pt x="10948" y="21450"/>
                    <a:pt x="9468" y="21525"/>
                    <a:pt x="79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6000749" y="7418916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6064250" y="7342716"/>
              <a:ext cx="254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6369050" y="7133166"/>
              <a:ext cx="228600" cy="377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0"/>
                  </a:moveTo>
                  <a:cubicBezTo>
                    <a:pt x="2800" y="3360"/>
                    <a:pt x="5600" y="6720"/>
                    <a:pt x="8100" y="9840"/>
                  </a:cubicBezTo>
                  <a:cubicBezTo>
                    <a:pt x="10600" y="12960"/>
                    <a:pt x="12800" y="15840"/>
                    <a:pt x="14300" y="17880"/>
                  </a:cubicBezTo>
                  <a:cubicBezTo>
                    <a:pt x="15800" y="19920"/>
                    <a:pt x="16600" y="21120"/>
                    <a:pt x="17000" y="21360"/>
                  </a:cubicBezTo>
                  <a:cubicBezTo>
                    <a:pt x="17400" y="21600"/>
                    <a:pt x="17400" y="20880"/>
                    <a:pt x="17600" y="18480"/>
                  </a:cubicBezTo>
                  <a:cubicBezTo>
                    <a:pt x="17800" y="16080"/>
                    <a:pt x="18200" y="12000"/>
                    <a:pt x="18900" y="8880"/>
                  </a:cubicBezTo>
                  <a:cubicBezTo>
                    <a:pt x="19600" y="5760"/>
                    <a:pt x="20600" y="3600"/>
                    <a:pt x="21600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6645005" y="7311527"/>
              <a:ext cx="143146" cy="13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73" fill="norm" stroke="1" extrusionOk="0">
                  <a:moveTo>
                    <a:pt x="13858" y="13073"/>
                  </a:moveTo>
                  <a:cubicBezTo>
                    <a:pt x="11953" y="9023"/>
                    <a:pt x="10047" y="4973"/>
                    <a:pt x="8300" y="2610"/>
                  </a:cubicBezTo>
                  <a:cubicBezTo>
                    <a:pt x="6553" y="248"/>
                    <a:pt x="4964" y="-427"/>
                    <a:pt x="3694" y="248"/>
                  </a:cubicBezTo>
                  <a:cubicBezTo>
                    <a:pt x="2423" y="923"/>
                    <a:pt x="1470" y="2948"/>
                    <a:pt x="835" y="5986"/>
                  </a:cubicBezTo>
                  <a:cubicBezTo>
                    <a:pt x="200" y="9023"/>
                    <a:pt x="-118" y="13073"/>
                    <a:pt x="41" y="15942"/>
                  </a:cubicBezTo>
                  <a:cubicBezTo>
                    <a:pt x="200" y="18811"/>
                    <a:pt x="835" y="20498"/>
                    <a:pt x="1947" y="20836"/>
                  </a:cubicBezTo>
                  <a:cubicBezTo>
                    <a:pt x="3058" y="21173"/>
                    <a:pt x="4647" y="20161"/>
                    <a:pt x="5917" y="18979"/>
                  </a:cubicBezTo>
                  <a:cubicBezTo>
                    <a:pt x="7188" y="17798"/>
                    <a:pt x="8141" y="16448"/>
                    <a:pt x="8935" y="14761"/>
                  </a:cubicBezTo>
                  <a:cubicBezTo>
                    <a:pt x="9729" y="13073"/>
                    <a:pt x="10364" y="11048"/>
                    <a:pt x="11000" y="10879"/>
                  </a:cubicBezTo>
                  <a:cubicBezTo>
                    <a:pt x="11635" y="10711"/>
                    <a:pt x="12270" y="12398"/>
                    <a:pt x="14017" y="14423"/>
                  </a:cubicBezTo>
                  <a:cubicBezTo>
                    <a:pt x="15764" y="16448"/>
                    <a:pt x="18623" y="18811"/>
                    <a:pt x="21482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6851650" y="7328021"/>
              <a:ext cx="158750" cy="166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0" y="3451"/>
                  </a:moveTo>
                  <a:cubicBezTo>
                    <a:pt x="1440" y="2918"/>
                    <a:pt x="2880" y="2385"/>
                    <a:pt x="5184" y="3451"/>
                  </a:cubicBezTo>
                  <a:cubicBezTo>
                    <a:pt x="7488" y="4518"/>
                    <a:pt x="10656" y="7185"/>
                    <a:pt x="12384" y="9851"/>
                  </a:cubicBezTo>
                  <a:cubicBezTo>
                    <a:pt x="14112" y="12518"/>
                    <a:pt x="14400" y="15185"/>
                    <a:pt x="14112" y="17185"/>
                  </a:cubicBezTo>
                  <a:cubicBezTo>
                    <a:pt x="13824" y="19185"/>
                    <a:pt x="12960" y="20518"/>
                    <a:pt x="11520" y="20918"/>
                  </a:cubicBezTo>
                  <a:cubicBezTo>
                    <a:pt x="10080" y="21318"/>
                    <a:pt x="8064" y="20785"/>
                    <a:pt x="6912" y="18118"/>
                  </a:cubicBezTo>
                  <a:cubicBezTo>
                    <a:pt x="5760" y="15451"/>
                    <a:pt x="5472" y="10651"/>
                    <a:pt x="7632" y="7185"/>
                  </a:cubicBezTo>
                  <a:cubicBezTo>
                    <a:pt x="9792" y="3718"/>
                    <a:pt x="14400" y="1585"/>
                    <a:pt x="17136" y="651"/>
                  </a:cubicBezTo>
                  <a:cubicBezTo>
                    <a:pt x="19872" y="-282"/>
                    <a:pt x="20736" y="-15"/>
                    <a:pt x="21600" y="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7151116" y="7156923"/>
              <a:ext cx="125985" cy="35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42" fill="norm" stroke="1" extrusionOk="0">
                  <a:moveTo>
                    <a:pt x="21427" y="2429"/>
                  </a:moveTo>
                  <a:cubicBezTo>
                    <a:pt x="21427" y="1653"/>
                    <a:pt x="21427" y="877"/>
                    <a:pt x="20527" y="424"/>
                  </a:cubicBezTo>
                  <a:cubicBezTo>
                    <a:pt x="19627" y="-29"/>
                    <a:pt x="17827" y="-158"/>
                    <a:pt x="15487" y="230"/>
                  </a:cubicBezTo>
                  <a:cubicBezTo>
                    <a:pt x="13147" y="618"/>
                    <a:pt x="10267" y="1523"/>
                    <a:pt x="7027" y="3399"/>
                  </a:cubicBezTo>
                  <a:cubicBezTo>
                    <a:pt x="3787" y="5274"/>
                    <a:pt x="187" y="8120"/>
                    <a:pt x="7" y="11289"/>
                  </a:cubicBezTo>
                  <a:cubicBezTo>
                    <a:pt x="-173" y="14458"/>
                    <a:pt x="3067" y="17950"/>
                    <a:pt x="6307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7303683" y="7307043"/>
              <a:ext cx="100417" cy="20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342" fill="norm" stroke="1" extrusionOk="0">
                  <a:moveTo>
                    <a:pt x="20913" y="3117"/>
                  </a:moveTo>
                  <a:cubicBezTo>
                    <a:pt x="19591" y="1992"/>
                    <a:pt x="18268" y="867"/>
                    <a:pt x="16284" y="304"/>
                  </a:cubicBezTo>
                  <a:cubicBezTo>
                    <a:pt x="14301" y="-258"/>
                    <a:pt x="11656" y="-258"/>
                    <a:pt x="8350" y="2217"/>
                  </a:cubicBezTo>
                  <a:cubicBezTo>
                    <a:pt x="5044" y="4692"/>
                    <a:pt x="1076" y="9642"/>
                    <a:pt x="195" y="13129"/>
                  </a:cubicBezTo>
                  <a:cubicBezTo>
                    <a:pt x="-687" y="16617"/>
                    <a:pt x="1517" y="18642"/>
                    <a:pt x="5044" y="19767"/>
                  </a:cubicBezTo>
                  <a:cubicBezTo>
                    <a:pt x="8570" y="20892"/>
                    <a:pt x="13419" y="21117"/>
                    <a:pt x="18268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7486650" y="7228416"/>
              <a:ext cx="13041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600" fill="norm" stroke="1" extrusionOk="0">
                  <a:moveTo>
                    <a:pt x="0" y="0"/>
                  </a:moveTo>
                  <a:cubicBezTo>
                    <a:pt x="6314" y="2286"/>
                    <a:pt x="12628" y="4571"/>
                    <a:pt x="16449" y="6914"/>
                  </a:cubicBezTo>
                  <a:cubicBezTo>
                    <a:pt x="20271" y="9257"/>
                    <a:pt x="21600" y="11657"/>
                    <a:pt x="19440" y="14114"/>
                  </a:cubicBezTo>
                  <a:cubicBezTo>
                    <a:pt x="17280" y="16571"/>
                    <a:pt x="11631" y="19086"/>
                    <a:pt x="5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8039099" y="7418916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8058149" y="7558616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8445500" y="7164916"/>
              <a:ext cx="228600" cy="384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8144"/>
                  </a:moveTo>
                  <a:cubicBezTo>
                    <a:pt x="3200" y="11095"/>
                    <a:pt x="6400" y="14046"/>
                    <a:pt x="8700" y="16170"/>
                  </a:cubicBezTo>
                  <a:cubicBezTo>
                    <a:pt x="11000" y="18295"/>
                    <a:pt x="12400" y="19593"/>
                    <a:pt x="13600" y="20420"/>
                  </a:cubicBezTo>
                  <a:cubicBezTo>
                    <a:pt x="14800" y="21246"/>
                    <a:pt x="15800" y="21600"/>
                    <a:pt x="16500" y="21423"/>
                  </a:cubicBezTo>
                  <a:cubicBezTo>
                    <a:pt x="17200" y="21246"/>
                    <a:pt x="17600" y="20538"/>
                    <a:pt x="17900" y="18000"/>
                  </a:cubicBezTo>
                  <a:cubicBezTo>
                    <a:pt x="18200" y="15462"/>
                    <a:pt x="18400" y="11095"/>
                    <a:pt x="18500" y="8026"/>
                  </a:cubicBezTo>
                  <a:cubicBezTo>
                    <a:pt x="18600" y="4957"/>
                    <a:pt x="18600" y="3187"/>
                    <a:pt x="18700" y="1948"/>
                  </a:cubicBezTo>
                  <a:cubicBezTo>
                    <a:pt x="18800" y="708"/>
                    <a:pt x="19000" y="0"/>
                    <a:pt x="19500" y="0"/>
                  </a:cubicBezTo>
                  <a:cubicBezTo>
                    <a:pt x="20000" y="0"/>
                    <a:pt x="20800" y="708"/>
                    <a:pt x="21600" y="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8750829" y="7386637"/>
              <a:ext cx="158221" cy="109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0714" fill="norm" stroke="1" extrusionOk="0">
                  <a:moveTo>
                    <a:pt x="12024" y="14500"/>
                  </a:moveTo>
                  <a:cubicBezTo>
                    <a:pt x="10008" y="9300"/>
                    <a:pt x="7992" y="4100"/>
                    <a:pt x="6264" y="1700"/>
                  </a:cubicBezTo>
                  <a:cubicBezTo>
                    <a:pt x="4536" y="-700"/>
                    <a:pt x="3096" y="-300"/>
                    <a:pt x="2088" y="1300"/>
                  </a:cubicBezTo>
                  <a:cubicBezTo>
                    <a:pt x="1080" y="2900"/>
                    <a:pt x="504" y="5700"/>
                    <a:pt x="216" y="8300"/>
                  </a:cubicBezTo>
                  <a:cubicBezTo>
                    <a:pt x="-72" y="10900"/>
                    <a:pt x="-72" y="13300"/>
                    <a:pt x="216" y="15700"/>
                  </a:cubicBezTo>
                  <a:cubicBezTo>
                    <a:pt x="504" y="18100"/>
                    <a:pt x="1080" y="20500"/>
                    <a:pt x="2664" y="20700"/>
                  </a:cubicBezTo>
                  <a:cubicBezTo>
                    <a:pt x="4248" y="20900"/>
                    <a:pt x="6840" y="18900"/>
                    <a:pt x="8280" y="16900"/>
                  </a:cubicBezTo>
                  <a:cubicBezTo>
                    <a:pt x="9720" y="14900"/>
                    <a:pt x="10008" y="12900"/>
                    <a:pt x="10584" y="10100"/>
                  </a:cubicBezTo>
                  <a:cubicBezTo>
                    <a:pt x="11160" y="7300"/>
                    <a:pt x="12024" y="3700"/>
                    <a:pt x="12456" y="3100"/>
                  </a:cubicBezTo>
                  <a:cubicBezTo>
                    <a:pt x="12888" y="2500"/>
                    <a:pt x="12888" y="4900"/>
                    <a:pt x="14328" y="8100"/>
                  </a:cubicBezTo>
                  <a:cubicBezTo>
                    <a:pt x="15768" y="11300"/>
                    <a:pt x="18648" y="15300"/>
                    <a:pt x="21528" y="19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8959850" y="7342716"/>
              <a:ext cx="158750" cy="173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7027"/>
                  </a:moveTo>
                  <a:cubicBezTo>
                    <a:pt x="3456" y="7547"/>
                    <a:pt x="6912" y="8067"/>
                    <a:pt x="9648" y="9889"/>
                  </a:cubicBezTo>
                  <a:cubicBezTo>
                    <a:pt x="12384" y="11711"/>
                    <a:pt x="14400" y="14834"/>
                    <a:pt x="15264" y="17046"/>
                  </a:cubicBezTo>
                  <a:cubicBezTo>
                    <a:pt x="16128" y="19258"/>
                    <a:pt x="15840" y="20559"/>
                    <a:pt x="14976" y="21080"/>
                  </a:cubicBezTo>
                  <a:cubicBezTo>
                    <a:pt x="14112" y="21600"/>
                    <a:pt x="12672" y="21340"/>
                    <a:pt x="12240" y="18607"/>
                  </a:cubicBezTo>
                  <a:cubicBezTo>
                    <a:pt x="11808" y="15875"/>
                    <a:pt x="12384" y="10670"/>
                    <a:pt x="14112" y="7157"/>
                  </a:cubicBezTo>
                  <a:cubicBezTo>
                    <a:pt x="15840" y="3643"/>
                    <a:pt x="18720" y="18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9262533" y="7188114"/>
              <a:ext cx="97367" cy="32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2235"/>
                  </a:moveTo>
                  <a:cubicBezTo>
                    <a:pt x="20191" y="1538"/>
                    <a:pt x="18783" y="841"/>
                    <a:pt x="16670" y="423"/>
                  </a:cubicBezTo>
                  <a:cubicBezTo>
                    <a:pt x="14557" y="5"/>
                    <a:pt x="11739" y="-134"/>
                    <a:pt x="9626" y="145"/>
                  </a:cubicBezTo>
                  <a:cubicBezTo>
                    <a:pt x="7513" y="423"/>
                    <a:pt x="6104" y="1120"/>
                    <a:pt x="4226" y="3489"/>
                  </a:cubicBezTo>
                  <a:cubicBezTo>
                    <a:pt x="2348" y="5858"/>
                    <a:pt x="0" y="9900"/>
                    <a:pt x="0" y="12965"/>
                  </a:cubicBezTo>
                  <a:cubicBezTo>
                    <a:pt x="0" y="16031"/>
                    <a:pt x="2348" y="18121"/>
                    <a:pt x="5165" y="19376"/>
                  </a:cubicBezTo>
                  <a:cubicBezTo>
                    <a:pt x="7983" y="20630"/>
                    <a:pt x="11270" y="21048"/>
                    <a:pt x="14557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9486900" y="7222066"/>
              <a:ext cx="1968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3260"/>
                    <a:pt x="6039" y="6521"/>
                    <a:pt x="9639" y="10121"/>
                  </a:cubicBezTo>
                  <a:cubicBezTo>
                    <a:pt x="13239" y="13721"/>
                    <a:pt x="17419" y="176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9499600" y="7285566"/>
              <a:ext cx="1587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1650"/>
                    <a:pt x="14112" y="3300"/>
                    <a:pt x="10656" y="6075"/>
                  </a:cubicBezTo>
                  <a:cubicBezTo>
                    <a:pt x="7200" y="8850"/>
                    <a:pt x="4032" y="12750"/>
                    <a:pt x="2304" y="15525"/>
                  </a:cubicBezTo>
                  <a:cubicBezTo>
                    <a:pt x="576" y="18300"/>
                    <a:pt x="288" y="19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9734550" y="7145866"/>
              <a:ext cx="82820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600" fill="norm" stroke="1" extrusionOk="0">
                  <a:moveTo>
                    <a:pt x="1620" y="0"/>
                  </a:moveTo>
                  <a:cubicBezTo>
                    <a:pt x="5400" y="662"/>
                    <a:pt x="9180" y="1324"/>
                    <a:pt x="12960" y="3145"/>
                  </a:cubicBezTo>
                  <a:cubicBezTo>
                    <a:pt x="16740" y="4966"/>
                    <a:pt x="20520" y="7945"/>
                    <a:pt x="21060" y="10800"/>
                  </a:cubicBezTo>
                  <a:cubicBezTo>
                    <a:pt x="21600" y="13655"/>
                    <a:pt x="18900" y="16386"/>
                    <a:pt x="14850" y="18166"/>
                  </a:cubicBezTo>
                  <a:cubicBezTo>
                    <a:pt x="10800" y="19945"/>
                    <a:pt x="5400" y="207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3" name="Drawing"/>
          <p:cNvGrpSpPr/>
          <p:nvPr/>
        </p:nvGrpSpPr>
        <p:grpSpPr>
          <a:xfrm>
            <a:off x="419100" y="1536699"/>
            <a:ext cx="12224882" cy="6322485"/>
            <a:chOff x="0" y="0"/>
            <a:chExt cx="12224881" cy="6322483"/>
          </a:xfrm>
        </p:grpSpPr>
        <p:sp>
          <p:nvSpPr>
            <p:cNvPr id="2315" name="Line"/>
            <p:cNvSpPr/>
            <p:nvPr/>
          </p:nvSpPr>
          <p:spPr>
            <a:xfrm>
              <a:off x="1968500" y="78155"/>
              <a:ext cx="412751" cy="46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1093"/>
                  </a:moveTo>
                  <a:cubicBezTo>
                    <a:pt x="443" y="698"/>
                    <a:pt x="886" y="304"/>
                    <a:pt x="1440" y="106"/>
                  </a:cubicBezTo>
                  <a:cubicBezTo>
                    <a:pt x="1994" y="-91"/>
                    <a:pt x="2658" y="-91"/>
                    <a:pt x="3822" y="797"/>
                  </a:cubicBezTo>
                  <a:cubicBezTo>
                    <a:pt x="4985" y="1684"/>
                    <a:pt x="6646" y="3460"/>
                    <a:pt x="8308" y="5679"/>
                  </a:cubicBezTo>
                  <a:cubicBezTo>
                    <a:pt x="9969" y="7898"/>
                    <a:pt x="11631" y="10561"/>
                    <a:pt x="13846" y="13273"/>
                  </a:cubicBezTo>
                  <a:cubicBezTo>
                    <a:pt x="16062" y="15986"/>
                    <a:pt x="18831" y="18747"/>
                    <a:pt x="2160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2080467" y="4804"/>
              <a:ext cx="294434" cy="579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00" fill="norm" stroke="1" extrusionOk="0">
                  <a:moveTo>
                    <a:pt x="21461" y="57"/>
                  </a:moveTo>
                  <a:cubicBezTo>
                    <a:pt x="20690" y="-21"/>
                    <a:pt x="19918" y="-100"/>
                    <a:pt x="18684" y="411"/>
                  </a:cubicBezTo>
                  <a:cubicBezTo>
                    <a:pt x="17450" y="921"/>
                    <a:pt x="15752" y="2021"/>
                    <a:pt x="13592" y="3827"/>
                  </a:cubicBezTo>
                  <a:cubicBezTo>
                    <a:pt x="11432" y="5634"/>
                    <a:pt x="8810" y="8147"/>
                    <a:pt x="6495" y="10621"/>
                  </a:cubicBezTo>
                  <a:cubicBezTo>
                    <a:pt x="4181" y="13096"/>
                    <a:pt x="2175" y="15531"/>
                    <a:pt x="1095" y="17101"/>
                  </a:cubicBezTo>
                  <a:cubicBezTo>
                    <a:pt x="15" y="18672"/>
                    <a:pt x="-139" y="19379"/>
                    <a:pt x="92" y="19968"/>
                  </a:cubicBezTo>
                  <a:cubicBezTo>
                    <a:pt x="324" y="20557"/>
                    <a:pt x="941" y="21029"/>
                    <a:pt x="1558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2455405" y="266699"/>
              <a:ext cx="325895" cy="120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36" fill="norm" stroke="1" extrusionOk="0">
                  <a:moveTo>
                    <a:pt x="3897" y="20110"/>
                  </a:moveTo>
                  <a:cubicBezTo>
                    <a:pt x="2643" y="20855"/>
                    <a:pt x="1389" y="21600"/>
                    <a:pt x="692" y="21041"/>
                  </a:cubicBezTo>
                  <a:cubicBezTo>
                    <a:pt x="-5" y="20483"/>
                    <a:pt x="-144" y="18621"/>
                    <a:pt x="135" y="15455"/>
                  </a:cubicBezTo>
                  <a:cubicBezTo>
                    <a:pt x="413" y="12290"/>
                    <a:pt x="1110" y="7821"/>
                    <a:pt x="2225" y="4841"/>
                  </a:cubicBezTo>
                  <a:cubicBezTo>
                    <a:pt x="3340" y="1862"/>
                    <a:pt x="4873" y="372"/>
                    <a:pt x="6475" y="2048"/>
                  </a:cubicBezTo>
                  <a:cubicBezTo>
                    <a:pt x="8078" y="3724"/>
                    <a:pt x="9750" y="8566"/>
                    <a:pt x="10865" y="11545"/>
                  </a:cubicBezTo>
                  <a:cubicBezTo>
                    <a:pt x="11980" y="14524"/>
                    <a:pt x="12537" y="15641"/>
                    <a:pt x="13443" y="15641"/>
                  </a:cubicBezTo>
                  <a:cubicBezTo>
                    <a:pt x="14349" y="15641"/>
                    <a:pt x="15603" y="14524"/>
                    <a:pt x="16997" y="11731"/>
                  </a:cubicBezTo>
                  <a:cubicBezTo>
                    <a:pt x="18390" y="8938"/>
                    <a:pt x="19923" y="4469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2985679" y="95250"/>
              <a:ext cx="3057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16478" y="0"/>
                  </a:moveTo>
                  <a:cubicBezTo>
                    <a:pt x="10718" y="588"/>
                    <a:pt x="4958" y="1176"/>
                    <a:pt x="2078" y="3233"/>
                  </a:cubicBezTo>
                  <a:cubicBezTo>
                    <a:pt x="-802" y="5290"/>
                    <a:pt x="-802" y="8816"/>
                    <a:pt x="2798" y="12122"/>
                  </a:cubicBezTo>
                  <a:cubicBezTo>
                    <a:pt x="6398" y="15429"/>
                    <a:pt x="13598" y="18514"/>
                    <a:pt x="20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2946400" y="11967"/>
              <a:ext cx="266092" cy="418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40" fill="norm" stroke="1" extrusionOk="0">
                  <a:moveTo>
                    <a:pt x="0" y="3925"/>
                  </a:moveTo>
                  <a:cubicBezTo>
                    <a:pt x="0" y="3061"/>
                    <a:pt x="0" y="2197"/>
                    <a:pt x="2025" y="1387"/>
                  </a:cubicBezTo>
                  <a:cubicBezTo>
                    <a:pt x="4050" y="577"/>
                    <a:pt x="8100" y="-179"/>
                    <a:pt x="11222" y="37"/>
                  </a:cubicBezTo>
                  <a:cubicBezTo>
                    <a:pt x="14344" y="253"/>
                    <a:pt x="16538" y="1441"/>
                    <a:pt x="16706" y="3169"/>
                  </a:cubicBezTo>
                  <a:cubicBezTo>
                    <a:pt x="16875" y="4897"/>
                    <a:pt x="15019" y="7165"/>
                    <a:pt x="13753" y="8461"/>
                  </a:cubicBezTo>
                  <a:cubicBezTo>
                    <a:pt x="12487" y="9757"/>
                    <a:pt x="11812" y="10081"/>
                    <a:pt x="11137" y="10405"/>
                  </a:cubicBezTo>
                  <a:cubicBezTo>
                    <a:pt x="10462" y="10729"/>
                    <a:pt x="9788" y="11053"/>
                    <a:pt x="9872" y="11323"/>
                  </a:cubicBezTo>
                  <a:cubicBezTo>
                    <a:pt x="9956" y="11593"/>
                    <a:pt x="10800" y="11809"/>
                    <a:pt x="12825" y="12673"/>
                  </a:cubicBezTo>
                  <a:cubicBezTo>
                    <a:pt x="14850" y="13537"/>
                    <a:pt x="18056" y="15049"/>
                    <a:pt x="19744" y="16075"/>
                  </a:cubicBezTo>
                  <a:cubicBezTo>
                    <a:pt x="21431" y="17101"/>
                    <a:pt x="21600" y="17641"/>
                    <a:pt x="20588" y="18451"/>
                  </a:cubicBezTo>
                  <a:cubicBezTo>
                    <a:pt x="19575" y="19261"/>
                    <a:pt x="17381" y="20341"/>
                    <a:pt x="14428" y="20881"/>
                  </a:cubicBezTo>
                  <a:cubicBezTo>
                    <a:pt x="11475" y="21421"/>
                    <a:pt x="7762" y="21421"/>
                    <a:pt x="5569" y="21205"/>
                  </a:cubicBezTo>
                  <a:cubicBezTo>
                    <a:pt x="3375" y="20989"/>
                    <a:pt x="2700" y="20557"/>
                    <a:pt x="2025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3276600" y="292100"/>
              <a:ext cx="381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516"/>
                    <a:pt x="9600" y="3032"/>
                    <a:pt x="6000" y="6632"/>
                  </a:cubicBezTo>
                  <a:cubicBezTo>
                    <a:pt x="2400" y="10232"/>
                    <a:pt x="1200" y="15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289300" y="19685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365500" y="257068"/>
              <a:ext cx="172582" cy="181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99" fill="norm" stroke="1" extrusionOk="0">
                  <a:moveTo>
                    <a:pt x="0" y="381"/>
                  </a:moveTo>
                  <a:cubicBezTo>
                    <a:pt x="1054" y="4308"/>
                    <a:pt x="2107" y="8235"/>
                    <a:pt x="2634" y="11058"/>
                  </a:cubicBezTo>
                  <a:cubicBezTo>
                    <a:pt x="3161" y="13881"/>
                    <a:pt x="3161" y="15599"/>
                    <a:pt x="3161" y="15599"/>
                  </a:cubicBezTo>
                  <a:cubicBezTo>
                    <a:pt x="3161" y="15599"/>
                    <a:pt x="3161" y="13881"/>
                    <a:pt x="4215" y="11058"/>
                  </a:cubicBezTo>
                  <a:cubicBezTo>
                    <a:pt x="5268" y="8235"/>
                    <a:pt x="7376" y="4308"/>
                    <a:pt x="9878" y="2099"/>
                  </a:cubicBezTo>
                  <a:cubicBezTo>
                    <a:pt x="12380" y="-110"/>
                    <a:pt x="15278" y="-601"/>
                    <a:pt x="17517" y="749"/>
                  </a:cubicBezTo>
                  <a:cubicBezTo>
                    <a:pt x="19756" y="2099"/>
                    <a:pt x="21337" y="5290"/>
                    <a:pt x="21468" y="8972"/>
                  </a:cubicBezTo>
                  <a:cubicBezTo>
                    <a:pt x="21600" y="12654"/>
                    <a:pt x="20283" y="16826"/>
                    <a:pt x="18966" y="20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650403" y="27068"/>
              <a:ext cx="115147" cy="3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200" fill="norm" stroke="1" extrusionOk="0">
                  <a:moveTo>
                    <a:pt x="20983" y="2323"/>
                  </a:moveTo>
                  <a:cubicBezTo>
                    <a:pt x="20212" y="1404"/>
                    <a:pt x="19440" y="484"/>
                    <a:pt x="18090" y="140"/>
                  </a:cubicBezTo>
                  <a:cubicBezTo>
                    <a:pt x="16740" y="-205"/>
                    <a:pt x="14812" y="25"/>
                    <a:pt x="11726" y="1576"/>
                  </a:cubicBezTo>
                  <a:cubicBezTo>
                    <a:pt x="8640" y="3127"/>
                    <a:pt x="4397" y="5999"/>
                    <a:pt x="2083" y="8986"/>
                  </a:cubicBezTo>
                  <a:cubicBezTo>
                    <a:pt x="-231" y="11974"/>
                    <a:pt x="-617" y="15076"/>
                    <a:pt x="926" y="17201"/>
                  </a:cubicBezTo>
                  <a:cubicBezTo>
                    <a:pt x="2469" y="19327"/>
                    <a:pt x="5940" y="20476"/>
                    <a:pt x="8640" y="20935"/>
                  </a:cubicBezTo>
                  <a:cubicBezTo>
                    <a:pt x="11340" y="21395"/>
                    <a:pt x="13269" y="21165"/>
                    <a:pt x="15197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798150" y="195827"/>
              <a:ext cx="118147" cy="20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266" fill="norm" stroke="1" extrusionOk="0">
                  <a:moveTo>
                    <a:pt x="5436" y="768"/>
                  </a:moveTo>
                  <a:cubicBezTo>
                    <a:pt x="4319" y="2752"/>
                    <a:pt x="3202" y="4735"/>
                    <a:pt x="2643" y="7490"/>
                  </a:cubicBezTo>
                  <a:cubicBezTo>
                    <a:pt x="2084" y="10246"/>
                    <a:pt x="2084" y="13772"/>
                    <a:pt x="1712" y="16086"/>
                  </a:cubicBezTo>
                  <a:cubicBezTo>
                    <a:pt x="1340" y="18401"/>
                    <a:pt x="595" y="19503"/>
                    <a:pt x="222" y="19503"/>
                  </a:cubicBezTo>
                  <a:cubicBezTo>
                    <a:pt x="-150" y="19503"/>
                    <a:pt x="-150" y="18401"/>
                    <a:pt x="967" y="15205"/>
                  </a:cubicBezTo>
                  <a:cubicBezTo>
                    <a:pt x="2084" y="12009"/>
                    <a:pt x="4319" y="6719"/>
                    <a:pt x="5995" y="3633"/>
                  </a:cubicBezTo>
                  <a:cubicBezTo>
                    <a:pt x="7671" y="548"/>
                    <a:pt x="8788" y="-334"/>
                    <a:pt x="11395" y="107"/>
                  </a:cubicBezTo>
                  <a:cubicBezTo>
                    <a:pt x="14002" y="548"/>
                    <a:pt x="18098" y="2311"/>
                    <a:pt x="19774" y="6058"/>
                  </a:cubicBezTo>
                  <a:cubicBezTo>
                    <a:pt x="21450" y="9805"/>
                    <a:pt x="20705" y="15535"/>
                    <a:pt x="1996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019550" y="387350"/>
              <a:ext cx="381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118"/>
                    <a:pt x="21600" y="4235"/>
                    <a:pt x="18000" y="7835"/>
                  </a:cubicBezTo>
                  <a:cubicBezTo>
                    <a:pt x="14400" y="11435"/>
                    <a:pt x="720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4171950" y="101578"/>
              <a:ext cx="159966" cy="49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429" fill="norm" stroke="1" extrusionOk="0">
                  <a:moveTo>
                    <a:pt x="3281" y="7352"/>
                  </a:moveTo>
                  <a:cubicBezTo>
                    <a:pt x="3008" y="10438"/>
                    <a:pt x="2734" y="13523"/>
                    <a:pt x="2461" y="15702"/>
                  </a:cubicBezTo>
                  <a:cubicBezTo>
                    <a:pt x="2187" y="17880"/>
                    <a:pt x="1914" y="19150"/>
                    <a:pt x="1504" y="20058"/>
                  </a:cubicBezTo>
                  <a:cubicBezTo>
                    <a:pt x="1094" y="20965"/>
                    <a:pt x="547" y="21510"/>
                    <a:pt x="273" y="21419"/>
                  </a:cubicBezTo>
                  <a:cubicBezTo>
                    <a:pt x="0" y="21328"/>
                    <a:pt x="0" y="20602"/>
                    <a:pt x="137" y="18515"/>
                  </a:cubicBezTo>
                  <a:cubicBezTo>
                    <a:pt x="273" y="16428"/>
                    <a:pt x="547" y="12979"/>
                    <a:pt x="1504" y="9893"/>
                  </a:cubicBezTo>
                  <a:cubicBezTo>
                    <a:pt x="2461" y="6807"/>
                    <a:pt x="4101" y="4085"/>
                    <a:pt x="5332" y="2542"/>
                  </a:cubicBezTo>
                  <a:cubicBezTo>
                    <a:pt x="6562" y="999"/>
                    <a:pt x="7382" y="636"/>
                    <a:pt x="8749" y="364"/>
                  </a:cubicBezTo>
                  <a:cubicBezTo>
                    <a:pt x="10116" y="92"/>
                    <a:pt x="12030" y="-90"/>
                    <a:pt x="13808" y="46"/>
                  </a:cubicBezTo>
                  <a:cubicBezTo>
                    <a:pt x="15585" y="182"/>
                    <a:pt x="17225" y="636"/>
                    <a:pt x="18729" y="1907"/>
                  </a:cubicBezTo>
                  <a:cubicBezTo>
                    <a:pt x="20233" y="3177"/>
                    <a:pt x="21600" y="5265"/>
                    <a:pt x="19823" y="6944"/>
                  </a:cubicBezTo>
                  <a:cubicBezTo>
                    <a:pt x="18046" y="8623"/>
                    <a:pt x="13124" y="9893"/>
                    <a:pt x="9296" y="10438"/>
                  </a:cubicBezTo>
                  <a:cubicBezTo>
                    <a:pt x="5468" y="10982"/>
                    <a:pt x="2734" y="10801"/>
                    <a:pt x="0" y="1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349749" y="0"/>
              <a:ext cx="8718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600" fill="norm" stroke="1" extrusionOk="0">
                  <a:moveTo>
                    <a:pt x="0" y="0"/>
                  </a:moveTo>
                  <a:cubicBezTo>
                    <a:pt x="3014" y="0"/>
                    <a:pt x="6028" y="0"/>
                    <a:pt x="9795" y="942"/>
                  </a:cubicBezTo>
                  <a:cubicBezTo>
                    <a:pt x="13563" y="1883"/>
                    <a:pt x="18084" y="3766"/>
                    <a:pt x="19842" y="6535"/>
                  </a:cubicBezTo>
                  <a:cubicBezTo>
                    <a:pt x="21600" y="9305"/>
                    <a:pt x="20595" y="12960"/>
                    <a:pt x="17079" y="15618"/>
                  </a:cubicBezTo>
                  <a:cubicBezTo>
                    <a:pt x="13563" y="18277"/>
                    <a:pt x="7535" y="19938"/>
                    <a:pt x="1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270000" y="1619250"/>
              <a:ext cx="292100" cy="483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0" y="0"/>
                  </a:moveTo>
                  <a:cubicBezTo>
                    <a:pt x="1565" y="377"/>
                    <a:pt x="3130" y="755"/>
                    <a:pt x="5635" y="2405"/>
                  </a:cubicBezTo>
                  <a:cubicBezTo>
                    <a:pt x="8139" y="4056"/>
                    <a:pt x="11583" y="6980"/>
                    <a:pt x="14009" y="9951"/>
                  </a:cubicBezTo>
                  <a:cubicBezTo>
                    <a:pt x="16435" y="12922"/>
                    <a:pt x="17843" y="15941"/>
                    <a:pt x="18704" y="17733"/>
                  </a:cubicBezTo>
                  <a:cubicBezTo>
                    <a:pt x="19565" y="19525"/>
                    <a:pt x="19878" y="20091"/>
                    <a:pt x="20191" y="20610"/>
                  </a:cubicBezTo>
                  <a:cubicBezTo>
                    <a:pt x="20504" y="21128"/>
                    <a:pt x="20817" y="21600"/>
                    <a:pt x="21052" y="21553"/>
                  </a:cubicBezTo>
                  <a:cubicBezTo>
                    <a:pt x="21287" y="21506"/>
                    <a:pt x="21443" y="20940"/>
                    <a:pt x="21600" y="2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343712" y="1568449"/>
              <a:ext cx="205688" cy="543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62" fill="norm" stroke="1" extrusionOk="0">
                  <a:moveTo>
                    <a:pt x="21418" y="0"/>
                  </a:moveTo>
                  <a:cubicBezTo>
                    <a:pt x="18773" y="2521"/>
                    <a:pt x="16128" y="5043"/>
                    <a:pt x="13263" y="7774"/>
                  </a:cubicBezTo>
                  <a:cubicBezTo>
                    <a:pt x="10398" y="10506"/>
                    <a:pt x="7312" y="13447"/>
                    <a:pt x="5108" y="15633"/>
                  </a:cubicBezTo>
                  <a:cubicBezTo>
                    <a:pt x="2904" y="17818"/>
                    <a:pt x="1581" y="19247"/>
                    <a:pt x="810" y="20171"/>
                  </a:cubicBezTo>
                  <a:cubicBezTo>
                    <a:pt x="38" y="21096"/>
                    <a:pt x="-182" y="21516"/>
                    <a:pt x="149" y="21558"/>
                  </a:cubicBezTo>
                  <a:cubicBezTo>
                    <a:pt x="479" y="21600"/>
                    <a:pt x="1361" y="21264"/>
                    <a:pt x="2242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835150" y="183515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854200" y="1974850"/>
              <a:ext cx="2476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92" y="14400"/>
                    <a:pt x="12185" y="7200"/>
                    <a:pt x="15785" y="3600"/>
                  </a:cubicBezTo>
                  <a:cubicBezTo>
                    <a:pt x="19385" y="0"/>
                    <a:pt x="204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2711449" y="1657350"/>
              <a:ext cx="3810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3825"/>
                    <a:pt x="2400" y="7650"/>
                    <a:pt x="6000" y="11250"/>
                  </a:cubicBezTo>
                  <a:cubicBezTo>
                    <a:pt x="9600" y="14850"/>
                    <a:pt x="15600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2590800" y="1681528"/>
              <a:ext cx="323850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20897"/>
                  </a:moveTo>
                  <a:cubicBezTo>
                    <a:pt x="2824" y="15912"/>
                    <a:pt x="5647" y="10928"/>
                    <a:pt x="8965" y="6774"/>
                  </a:cubicBezTo>
                  <a:cubicBezTo>
                    <a:pt x="12282" y="2620"/>
                    <a:pt x="16094" y="-703"/>
                    <a:pt x="18282" y="128"/>
                  </a:cubicBezTo>
                  <a:cubicBezTo>
                    <a:pt x="20471" y="959"/>
                    <a:pt x="21035" y="5943"/>
                    <a:pt x="21600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2635249" y="2019300"/>
              <a:ext cx="285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20571"/>
                    <a:pt x="7680" y="19543"/>
                    <a:pt x="11280" y="15943"/>
                  </a:cubicBezTo>
                  <a:cubicBezTo>
                    <a:pt x="14880" y="12343"/>
                    <a:pt x="1824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3075117" y="1670666"/>
              <a:ext cx="125283" cy="342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29" fill="norm" stroke="1" extrusionOk="0">
                  <a:moveTo>
                    <a:pt x="21308" y="1949"/>
                  </a:moveTo>
                  <a:cubicBezTo>
                    <a:pt x="21308" y="1154"/>
                    <a:pt x="21308" y="359"/>
                    <a:pt x="20408" y="94"/>
                  </a:cubicBezTo>
                  <a:cubicBezTo>
                    <a:pt x="19508" y="-171"/>
                    <a:pt x="17708" y="94"/>
                    <a:pt x="14828" y="1287"/>
                  </a:cubicBezTo>
                  <a:cubicBezTo>
                    <a:pt x="11948" y="2479"/>
                    <a:pt x="7988" y="4600"/>
                    <a:pt x="5108" y="7184"/>
                  </a:cubicBezTo>
                  <a:cubicBezTo>
                    <a:pt x="2228" y="9768"/>
                    <a:pt x="428" y="12816"/>
                    <a:pt x="68" y="15267"/>
                  </a:cubicBezTo>
                  <a:cubicBezTo>
                    <a:pt x="-292" y="17719"/>
                    <a:pt x="788" y="19574"/>
                    <a:pt x="3128" y="20501"/>
                  </a:cubicBezTo>
                  <a:cubicBezTo>
                    <a:pt x="5468" y="21429"/>
                    <a:pt x="9068" y="21429"/>
                    <a:pt x="12668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3282950" y="1739900"/>
              <a:ext cx="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3255744" y="1682750"/>
              <a:ext cx="173256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600" fill="norm" stroke="1" extrusionOk="0">
                  <a:moveTo>
                    <a:pt x="221" y="21600"/>
                  </a:moveTo>
                  <a:cubicBezTo>
                    <a:pt x="-39" y="18600"/>
                    <a:pt x="-299" y="15600"/>
                    <a:pt x="872" y="12300"/>
                  </a:cubicBezTo>
                  <a:cubicBezTo>
                    <a:pt x="2043" y="9000"/>
                    <a:pt x="4646" y="5400"/>
                    <a:pt x="8289" y="3300"/>
                  </a:cubicBezTo>
                  <a:cubicBezTo>
                    <a:pt x="11932" y="1200"/>
                    <a:pt x="16617" y="600"/>
                    <a:pt x="213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3263900" y="1835150"/>
              <a:ext cx="158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3454400" y="1917699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3587749" y="1651000"/>
              <a:ext cx="11389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600" fill="norm" stroke="1" extrusionOk="0">
                  <a:moveTo>
                    <a:pt x="0" y="0"/>
                  </a:moveTo>
                  <a:cubicBezTo>
                    <a:pt x="3471" y="1772"/>
                    <a:pt x="6943" y="3545"/>
                    <a:pt x="10800" y="6258"/>
                  </a:cubicBezTo>
                  <a:cubicBezTo>
                    <a:pt x="14657" y="8972"/>
                    <a:pt x="18900" y="12628"/>
                    <a:pt x="20250" y="15286"/>
                  </a:cubicBezTo>
                  <a:cubicBezTo>
                    <a:pt x="21600" y="17945"/>
                    <a:pt x="20057" y="19606"/>
                    <a:pt x="17743" y="20492"/>
                  </a:cubicBezTo>
                  <a:cubicBezTo>
                    <a:pt x="15429" y="21378"/>
                    <a:pt x="12343" y="21489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917950" y="1860549"/>
              <a:ext cx="266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6800"/>
                    <a:pt x="8914" y="12000"/>
                    <a:pt x="12514" y="8400"/>
                  </a:cubicBezTo>
                  <a:cubicBezTo>
                    <a:pt x="16114" y="4800"/>
                    <a:pt x="188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4077642" y="1784350"/>
              <a:ext cx="18109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697"/>
                    <a:pt x="-1068" y="7395"/>
                    <a:pt x="132" y="10995"/>
                  </a:cubicBezTo>
                  <a:cubicBezTo>
                    <a:pt x="1332" y="14595"/>
                    <a:pt x="10932" y="1809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4698999" y="1695450"/>
              <a:ext cx="15695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5026"/>
                    <a:pt x="16200" y="10053"/>
                    <a:pt x="18900" y="13653"/>
                  </a:cubicBezTo>
                  <a:cubicBezTo>
                    <a:pt x="21600" y="17253"/>
                    <a:pt x="18900" y="19426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4565649" y="1680633"/>
              <a:ext cx="323851" cy="6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6723"/>
                    <a:pt x="2541" y="11845"/>
                    <a:pt x="5153" y="7665"/>
                  </a:cubicBezTo>
                  <a:cubicBezTo>
                    <a:pt x="7765" y="3484"/>
                    <a:pt x="11718" y="0"/>
                    <a:pt x="14682" y="0"/>
                  </a:cubicBezTo>
                  <a:cubicBezTo>
                    <a:pt x="17647" y="0"/>
                    <a:pt x="19624" y="3484"/>
                    <a:pt x="21600" y="6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559300" y="2019300"/>
              <a:ext cx="279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457"/>
                    <a:pt x="11127" y="11314"/>
                    <a:pt x="14727" y="7714"/>
                  </a:cubicBezTo>
                  <a:cubicBezTo>
                    <a:pt x="18327" y="4114"/>
                    <a:pt x="1996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5060033" y="1670050"/>
              <a:ext cx="121567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600" fill="norm" stroke="1" extrusionOk="0">
                  <a:moveTo>
                    <a:pt x="21026" y="831"/>
                  </a:moveTo>
                  <a:cubicBezTo>
                    <a:pt x="18829" y="415"/>
                    <a:pt x="16633" y="0"/>
                    <a:pt x="14619" y="0"/>
                  </a:cubicBezTo>
                  <a:cubicBezTo>
                    <a:pt x="12606" y="0"/>
                    <a:pt x="10775" y="415"/>
                    <a:pt x="8212" y="2285"/>
                  </a:cubicBezTo>
                  <a:cubicBezTo>
                    <a:pt x="5650" y="4154"/>
                    <a:pt x="2355" y="7477"/>
                    <a:pt x="890" y="10800"/>
                  </a:cubicBezTo>
                  <a:cubicBezTo>
                    <a:pt x="-574" y="14123"/>
                    <a:pt x="-208" y="17446"/>
                    <a:pt x="1806" y="19246"/>
                  </a:cubicBezTo>
                  <a:cubicBezTo>
                    <a:pt x="3819" y="21046"/>
                    <a:pt x="7480" y="21323"/>
                    <a:pt x="111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5258711" y="1720850"/>
              <a:ext cx="24489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527"/>
                    <a:pt x="6425" y="1054"/>
                    <a:pt x="2825" y="3424"/>
                  </a:cubicBezTo>
                  <a:cubicBezTo>
                    <a:pt x="-775" y="5795"/>
                    <a:pt x="-775" y="10010"/>
                    <a:pt x="1925" y="13346"/>
                  </a:cubicBezTo>
                  <a:cubicBezTo>
                    <a:pt x="4625" y="16683"/>
                    <a:pt x="10025" y="19141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5242422" y="1644650"/>
              <a:ext cx="212229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71" y="21600"/>
                  </a:moveTo>
                  <a:cubicBezTo>
                    <a:pt x="57" y="19350"/>
                    <a:pt x="-157" y="17100"/>
                    <a:pt x="164" y="15300"/>
                  </a:cubicBezTo>
                  <a:cubicBezTo>
                    <a:pt x="485" y="13500"/>
                    <a:pt x="1340" y="12150"/>
                    <a:pt x="4976" y="9675"/>
                  </a:cubicBezTo>
                  <a:cubicBezTo>
                    <a:pt x="8611" y="7200"/>
                    <a:pt x="15027" y="36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251450" y="17716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401404" y="1886676"/>
              <a:ext cx="129447" cy="137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01" fill="norm" stroke="1" extrusionOk="0">
                  <a:moveTo>
                    <a:pt x="2493" y="4797"/>
                  </a:moveTo>
                  <a:cubicBezTo>
                    <a:pt x="1100" y="3815"/>
                    <a:pt x="-294" y="2833"/>
                    <a:pt x="54" y="2015"/>
                  </a:cubicBezTo>
                  <a:cubicBezTo>
                    <a:pt x="403" y="1197"/>
                    <a:pt x="2493" y="543"/>
                    <a:pt x="4409" y="215"/>
                  </a:cubicBezTo>
                  <a:cubicBezTo>
                    <a:pt x="6325" y="-112"/>
                    <a:pt x="8067" y="-112"/>
                    <a:pt x="9635" y="543"/>
                  </a:cubicBezTo>
                  <a:cubicBezTo>
                    <a:pt x="11203" y="1197"/>
                    <a:pt x="12596" y="2506"/>
                    <a:pt x="12248" y="4961"/>
                  </a:cubicBezTo>
                  <a:cubicBezTo>
                    <a:pt x="11900" y="7415"/>
                    <a:pt x="9809" y="11015"/>
                    <a:pt x="7893" y="13961"/>
                  </a:cubicBezTo>
                  <a:cubicBezTo>
                    <a:pt x="5977" y="16906"/>
                    <a:pt x="4235" y="19197"/>
                    <a:pt x="4235" y="20343"/>
                  </a:cubicBezTo>
                  <a:cubicBezTo>
                    <a:pt x="4235" y="21488"/>
                    <a:pt x="5977" y="21488"/>
                    <a:pt x="9112" y="20343"/>
                  </a:cubicBezTo>
                  <a:cubicBezTo>
                    <a:pt x="12248" y="19197"/>
                    <a:pt x="16777" y="16906"/>
                    <a:pt x="21306" y="14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562599" y="1601901"/>
              <a:ext cx="170393" cy="42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514" fill="norm" stroke="1" extrusionOk="0">
                  <a:moveTo>
                    <a:pt x="0" y="559"/>
                  </a:moveTo>
                  <a:cubicBezTo>
                    <a:pt x="1041" y="236"/>
                    <a:pt x="2082" y="-86"/>
                    <a:pt x="3904" y="21"/>
                  </a:cubicBezTo>
                  <a:cubicBezTo>
                    <a:pt x="5725" y="129"/>
                    <a:pt x="8328" y="666"/>
                    <a:pt x="11320" y="2278"/>
                  </a:cubicBezTo>
                  <a:cubicBezTo>
                    <a:pt x="14313" y="3890"/>
                    <a:pt x="17696" y="6577"/>
                    <a:pt x="19518" y="9263"/>
                  </a:cubicBezTo>
                  <a:cubicBezTo>
                    <a:pt x="21340" y="11950"/>
                    <a:pt x="21600" y="14636"/>
                    <a:pt x="19258" y="16678"/>
                  </a:cubicBezTo>
                  <a:cubicBezTo>
                    <a:pt x="16916" y="18720"/>
                    <a:pt x="11971" y="20117"/>
                    <a:pt x="7027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772150" y="1847850"/>
              <a:ext cx="2286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673"/>
                    <a:pt x="7200" y="13745"/>
                    <a:pt x="10800" y="10145"/>
                  </a:cubicBezTo>
                  <a:cubicBezTo>
                    <a:pt x="14400" y="6545"/>
                    <a:pt x="180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865283" y="1752600"/>
              <a:ext cx="4021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0"/>
                  </a:moveTo>
                  <a:cubicBezTo>
                    <a:pt x="0" y="3014"/>
                    <a:pt x="-1080" y="6028"/>
                    <a:pt x="2160" y="9628"/>
                  </a:cubicBezTo>
                  <a:cubicBezTo>
                    <a:pt x="5400" y="13228"/>
                    <a:pt x="12960" y="17414"/>
                    <a:pt x="20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6419850" y="192405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6826250" y="19240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6991350" y="1885950"/>
              <a:ext cx="38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7423150" y="1778000"/>
              <a:ext cx="2667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457"/>
                    <a:pt x="10971" y="11314"/>
                    <a:pt x="14571" y="7714"/>
                  </a:cubicBezTo>
                  <a:cubicBezTo>
                    <a:pt x="18171" y="4114"/>
                    <a:pt x="1988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593377" y="1708150"/>
              <a:ext cx="13923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60"/>
                    <a:pt x="-1303" y="9720"/>
                    <a:pt x="240" y="13320"/>
                  </a:cubicBezTo>
                  <a:cubicBezTo>
                    <a:pt x="1783" y="16920"/>
                    <a:pt x="11040" y="1926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7981950" y="1625600"/>
              <a:ext cx="254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23"/>
                    <a:pt x="14400" y="6646"/>
                    <a:pt x="13500" y="9831"/>
                  </a:cubicBezTo>
                  <a:cubicBezTo>
                    <a:pt x="12600" y="13015"/>
                    <a:pt x="14400" y="16062"/>
                    <a:pt x="12600" y="18000"/>
                  </a:cubicBezTo>
                  <a:cubicBezTo>
                    <a:pt x="10800" y="19938"/>
                    <a:pt x="5400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7828211" y="1629272"/>
              <a:ext cx="293440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989" fill="norm" stroke="1" extrusionOk="0">
                  <a:moveTo>
                    <a:pt x="98" y="20989"/>
                  </a:moveTo>
                  <a:cubicBezTo>
                    <a:pt x="-57" y="16835"/>
                    <a:pt x="-211" y="12681"/>
                    <a:pt x="1178" y="8943"/>
                  </a:cubicBezTo>
                  <a:cubicBezTo>
                    <a:pt x="2566" y="5204"/>
                    <a:pt x="5498" y="1881"/>
                    <a:pt x="9123" y="635"/>
                  </a:cubicBezTo>
                  <a:cubicBezTo>
                    <a:pt x="12749" y="-611"/>
                    <a:pt x="17069" y="220"/>
                    <a:pt x="21389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7810500" y="1974850"/>
              <a:ext cx="260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98" y="21600"/>
                    <a:pt x="12995" y="21600"/>
                    <a:pt x="16595" y="18000"/>
                  </a:cubicBezTo>
                  <a:cubicBezTo>
                    <a:pt x="20195" y="14400"/>
                    <a:pt x="2089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225637" y="1613016"/>
              <a:ext cx="143664" cy="36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68" fill="norm" stroke="1" extrusionOk="0">
                  <a:moveTo>
                    <a:pt x="20943" y="1501"/>
                  </a:moveTo>
                  <a:cubicBezTo>
                    <a:pt x="20634" y="873"/>
                    <a:pt x="20326" y="245"/>
                    <a:pt x="19246" y="56"/>
                  </a:cubicBezTo>
                  <a:cubicBezTo>
                    <a:pt x="18166" y="-132"/>
                    <a:pt x="16314" y="119"/>
                    <a:pt x="13383" y="1375"/>
                  </a:cubicBezTo>
                  <a:cubicBezTo>
                    <a:pt x="10452" y="2631"/>
                    <a:pt x="6440" y="4891"/>
                    <a:pt x="3663" y="7717"/>
                  </a:cubicBezTo>
                  <a:cubicBezTo>
                    <a:pt x="886" y="10542"/>
                    <a:pt x="-657" y="13933"/>
                    <a:pt x="269" y="16319"/>
                  </a:cubicBezTo>
                  <a:cubicBezTo>
                    <a:pt x="1194" y="18705"/>
                    <a:pt x="4589" y="20087"/>
                    <a:pt x="7983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8439150" y="1663700"/>
              <a:ext cx="508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200"/>
                    <a:pt x="9000" y="6400"/>
                    <a:pt x="5400" y="10000"/>
                  </a:cubicBezTo>
                  <a:cubicBezTo>
                    <a:pt x="1800" y="13600"/>
                    <a:pt x="9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8439150" y="1616987"/>
              <a:ext cx="234950" cy="8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21110"/>
                  </a:moveTo>
                  <a:cubicBezTo>
                    <a:pt x="1168" y="16895"/>
                    <a:pt x="2335" y="12681"/>
                    <a:pt x="5157" y="8993"/>
                  </a:cubicBezTo>
                  <a:cubicBezTo>
                    <a:pt x="7978" y="5305"/>
                    <a:pt x="12454" y="2144"/>
                    <a:pt x="15470" y="827"/>
                  </a:cubicBezTo>
                  <a:cubicBezTo>
                    <a:pt x="18486" y="-490"/>
                    <a:pt x="20043" y="37"/>
                    <a:pt x="21600" y="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8426450" y="1778000"/>
              <a:ext cx="2095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429"/>
                    <a:pt x="9600" y="9257"/>
                    <a:pt x="13200" y="5657"/>
                  </a:cubicBezTo>
                  <a:cubicBezTo>
                    <a:pt x="16800" y="2057"/>
                    <a:pt x="192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8550583" y="1917211"/>
              <a:ext cx="138480" cy="16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90" fill="norm" stroke="1" extrusionOk="0">
                  <a:moveTo>
                    <a:pt x="1404" y="4985"/>
                  </a:moveTo>
                  <a:cubicBezTo>
                    <a:pt x="1726" y="8813"/>
                    <a:pt x="2049" y="12641"/>
                    <a:pt x="1726" y="15101"/>
                  </a:cubicBezTo>
                  <a:cubicBezTo>
                    <a:pt x="1404" y="17562"/>
                    <a:pt x="437" y="18656"/>
                    <a:pt x="114" y="18519"/>
                  </a:cubicBezTo>
                  <a:cubicBezTo>
                    <a:pt x="-208" y="18382"/>
                    <a:pt x="114" y="17015"/>
                    <a:pt x="1565" y="13871"/>
                  </a:cubicBezTo>
                  <a:cubicBezTo>
                    <a:pt x="3016" y="10727"/>
                    <a:pt x="5595" y="5805"/>
                    <a:pt x="7691" y="3071"/>
                  </a:cubicBezTo>
                  <a:cubicBezTo>
                    <a:pt x="9786" y="337"/>
                    <a:pt x="11398" y="-210"/>
                    <a:pt x="12688" y="63"/>
                  </a:cubicBezTo>
                  <a:cubicBezTo>
                    <a:pt x="13977" y="337"/>
                    <a:pt x="14944" y="1431"/>
                    <a:pt x="16395" y="4438"/>
                  </a:cubicBezTo>
                  <a:cubicBezTo>
                    <a:pt x="17846" y="7446"/>
                    <a:pt x="19780" y="12367"/>
                    <a:pt x="20586" y="15512"/>
                  </a:cubicBezTo>
                  <a:cubicBezTo>
                    <a:pt x="21392" y="18656"/>
                    <a:pt x="21070" y="20023"/>
                    <a:pt x="20747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8813800" y="1593850"/>
              <a:ext cx="9243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8" h="21600" fill="norm" stroke="1" extrusionOk="0">
                  <a:moveTo>
                    <a:pt x="0" y="0"/>
                  </a:moveTo>
                  <a:cubicBezTo>
                    <a:pt x="5055" y="2627"/>
                    <a:pt x="10111" y="5254"/>
                    <a:pt x="14247" y="7930"/>
                  </a:cubicBezTo>
                  <a:cubicBezTo>
                    <a:pt x="18383" y="10605"/>
                    <a:pt x="21600" y="13330"/>
                    <a:pt x="19302" y="15616"/>
                  </a:cubicBezTo>
                  <a:cubicBezTo>
                    <a:pt x="17004" y="17903"/>
                    <a:pt x="9191" y="19751"/>
                    <a:pt x="1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0" y="1680429"/>
              <a:ext cx="312370" cy="54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67" fill="norm" stroke="1" extrusionOk="0">
                  <a:moveTo>
                    <a:pt x="0" y="4079"/>
                  </a:moveTo>
                  <a:cubicBezTo>
                    <a:pt x="2627" y="5907"/>
                    <a:pt x="5254" y="7734"/>
                    <a:pt x="7589" y="9770"/>
                  </a:cubicBezTo>
                  <a:cubicBezTo>
                    <a:pt x="9924" y="11805"/>
                    <a:pt x="11968" y="14048"/>
                    <a:pt x="13792" y="15959"/>
                  </a:cubicBezTo>
                  <a:cubicBezTo>
                    <a:pt x="15616" y="17870"/>
                    <a:pt x="17222" y="19448"/>
                    <a:pt x="18316" y="20362"/>
                  </a:cubicBezTo>
                  <a:cubicBezTo>
                    <a:pt x="19411" y="21276"/>
                    <a:pt x="19995" y="21525"/>
                    <a:pt x="20505" y="21276"/>
                  </a:cubicBezTo>
                  <a:cubicBezTo>
                    <a:pt x="21016" y="21027"/>
                    <a:pt x="21454" y="20279"/>
                    <a:pt x="21527" y="18285"/>
                  </a:cubicBezTo>
                  <a:cubicBezTo>
                    <a:pt x="21600" y="16291"/>
                    <a:pt x="21308" y="13051"/>
                    <a:pt x="20797" y="10060"/>
                  </a:cubicBezTo>
                  <a:cubicBezTo>
                    <a:pt x="20286" y="7070"/>
                    <a:pt x="19557" y="4328"/>
                    <a:pt x="19046" y="2583"/>
                  </a:cubicBezTo>
                  <a:cubicBezTo>
                    <a:pt x="18535" y="839"/>
                    <a:pt x="18243" y="91"/>
                    <a:pt x="18097" y="8"/>
                  </a:cubicBezTo>
                  <a:cubicBezTo>
                    <a:pt x="17951" y="-75"/>
                    <a:pt x="17951" y="507"/>
                    <a:pt x="18170" y="963"/>
                  </a:cubicBezTo>
                  <a:cubicBezTo>
                    <a:pt x="18389" y="1420"/>
                    <a:pt x="18827" y="1753"/>
                    <a:pt x="19265" y="20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340455" y="1970153"/>
              <a:ext cx="167546" cy="14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0399" fill="norm" stroke="1" extrusionOk="0">
                  <a:moveTo>
                    <a:pt x="8412" y="666"/>
                  </a:moveTo>
                  <a:cubicBezTo>
                    <a:pt x="6792" y="66"/>
                    <a:pt x="5172" y="-534"/>
                    <a:pt x="3552" y="816"/>
                  </a:cubicBezTo>
                  <a:cubicBezTo>
                    <a:pt x="1932" y="2166"/>
                    <a:pt x="312" y="5466"/>
                    <a:pt x="42" y="9066"/>
                  </a:cubicBezTo>
                  <a:cubicBezTo>
                    <a:pt x="-228" y="12666"/>
                    <a:pt x="852" y="16566"/>
                    <a:pt x="2067" y="18666"/>
                  </a:cubicBezTo>
                  <a:cubicBezTo>
                    <a:pt x="3282" y="20766"/>
                    <a:pt x="4632" y="21066"/>
                    <a:pt x="6252" y="18966"/>
                  </a:cubicBezTo>
                  <a:cubicBezTo>
                    <a:pt x="7872" y="16866"/>
                    <a:pt x="9762" y="12366"/>
                    <a:pt x="10437" y="8916"/>
                  </a:cubicBezTo>
                  <a:cubicBezTo>
                    <a:pt x="11112" y="5466"/>
                    <a:pt x="10572" y="3066"/>
                    <a:pt x="10437" y="2766"/>
                  </a:cubicBezTo>
                  <a:cubicBezTo>
                    <a:pt x="10302" y="2466"/>
                    <a:pt x="10572" y="4266"/>
                    <a:pt x="12462" y="6816"/>
                  </a:cubicBezTo>
                  <a:cubicBezTo>
                    <a:pt x="14352" y="9366"/>
                    <a:pt x="17862" y="12666"/>
                    <a:pt x="21372" y="15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514350" y="1847850"/>
              <a:ext cx="166232" cy="19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31" fill="norm" stroke="1" extrusionOk="0">
                  <a:moveTo>
                    <a:pt x="0" y="9450"/>
                  </a:moveTo>
                  <a:cubicBezTo>
                    <a:pt x="273" y="7650"/>
                    <a:pt x="547" y="5850"/>
                    <a:pt x="3554" y="4950"/>
                  </a:cubicBezTo>
                  <a:cubicBezTo>
                    <a:pt x="6562" y="4050"/>
                    <a:pt x="12304" y="4050"/>
                    <a:pt x="15995" y="5850"/>
                  </a:cubicBezTo>
                  <a:cubicBezTo>
                    <a:pt x="19686" y="7650"/>
                    <a:pt x="21327" y="11250"/>
                    <a:pt x="21463" y="14175"/>
                  </a:cubicBezTo>
                  <a:cubicBezTo>
                    <a:pt x="21600" y="17100"/>
                    <a:pt x="20233" y="19350"/>
                    <a:pt x="18866" y="20475"/>
                  </a:cubicBezTo>
                  <a:cubicBezTo>
                    <a:pt x="17499" y="21600"/>
                    <a:pt x="16132" y="21600"/>
                    <a:pt x="14901" y="19575"/>
                  </a:cubicBezTo>
                  <a:cubicBezTo>
                    <a:pt x="13671" y="17550"/>
                    <a:pt x="12577" y="13500"/>
                    <a:pt x="13397" y="9900"/>
                  </a:cubicBezTo>
                  <a:cubicBezTo>
                    <a:pt x="14218" y="6300"/>
                    <a:pt x="16952" y="3150"/>
                    <a:pt x="196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898439" y="1544090"/>
              <a:ext cx="181062" cy="627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64" fill="norm" stroke="1" extrusionOk="0">
                  <a:moveTo>
                    <a:pt x="15457" y="400"/>
                  </a:moveTo>
                  <a:cubicBezTo>
                    <a:pt x="14201" y="255"/>
                    <a:pt x="12945" y="109"/>
                    <a:pt x="11690" y="37"/>
                  </a:cubicBezTo>
                  <a:cubicBezTo>
                    <a:pt x="10434" y="-36"/>
                    <a:pt x="9178" y="-36"/>
                    <a:pt x="7671" y="364"/>
                  </a:cubicBezTo>
                  <a:cubicBezTo>
                    <a:pt x="6164" y="764"/>
                    <a:pt x="4406" y="1564"/>
                    <a:pt x="2899" y="3200"/>
                  </a:cubicBezTo>
                  <a:cubicBezTo>
                    <a:pt x="1392" y="4837"/>
                    <a:pt x="136" y="7309"/>
                    <a:pt x="11" y="9709"/>
                  </a:cubicBezTo>
                  <a:cubicBezTo>
                    <a:pt x="-115" y="12109"/>
                    <a:pt x="890" y="14437"/>
                    <a:pt x="4657" y="16400"/>
                  </a:cubicBezTo>
                  <a:cubicBezTo>
                    <a:pt x="8425" y="18364"/>
                    <a:pt x="14955" y="19964"/>
                    <a:pt x="21485" y="21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492250" y="1522194"/>
              <a:ext cx="173167" cy="65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20" fill="norm" stroke="1" extrusionOk="0">
                  <a:moveTo>
                    <a:pt x="0" y="59"/>
                  </a:moveTo>
                  <a:cubicBezTo>
                    <a:pt x="1561" y="-11"/>
                    <a:pt x="3123" y="-80"/>
                    <a:pt x="4814" y="233"/>
                  </a:cubicBezTo>
                  <a:cubicBezTo>
                    <a:pt x="6506" y="545"/>
                    <a:pt x="8328" y="1240"/>
                    <a:pt x="10800" y="3011"/>
                  </a:cubicBezTo>
                  <a:cubicBezTo>
                    <a:pt x="13272" y="4782"/>
                    <a:pt x="16395" y="7629"/>
                    <a:pt x="18477" y="9921"/>
                  </a:cubicBezTo>
                  <a:cubicBezTo>
                    <a:pt x="20559" y="12213"/>
                    <a:pt x="21600" y="13950"/>
                    <a:pt x="21210" y="15686"/>
                  </a:cubicBezTo>
                  <a:cubicBezTo>
                    <a:pt x="20819" y="17422"/>
                    <a:pt x="18998" y="19159"/>
                    <a:pt x="16786" y="20131"/>
                  </a:cubicBezTo>
                  <a:cubicBezTo>
                    <a:pt x="14573" y="21103"/>
                    <a:pt x="11971" y="21312"/>
                    <a:pt x="9369" y="21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2209800" y="1720850"/>
              <a:ext cx="152400" cy="35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0"/>
                  </a:moveTo>
                  <a:cubicBezTo>
                    <a:pt x="3900" y="4398"/>
                    <a:pt x="7800" y="8795"/>
                    <a:pt x="10950" y="12223"/>
                  </a:cubicBezTo>
                  <a:cubicBezTo>
                    <a:pt x="14100" y="15650"/>
                    <a:pt x="16500" y="18108"/>
                    <a:pt x="18150" y="19595"/>
                  </a:cubicBezTo>
                  <a:cubicBezTo>
                    <a:pt x="19800" y="21083"/>
                    <a:pt x="20700" y="21600"/>
                    <a:pt x="21150" y="21535"/>
                  </a:cubicBezTo>
                  <a:cubicBezTo>
                    <a:pt x="21600" y="21471"/>
                    <a:pt x="21600" y="20824"/>
                    <a:pt x="21300" y="18302"/>
                  </a:cubicBezTo>
                  <a:cubicBezTo>
                    <a:pt x="21000" y="15780"/>
                    <a:pt x="20400" y="11382"/>
                    <a:pt x="20400" y="8213"/>
                  </a:cubicBezTo>
                  <a:cubicBezTo>
                    <a:pt x="20400" y="5044"/>
                    <a:pt x="21000" y="3104"/>
                    <a:pt x="21600" y="11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2403739" y="1949450"/>
              <a:ext cx="104512" cy="55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203" fill="norm" stroke="1" extrusionOk="0">
                  <a:moveTo>
                    <a:pt x="9666" y="0"/>
                  </a:moveTo>
                  <a:cubicBezTo>
                    <a:pt x="7506" y="772"/>
                    <a:pt x="5346" y="1543"/>
                    <a:pt x="3618" y="3472"/>
                  </a:cubicBezTo>
                  <a:cubicBezTo>
                    <a:pt x="1890" y="5400"/>
                    <a:pt x="594" y="8486"/>
                    <a:pt x="162" y="11958"/>
                  </a:cubicBezTo>
                  <a:cubicBezTo>
                    <a:pt x="-270" y="15429"/>
                    <a:pt x="162" y="19286"/>
                    <a:pt x="1458" y="20058"/>
                  </a:cubicBezTo>
                  <a:cubicBezTo>
                    <a:pt x="2754" y="20829"/>
                    <a:pt x="4914" y="18515"/>
                    <a:pt x="6210" y="13886"/>
                  </a:cubicBezTo>
                  <a:cubicBezTo>
                    <a:pt x="7506" y="9258"/>
                    <a:pt x="7938" y="2315"/>
                    <a:pt x="8154" y="772"/>
                  </a:cubicBezTo>
                  <a:cubicBezTo>
                    <a:pt x="8370" y="-771"/>
                    <a:pt x="8370" y="3086"/>
                    <a:pt x="8802" y="6943"/>
                  </a:cubicBezTo>
                  <a:cubicBezTo>
                    <a:pt x="9234" y="10800"/>
                    <a:pt x="10098" y="14658"/>
                    <a:pt x="11610" y="16972"/>
                  </a:cubicBezTo>
                  <a:cubicBezTo>
                    <a:pt x="13122" y="19286"/>
                    <a:pt x="15282" y="20058"/>
                    <a:pt x="17010" y="18900"/>
                  </a:cubicBezTo>
                  <a:cubicBezTo>
                    <a:pt x="18738" y="17743"/>
                    <a:pt x="20034" y="14658"/>
                    <a:pt x="21330" y="11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2489200" y="1828800"/>
              <a:ext cx="87376" cy="19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19" fill="norm" stroke="1" extrusionOk="0">
                  <a:moveTo>
                    <a:pt x="0" y="6339"/>
                  </a:moveTo>
                  <a:cubicBezTo>
                    <a:pt x="2571" y="6339"/>
                    <a:pt x="5143" y="6339"/>
                    <a:pt x="8743" y="8217"/>
                  </a:cubicBezTo>
                  <a:cubicBezTo>
                    <a:pt x="12343" y="10096"/>
                    <a:pt x="16971" y="13852"/>
                    <a:pt x="19286" y="16552"/>
                  </a:cubicBezTo>
                  <a:cubicBezTo>
                    <a:pt x="21600" y="19252"/>
                    <a:pt x="21600" y="20896"/>
                    <a:pt x="20571" y="21248"/>
                  </a:cubicBezTo>
                  <a:cubicBezTo>
                    <a:pt x="19543" y="21600"/>
                    <a:pt x="17486" y="20661"/>
                    <a:pt x="15686" y="18196"/>
                  </a:cubicBezTo>
                  <a:cubicBezTo>
                    <a:pt x="13886" y="15730"/>
                    <a:pt x="12343" y="11739"/>
                    <a:pt x="13114" y="8452"/>
                  </a:cubicBezTo>
                  <a:cubicBezTo>
                    <a:pt x="13886" y="5165"/>
                    <a:pt x="16971" y="2583"/>
                    <a:pt x="200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2584090" y="1531292"/>
              <a:ext cx="165461" cy="61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67" fill="norm" stroke="1" extrusionOk="0">
                  <a:moveTo>
                    <a:pt x="15436" y="412"/>
                  </a:moveTo>
                  <a:cubicBezTo>
                    <a:pt x="13276" y="190"/>
                    <a:pt x="11116" y="-33"/>
                    <a:pt x="9631" y="4"/>
                  </a:cubicBezTo>
                  <a:cubicBezTo>
                    <a:pt x="8146" y="41"/>
                    <a:pt x="7336" y="338"/>
                    <a:pt x="5716" y="1934"/>
                  </a:cubicBezTo>
                  <a:cubicBezTo>
                    <a:pt x="4096" y="3530"/>
                    <a:pt x="1666" y="6425"/>
                    <a:pt x="586" y="9208"/>
                  </a:cubicBezTo>
                  <a:cubicBezTo>
                    <a:pt x="-494" y="11992"/>
                    <a:pt x="-224" y="14664"/>
                    <a:pt x="2611" y="16631"/>
                  </a:cubicBezTo>
                  <a:cubicBezTo>
                    <a:pt x="5446" y="18598"/>
                    <a:pt x="10846" y="19860"/>
                    <a:pt x="14356" y="20565"/>
                  </a:cubicBezTo>
                  <a:cubicBezTo>
                    <a:pt x="17866" y="21270"/>
                    <a:pt x="19486" y="21419"/>
                    <a:pt x="21106" y="215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8947150" y="1498600"/>
              <a:ext cx="179219" cy="74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7535" y="0"/>
                  </a:moveTo>
                  <a:cubicBezTo>
                    <a:pt x="12056" y="1647"/>
                    <a:pt x="16577" y="3295"/>
                    <a:pt x="18963" y="5156"/>
                  </a:cubicBezTo>
                  <a:cubicBezTo>
                    <a:pt x="21349" y="7017"/>
                    <a:pt x="21600" y="9092"/>
                    <a:pt x="20972" y="11044"/>
                  </a:cubicBezTo>
                  <a:cubicBezTo>
                    <a:pt x="20344" y="12997"/>
                    <a:pt x="18837" y="14827"/>
                    <a:pt x="16200" y="16475"/>
                  </a:cubicBezTo>
                  <a:cubicBezTo>
                    <a:pt x="13563" y="18122"/>
                    <a:pt x="9795" y="19586"/>
                    <a:pt x="6907" y="20410"/>
                  </a:cubicBezTo>
                  <a:cubicBezTo>
                    <a:pt x="4019" y="21234"/>
                    <a:pt x="2009" y="214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2000250" y="3321050"/>
              <a:ext cx="222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2051050" y="3422649"/>
              <a:ext cx="241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7100"/>
                    <a:pt x="9474" y="12600"/>
                    <a:pt x="13074" y="9000"/>
                  </a:cubicBezTo>
                  <a:cubicBezTo>
                    <a:pt x="16674" y="5400"/>
                    <a:pt x="1913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822450" y="2933700"/>
              <a:ext cx="127000" cy="255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0"/>
                  </a:moveTo>
                  <a:cubicBezTo>
                    <a:pt x="720" y="5311"/>
                    <a:pt x="1440" y="10623"/>
                    <a:pt x="1620" y="13721"/>
                  </a:cubicBezTo>
                  <a:cubicBezTo>
                    <a:pt x="1800" y="16820"/>
                    <a:pt x="1440" y="17705"/>
                    <a:pt x="1260" y="18767"/>
                  </a:cubicBezTo>
                  <a:cubicBezTo>
                    <a:pt x="1080" y="19830"/>
                    <a:pt x="1080" y="21069"/>
                    <a:pt x="1980" y="21334"/>
                  </a:cubicBezTo>
                  <a:cubicBezTo>
                    <a:pt x="2880" y="21600"/>
                    <a:pt x="4680" y="20892"/>
                    <a:pt x="8100" y="19918"/>
                  </a:cubicBezTo>
                  <a:cubicBezTo>
                    <a:pt x="11520" y="18944"/>
                    <a:pt x="16560" y="17705"/>
                    <a:pt x="21600" y="16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972332" y="2978150"/>
              <a:ext cx="89681" cy="14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460" fill="norm" stroke="1" extrusionOk="0">
                  <a:moveTo>
                    <a:pt x="13838" y="1825"/>
                  </a:moveTo>
                  <a:cubicBezTo>
                    <a:pt x="10893" y="1217"/>
                    <a:pt x="7947" y="608"/>
                    <a:pt x="5493" y="761"/>
                  </a:cubicBezTo>
                  <a:cubicBezTo>
                    <a:pt x="3038" y="913"/>
                    <a:pt x="1075" y="1825"/>
                    <a:pt x="338" y="4868"/>
                  </a:cubicBezTo>
                  <a:cubicBezTo>
                    <a:pt x="-398" y="7910"/>
                    <a:pt x="93" y="13082"/>
                    <a:pt x="1566" y="16428"/>
                  </a:cubicBezTo>
                  <a:cubicBezTo>
                    <a:pt x="3038" y="19775"/>
                    <a:pt x="5493" y="21296"/>
                    <a:pt x="8929" y="21448"/>
                  </a:cubicBezTo>
                  <a:cubicBezTo>
                    <a:pt x="12366" y="21600"/>
                    <a:pt x="16784" y="20383"/>
                    <a:pt x="18993" y="17037"/>
                  </a:cubicBezTo>
                  <a:cubicBezTo>
                    <a:pt x="21202" y="13690"/>
                    <a:pt x="21202" y="8214"/>
                    <a:pt x="19975" y="5020"/>
                  </a:cubicBezTo>
                  <a:cubicBezTo>
                    <a:pt x="18747" y="1825"/>
                    <a:pt x="16293" y="913"/>
                    <a:pt x="1383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2101850" y="2914650"/>
              <a:ext cx="146050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80"/>
                  </a:moveTo>
                  <a:cubicBezTo>
                    <a:pt x="2191" y="10800"/>
                    <a:pt x="4383" y="15120"/>
                    <a:pt x="6104" y="17820"/>
                  </a:cubicBezTo>
                  <a:cubicBezTo>
                    <a:pt x="7826" y="20520"/>
                    <a:pt x="9078" y="21600"/>
                    <a:pt x="10174" y="21600"/>
                  </a:cubicBezTo>
                  <a:cubicBezTo>
                    <a:pt x="11270" y="21600"/>
                    <a:pt x="12209" y="20520"/>
                    <a:pt x="14087" y="16740"/>
                  </a:cubicBezTo>
                  <a:cubicBezTo>
                    <a:pt x="15965" y="12960"/>
                    <a:pt x="18783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771650" y="3600450"/>
              <a:ext cx="952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77"/>
                    <a:pt x="4800" y="554"/>
                    <a:pt x="7440" y="2492"/>
                  </a:cubicBezTo>
                  <a:cubicBezTo>
                    <a:pt x="10080" y="4431"/>
                    <a:pt x="12960" y="8031"/>
                    <a:pt x="15360" y="11492"/>
                  </a:cubicBezTo>
                  <a:cubicBezTo>
                    <a:pt x="17760" y="14954"/>
                    <a:pt x="1968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758950" y="3879850"/>
              <a:ext cx="2476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8000"/>
                    <a:pt x="7754" y="14400"/>
                    <a:pt x="11354" y="10800"/>
                  </a:cubicBezTo>
                  <a:cubicBezTo>
                    <a:pt x="14954" y="7200"/>
                    <a:pt x="1827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2128192" y="3560558"/>
              <a:ext cx="68908" cy="35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51" fill="norm" stroke="1" extrusionOk="0">
                  <a:moveTo>
                    <a:pt x="21309" y="1662"/>
                  </a:moveTo>
                  <a:cubicBezTo>
                    <a:pt x="19345" y="1015"/>
                    <a:pt x="17382" y="368"/>
                    <a:pt x="14764" y="110"/>
                  </a:cubicBezTo>
                  <a:cubicBezTo>
                    <a:pt x="12145" y="-149"/>
                    <a:pt x="8873" y="-20"/>
                    <a:pt x="5927" y="1274"/>
                  </a:cubicBezTo>
                  <a:cubicBezTo>
                    <a:pt x="2982" y="2567"/>
                    <a:pt x="364" y="5025"/>
                    <a:pt x="36" y="7741"/>
                  </a:cubicBezTo>
                  <a:cubicBezTo>
                    <a:pt x="-291" y="10457"/>
                    <a:pt x="1673" y="13432"/>
                    <a:pt x="3636" y="15760"/>
                  </a:cubicBezTo>
                  <a:cubicBezTo>
                    <a:pt x="5600" y="18088"/>
                    <a:pt x="7564" y="19770"/>
                    <a:pt x="9527" y="21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2096442" y="3746500"/>
              <a:ext cx="107009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352" y="21600"/>
                  </a:moveTo>
                  <a:cubicBezTo>
                    <a:pt x="1082" y="19059"/>
                    <a:pt x="-189" y="16518"/>
                    <a:pt x="23" y="14400"/>
                  </a:cubicBezTo>
                  <a:cubicBezTo>
                    <a:pt x="235" y="12282"/>
                    <a:pt x="1929" y="10588"/>
                    <a:pt x="5740" y="8259"/>
                  </a:cubicBezTo>
                  <a:cubicBezTo>
                    <a:pt x="9552" y="5929"/>
                    <a:pt x="15482" y="2965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2254249" y="3581399"/>
              <a:ext cx="254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850"/>
                    <a:pt x="0" y="5700"/>
                    <a:pt x="3600" y="9300"/>
                  </a:cubicBezTo>
                  <a:cubicBezTo>
                    <a:pt x="7200" y="12900"/>
                    <a:pt x="14400" y="17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2292349" y="3651250"/>
              <a:ext cx="21729" cy="203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405" fill="norm" stroke="1" extrusionOk="0">
                  <a:moveTo>
                    <a:pt x="17673" y="14697"/>
                  </a:moveTo>
                  <a:cubicBezTo>
                    <a:pt x="15709" y="15810"/>
                    <a:pt x="13745" y="16924"/>
                    <a:pt x="13745" y="18260"/>
                  </a:cubicBezTo>
                  <a:cubicBezTo>
                    <a:pt x="13745" y="19596"/>
                    <a:pt x="15709" y="21155"/>
                    <a:pt x="17673" y="21377"/>
                  </a:cubicBezTo>
                  <a:cubicBezTo>
                    <a:pt x="19636" y="21600"/>
                    <a:pt x="21600" y="20487"/>
                    <a:pt x="18655" y="17258"/>
                  </a:cubicBezTo>
                  <a:cubicBezTo>
                    <a:pt x="15709" y="14029"/>
                    <a:pt x="7855" y="8685"/>
                    <a:pt x="3927" y="5456"/>
                  </a:cubicBezTo>
                  <a:cubicBezTo>
                    <a:pt x="0" y="2227"/>
                    <a:pt x="0" y="111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2336800" y="3684322"/>
              <a:ext cx="86784" cy="34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311"/>
                  </a:moveTo>
                  <a:cubicBezTo>
                    <a:pt x="2634" y="4631"/>
                    <a:pt x="5268" y="8951"/>
                    <a:pt x="7112" y="12093"/>
                  </a:cubicBezTo>
                  <a:cubicBezTo>
                    <a:pt x="8956" y="15234"/>
                    <a:pt x="10010" y="17198"/>
                    <a:pt x="10800" y="18703"/>
                  </a:cubicBezTo>
                  <a:cubicBezTo>
                    <a:pt x="11590" y="20209"/>
                    <a:pt x="12117" y="21256"/>
                    <a:pt x="11854" y="21387"/>
                  </a:cubicBezTo>
                  <a:cubicBezTo>
                    <a:pt x="11590" y="21518"/>
                    <a:pt x="10537" y="20733"/>
                    <a:pt x="9483" y="18049"/>
                  </a:cubicBezTo>
                  <a:cubicBezTo>
                    <a:pt x="8429" y="15365"/>
                    <a:pt x="7376" y="10783"/>
                    <a:pt x="7376" y="7773"/>
                  </a:cubicBezTo>
                  <a:cubicBezTo>
                    <a:pt x="7376" y="4762"/>
                    <a:pt x="8429" y="3322"/>
                    <a:pt x="9483" y="2274"/>
                  </a:cubicBezTo>
                  <a:cubicBezTo>
                    <a:pt x="10537" y="1227"/>
                    <a:pt x="11590" y="573"/>
                    <a:pt x="13434" y="245"/>
                  </a:cubicBezTo>
                  <a:cubicBezTo>
                    <a:pt x="15278" y="-82"/>
                    <a:pt x="17912" y="-82"/>
                    <a:pt x="19493" y="245"/>
                  </a:cubicBezTo>
                  <a:cubicBezTo>
                    <a:pt x="21073" y="573"/>
                    <a:pt x="21600" y="1227"/>
                    <a:pt x="21600" y="2274"/>
                  </a:cubicBezTo>
                  <a:cubicBezTo>
                    <a:pt x="21600" y="3322"/>
                    <a:pt x="21073" y="4762"/>
                    <a:pt x="19756" y="5874"/>
                  </a:cubicBezTo>
                  <a:cubicBezTo>
                    <a:pt x="18439" y="6987"/>
                    <a:pt x="16332" y="7773"/>
                    <a:pt x="14488" y="8165"/>
                  </a:cubicBezTo>
                  <a:cubicBezTo>
                    <a:pt x="12644" y="8558"/>
                    <a:pt x="11063" y="8558"/>
                    <a:pt x="9483" y="85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443679" y="3632149"/>
              <a:ext cx="83622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383" fill="norm" stroke="1" extrusionOk="0">
                  <a:moveTo>
                    <a:pt x="20813" y="674"/>
                  </a:moveTo>
                  <a:cubicBezTo>
                    <a:pt x="18179" y="228"/>
                    <a:pt x="15545" y="-217"/>
                    <a:pt x="12120" y="117"/>
                  </a:cubicBezTo>
                  <a:cubicBezTo>
                    <a:pt x="8696" y="451"/>
                    <a:pt x="4481" y="1564"/>
                    <a:pt x="2111" y="2901"/>
                  </a:cubicBezTo>
                  <a:cubicBezTo>
                    <a:pt x="-260" y="4237"/>
                    <a:pt x="-787" y="5795"/>
                    <a:pt x="1320" y="7243"/>
                  </a:cubicBezTo>
                  <a:cubicBezTo>
                    <a:pt x="3428" y="8690"/>
                    <a:pt x="8169" y="10026"/>
                    <a:pt x="12384" y="11362"/>
                  </a:cubicBezTo>
                  <a:cubicBezTo>
                    <a:pt x="16598" y="12698"/>
                    <a:pt x="20286" y="14035"/>
                    <a:pt x="19759" y="15705"/>
                  </a:cubicBezTo>
                  <a:cubicBezTo>
                    <a:pt x="19233" y="17375"/>
                    <a:pt x="14491" y="19379"/>
                    <a:pt x="9750" y="213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3092450" y="3181835"/>
              <a:ext cx="215900" cy="46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1444"/>
                  </a:moveTo>
                  <a:cubicBezTo>
                    <a:pt x="1271" y="2226"/>
                    <a:pt x="2541" y="3008"/>
                    <a:pt x="4341" y="5011"/>
                  </a:cubicBezTo>
                  <a:cubicBezTo>
                    <a:pt x="6141" y="7015"/>
                    <a:pt x="8471" y="10240"/>
                    <a:pt x="10376" y="13026"/>
                  </a:cubicBezTo>
                  <a:cubicBezTo>
                    <a:pt x="12282" y="15811"/>
                    <a:pt x="13765" y="18157"/>
                    <a:pt x="14718" y="19574"/>
                  </a:cubicBezTo>
                  <a:cubicBezTo>
                    <a:pt x="15671" y="20991"/>
                    <a:pt x="16094" y="21480"/>
                    <a:pt x="16412" y="21382"/>
                  </a:cubicBezTo>
                  <a:cubicBezTo>
                    <a:pt x="16729" y="21285"/>
                    <a:pt x="16941" y="20600"/>
                    <a:pt x="17153" y="18304"/>
                  </a:cubicBezTo>
                  <a:cubicBezTo>
                    <a:pt x="17365" y="16007"/>
                    <a:pt x="17576" y="12097"/>
                    <a:pt x="17682" y="9067"/>
                  </a:cubicBezTo>
                  <a:cubicBezTo>
                    <a:pt x="17788" y="6037"/>
                    <a:pt x="17788" y="3887"/>
                    <a:pt x="18000" y="2421"/>
                  </a:cubicBezTo>
                  <a:cubicBezTo>
                    <a:pt x="18212" y="955"/>
                    <a:pt x="18635" y="173"/>
                    <a:pt x="19059" y="27"/>
                  </a:cubicBezTo>
                  <a:cubicBezTo>
                    <a:pt x="19482" y="-120"/>
                    <a:pt x="19906" y="369"/>
                    <a:pt x="20329" y="857"/>
                  </a:cubicBezTo>
                  <a:cubicBezTo>
                    <a:pt x="20753" y="1346"/>
                    <a:pt x="21176" y="1835"/>
                    <a:pt x="21600" y="2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3328579" y="3367229"/>
              <a:ext cx="132171" cy="16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50" fill="norm" stroke="1" extrusionOk="0">
                  <a:moveTo>
                    <a:pt x="16266" y="6420"/>
                  </a:moveTo>
                  <a:cubicBezTo>
                    <a:pt x="15238" y="5312"/>
                    <a:pt x="14209" y="4205"/>
                    <a:pt x="13009" y="2959"/>
                  </a:cubicBezTo>
                  <a:cubicBezTo>
                    <a:pt x="11809" y="1712"/>
                    <a:pt x="10438" y="328"/>
                    <a:pt x="9066" y="51"/>
                  </a:cubicBezTo>
                  <a:cubicBezTo>
                    <a:pt x="7695" y="-226"/>
                    <a:pt x="6323" y="605"/>
                    <a:pt x="4780" y="3236"/>
                  </a:cubicBezTo>
                  <a:cubicBezTo>
                    <a:pt x="3238" y="5866"/>
                    <a:pt x="1523" y="10297"/>
                    <a:pt x="666" y="13343"/>
                  </a:cubicBezTo>
                  <a:cubicBezTo>
                    <a:pt x="-191" y="16389"/>
                    <a:pt x="-191" y="18051"/>
                    <a:pt x="495" y="19297"/>
                  </a:cubicBezTo>
                  <a:cubicBezTo>
                    <a:pt x="1180" y="20543"/>
                    <a:pt x="2552" y="21374"/>
                    <a:pt x="3752" y="21097"/>
                  </a:cubicBezTo>
                  <a:cubicBezTo>
                    <a:pt x="4952" y="20820"/>
                    <a:pt x="5980" y="19436"/>
                    <a:pt x="6838" y="17912"/>
                  </a:cubicBezTo>
                  <a:cubicBezTo>
                    <a:pt x="7695" y="16389"/>
                    <a:pt x="8380" y="14728"/>
                    <a:pt x="9409" y="12651"/>
                  </a:cubicBezTo>
                  <a:cubicBezTo>
                    <a:pt x="10438" y="10574"/>
                    <a:pt x="11809" y="8082"/>
                    <a:pt x="13009" y="7666"/>
                  </a:cubicBezTo>
                  <a:cubicBezTo>
                    <a:pt x="14209" y="7251"/>
                    <a:pt x="15238" y="8912"/>
                    <a:pt x="16609" y="11405"/>
                  </a:cubicBezTo>
                  <a:cubicBezTo>
                    <a:pt x="17980" y="13897"/>
                    <a:pt x="19695" y="17220"/>
                    <a:pt x="21409" y="20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473450" y="3327399"/>
              <a:ext cx="133350" cy="22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7267"/>
                  </a:moveTo>
                  <a:cubicBezTo>
                    <a:pt x="1029" y="6460"/>
                    <a:pt x="2057" y="5652"/>
                    <a:pt x="3429" y="5450"/>
                  </a:cubicBezTo>
                  <a:cubicBezTo>
                    <a:pt x="4800" y="5249"/>
                    <a:pt x="6514" y="5652"/>
                    <a:pt x="8914" y="7570"/>
                  </a:cubicBezTo>
                  <a:cubicBezTo>
                    <a:pt x="11314" y="9488"/>
                    <a:pt x="14400" y="12920"/>
                    <a:pt x="15943" y="15645"/>
                  </a:cubicBezTo>
                  <a:cubicBezTo>
                    <a:pt x="17486" y="18370"/>
                    <a:pt x="17486" y="20389"/>
                    <a:pt x="16629" y="20994"/>
                  </a:cubicBezTo>
                  <a:cubicBezTo>
                    <a:pt x="15771" y="21600"/>
                    <a:pt x="14057" y="20793"/>
                    <a:pt x="13029" y="18572"/>
                  </a:cubicBezTo>
                  <a:cubicBezTo>
                    <a:pt x="12000" y="16351"/>
                    <a:pt x="11657" y="12718"/>
                    <a:pt x="13200" y="9387"/>
                  </a:cubicBezTo>
                  <a:cubicBezTo>
                    <a:pt x="14743" y="6056"/>
                    <a:pt x="18171" y="30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771899" y="3149317"/>
              <a:ext cx="127001" cy="438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21600" y="2804"/>
                  </a:moveTo>
                  <a:cubicBezTo>
                    <a:pt x="20160" y="1874"/>
                    <a:pt x="18720" y="944"/>
                    <a:pt x="17100" y="427"/>
                  </a:cubicBezTo>
                  <a:cubicBezTo>
                    <a:pt x="15480" y="-90"/>
                    <a:pt x="13680" y="-193"/>
                    <a:pt x="11520" y="427"/>
                  </a:cubicBezTo>
                  <a:cubicBezTo>
                    <a:pt x="9360" y="1047"/>
                    <a:pt x="6840" y="2391"/>
                    <a:pt x="4500" y="4974"/>
                  </a:cubicBezTo>
                  <a:cubicBezTo>
                    <a:pt x="2160" y="7558"/>
                    <a:pt x="0" y="11382"/>
                    <a:pt x="0" y="14069"/>
                  </a:cubicBezTo>
                  <a:cubicBezTo>
                    <a:pt x="0" y="16756"/>
                    <a:pt x="2160" y="18307"/>
                    <a:pt x="5220" y="19340"/>
                  </a:cubicBezTo>
                  <a:cubicBezTo>
                    <a:pt x="8280" y="20374"/>
                    <a:pt x="12240" y="20890"/>
                    <a:pt x="16200" y="21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4134792" y="3263900"/>
              <a:ext cx="1443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4" h="21600" fill="norm" stroke="1" extrusionOk="0">
                  <a:moveTo>
                    <a:pt x="14998" y="0"/>
                  </a:moveTo>
                  <a:cubicBezTo>
                    <a:pt x="6898" y="1685"/>
                    <a:pt x="-1202" y="3370"/>
                    <a:pt x="148" y="6357"/>
                  </a:cubicBezTo>
                  <a:cubicBezTo>
                    <a:pt x="1498" y="9345"/>
                    <a:pt x="12298" y="13634"/>
                    <a:pt x="16348" y="16391"/>
                  </a:cubicBezTo>
                  <a:cubicBezTo>
                    <a:pt x="20398" y="19149"/>
                    <a:pt x="17698" y="20374"/>
                    <a:pt x="1499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4032250" y="3245792"/>
              <a:ext cx="196850" cy="4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21142"/>
                  </a:moveTo>
                  <a:cubicBezTo>
                    <a:pt x="465" y="15999"/>
                    <a:pt x="929" y="10856"/>
                    <a:pt x="3600" y="6742"/>
                  </a:cubicBezTo>
                  <a:cubicBezTo>
                    <a:pt x="6271" y="2628"/>
                    <a:pt x="11148" y="-458"/>
                    <a:pt x="14516" y="56"/>
                  </a:cubicBezTo>
                  <a:cubicBezTo>
                    <a:pt x="17884" y="571"/>
                    <a:pt x="19742" y="4685"/>
                    <a:pt x="21600" y="87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4019550" y="3492500"/>
              <a:ext cx="317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5840"/>
                    <a:pt x="9216" y="10080"/>
                    <a:pt x="12816" y="6480"/>
                  </a:cubicBezTo>
                  <a:cubicBezTo>
                    <a:pt x="16416" y="2880"/>
                    <a:pt x="1900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4440053" y="3181299"/>
              <a:ext cx="106548" cy="41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92" fill="norm" stroke="1" extrusionOk="0">
                  <a:moveTo>
                    <a:pt x="20909" y="333"/>
                  </a:moveTo>
                  <a:cubicBezTo>
                    <a:pt x="18832" y="112"/>
                    <a:pt x="16755" y="-108"/>
                    <a:pt x="14678" y="57"/>
                  </a:cubicBezTo>
                  <a:cubicBezTo>
                    <a:pt x="12601" y="223"/>
                    <a:pt x="10524" y="774"/>
                    <a:pt x="7824" y="2592"/>
                  </a:cubicBezTo>
                  <a:cubicBezTo>
                    <a:pt x="5124" y="4410"/>
                    <a:pt x="1801" y="7496"/>
                    <a:pt x="555" y="10527"/>
                  </a:cubicBezTo>
                  <a:cubicBezTo>
                    <a:pt x="-691" y="13557"/>
                    <a:pt x="140" y="16533"/>
                    <a:pt x="3255" y="18351"/>
                  </a:cubicBezTo>
                  <a:cubicBezTo>
                    <a:pt x="6371" y="20170"/>
                    <a:pt x="11771" y="20831"/>
                    <a:pt x="17171" y="21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4629876" y="3314700"/>
              <a:ext cx="2467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3060"/>
                    <a:pt x="6582" y="6120"/>
                    <a:pt x="2982" y="9540"/>
                  </a:cubicBezTo>
                  <a:cubicBezTo>
                    <a:pt x="-618" y="12960"/>
                    <a:pt x="-618" y="16740"/>
                    <a:pt x="1182" y="18810"/>
                  </a:cubicBezTo>
                  <a:cubicBezTo>
                    <a:pt x="2982" y="20880"/>
                    <a:pt x="6582" y="2124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4644315" y="3232150"/>
              <a:ext cx="207085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396" y="21600"/>
                  </a:moveTo>
                  <a:cubicBezTo>
                    <a:pt x="-36" y="19200"/>
                    <a:pt x="-468" y="16800"/>
                    <a:pt x="1152" y="13680"/>
                  </a:cubicBezTo>
                  <a:cubicBezTo>
                    <a:pt x="2772" y="10560"/>
                    <a:pt x="6444" y="6720"/>
                    <a:pt x="10116" y="4320"/>
                  </a:cubicBezTo>
                  <a:cubicBezTo>
                    <a:pt x="13788" y="1920"/>
                    <a:pt x="17460" y="960"/>
                    <a:pt x="2113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4641850" y="3390899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7100"/>
                    <a:pt x="1309" y="12600"/>
                    <a:pt x="4909" y="9000"/>
                  </a:cubicBezTo>
                  <a:cubicBezTo>
                    <a:pt x="8509" y="5400"/>
                    <a:pt x="1505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4851399" y="3486149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4940300" y="3219450"/>
              <a:ext cx="11891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0" y="0"/>
                  </a:moveTo>
                  <a:cubicBezTo>
                    <a:pt x="3724" y="708"/>
                    <a:pt x="7448" y="1416"/>
                    <a:pt x="11172" y="3128"/>
                  </a:cubicBezTo>
                  <a:cubicBezTo>
                    <a:pt x="14897" y="4839"/>
                    <a:pt x="18621" y="7554"/>
                    <a:pt x="20110" y="10387"/>
                  </a:cubicBezTo>
                  <a:cubicBezTo>
                    <a:pt x="21600" y="13220"/>
                    <a:pt x="20855" y="16170"/>
                    <a:pt x="19366" y="18059"/>
                  </a:cubicBezTo>
                  <a:cubicBezTo>
                    <a:pt x="17876" y="19948"/>
                    <a:pt x="15641" y="20774"/>
                    <a:pt x="134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5130800" y="3130550"/>
              <a:ext cx="121485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3" h="21600" fill="norm" stroke="1" extrusionOk="0">
                  <a:moveTo>
                    <a:pt x="0" y="0"/>
                  </a:moveTo>
                  <a:cubicBezTo>
                    <a:pt x="6020" y="2033"/>
                    <a:pt x="12039" y="4066"/>
                    <a:pt x="15934" y="6353"/>
                  </a:cubicBezTo>
                  <a:cubicBezTo>
                    <a:pt x="19830" y="8640"/>
                    <a:pt x="21600" y="11181"/>
                    <a:pt x="19298" y="13765"/>
                  </a:cubicBezTo>
                  <a:cubicBezTo>
                    <a:pt x="16997" y="16348"/>
                    <a:pt x="10623" y="18974"/>
                    <a:pt x="424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5441949" y="3416300"/>
              <a:ext cx="279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8" y="15840"/>
                    <a:pt x="8836" y="10080"/>
                    <a:pt x="12436" y="6480"/>
                  </a:cubicBezTo>
                  <a:cubicBezTo>
                    <a:pt x="16036" y="2880"/>
                    <a:pt x="1881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5584512" y="3352800"/>
              <a:ext cx="35239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3812"/>
                    <a:pt x="-1623" y="7624"/>
                    <a:pt x="777" y="11224"/>
                  </a:cubicBezTo>
                  <a:cubicBezTo>
                    <a:pt x="3177" y="14824"/>
                    <a:pt x="11577" y="18212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6032500" y="3155950"/>
              <a:ext cx="190500" cy="39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4136"/>
                  </a:moveTo>
                  <a:cubicBezTo>
                    <a:pt x="480" y="6319"/>
                    <a:pt x="960" y="8502"/>
                    <a:pt x="1920" y="10972"/>
                  </a:cubicBezTo>
                  <a:cubicBezTo>
                    <a:pt x="2880" y="13443"/>
                    <a:pt x="4320" y="16200"/>
                    <a:pt x="5280" y="17866"/>
                  </a:cubicBezTo>
                  <a:cubicBezTo>
                    <a:pt x="6240" y="19532"/>
                    <a:pt x="6720" y="20106"/>
                    <a:pt x="7320" y="20623"/>
                  </a:cubicBezTo>
                  <a:cubicBezTo>
                    <a:pt x="7920" y="21140"/>
                    <a:pt x="8640" y="21600"/>
                    <a:pt x="9360" y="21543"/>
                  </a:cubicBezTo>
                  <a:cubicBezTo>
                    <a:pt x="10080" y="21485"/>
                    <a:pt x="10800" y="20911"/>
                    <a:pt x="11880" y="18728"/>
                  </a:cubicBezTo>
                  <a:cubicBezTo>
                    <a:pt x="12960" y="16545"/>
                    <a:pt x="14400" y="12753"/>
                    <a:pt x="15480" y="9479"/>
                  </a:cubicBezTo>
                  <a:cubicBezTo>
                    <a:pt x="16560" y="6204"/>
                    <a:pt x="17280" y="3447"/>
                    <a:pt x="18240" y="1953"/>
                  </a:cubicBezTo>
                  <a:cubicBezTo>
                    <a:pt x="19200" y="460"/>
                    <a:pt x="20400" y="2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6199154" y="3370642"/>
              <a:ext cx="157196" cy="15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09" fill="norm" stroke="1" extrusionOk="0">
                  <a:moveTo>
                    <a:pt x="13613" y="1944"/>
                  </a:moveTo>
                  <a:cubicBezTo>
                    <a:pt x="12461" y="1057"/>
                    <a:pt x="11309" y="169"/>
                    <a:pt x="10013" y="21"/>
                  </a:cubicBezTo>
                  <a:cubicBezTo>
                    <a:pt x="8717" y="-127"/>
                    <a:pt x="7277" y="465"/>
                    <a:pt x="5549" y="3424"/>
                  </a:cubicBezTo>
                  <a:cubicBezTo>
                    <a:pt x="3821" y="6383"/>
                    <a:pt x="1805" y="11709"/>
                    <a:pt x="797" y="15111"/>
                  </a:cubicBezTo>
                  <a:cubicBezTo>
                    <a:pt x="-211" y="18514"/>
                    <a:pt x="-211" y="19994"/>
                    <a:pt x="509" y="20733"/>
                  </a:cubicBezTo>
                  <a:cubicBezTo>
                    <a:pt x="1229" y="21473"/>
                    <a:pt x="2669" y="21473"/>
                    <a:pt x="4109" y="19846"/>
                  </a:cubicBezTo>
                  <a:cubicBezTo>
                    <a:pt x="5549" y="18218"/>
                    <a:pt x="6989" y="14963"/>
                    <a:pt x="7997" y="12448"/>
                  </a:cubicBezTo>
                  <a:cubicBezTo>
                    <a:pt x="9005" y="9933"/>
                    <a:pt x="9581" y="8158"/>
                    <a:pt x="10013" y="6383"/>
                  </a:cubicBezTo>
                  <a:cubicBezTo>
                    <a:pt x="10445" y="4607"/>
                    <a:pt x="10733" y="2832"/>
                    <a:pt x="11165" y="2684"/>
                  </a:cubicBezTo>
                  <a:cubicBezTo>
                    <a:pt x="11597" y="2536"/>
                    <a:pt x="12173" y="4015"/>
                    <a:pt x="13037" y="6531"/>
                  </a:cubicBezTo>
                  <a:cubicBezTo>
                    <a:pt x="13901" y="9046"/>
                    <a:pt x="15053" y="12596"/>
                    <a:pt x="16493" y="14668"/>
                  </a:cubicBezTo>
                  <a:cubicBezTo>
                    <a:pt x="17933" y="16739"/>
                    <a:pt x="19661" y="17331"/>
                    <a:pt x="21389" y="179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6381750" y="3359150"/>
              <a:ext cx="114300" cy="199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728"/>
                  </a:moveTo>
                  <a:cubicBezTo>
                    <a:pt x="2400" y="5684"/>
                    <a:pt x="4800" y="8640"/>
                    <a:pt x="6600" y="11482"/>
                  </a:cubicBezTo>
                  <a:cubicBezTo>
                    <a:pt x="8400" y="14324"/>
                    <a:pt x="9600" y="17053"/>
                    <a:pt x="9600" y="18872"/>
                  </a:cubicBezTo>
                  <a:cubicBezTo>
                    <a:pt x="9600" y="20691"/>
                    <a:pt x="8400" y="21600"/>
                    <a:pt x="7600" y="21373"/>
                  </a:cubicBezTo>
                  <a:cubicBezTo>
                    <a:pt x="6800" y="21145"/>
                    <a:pt x="6400" y="19781"/>
                    <a:pt x="7000" y="16825"/>
                  </a:cubicBezTo>
                  <a:cubicBezTo>
                    <a:pt x="7600" y="13869"/>
                    <a:pt x="9200" y="9322"/>
                    <a:pt x="11800" y="6253"/>
                  </a:cubicBezTo>
                  <a:cubicBezTo>
                    <a:pt x="14400" y="3183"/>
                    <a:pt x="18000" y="1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6627948" y="3158835"/>
              <a:ext cx="128452" cy="38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39" fill="norm" stroke="1" extrusionOk="0">
                  <a:moveTo>
                    <a:pt x="20806" y="2318"/>
                  </a:moveTo>
                  <a:cubicBezTo>
                    <a:pt x="20806" y="1728"/>
                    <a:pt x="20806" y="1137"/>
                    <a:pt x="20120" y="665"/>
                  </a:cubicBezTo>
                  <a:cubicBezTo>
                    <a:pt x="19435" y="193"/>
                    <a:pt x="18063" y="-161"/>
                    <a:pt x="16349" y="75"/>
                  </a:cubicBezTo>
                  <a:cubicBezTo>
                    <a:pt x="14635" y="311"/>
                    <a:pt x="12577" y="1137"/>
                    <a:pt x="9492" y="2908"/>
                  </a:cubicBezTo>
                  <a:cubicBezTo>
                    <a:pt x="6406" y="4678"/>
                    <a:pt x="2292" y="7393"/>
                    <a:pt x="749" y="10167"/>
                  </a:cubicBezTo>
                  <a:cubicBezTo>
                    <a:pt x="-794" y="12941"/>
                    <a:pt x="235" y="15773"/>
                    <a:pt x="2120" y="17603"/>
                  </a:cubicBezTo>
                  <a:cubicBezTo>
                    <a:pt x="4006" y="19432"/>
                    <a:pt x="6749" y="20259"/>
                    <a:pt x="9492" y="20731"/>
                  </a:cubicBezTo>
                  <a:cubicBezTo>
                    <a:pt x="12235" y="21203"/>
                    <a:pt x="14977" y="21321"/>
                    <a:pt x="17720" y="214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6980766" y="3239496"/>
              <a:ext cx="16935" cy="3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1660"/>
                  </a:moveTo>
                  <a:cubicBezTo>
                    <a:pt x="18900" y="796"/>
                    <a:pt x="16200" y="-68"/>
                    <a:pt x="13500" y="4"/>
                  </a:cubicBezTo>
                  <a:cubicBezTo>
                    <a:pt x="10800" y="76"/>
                    <a:pt x="8100" y="1084"/>
                    <a:pt x="5400" y="4036"/>
                  </a:cubicBezTo>
                  <a:cubicBezTo>
                    <a:pt x="2700" y="6988"/>
                    <a:pt x="0" y="11884"/>
                    <a:pt x="0" y="15124"/>
                  </a:cubicBezTo>
                  <a:cubicBezTo>
                    <a:pt x="0" y="18364"/>
                    <a:pt x="2700" y="19948"/>
                    <a:pt x="5400" y="21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6870700" y="3263900"/>
              <a:ext cx="2476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462" y="10800"/>
                  </a:cubicBezTo>
                  <a:cubicBezTo>
                    <a:pt x="923" y="8000"/>
                    <a:pt x="1846" y="6400"/>
                    <a:pt x="5446" y="4800"/>
                  </a:cubicBezTo>
                  <a:cubicBezTo>
                    <a:pt x="9046" y="3200"/>
                    <a:pt x="1532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6889750" y="3536950"/>
              <a:ext cx="2095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5840"/>
                    <a:pt x="10909" y="10080"/>
                    <a:pt x="14509" y="6480"/>
                  </a:cubicBezTo>
                  <a:cubicBezTo>
                    <a:pt x="18109" y="2880"/>
                    <a:pt x="1985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7213075" y="3252901"/>
              <a:ext cx="114825" cy="30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82" fill="norm" stroke="1" extrusionOk="0">
                  <a:moveTo>
                    <a:pt x="21305" y="1645"/>
                  </a:moveTo>
                  <a:cubicBezTo>
                    <a:pt x="20127" y="1058"/>
                    <a:pt x="18949" y="470"/>
                    <a:pt x="17378" y="176"/>
                  </a:cubicBezTo>
                  <a:cubicBezTo>
                    <a:pt x="15807" y="-118"/>
                    <a:pt x="13843" y="-118"/>
                    <a:pt x="11094" y="764"/>
                  </a:cubicBezTo>
                  <a:cubicBezTo>
                    <a:pt x="8345" y="1645"/>
                    <a:pt x="4810" y="3409"/>
                    <a:pt x="2650" y="6127"/>
                  </a:cubicBezTo>
                  <a:cubicBezTo>
                    <a:pt x="490" y="8845"/>
                    <a:pt x="-295" y="12519"/>
                    <a:pt x="98" y="15164"/>
                  </a:cubicBezTo>
                  <a:cubicBezTo>
                    <a:pt x="490" y="17809"/>
                    <a:pt x="2061" y="19425"/>
                    <a:pt x="4025" y="20306"/>
                  </a:cubicBezTo>
                  <a:cubicBezTo>
                    <a:pt x="5989" y="21188"/>
                    <a:pt x="8345" y="21335"/>
                    <a:pt x="10701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7416800" y="3257550"/>
              <a:ext cx="381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0"/>
                    <a:pt x="12000" y="900"/>
                    <a:pt x="7800" y="2925"/>
                  </a:cubicBezTo>
                  <a:cubicBezTo>
                    <a:pt x="3600" y="4950"/>
                    <a:pt x="0" y="8550"/>
                    <a:pt x="0" y="11925"/>
                  </a:cubicBezTo>
                  <a:cubicBezTo>
                    <a:pt x="0" y="15300"/>
                    <a:pt x="3600" y="18450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7397750" y="3238500"/>
              <a:ext cx="1651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6560"/>
                    <a:pt x="4985" y="11520"/>
                    <a:pt x="8585" y="7920"/>
                  </a:cubicBezTo>
                  <a:cubicBezTo>
                    <a:pt x="12185" y="4320"/>
                    <a:pt x="16892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7416800" y="3384550"/>
              <a:ext cx="152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7575549" y="3491980"/>
              <a:ext cx="127001" cy="116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3566"/>
                  </a:moveTo>
                  <a:cubicBezTo>
                    <a:pt x="1080" y="2023"/>
                    <a:pt x="2160" y="480"/>
                    <a:pt x="4140" y="95"/>
                  </a:cubicBezTo>
                  <a:cubicBezTo>
                    <a:pt x="6120" y="-291"/>
                    <a:pt x="9000" y="480"/>
                    <a:pt x="10980" y="2795"/>
                  </a:cubicBezTo>
                  <a:cubicBezTo>
                    <a:pt x="12960" y="5109"/>
                    <a:pt x="14040" y="8966"/>
                    <a:pt x="13860" y="11859"/>
                  </a:cubicBezTo>
                  <a:cubicBezTo>
                    <a:pt x="13680" y="14752"/>
                    <a:pt x="12240" y="16680"/>
                    <a:pt x="10800" y="18223"/>
                  </a:cubicBezTo>
                  <a:cubicBezTo>
                    <a:pt x="9360" y="19766"/>
                    <a:pt x="7920" y="20923"/>
                    <a:pt x="8460" y="21116"/>
                  </a:cubicBezTo>
                  <a:cubicBezTo>
                    <a:pt x="9000" y="21309"/>
                    <a:pt x="11520" y="20538"/>
                    <a:pt x="14040" y="19380"/>
                  </a:cubicBezTo>
                  <a:cubicBezTo>
                    <a:pt x="16560" y="18223"/>
                    <a:pt x="19080" y="16680"/>
                    <a:pt x="21600" y="151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7740650" y="3257550"/>
              <a:ext cx="12911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0" y="0"/>
                  </a:moveTo>
                  <a:cubicBezTo>
                    <a:pt x="4877" y="1571"/>
                    <a:pt x="9755" y="3142"/>
                    <a:pt x="13413" y="5498"/>
                  </a:cubicBezTo>
                  <a:cubicBezTo>
                    <a:pt x="17071" y="7855"/>
                    <a:pt x="19510" y="10996"/>
                    <a:pt x="20555" y="13811"/>
                  </a:cubicBezTo>
                  <a:cubicBezTo>
                    <a:pt x="21600" y="16625"/>
                    <a:pt x="21252" y="19113"/>
                    <a:pt x="2090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7899400" y="3117850"/>
              <a:ext cx="146599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600" fill="norm" stroke="1" extrusionOk="0">
                  <a:moveTo>
                    <a:pt x="0" y="0"/>
                  </a:moveTo>
                  <a:cubicBezTo>
                    <a:pt x="3651" y="1620"/>
                    <a:pt x="7301" y="3240"/>
                    <a:pt x="10952" y="5310"/>
                  </a:cubicBezTo>
                  <a:cubicBezTo>
                    <a:pt x="14603" y="7380"/>
                    <a:pt x="18254" y="9900"/>
                    <a:pt x="19927" y="12150"/>
                  </a:cubicBezTo>
                  <a:cubicBezTo>
                    <a:pt x="21600" y="14400"/>
                    <a:pt x="21296" y="16380"/>
                    <a:pt x="19927" y="17910"/>
                  </a:cubicBezTo>
                  <a:cubicBezTo>
                    <a:pt x="18558" y="19440"/>
                    <a:pt x="16124" y="20520"/>
                    <a:pt x="1369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8242300" y="3397249"/>
              <a:ext cx="241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1" y="18900"/>
                    <a:pt x="6442" y="16200"/>
                    <a:pt x="10042" y="12600"/>
                  </a:cubicBezTo>
                  <a:cubicBezTo>
                    <a:pt x="13642" y="9000"/>
                    <a:pt x="17621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8349027" y="3327399"/>
              <a:ext cx="1392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60"/>
                    <a:pt x="-1303" y="9720"/>
                    <a:pt x="240" y="13320"/>
                  </a:cubicBezTo>
                  <a:cubicBezTo>
                    <a:pt x="1783" y="16920"/>
                    <a:pt x="11040" y="1926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8686800" y="3460750"/>
              <a:ext cx="38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8978900" y="3467099"/>
              <a:ext cx="762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9220200" y="3460750"/>
              <a:ext cx="76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9867899" y="3365499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95" y="14400"/>
                    <a:pt x="10989" y="7200"/>
                    <a:pt x="14589" y="3600"/>
                  </a:cubicBezTo>
                  <a:cubicBezTo>
                    <a:pt x="18189" y="0"/>
                    <a:pt x="198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9998619" y="3308349"/>
              <a:ext cx="4708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240"/>
                    <a:pt x="-1582" y="6480"/>
                    <a:pt x="1118" y="10080"/>
                  </a:cubicBezTo>
                  <a:cubicBezTo>
                    <a:pt x="3818" y="13680"/>
                    <a:pt x="11918" y="1764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10337800" y="3104889"/>
              <a:ext cx="196850" cy="418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5197"/>
                  </a:moveTo>
                  <a:cubicBezTo>
                    <a:pt x="929" y="7897"/>
                    <a:pt x="1858" y="10597"/>
                    <a:pt x="3019" y="12973"/>
                  </a:cubicBezTo>
                  <a:cubicBezTo>
                    <a:pt x="4181" y="15349"/>
                    <a:pt x="5574" y="17401"/>
                    <a:pt x="6619" y="18859"/>
                  </a:cubicBezTo>
                  <a:cubicBezTo>
                    <a:pt x="7665" y="20317"/>
                    <a:pt x="8361" y="21181"/>
                    <a:pt x="9058" y="21343"/>
                  </a:cubicBezTo>
                  <a:cubicBezTo>
                    <a:pt x="9755" y="21505"/>
                    <a:pt x="10452" y="20965"/>
                    <a:pt x="11381" y="18751"/>
                  </a:cubicBezTo>
                  <a:cubicBezTo>
                    <a:pt x="12310" y="16537"/>
                    <a:pt x="13471" y="12649"/>
                    <a:pt x="14516" y="9409"/>
                  </a:cubicBezTo>
                  <a:cubicBezTo>
                    <a:pt x="15561" y="6169"/>
                    <a:pt x="16490" y="3577"/>
                    <a:pt x="17187" y="2011"/>
                  </a:cubicBezTo>
                  <a:cubicBezTo>
                    <a:pt x="17884" y="445"/>
                    <a:pt x="18348" y="-95"/>
                    <a:pt x="19045" y="13"/>
                  </a:cubicBezTo>
                  <a:cubicBezTo>
                    <a:pt x="19742" y="121"/>
                    <a:pt x="20671" y="877"/>
                    <a:pt x="21600" y="16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10488849" y="3353915"/>
              <a:ext cx="172802" cy="12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720" fill="norm" stroke="1" extrusionOk="0">
                  <a:moveTo>
                    <a:pt x="15000" y="7133"/>
                  </a:moveTo>
                  <a:cubicBezTo>
                    <a:pt x="14740" y="5391"/>
                    <a:pt x="14480" y="3649"/>
                    <a:pt x="13048" y="2081"/>
                  </a:cubicBezTo>
                  <a:cubicBezTo>
                    <a:pt x="11617" y="514"/>
                    <a:pt x="9015" y="-880"/>
                    <a:pt x="6542" y="688"/>
                  </a:cubicBezTo>
                  <a:cubicBezTo>
                    <a:pt x="4070" y="2255"/>
                    <a:pt x="1728" y="6785"/>
                    <a:pt x="687" y="9920"/>
                  </a:cubicBezTo>
                  <a:cubicBezTo>
                    <a:pt x="-354" y="13055"/>
                    <a:pt x="-94" y="14797"/>
                    <a:pt x="687" y="15668"/>
                  </a:cubicBezTo>
                  <a:cubicBezTo>
                    <a:pt x="1468" y="16539"/>
                    <a:pt x="2769" y="16539"/>
                    <a:pt x="4591" y="15320"/>
                  </a:cubicBezTo>
                  <a:cubicBezTo>
                    <a:pt x="6412" y="14101"/>
                    <a:pt x="8754" y="11662"/>
                    <a:pt x="10446" y="9920"/>
                  </a:cubicBezTo>
                  <a:cubicBezTo>
                    <a:pt x="12138" y="8178"/>
                    <a:pt x="13179" y="7133"/>
                    <a:pt x="13699" y="7481"/>
                  </a:cubicBezTo>
                  <a:cubicBezTo>
                    <a:pt x="14219" y="7830"/>
                    <a:pt x="14219" y="9572"/>
                    <a:pt x="14350" y="11314"/>
                  </a:cubicBezTo>
                  <a:cubicBezTo>
                    <a:pt x="14480" y="13055"/>
                    <a:pt x="14740" y="14797"/>
                    <a:pt x="15911" y="16365"/>
                  </a:cubicBezTo>
                  <a:cubicBezTo>
                    <a:pt x="17082" y="17933"/>
                    <a:pt x="19164" y="19326"/>
                    <a:pt x="21246" y="207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10674349" y="3308349"/>
              <a:ext cx="171451" cy="200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8775"/>
                  </a:moveTo>
                  <a:cubicBezTo>
                    <a:pt x="1333" y="8550"/>
                    <a:pt x="2667" y="8325"/>
                    <a:pt x="4533" y="9563"/>
                  </a:cubicBezTo>
                  <a:cubicBezTo>
                    <a:pt x="6400" y="10800"/>
                    <a:pt x="8800" y="13500"/>
                    <a:pt x="10000" y="15525"/>
                  </a:cubicBezTo>
                  <a:cubicBezTo>
                    <a:pt x="11200" y="17550"/>
                    <a:pt x="11200" y="18900"/>
                    <a:pt x="10667" y="19912"/>
                  </a:cubicBezTo>
                  <a:cubicBezTo>
                    <a:pt x="10133" y="20925"/>
                    <a:pt x="9067" y="21600"/>
                    <a:pt x="8667" y="21150"/>
                  </a:cubicBezTo>
                  <a:cubicBezTo>
                    <a:pt x="8267" y="20700"/>
                    <a:pt x="8533" y="19125"/>
                    <a:pt x="10267" y="15750"/>
                  </a:cubicBezTo>
                  <a:cubicBezTo>
                    <a:pt x="12000" y="12375"/>
                    <a:pt x="15200" y="7200"/>
                    <a:pt x="17333" y="4275"/>
                  </a:cubicBezTo>
                  <a:cubicBezTo>
                    <a:pt x="19467" y="1350"/>
                    <a:pt x="20533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11091197" y="3132793"/>
              <a:ext cx="122904" cy="44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55" fill="norm" stroke="1" extrusionOk="0">
                  <a:moveTo>
                    <a:pt x="21257" y="2349"/>
                  </a:moveTo>
                  <a:cubicBezTo>
                    <a:pt x="20525" y="1530"/>
                    <a:pt x="19793" y="711"/>
                    <a:pt x="18328" y="301"/>
                  </a:cubicBezTo>
                  <a:cubicBezTo>
                    <a:pt x="16864" y="-108"/>
                    <a:pt x="14667" y="-108"/>
                    <a:pt x="12288" y="353"/>
                  </a:cubicBezTo>
                  <a:cubicBezTo>
                    <a:pt x="9908" y="813"/>
                    <a:pt x="7345" y="1735"/>
                    <a:pt x="5149" y="3731"/>
                  </a:cubicBezTo>
                  <a:cubicBezTo>
                    <a:pt x="2952" y="5727"/>
                    <a:pt x="1121" y="8798"/>
                    <a:pt x="389" y="11613"/>
                  </a:cubicBezTo>
                  <a:cubicBezTo>
                    <a:pt x="-343" y="14428"/>
                    <a:pt x="23" y="16988"/>
                    <a:pt x="938" y="18626"/>
                  </a:cubicBezTo>
                  <a:cubicBezTo>
                    <a:pt x="1854" y="20264"/>
                    <a:pt x="3318" y="20980"/>
                    <a:pt x="5881" y="21236"/>
                  </a:cubicBezTo>
                  <a:cubicBezTo>
                    <a:pt x="8443" y="21492"/>
                    <a:pt x="12104" y="21287"/>
                    <a:pt x="15765" y="210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11341099" y="3244850"/>
              <a:ext cx="190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0"/>
                    <a:pt x="12000" y="10800"/>
                    <a:pt x="8400" y="14400"/>
                  </a:cubicBezTo>
                  <a:cubicBezTo>
                    <a:pt x="4800" y="18000"/>
                    <a:pt x="2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11219252" y="3226163"/>
              <a:ext cx="236148" cy="7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916" fill="norm" stroke="1" extrusionOk="0">
                  <a:moveTo>
                    <a:pt x="108" y="20916"/>
                  </a:moveTo>
                  <a:cubicBezTo>
                    <a:pt x="-83" y="16830"/>
                    <a:pt x="-274" y="12743"/>
                    <a:pt x="1924" y="8948"/>
                  </a:cubicBezTo>
                  <a:cubicBezTo>
                    <a:pt x="4122" y="5154"/>
                    <a:pt x="8710" y="1651"/>
                    <a:pt x="12342" y="484"/>
                  </a:cubicBezTo>
                  <a:cubicBezTo>
                    <a:pt x="15974" y="-684"/>
                    <a:pt x="18650" y="484"/>
                    <a:pt x="21326" y="1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11214100" y="3524249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5600"/>
                    <a:pt x="480" y="9600"/>
                    <a:pt x="2640" y="6000"/>
                  </a:cubicBezTo>
                  <a:cubicBezTo>
                    <a:pt x="4800" y="2400"/>
                    <a:pt x="8880" y="1200"/>
                    <a:pt x="12360" y="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11506267" y="3207921"/>
              <a:ext cx="114234" cy="34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46" fill="norm" stroke="1" extrusionOk="0">
                  <a:moveTo>
                    <a:pt x="21195" y="2284"/>
                  </a:moveTo>
                  <a:cubicBezTo>
                    <a:pt x="21195" y="1368"/>
                    <a:pt x="21195" y="452"/>
                    <a:pt x="20213" y="124"/>
                  </a:cubicBezTo>
                  <a:cubicBezTo>
                    <a:pt x="19231" y="-203"/>
                    <a:pt x="17268" y="59"/>
                    <a:pt x="13930" y="1630"/>
                  </a:cubicBezTo>
                  <a:cubicBezTo>
                    <a:pt x="10591" y="3201"/>
                    <a:pt x="5879" y="6081"/>
                    <a:pt x="3130" y="8961"/>
                  </a:cubicBezTo>
                  <a:cubicBezTo>
                    <a:pt x="380" y="11841"/>
                    <a:pt x="-405" y="14721"/>
                    <a:pt x="184" y="16815"/>
                  </a:cubicBezTo>
                  <a:cubicBezTo>
                    <a:pt x="773" y="18910"/>
                    <a:pt x="2737" y="20219"/>
                    <a:pt x="5093" y="20808"/>
                  </a:cubicBezTo>
                  <a:cubicBezTo>
                    <a:pt x="7450" y="21397"/>
                    <a:pt x="10199" y="21266"/>
                    <a:pt x="12948" y="21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11679766" y="3282950"/>
              <a:ext cx="2963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27"/>
                    <a:pt x="9257" y="1054"/>
                    <a:pt x="5400" y="3600"/>
                  </a:cubicBezTo>
                  <a:cubicBezTo>
                    <a:pt x="1543" y="6146"/>
                    <a:pt x="0" y="10712"/>
                    <a:pt x="0" y="14049"/>
                  </a:cubicBezTo>
                  <a:cubicBezTo>
                    <a:pt x="0" y="17385"/>
                    <a:pt x="1543" y="1949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11677650" y="3265601"/>
              <a:ext cx="177800" cy="6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257" y="16701"/>
                    <a:pt x="514" y="12381"/>
                    <a:pt x="2829" y="8421"/>
                  </a:cubicBezTo>
                  <a:cubicBezTo>
                    <a:pt x="5143" y="4461"/>
                    <a:pt x="9514" y="861"/>
                    <a:pt x="12986" y="141"/>
                  </a:cubicBezTo>
                  <a:cubicBezTo>
                    <a:pt x="16457" y="-579"/>
                    <a:pt x="19029" y="1581"/>
                    <a:pt x="21600" y="37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11664949" y="3384549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1762316" y="3549154"/>
              <a:ext cx="131234" cy="12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3832" y="4262"/>
                  </a:moveTo>
                  <a:cubicBezTo>
                    <a:pt x="2787" y="8094"/>
                    <a:pt x="1742" y="11927"/>
                    <a:pt x="1045" y="15062"/>
                  </a:cubicBezTo>
                  <a:cubicBezTo>
                    <a:pt x="348" y="18198"/>
                    <a:pt x="0" y="20636"/>
                    <a:pt x="0" y="20985"/>
                  </a:cubicBezTo>
                  <a:cubicBezTo>
                    <a:pt x="0" y="21333"/>
                    <a:pt x="348" y="19591"/>
                    <a:pt x="2265" y="15933"/>
                  </a:cubicBezTo>
                  <a:cubicBezTo>
                    <a:pt x="4181" y="12275"/>
                    <a:pt x="7665" y="6701"/>
                    <a:pt x="10277" y="3565"/>
                  </a:cubicBezTo>
                  <a:cubicBezTo>
                    <a:pt x="12890" y="430"/>
                    <a:pt x="14632" y="-267"/>
                    <a:pt x="16026" y="81"/>
                  </a:cubicBezTo>
                  <a:cubicBezTo>
                    <a:pt x="17419" y="430"/>
                    <a:pt x="18465" y="1823"/>
                    <a:pt x="19335" y="5481"/>
                  </a:cubicBezTo>
                  <a:cubicBezTo>
                    <a:pt x="20206" y="9139"/>
                    <a:pt x="20903" y="15062"/>
                    <a:pt x="21600" y="20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2007850" y="3251200"/>
              <a:ext cx="76143" cy="402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17" fill="norm" stroke="1" extrusionOk="0">
                  <a:moveTo>
                    <a:pt x="0" y="0"/>
                  </a:moveTo>
                  <a:cubicBezTo>
                    <a:pt x="6422" y="2262"/>
                    <a:pt x="12843" y="4524"/>
                    <a:pt x="16638" y="7464"/>
                  </a:cubicBezTo>
                  <a:cubicBezTo>
                    <a:pt x="20432" y="10404"/>
                    <a:pt x="21600" y="14023"/>
                    <a:pt x="20724" y="16285"/>
                  </a:cubicBezTo>
                  <a:cubicBezTo>
                    <a:pt x="19849" y="18547"/>
                    <a:pt x="16930" y="19451"/>
                    <a:pt x="14595" y="20130"/>
                  </a:cubicBezTo>
                  <a:cubicBezTo>
                    <a:pt x="12259" y="20808"/>
                    <a:pt x="10508" y="21261"/>
                    <a:pt x="8173" y="21430"/>
                  </a:cubicBezTo>
                  <a:cubicBezTo>
                    <a:pt x="5838" y="21600"/>
                    <a:pt x="2919" y="21487"/>
                    <a:pt x="0" y="213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2141199" y="3149600"/>
              <a:ext cx="83683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0" y="0"/>
                  </a:moveTo>
                  <a:cubicBezTo>
                    <a:pt x="5400" y="2426"/>
                    <a:pt x="10800" y="4852"/>
                    <a:pt x="14850" y="7474"/>
                  </a:cubicBezTo>
                  <a:cubicBezTo>
                    <a:pt x="18900" y="10096"/>
                    <a:pt x="21600" y="12913"/>
                    <a:pt x="21330" y="15143"/>
                  </a:cubicBezTo>
                  <a:cubicBezTo>
                    <a:pt x="21060" y="17374"/>
                    <a:pt x="17820" y="19017"/>
                    <a:pt x="14580" y="19996"/>
                  </a:cubicBezTo>
                  <a:cubicBezTo>
                    <a:pt x="11340" y="20974"/>
                    <a:pt x="8100" y="21287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2508250" y="4719045"/>
              <a:ext cx="23495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670" y="12302"/>
                    <a:pt x="9341" y="4448"/>
                    <a:pt x="12941" y="1502"/>
                  </a:cubicBezTo>
                  <a:cubicBezTo>
                    <a:pt x="16541" y="-1443"/>
                    <a:pt x="1907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2571750" y="489585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3728244" y="4688017"/>
              <a:ext cx="130672" cy="40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941" fill="norm" stroke="1" extrusionOk="0">
                  <a:moveTo>
                    <a:pt x="1928" y="8053"/>
                  </a:moveTo>
                  <a:cubicBezTo>
                    <a:pt x="2614" y="11092"/>
                    <a:pt x="3300" y="14131"/>
                    <a:pt x="3814" y="16736"/>
                  </a:cubicBezTo>
                  <a:cubicBezTo>
                    <a:pt x="4328" y="19341"/>
                    <a:pt x="4671" y="21512"/>
                    <a:pt x="4328" y="20806"/>
                  </a:cubicBezTo>
                  <a:cubicBezTo>
                    <a:pt x="3985" y="20101"/>
                    <a:pt x="2957" y="16519"/>
                    <a:pt x="2100" y="13208"/>
                  </a:cubicBezTo>
                  <a:cubicBezTo>
                    <a:pt x="1242" y="9898"/>
                    <a:pt x="557" y="6859"/>
                    <a:pt x="214" y="4796"/>
                  </a:cubicBezTo>
                  <a:cubicBezTo>
                    <a:pt x="-129" y="2734"/>
                    <a:pt x="-129" y="1649"/>
                    <a:pt x="728" y="943"/>
                  </a:cubicBezTo>
                  <a:cubicBezTo>
                    <a:pt x="1585" y="238"/>
                    <a:pt x="3300" y="-88"/>
                    <a:pt x="5871" y="21"/>
                  </a:cubicBezTo>
                  <a:cubicBezTo>
                    <a:pt x="8442" y="129"/>
                    <a:pt x="11871" y="672"/>
                    <a:pt x="14957" y="1811"/>
                  </a:cubicBezTo>
                  <a:cubicBezTo>
                    <a:pt x="18042" y="2951"/>
                    <a:pt x="20785" y="4688"/>
                    <a:pt x="21128" y="6370"/>
                  </a:cubicBezTo>
                  <a:cubicBezTo>
                    <a:pt x="21471" y="8053"/>
                    <a:pt x="19414" y="9681"/>
                    <a:pt x="17357" y="10549"/>
                  </a:cubicBezTo>
                  <a:cubicBezTo>
                    <a:pt x="15300" y="11418"/>
                    <a:pt x="13242" y="11526"/>
                    <a:pt x="11185" y="11526"/>
                  </a:cubicBezTo>
                  <a:cubicBezTo>
                    <a:pt x="9128" y="11526"/>
                    <a:pt x="7071" y="11418"/>
                    <a:pt x="6900" y="11200"/>
                  </a:cubicBezTo>
                  <a:cubicBezTo>
                    <a:pt x="6728" y="10983"/>
                    <a:pt x="8442" y="10658"/>
                    <a:pt x="10157" y="10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4017809" y="4632949"/>
              <a:ext cx="96992" cy="26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122" fill="norm" stroke="1" extrusionOk="0">
                  <a:moveTo>
                    <a:pt x="19680" y="2211"/>
                  </a:moveTo>
                  <a:cubicBezTo>
                    <a:pt x="18302" y="1541"/>
                    <a:pt x="16923" y="872"/>
                    <a:pt x="15085" y="453"/>
                  </a:cubicBezTo>
                  <a:cubicBezTo>
                    <a:pt x="13246" y="34"/>
                    <a:pt x="10948" y="-133"/>
                    <a:pt x="8880" y="118"/>
                  </a:cubicBezTo>
                  <a:cubicBezTo>
                    <a:pt x="6812" y="369"/>
                    <a:pt x="4974" y="1039"/>
                    <a:pt x="3136" y="3467"/>
                  </a:cubicBezTo>
                  <a:cubicBezTo>
                    <a:pt x="1297" y="5895"/>
                    <a:pt x="-541" y="10081"/>
                    <a:pt x="148" y="13430"/>
                  </a:cubicBezTo>
                  <a:cubicBezTo>
                    <a:pt x="838" y="16779"/>
                    <a:pt x="4055" y="19290"/>
                    <a:pt x="7961" y="20379"/>
                  </a:cubicBezTo>
                  <a:cubicBezTo>
                    <a:pt x="11868" y="21467"/>
                    <a:pt x="16463" y="21132"/>
                    <a:pt x="21059" y="207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4165963" y="4718050"/>
              <a:ext cx="3138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214"/>
                    <a:pt x="-1582" y="10428"/>
                    <a:pt x="1118" y="14028"/>
                  </a:cubicBezTo>
                  <a:cubicBezTo>
                    <a:pt x="3818" y="17628"/>
                    <a:pt x="11918" y="19614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4260850" y="4768850"/>
              <a:ext cx="133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8514"/>
                    <a:pt x="8229" y="15429"/>
                    <a:pt x="11829" y="11829"/>
                  </a:cubicBezTo>
                  <a:cubicBezTo>
                    <a:pt x="15429" y="8229"/>
                    <a:pt x="18514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4470399" y="4608456"/>
              <a:ext cx="128212" cy="45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32" fill="norm" stroke="1" extrusionOk="0">
                  <a:moveTo>
                    <a:pt x="0" y="6617"/>
                  </a:moveTo>
                  <a:cubicBezTo>
                    <a:pt x="348" y="9193"/>
                    <a:pt x="697" y="11769"/>
                    <a:pt x="1219" y="14048"/>
                  </a:cubicBezTo>
                  <a:cubicBezTo>
                    <a:pt x="1742" y="16327"/>
                    <a:pt x="2439" y="18308"/>
                    <a:pt x="2787" y="19596"/>
                  </a:cubicBezTo>
                  <a:cubicBezTo>
                    <a:pt x="3135" y="20885"/>
                    <a:pt x="3135" y="21479"/>
                    <a:pt x="2961" y="21429"/>
                  </a:cubicBezTo>
                  <a:cubicBezTo>
                    <a:pt x="2787" y="21380"/>
                    <a:pt x="2439" y="20686"/>
                    <a:pt x="2090" y="18457"/>
                  </a:cubicBezTo>
                  <a:cubicBezTo>
                    <a:pt x="1742" y="16228"/>
                    <a:pt x="1394" y="12462"/>
                    <a:pt x="1394" y="9440"/>
                  </a:cubicBezTo>
                  <a:cubicBezTo>
                    <a:pt x="1394" y="6418"/>
                    <a:pt x="1742" y="4140"/>
                    <a:pt x="2787" y="2703"/>
                  </a:cubicBezTo>
                  <a:cubicBezTo>
                    <a:pt x="3832" y="1266"/>
                    <a:pt x="5574" y="672"/>
                    <a:pt x="7490" y="325"/>
                  </a:cubicBezTo>
                  <a:cubicBezTo>
                    <a:pt x="9406" y="-22"/>
                    <a:pt x="11497" y="-121"/>
                    <a:pt x="13935" y="176"/>
                  </a:cubicBezTo>
                  <a:cubicBezTo>
                    <a:pt x="16374" y="473"/>
                    <a:pt x="19161" y="1167"/>
                    <a:pt x="20381" y="2505"/>
                  </a:cubicBezTo>
                  <a:cubicBezTo>
                    <a:pt x="21600" y="3842"/>
                    <a:pt x="21252" y="5824"/>
                    <a:pt x="19510" y="7409"/>
                  </a:cubicBezTo>
                  <a:cubicBezTo>
                    <a:pt x="17768" y="8995"/>
                    <a:pt x="14632" y="10184"/>
                    <a:pt x="12194" y="10828"/>
                  </a:cubicBezTo>
                  <a:cubicBezTo>
                    <a:pt x="9755" y="11472"/>
                    <a:pt x="8013" y="11571"/>
                    <a:pt x="6794" y="11125"/>
                  </a:cubicBezTo>
                  <a:cubicBezTo>
                    <a:pt x="5574" y="10679"/>
                    <a:pt x="4877" y="9688"/>
                    <a:pt x="4181" y="86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4648200" y="4540250"/>
              <a:ext cx="95369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600" fill="norm" stroke="1" extrusionOk="0">
                  <a:moveTo>
                    <a:pt x="0" y="0"/>
                  </a:moveTo>
                  <a:cubicBezTo>
                    <a:pt x="2298" y="0"/>
                    <a:pt x="4596" y="0"/>
                    <a:pt x="8272" y="1029"/>
                  </a:cubicBezTo>
                  <a:cubicBezTo>
                    <a:pt x="11949" y="2057"/>
                    <a:pt x="17004" y="4114"/>
                    <a:pt x="19302" y="6971"/>
                  </a:cubicBezTo>
                  <a:cubicBezTo>
                    <a:pt x="21600" y="9829"/>
                    <a:pt x="21140" y="13486"/>
                    <a:pt x="17464" y="16057"/>
                  </a:cubicBezTo>
                  <a:cubicBezTo>
                    <a:pt x="13787" y="18629"/>
                    <a:pt x="6894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5181600" y="4806950"/>
              <a:ext cx="228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8000"/>
                    <a:pt x="11600" y="14400"/>
                    <a:pt x="15200" y="10800"/>
                  </a:cubicBezTo>
                  <a:cubicBezTo>
                    <a:pt x="18800" y="7200"/>
                    <a:pt x="20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5321300" y="4718050"/>
              <a:ext cx="508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640"/>
                    <a:pt x="3600" y="9280"/>
                    <a:pt x="7200" y="12880"/>
                  </a:cubicBezTo>
                  <a:cubicBezTo>
                    <a:pt x="10800" y="16480"/>
                    <a:pt x="162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5901266" y="4624271"/>
              <a:ext cx="192344" cy="510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255" fill="norm" stroke="1" extrusionOk="0">
                  <a:moveTo>
                    <a:pt x="460" y="9196"/>
                  </a:moveTo>
                  <a:cubicBezTo>
                    <a:pt x="230" y="12018"/>
                    <a:pt x="0" y="14839"/>
                    <a:pt x="0" y="16470"/>
                  </a:cubicBezTo>
                  <a:cubicBezTo>
                    <a:pt x="0" y="18101"/>
                    <a:pt x="230" y="18542"/>
                    <a:pt x="460" y="19247"/>
                  </a:cubicBezTo>
                  <a:cubicBezTo>
                    <a:pt x="689" y="19952"/>
                    <a:pt x="919" y="20922"/>
                    <a:pt x="1149" y="21187"/>
                  </a:cubicBezTo>
                  <a:cubicBezTo>
                    <a:pt x="1379" y="21451"/>
                    <a:pt x="1609" y="21010"/>
                    <a:pt x="1723" y="18850"/>
                  </a:cubicBezTo>
                  <a:cubicBezTo>
                    <a:pt x="1838" y="16690"/>
                    <a:pt x="1838" y="12811"/>
                    <a:pt x="2298" y="9681"/>
                  </a:cubicBezTo>
                  <a:cubicBezTo>
                    <a:pt x="2757" y="6551"/>
                    <a:pt x="3677" y="4171"/>
                    <a:pt x="4481" y="2716"/>
                  </a:cubicBezTo>
                  <a:cubicBezTo>
                    <a:pt x="5285" y="1262"/>
                    <a:pt x="5974" y="733"/>
                    <a:pt x="7009" y="380"/>
                  </a:cubicBezTo>
                  <a:cubicBezTo>
                    <a:pt x="8043" y="27"/>
                    <a:pt x="9421" y="-149"/>
                    <a:pt x="11604" y="160"/>
                  </a:cubicBezTo>
                  <a:cubicBezTo>
                    <a:pt x="13787" y="468"/>
                    <a:pt x="16774" y="1262"/>
                    <a:pt x="18728" y="2231"/>
                  </a:cubicBezTo>
                  <a:cubicBezTo>
                    <a:pt x="20681" y="3201"/>
                    <a:pt x="21600" y="4347"/>
                    <a:pt x="20221" y="5449"/>
                  </a:cubicBezTo>
                  <a:cubicBezTo>
                    <a:pt x="18843" y="6551"/>
                    <a:pt x="15166" y="7609"/>
                    <a:pt x="12179" y="8138"/>
                  </a:cubicBezTo>
                  <a:cubicBezTo>
                    <a:pt x="9191" y="8667"/>
                    <a:pt x="6894" y="8667"/>
                    <a:pt x="4596" y="86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6147742" y="4567491"/>
              <a:ext cx="138759" cy="28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61" fill="norm" stroke="1" extrusionOk="0">
                  <a:moveTo>
                    <a:pt x="21454" y="1781"/>
                  </a:moveTo>
                  <a:cubicBezTo>
                    <a:pt x="20472" y="1141"/>
                    <a:pt x="19490" y="501"/>
                    <a:pt x="18018" y="181"/>
                  </a:cubicBezTo>
                  <a:cubicBezTo>
                    <a:pt x="16545" y="-139"/>
                    <a:pt x="14581" y="-139"/>
                    <a:pt x="11963" y="1061"/>
                  </a:cubicBezTo>
                  <a:cubicBezTo>
                    <a:pt x="9345" y="2261"/>
                    <a:pt x="6072" y="4661"/>
                    <a:pt x="3781" y="7861"/>
                  </a:cubicBezTo>
                  <a:cubicBezTo>
                    <a:pt x="1490" y="11061"/>
                    <a:pt x="181" y="15061"/>
                    <a:pt x="18" y="17461"/>
                  </a:cubicBezTo>
                  <a:cubicBezTo>
                    <a:pt x="-146" y="19861"/>
                    <a:pt x="836" y="20661"/>
                    <a:pt x="1818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6292850" y="4667249"/>
              <a:ext cx="190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075"/>
                    <a:pt x="4800" y="12150"/>
                    <a:pt x="8400" y="15750"/>
                  </a:cubicBezTo>
                  <a:cubicBezTo>
                    <a:pt x="12000" y="19350"/>
                    <a:pt x="16800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6369050" y="4781550"/>
              <a:ext cx="1079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6611144" y="4645357"/>
              <a:ext cx="144088" cy="41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477" fill="norm" stroke="1" extrusionOk="0">
                  <a:moveTo>
                    <a:pt x="5438" y="6333"/>
                  </a:moveTo>
                  <a:cubicBezTo>
                    <a:pt x="4821" y="9155"/>
                    <a:pt x="4204" y="11977"/>
                    <a:pt x="3587" y="14257"/>
                  </a:cubicBezTo>
                  <a:cubicBezTo>
                    <a:pt x="2970" y="16536"/>
                    <a:pt x="2353" y="18273"/>
                    <a:pt x="1735" y="19521"/>
                  </a:cubicBezTo>
                  <a:cubicBezTo>
                    <a:pt x="1118" y="20769"/>
                    <a:pt x="501" y="21529"/>
                    <a:pt x="193" y="21475"/>
                  </a:cubicBezTo>
                  <a:cubicBezTo>
                    <a:pt x="-116" y="21420"/>
                    <a:pt x="-116" y="20552"/>
                    <a:pt x="655" y="18273"/>
                  </a:cubicBezTo>
                  <a:cubicBezTo>
                    <a:pt x="1427" y="15993"/>
                    <a:pt x="2970" y="12303"/>
                    <a:pt x="4358" y="9155"/>
                  </a:cubicBezTo>
                  <a:cubicBezTo>
                    <a:pt x="5747" y="6007"/>
                    <a:pt x="6981" y="3402"/>
                    <a:pt x="8215" y="1937"/>
                  </a:cubicBezTo>
                  <a:cubicBezTo>
                    <a:pt x="9450" y="472"/>
                    <a:pt x="10684" y="146"/>
                    <a:pt x="12381" y="38"/>
                  </a:cubicBezTo>
                  <a:cubicBezTo>
                    <a:pt x="14078" y="-71"/>
                    <a:pt x="16238" y="38"/>
                    <a:pt x="18090" y="635"/>
                  </a:cubicBezTo>
                  <a:cubicBezTo>
                    <a:pt x="19941" y="1232"/>
                    <a:pt x="21484" y="2317"/>
                    <a:pt x="20867" y="3782"/>
                  </a:cubicBezTo>
                  <a:cubicBezTo>
                    <a:pt x="20250" y="5248"/>
                    <a:pt x="17473" y="7093"/>
                    <a:pt x="14541" y="8287"/>
                  </a:cubicBezTo>
                  <a:cubicBezTo>
                    <a:pt x="11610" y="9481"/>
                    <a:pt x="8524" y="10023"/>
                    <a:pt x="5438" y="10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6781800" y="4546600"/>
              <a:ext cx="12931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3135" y="0"/>
                  </a:moveTo>
                  <a:cubicBezTo>
                    <a:pt x="6968" y="0"/>
                    <a:pt x="10800" y="0"/>
                    <a:pt x="14284" y="884"/>
                  </a:cubicBezTo>
                  <a:cubicBezTo>
                    <a:pt x="17768" y="1768"/>
                    <a:pt x="20903" y="3537"/>
                    <a:pt x="21252" y="6253"/>
                  </a:cubicBezTo>
                  <a:cubicBezTo>
                    <a:pt x="21600" y="8968"/>
                    <a:pt x="19161" y="12632"/>
                    <a:pt x="15155" y="15347"/>
                  </a:cubicBezTo>
                  <a:cubicBezTo>
                    <a:pt x="11148" y="18063"/>
                    <a:pt x="5574" y="19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6985000" y="4768850"/>
              <a:ext cx="158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6800"/>
                    <a:pt x="7488" y="12000"/>
                    <a:pt x="11088" y="8400"/>
                  </a:cubicBezTo>
                  <a:cubicBezTo>
                    <a:pt x="14688" y="4800"/>
                    <a:pt x="1814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7064655" y="4718050"/>
              <a:ext cx="4099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20917" y="0"/>
                  </a:moveTo>
                  <a:cubicBezTo>
                    <a:pt x="14437" y="929"/>
                    <a:pt x="7957" y="1858"/>
                    <a:pt x="4177" y="4994"/>
                  </a:cubicBezTo>
                  <a:cubicBezTo>
                    <a:pt x="397" y="8129"/>
                    <a:pt x="-683" y="13471"/>
                    <a:pt x="397" y="16606"/>
                  </a:cubicBezTo>
                  <a:cubicBezTo>
                    <a:pt x="1477" y="19742"/>
                    <a:pt x="4717" y="20671"/>
                    <a:pt x="79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7296150" y="4830087"/>
              <a:ext cx="1651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492" y="12793"/>
                    <a:pt x="4985" y="5170"/>
                    <a:pt x="8585" y="1993"/>
                  </a:cubicBezTo>
                  <a:cubicBezTo>
                    <a:pt x="12185" y="-1183"/>
                    <a:pt x="16892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7854950" y="4845050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2647950" y="5867400"/>
              <a:ext cx="2222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2743200" y="596900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3343481" y="5817394"/>
              <a:ext cx="164647" cy="26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24" fill="norm" stroke="1" extrusionOk="0">
                  <a:moveTo>
                    <a:pt x="2024" y="1977"/>
                  </a:moveTo>
                  <a:cubicBezTo>
                    <a:pt x="2024" y="7419"/>
                    <a:pt x="2024" y="12862"/>
                    <a:pt x="1751" y="16264"/>
                  </a:cubicBezTo>
                  <a:cubicBezTo>
                    <a:pt x="1478" y="19665"/>
                    <a:pt x="931" y="21026"/>
                    <a:pt x="521" y="21281"/>
                  </a:cubicBezTo>
                  <a:cubicBezTo>
                    <a:pt x="110" y="21536"/>
                    <a:pt x="-163" y="20686"/>
                    <a:pt x="110" y="18049"/>
                  </a:cubicBezTo>
                  <a:cubicBezTo>
                    <a:pt x="384" y="15413"/>
                    <a:pt x="1204" y="10991"/>
                    <a:pt x="2571" y="7845"/>
                  </a:cubicBezTo>
                  <a:cubicBezTo>
                    <a:pt x="3938" y="4698"/>
                    <a:pt x="5852" y="2827"/>
                    <a:pt x="7629" y="1722"/>
                  </a:cubicBezTo>
                  <a:cubicBezTo>
                    <a:pt x="9407" y="616"/>
                    <a:pt x="11047" y="276"/>
                    <a:pt x="12688" y="106"/>
                  </a:cubicBezTo>
                  <a:cubicBezTo>
                    <a:pt x="14328" y="-64"/>
                    <a:pt x="15969" y="-64"/>
                    <a:pt x="17336" y="361"/>
                  </a:cubicBezTo>
                  <a:cubicBezTo>
                    <a:pt x="18703" y="786"/>
                    <a:pt x="19796" y="1637"/>
                    <a:pt x="20480" y="3848"/>
                  </a:cubicBezTo>
                  <a:cubicBezTo>
                    <a:pt x="21164" y="6059"/>
                    <a:pt x="21437" y="9630"/>
                    <a:pt x="21164" y="12607"/>
                  </a:cubicBezTo>
                  <a:cubicBezTo>
                    <a:pt x="20890" y="15583"/>
                    <a:pt x="20070" y="17964"/>
                    <a:pt x="19250" y="20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3581400" y="60134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3750733" y="5775756"/>
              <a:ext cx="192009" cy="49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93" fill="norm" stroke="1" extrusionOk="0">
                  <a:moveTo>
                    <a:pt x="3716" y="7774"/>
                  </a:moveTo>
                  <a:cubicBezTo>
                    <a:pt x="3252" y="9961"/>
                    <a:pt x="2787" y="12149"/>
                    <a:pt x="2555" y="14290"/>
                  </a:cubicBezTo>
                  <a:cubicBezTo>
                    <a:pt x="2323" y="16432"/>
                    <a:pt x="2323" y="18528"/>
                    <a:pt x="2090" y="19804"/>
                  </a:cubicBezTo>
                  <a:cubicBezTo>
                    <a:pt x="1858" y="21080"/>
                    <a:pt x="1394" y="21536"/>
                    <a:pt x="929" y="21490"/>
                  </a:cubicBezTo>
                  <a:cubicBezTo>
                    <a:pt x="465" y="21445"/>
                    <a:pt x="0" y="20898"/>
                    <a:pt x="0" y="18984"/>
                  </a:cubicBezTo>
                  <a:cubicBezTo>
                    <a:pt x="0" y="17070"/>
                    <a:pt x="465" y="13789"/>
                    <a:pt x="1277" y="10918"/>
                  </a:cubicBezTo>
                  <a:cubicBezTo>
                    <a:pt x="2090" y="8047"/>
                    <a:pt x="3252" y="5587"/>
                    <a:pt x="4529" y="3946"/>
                  </a:cubicBezTo>
                  <a:cubicBezTo>
                    <a:pt x="5806" y="2306"/>
                    <a:pt x="7200" y="1485"/>
                    <a:pt x="8361" y="939"/>
                  </a:cubicBezTo>
                  <a:cubicBezTo>
                    <a:pt x="9523" y="392"/>
                    <a:pt x="10452" y="118"/>
                    <a:pt x="11497" y="27"/>
                  </a:cubicBezTo>
                  <a:cubicBezTo>
                    <a:pt x="12542" y="-64"/>
                    <a:pt x="13703" y="27"/>
                    <a:pt x="15561" y="1075"/>
                  </a:cubicBezTo>
                  <a:cubicBezTo>
                    <a:pt x="17419" y="2123"/>
                    <a:pt x="19974" y="4128"/>
                    <a:pt x="20787" y="5678"/>
                  </a:cubicBezTo>
                  <a:cubicBezTo>
                    <a:pt x="21600" y="7227"/>
                    <a:pt x="20671" y="8321"/>
                    <a:pt x="17768" y="9232"/>
                  </a:cubicBezTo>
                  <a:cubicBezTo>
                    <a:pt x="14865" y="10144"/>
                    <a:pt x="9987" y="10873"/>
                    <a:pt x="5110" y="116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4076700" y="598169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235271" y="5770604"/>
              <a:ext cx="209730" cy="31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16" fill="norm" stroke="1" extrusionOk="0">
                  <a:moveTo>
                    <a:pt x="21402" y="106"/>
                  </a:moveTo>
                  <a:cubicBezTo>
                    <a:pt x="19026" y="-39"/>
                    <a:pt x="16650" y="-184"/>
                    <a:pt x="13626" y="758"/>
                  </a:cubicBezTo>
                  <a:cubicBezTo>
                    <a:pt x="10602" y="1701"/>
                    <a:pt x="6930" y="3730"/>
                    <a:pt x="4230" y="6050"/>
                  </a:cubicBezTo>
                  <a:cubicBezTo>
                    <a:pt x="1530" y="8369"/>
                    <a:pt x="-198" y="10978"/>
                    <a:pt x="18" y="13588"/>
                  </a:cubicBezTo>
                  <a:cubicBezTo>
                    <a:pt x="234" y="16197"/>
                    <a:pt x="2394" y="18807"/>
                    <a:pt x="4230" y="20111"/>
                  </a:cubicBezTo>
                  <a:cubicBezTo>
                    <a:pt x="6066" y="21416"/>
                    <a:pt x="7578" y="21416"/>
                    <a:pt x="9090" y="21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4461056" y="5816600"/>
              <a:ext cx="1569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092"/>
                    <a:pt x="3818" y="12185"/>
                    <a:pt x="1118" y="15785"/>
                  </a:cubicBezTo>
                  <a:cubicBezTo>
                    <a:pt x="-1582" y="19385"/>
                    <a:pt x="1118" y="20492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4546600" y="5949950"/>
              <a:ext cx="2159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4400"/>
                    <a:pt x="7624" y="7200"/>
                    <a:pt x="11224" y="3600"/>
                  </a:cubicBezTo>
                  <a:cubicBezTo>
                    <a:pt x="14824" y="0"/>
                    <a:pt x="182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4801511" y="5735787"/>
              <a:ext cx="194227" cy="58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36" fill="norm" stroke="1" extrusionOk="0">
                  <a:moveTo>
                    <a:pt x="5474" y="7628"/>
                  </a:moveTo>
                  <a:cubicBezTo>
                    <a:pt x="4545" y="9027"/>
                    <a:pt x="3616" y="10425"/>
                    <a:pt x="3152" y="12368"/>
                  </a:cubicBezTo>
                  <a:cubicBezTo>
                    <a:pt x="2687" y="14310"/>
                    <a:pt x="2687" y="16796"/>
                    <a:pt x="2571" y="18234"/>
                  </a:cubicBezTo>
                  <a:cubicBezTo>
                    <a:pt x="2455" y="19671"/>
                    <a:pt x="2223" y="20060"/>
                    <a:pt x="1758" y="20526"/>
                  </a:cubicBezTo>
                  <a:cubicBezTo>
                    <a:pt x="1294" y="20992"/>
                    <a:pt x="597" y="21536"/>
                    <a:pt x="248" y="21536"/>
                  </a:cubicBezTo>
                  <a:cubicBezTo>
                    <a:pt x="-100" y="21536"/>
                    <a:pt x="-100" y="20992"/>
                    <a:pt x="365" y="19555"/>
                  </a:cubicBezTo>
                  <a:cubicBezTo>
                    <a:pt x="829" y="18117"/>
                    <a:pt x="1758" y="15786"/>
                    <a:pt x="3035" y="13067"/>
                  </a:cubicBezTo>
                  <a:cubicBezTo>
                    <a:pt x="4313" y="10348"/>
                    <a:pt x="5939" y="7240"/>
                    <a:pt x="7216" y="5181"/>
                  </a:cubicBezTo>
                  <a:cubicBezTo>
                    <a:pt x="8494" y="3122"/>
                    <a:pt x="9423" y="2112"/>
                    <a:pt x="10352" y="1412"/>
                  </a:cubicBezTo>
                  <a:cubicBezTo>
                    <a:pt x="11281" y="713"/>
                    <a:pt x="12210" y="324"/>
                    <a:pt x="13255" y="130"/>
                  </a:cubicBezTo>
                  <a:cubicBezTo>
                    <a:pt x="14300" y="-64"/>
                    <a:pt x="15461" y="-64"/>
                    <a:pt x="16855" y="286"/>
                  </a:cubicBezTo>
                  <a:cubicBezTo>
                    <a:pt x="18248" y="635"/>
                    <a:pt x="19874" y="1335"/>
                    <a:pt x="20687" y="2811"/>
                  </a:cubicBezTo>
                  <a:cubicBezTo>
                    <a:pt x="21500" y="4287"/>
                    <a:pt x="21500" y="6540"/>
                    <a:pt x="20803" y="8055"/>
                  </a:cubicBezTo>
                  <a:cubicBezTo>
                    <a:pt x="20106" y="9571"/>
                    <a:pt x="18713" y="10348"/>
                    <a:pt x="17552" y="10853"/>
                  </a:cubicBezTo>
                  <a:cubicBezTo>
                    <a:pt x="16390" y="11358"/>
                    <a:pt x="15461" y="11591"/>
                    <a:pt x="14300" y="11591"/>
                  </a:cubicBezTo>
                  <a:cubicBezTo>
                    <a:pt x="13139" y="11591"/>
                    <a:pt x="11745" y="11358"/>
                    <a:pt x="10352" y="111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4991100" y="5689600"/>
              <a:ext cx="141283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600" fill="norm" stroke="1" extrusionOk="0">
                  <a:moveTo>
                    <a:pt x="15026" y="0"/>
                  </a:moveTo>
                  <a:cubicBezTo>
                    <a:pt x="16591" y="1301"/>
                    <a:pt x="18157" y="2602"/>
                    <a:pt x="19409" y="4728"/>
                  </a:cubicBezTo>
                  <a:cubicBezTo>
                    <a:pt x="20661" y="6853"/>
                    <a:pt x="21600" y="9802"/>
                    <a:pt x="20191" y="12448"/>
                  </a:cubicBezTo>
                  <a:cubicBezTo>
                    <a:pt x="18783" y="15094"/>
                    <a:pt x="15026" y="17436"/>
                    <a:pt x="11270" y="18911"/>
                  </a:cubicBezTo>
                  <a:cubicBezTo>
                    <a:pt x="7513" y="20386"/>
                    <a:pt x="3757" y="209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81" name="Drawing"/>
          <p:cNvGrpSpPr/>
          <p:nvPr/>
        </p:nvGrpSpPr>
        <p:grpSpPr>
          <a:xfrm>
            <a:off x="7397749" y="1494599"/>
            <a:ext cx="1418342" cy="594551"/>
            <a:chOff x="0" y="0"/>
            <a:chExt cx="1418340" cy="594550"/>
          </a:xfrm>
        </p:grpSpPr>
        <p:sp>
          <p:nvSpPr>
            <p:cNvPr id="2474" name="Line"/>
            <p:cNvSpPr/>
            <p:nvPr/>
          </p:nvSpPr>
          <p:spPr>
            <a:xfrm>
              <a:off x="0" y="0"/>
              <a:ext cx="254000" cy="47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5342"/>
                  </a:moveTo>
                  <a:cubicBezTo>
                    <a:pt x="180" y="4864"/>
                    <a:pt x="360" y="4386"/>
                    <a:pt x="810" y="4338"/>
                  </a:cubicBezTo>
                  <a:cubicBezTo>
                    <a:pt x="1260" y="4290"/>
                    <a:pt x="1980" y="4673"/>
                    <a:pt x="2970" y="6250"/>
                  </a:cubicBezTo>
                  <a:cubicBezTo>
                    <a:pt x="3960" y="7827"/>
                    <a:pt x="5220" y="10598"/>
                    <a:pt x="6480" y="13179"/>
                  </a:cubicBezTo>
                  <a:cubicBezTo>
                    <a:pt x="7740" y="15759"/>
                    <a:pt x="9000" y="18149"/>
                    <a:pt x="9810" y="19582"/>
                  </a:cubicBezTo>
                  <a:cubicBezTo>
                    <a:pt x="10620" y="21016"/>
                    <a:pt x="10980" y="21494"/>
                    <a:pt x="11340" y="21446"/>
                  </a:cubicBezTo>
                  <a:cubicBezTo>
                    <a:pt x="11700" y="21398"/>
                    <a:pt x="12060" y="20825"/>
                    <a:pt x="12510" y="19009"/>
                  </a:cubicBezTo>
                  <a:cubicBezTo>
                    <a:pt x="12960" y="17193"/>
                    <a:pt x="13500" y="14135"/>
                    <a:pt x="14130" y="11124"/>
                  </a:cubicBezTo>
                  <a:cubicBezTo>
                    <a:pt x="14760" y="8113"/>
                    <a:pt x="15480" y="5151"/>
                    <a:pt x="16020" y="3382"/>
                  </a:cubicBezTo>
                  <a:cubicBezTo>
                    <a:pt x="16560" y="1614"/>
                    <a:pt x="16920" y="1041"/>
                    <a:pt x="17460" y="611"/>
                  </a:cubicBezTo>
                  <a:cubicBezTo>
                    <a:pt x="18000" y="181"/>
                    <a:pt x="18720" y="-106"/>
                    <a:pt x="19260" y="37"/>
                  </a:cubicBezTo>
                  <a:cubicBezTo>
                    <a:pt x="19800" y="181"/>
                    <a:pt x="20160" y="754"/>
                    <a:pt x="20520" y="1280"/>
                  </a:cubicBezTo>
                  <a:cubicBezTo>
                    <a:pt x="20880" y="1806"/>
                    <a:pt x="21240" y="2283"/>
                    <a:pt x="21600" y="2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223410" y="239344"/>
              <a:ext cx="182990" cy="18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441" fill="norm" stroke="1" extrusionOk="0">
                  <a:moveTo>
                    <a:pt x="13120" y="4275"/>
                  </a:moveTo>
                  <a:cubicBezTo>
                    <a:pt x="12629" y="3075"/>
                    <a:pt x="12138" y="1875"/>
                    <a:pt x="10788" y="915"/>
                  </a:cubicBezTo>
                  <a:cubicBezTo>
                    <a:pt x="9438" y="-45"/>
                    <a:pt x="7229" y="-765"/>
                    <a:pt x="5020" y="1515"/>
                  </a:cubicBezTo>
                  <a:cubicBezTo>
                    <a:pt x="2811" y="3795"/>
                    <a:pt x="602" y="9075"/>
                    <a:pt x="111" y="12795"/>
                  </a:cubicBezTo>
                  <a:cubicBezTo>
                    <a:pt x="-380" y="16515"/>
                    <a:pt x="847" y="18675"/>
                    <a:pt x="2075" y="19755"/>
                  </a:cubicBezTo>
                  <a:cubicBezTo>
                    <a:pt x="3302" y="20835"/>
                    <a:pt x="4529" y="20835"/>
                    <a:pt x="6370" y="18315"/>
                  </a:cubicBezTo>
                  <a:cubicBezTo>
                    <a:pt x="8211" y="15795"/>
                    <a:pt x="10665" y="10755"/>
                    <a:pt x="12261" y="7755"/>
                  </a:cubicBezTo>
                  <a:cubicBezTo>
                    <a:pt x="13856" y="4755"/>
                    <a:pt x="14593" y="3795"/>
                    <a:pt x="15206" y="4035"/>
                  </a:cubicBezTo>
                  <a:cubicBezTo>
                    <a:pt x="15820" y="4275"/>
                    <a:pt x="16311" y="5715"/>
                    <a:pt x="17293" y="8115"/>
                  </a:cubicBezTo>
                  <a:cubicBezTo>
                    <a:pt x="18275" y="10515"/>
                    <a:pt x="19747" y="13875"/>
                    <a:pt x="21220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431800" y="181800"/>
              <a:ext cx="171450" cy="242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2290"/>
                  </a:moveTo>
                  <a:cubicBezTo>
                    <a:pt x="0" y="11172"/>
                    <a:pt x="0" y="10055"/>
                    <a:pt x="133" y="9031"/>
                  </a:cubicBezTo>
                  <a:cubicBezTo>
                    <a:pt x="267" y="8007"/>
                    <a:pt x="533" y="7076"/>
                    <a:pt x="1333" y="6517"/>
                  </a:cubicBezTo>
                  <a:cubicBezTo>
                    <a:pt x="2133" y="5959"/>
                    <a:pt x="3467" y="5772"/>
                    <a:pt x="5333" y="7262"/>
                  </a:cubicBezTo>
                  <a:cubicBezTo>
                    <a:pt x="7200" y="8752"/>
                    <a:pt x="9600" y="11917"/>
                    <a:pt x="10800" y="14059"/>
                  </a:cubicBezTo>
                  <a:cubicBezTo>
                    <a:pt x="12000" y="16200"/>
                    <a:pt x="12000" y="17317"/>
                    <a:pt x="11733" y="18434"/>
                  </a:cubicBezTo>
                  <a:cubicBezTo>
                    <a:pt x="11467" y="19552"/>
                    <a:pt x="10933" y="20669"/>
                    <a:pt x="10000" y="21134"/>
                  </a:cubicBezTo>
                  <a:cubicBezTo>
                    <a:pt x="9067" y="21600"/>
                    <a:pt x="7733" y="21414"/>
                    <a:pt x="7467" y="19366"/>
                  </a:cubicBezTo>
                  <a:cubicBezTo>
                    <a:pt x="7200" y="17317"/>
                    <a:pt x="8000" y="13407"/>
                    <a:pt x="10533" y="9869"/>
                  </a:cubicBezTo>
                  <a:cubicBezTo>
                    <a:pt x="13067" y="6331"/>
                    <a:pt x="17333" y="31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777786" y="47519"/>
              <a:ext cx="130265" cy="37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12" fill="norm" stroke="1" extrusionOk="0">
                  <a:moveTo>
                    <a:pt x="21440" y="2225"/>
                  </a:moveTo>
                  <a:cubicBezTo>
                    <a:pt x="20046" y="1501"/>
                    <a:pt x="18653" y="777"/>
                    <a:pt x="16911" y="355"/>
                  </a:cubicBezTo>
                  <a:cubicBezTo>
                    <a:pt x="15169" y="-67"/>
                    <a:pt x="13079" y="-188"/>
                    <a:pt x="10814" y="415"/>
                  </a:cubicBezTo>
                  <a:cubicBezTo>
                    <a:pt x="8550" y="1019"/>
                    <a:pt x="6111" y="2346"/>
                    <a:pt x="4021" y="4940"/>
                  </a:cubicBezTo>
                  <a:cubicBezTo>
                    <a:pt x="1930" y="7535"/>
                    <a:pt x="188" y="11396"/>
                    <a:pt x="14" y="14232"/>
                  </a:cubicBezTo>
                  <a:cubicBezTo>
                    <a:pt x="-160" y="17068"/>
                    <a:pt x="1234" y="18878"/>
                    <a:pt x="4021" y="19904"/>
                  </a:cubicBezTo>
                  <a:cubicBezTo>
                    <a:pt x="6808" y="20929"/>
                    <a:pt x="10988" y="21171"/>
                    <a:pt x="15169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990600" y="105600"/>
              <a:ext cx="2095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2483"/>
                    <a:pt x="3927" y="4966"/>
                    <a:pt x="6873" y="7821"/>
                  </a:cubicBezTo>
                  <a:cubicBezTo>
                    <a:pt x="9818" y="10676"/>
                    <a:pt x="13745" y="13903"/>
                    <a:pt x="16364" y="16262"/>
                  </a:cubicBezTo>
                  <a:cubicBezTo>
                    <a:pt x="18982" y="18621"/>
                    <a:pt x="20291" y="201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066800" y="118300"/>
              <a:ext cx="1524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7550" y="343"/>
                  </a:cubicBezTo>
                  <a:cubicBezTo>
                    <a:pt x="16500" y="686"/>
                    <a:pt x="15900" y="1371"/>
                    <a:pt x="13650" y="3829"/>
                  </a:cubicBezTo>
                  <a:cubicBezTo>
                    <a:pt x="11400" y="6286"/>
                    <a:pt x="7500" y="10514"/>
                    <a:pt x="4950" y="13771"/>
                  </a:cubicBezTo>
                  <a:cubicBezTo>
                    <a:pt x="2400" y="17029"/>
                    <a:pt x="1200" y="19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1276350" y="54800"/>
              <a:ext cx="14199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5635" y="0"/>
                  </a:moveTo>
                  <a:cubicBezTo>
                    <a:pt x="8452" y="678"/>
                    <a:pt x="11270" y="1355"/>
                    <a:pt x="14087" y="3176"/>
                  </a:cubicBezTo>
                  <a:cubicBezTo>
                    <a:pt x="16904" y="4998"/>
                    <a:pt x="19722" y="7962"/>
                    <a:pt x="20661" y="10588"/>
                  </a:cubicBezTo>
                  <a:cubicBezTo>
                    <a:pt x="21600" y="13214"/>
                    <a:pt x="20661" y="15501"/>
                    <a:pt x="16904" y="17280"/>
                  </a:cubicBezTo>
                  <a:cubicBezTo>
                    <a:pt x="13148" y="19059"/>
                    <a:pt x="6574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5" name="Drawing"/>
          <p:cNvGrpSpPr/>
          <p:nvPr/>
        </p:nvGrpSpPr>
        <p:grpSpPr>
          <a:xfrm>
            <a:off x="429918" y="1797049"/>
            <a:ext cx="12301833" cy="7384346"/>
            <a:chOff x="0" y="0"/>
            <a:chExt cx="12301831" cy="7384344"/>
          </a:xfrm>
        </p:grpSpPr>
        <p:sp>
          <p:nvSpPr>
            <p:cNvPr id="2483" name="Line"/>
            <p:cNvSpPr/>
            <p:nvPr/>
          </p:nvSpPr>
          <p:spPr>
            <a:xfrm>
              <a:off x="413424" y="81352"/>
              <a:ext cx="235664" cy="355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57" fill="norm" stroke="1" extrusionOk="0">
                  <a:moveTo>
                    <a:pt x="109" y="3884"/>
                  </a:moveTo>
                  <a:cubicBezTo>
                    <a:pt x="4888" y="3757"/>
                    <a:pt x="9667" y="3630"/>
                    <a:pt x="12916" y="3312"/>
                  </a:cubicBezTo>
                  <a:cubicBezTo>
                    <a:pt x="16166" y="2994"/>
                    <a:pt x="17886" y="2486"/>
                    <a:pt x="19224" y="1914"/>
                  </a:cubicBezTo>
                  <a:cubicBezTo>
                    <a:pt x="20562" y="1343"/>
                    <a:pt x="21518" y="707"/>
                    <a:pt x="21231" y="326"/>
                  </a:cubicBezTo>
                  <a:cubicBezTo>
                    <a:pt x="20945" y="-55"/>
                    <a:pt x="19415" y="-182"/>
                    <a:pt x="16453" y="390"/>
                  </a:cubicBezTo>
                  <a:cubicBezTo>
                    <a:pt x="13490" y="962"/>
                    <a:pt x="9093" y="2232"/>
                    <a:pt x="6513" y="3122"/>
                  </a:cubicBezTo>
                  <a:cubicBezTo>
                    <a:pt x="3932" y="4011"/>
                    <a:pt x="3168" y="4519"/>
                    <a:pt x="2690" y="5091"/>
                  </a:cubicBezTo>
                  <a:cubicBezTo>
                    <a:pt x="2212" y="5663"/>
                    <a:pt x="2021" y="6298"/>
                    <a:pt x="2499" y="6806"/>
                  </a:cubicBezTo>
                  <a:cubicBezTo>
                    <a:pt x="2976" y="7314"/>
                    <a:pt x="4123" y="7696"/>
                    <a:pt x="5270" y="8013"/>
                  </a:cubicBezTo>
                  <a:cubicBezTo>
                    <a:pt x="6417" y="8331"/>
                    <a:pt x="7564" y="8585"/>
                    <a:pt x="8615" y="8966"/>
                  </a:cubicBezTo>
                  <a:cubicBezTo>
                    <a:pt x="9667" y="9347"/>
                    <a:pt x="10622" y="9856"/>
                    <a:pt x="11005" y="10427"/>
                  </a:cubicBezTo>
                  <a:cubicBezTo>
                    <a:pt x="11387" y="10999"/>
                    <a:pt x="11196" y="11634"/>
                    <a:pt x="9476" y="12905"/>
                  </a:cubicBezTo>
                  <a:cubicBezTo>
                    <a:pt x="7755" y="14176"/>
                    <a:pt x="4506" y="16082"/>
                    <a:pt x="2594" y="17289"/>
                  </a:cubicBezTo>
                  <a:cubicBezTo>
                    <a:pt x="683" y="18496"/>
                    <a:pt x="109" y="19004"/>
                    <a:pt x="14" y="19576"/>
                  </a:cubicBezTo>
                  <a:cubicBezTo>
                    <a:pt x="-82" y="20147"/>
                    <a:pt x="300" y="20783"/>
                    <a:pt x="2307" y="21100"/>
                  </a:cubicBezTo>
                  <a:cubicBezTo>
                    <a:pt x="4314" y="21418"/>
                    <a:pt x="7946" y="21418"/>
                    <a:pt x="10431" y="21227"/>
                  </a:cubicBezTo>
                  <a:cubicBezTo>
                    <a:pt x="12916" y="21037"/>
                    <a:pt x="14254" y="20656"/>
                    <a:pt x="15592" y="20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628535" y="216848"/>
              <a:ext cx="249647" cy="176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182" fill="norm" stroke="1" extrusionOk="0">
                  <a:moveTo>
                    <a:pt x="1260" y="9034"/>
                  </a:moveTo>
                  <a:cubicBezTo>
                    <a:pt x="897" y="7764"/>
                    <a:pt x="534" y="6493"/>
                    <a:pt x="262" y="5222"/>
                  </a:cubicBezTo>
                  <a:cubicBezTo>
                    <a:pt x="-10" y="3952"/>
                    <a:pt x="-192" y="2681"/>
                    <a:pt x="353" y="1919"/>
                  </a:cubicBezTo>
                  <a:cubicBezTo>
                    <a:pt x="897" y="1157"/>
                    <a:pt x="2168" y="902"/>
                    <a:pt x="3347" y="2173"/>
                  </a:cubicBezTo>
                  <a:cubicBezTo>
                    <a:pt x="4527" y="3444"/>
                    <a:pt x="5616" y="6239"/>
                    <a:pt x="6161" y="9034"/>
                  </a:cubicBezTo>
                  <a:cubicBezTo>
                    <a:pt x="6705" y="11830"/>
                    <a:pt x="6705" y="14625"/>
                    <a:pt x="6433" y="16531"/>
                  </a:cubicBezTo>
                  <a:cubicBezTo>
                    <a:pt x="6161" y="18437"/>
                    <a:pt x="5616" y="19453"/>
                    <a:pt x="4890" y="20215"/>
                  </a:cubicBezTo>
                  <a:cubicBezTo>
                    <a:pt x="4164" y="20978"/>
                    <a:pt x="3257" y="21486"/>
                    <a:pt x="2803" y="20978"/>
                  </a:cubicBezTo>
                  <a:cubicBezTo>
                    <a:pt x="2349" y="20470"/>
                    <a:pt x="2349" y="18945"/>
                    <a:pt x="3801" y="15514"/>
                  </a:cubicBezTo>
                  <a:cubicBezTo>
                    <a:pt x="5253" y="12084"/>
                    <a:pt x="8158" y="6747"/>
                    <a:pt x="10154" y="3698"/>
                  </a:cubicBezTo>
                  <a:cubicBezTo>
                    <a:pt x="12151" y="648"/>
                    <a:pt x="13240" y="-114"/>
                    <a:pt x="13421" y="13"/>
                  </a:cubicBezTo>
                  <a:cubicBezTo>
                    <a:pt x="13603" y="140"/>
                    <a:pt x="12877" y="1157"/>
                    <a:pt x="11969" y="3062"/>
                  </a:cubicBezTo>
                  <a:cubicBezTo>
                    <a:pt x="11062" y="4968"/>
                    <a:pt x="9973" y="7764"/>
                    <a:pt x="9428" y="9797"/>
                  </a:cubicBezTo>
                  <a:cubicBezTo>
                    <a:pt x="8884" y="11830"/>
                    <a:pt x="8884" y="13100"/>
                    <a:pt x="9882" y="13990"/>
                  </a:cubicBezTo>
                  <a:cubicBezTo>
                    <a:pt x="10880" y="14879"/>
                    <a:pt x="12877" y="15387"/>
                    <a:pt x="14964" y="15514"/>
                  </a:cubicBezTo>
                  <a:cubicBezTo>
                    <a:pt x="17052" y="15641"/>
                    <a:pt x="19230" y="15387"/>
                    <a:pt x="21408" y="15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520464" y="444500"/>
              <a:ext cx="325968" cy="71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3927" y="15247"/>
                  </a:moveTo>
                  <a:cubicBezTo>
                    <a:pt x="3086" y="15882"/>
                    <a:pt x="2244" y="16518"/>
                    <a:pt x="1473" y="17788"/>
                  </a:cubicBezTo>
                  <a:cubicBezTo>
                    <a:pt x="701" y="19059"/>
                    <a:pt x="0" y="20965"/>
                    <a:pt x="0" y="21282"/>
                  </a:cubicBezTo>
                  <a:cubicBezTo>
                    <a:pt x="0" y="21600"/>
                    <a:pt x="701" y="20329"/>
                    <a:pt x="3226" y="17153"/>
                  </a:cubicBezTo>
                  <a:cubicBezTo>
                    <a:pt x="5751" y="13976"/>
                    <a:pt x="10099" y="8894"/>
                    <a:pt x="13465" y="5718"/>
                  </a:cubicBezTo>
                  <a:cubicBezTo>
                    <a:pt x="16831" y="2541"/>
                    <a:pt x="19216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667525" y="457199"/>
              <a:ext cx="197957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53" fill="norm" stroke="1" extrusionOk="0">
                  <a:moveTo>
                    <a:pt x="3567" y="16615"/>
                  </a:moveTo>
                  <a:cubicBezTo>
                    <a:pt x="1728" y="18831"/>
                    <a:pt x="-110" y="21046"/>
                    <a:pt x="5" y="21323"/>
                  </a:cubicBezTo>
                  <a:cubicBezTo>
                    <a:pt x="120" y="21600"/>
                    <a:pt x="2188" y="19938"/>
                    <a:pt x="6094" y="16062"/>
                  </a:cubicBezTo>
                  <a:cubicBezTo>
                    <a:pt x="10001" y="12185"/>
                    <a:pt x="15745" y="6092"/>
                    <a:pt x="214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005181" y="190499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15"/>
                    <a:pt x="0" y="4431"/>
                    <a:pt x="0" y="8031"/>
                  </a:cubicBezTo>
                  <a:cubicBezTo>
                    <a:pt x="0" y="11631"/>
                    <a:pt x="10800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043281" y="3302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544931" y="79285"/>
              <a:ext cx="323851" cy="37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910"/>
                  </a:moveTo>
                  <a:cubicBezTo>
                    <a:pt x="565" y="428"/>
                    <a:pt x="1129" y="-55"/>
                    <a:pt x="1765" y="5"/>
                  </a:cubicBezTo>
                  <a:cubicBezTo>
                    <a:pt x="2400" y="66"/>
                    <a:pt x="3106" y="669"/>
                    <a:pt x="5576" y="2781"/>
                  </a:cubicBezTo>
                  <a:cubicBezTo>
                    <a:pt x="8047" y="4892"/>
                    <a:pt x="12282" y="8513"/>
                    <a:pt x="15247" y="11891"/>
                  </a:cubicBezTo>
                  <a:cubicBezTo>
                    <a:pt x="18212" y="15270"/>
                    <a:pt x="19906" y="18408"/>
                    <a:pt x="2160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684631" y="25400"/>
              <a:ext cx="8255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77"/>
                    <a:pt x="16062" y="554"/>
                    <a:pt x="13292" y="1708"/>
                  </a:cubicBezTo>
                  <a:cubicBezTo>
                    <a:pt x="10523" y="2862"/>
                    <a:pt x="7754" y="4892"/>
                    <a:pt x="5538" y="7569"/>
                  </a:cubicBezTo>
                  <a:cubicBezTo>
                    <a:pt x="3323" y="10246"/>
                    <a:pt x="1662" y="13569"/>
                    <a:pt x="831" y="16015"/>
                  </a:cubicBezTo>
                  <a:cubicBezTo>
                    <a:pt x="0" y="18462"/>
                    <a:pt x="0" y="200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2219354" y="0"/>
              <a:ext cx="30428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415"/>
                    <a:pt x="6300" y="831"/>
                    <a:pt x="2700" y="2146"/>
                  </a:cubicBezTo>
                  <a:cubicBezTo>
                    <a:pt x="-900" y="3462"/>
                    <a:pt x="-900" y="5677"/>
                    <a:pt x="2700" y="9069"/>
                  </a:cubicBezTo>
                  <a:cubicBezTo>
                    <a:pt x="6300" y="12462"/>
                    <a:pt x="13500" y="17031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052931" y="431800"/>
              <a:ext cx="3365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0" y="18000"/>
                    <a:pt x="3260" y="14400"/>
                    <a:pt x="6860" y="10800"/>
                  </a:cubicBezTo>
                  <a:cubicBezTo>
                    <a:pt x="10460" y="7200"/>
                    <a:pt x="1603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2560931" y="0"/>
              <a:ext cx="2540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3138"/>
                    <a:pt x="6480" y="6277"/>
                    <a:pt x="10080" y="9877"/>
                  </a:cubicBezTo>
                  <a:cubicBezTo>
                    <a:pt x="13680" y="13477"/>
                    <a:pt x="17640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2776831" y="0"/>
              <a:ext cx="11430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350"/>
                    <a:pt x="15200" y="2700"/>
                    <a:pt x="12600" y="4635"/>
                  </a:cubicBezTo>
                  <a:cubicBezTo>
                    <a:pt x="10000" y="6570"/>
                    <a:pt x="8000" y="9090"/>
                    <a:pt x="6000" y="12015"/>
                  </a:cubicBezTo>
                  <a:cubicBezTo>
                    <a:pt x="4000" y="14940"/>
                    <a:pt x="2000" y="182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2237081" y="336550"/>
              <a:ext cx="317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684"/>
                    <a:pt x="5760" y="11368"/>
                    <a:pt x="9360" y="14968"/>
                  </a:cubicBezTo>
                  <a:cubicBezTo>
                    <a:pt x="12960" y="18568"/>
                    <a:pt x="1728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2288244" y="1346200"/>
              <a:ext cx="226587" cy="35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09" fill="norm" stroke="1" extrusionOk="0">
                  <a:moveTo>
                    <a:pt x="1166" y="0"/>
                  </a:moveTo>
                  <a:cubicBezTo>
                    <a:pt x="766" y="4268"/>
                    <a:pt x="366" y="8537"/>
                    <a:pt x="166" y="11835"/>
                  </a:cubicBezTo>
                  <a:cubicBezTo>
                    <a:pt x="-34" y="15133"/>
                    <a:pt x="-34" y="17461"/>
                    <a:pt x="66" y="18949"/>
                  </a:cubicBezTo>
                  <a:cubicBezTo>
                    <a:pt x="166" y="20436"/>
                    <a:pt x="366" y="21083"/>
                    <a:pt x="866" y="21212"/>
                  </a:cubicBezTo>
                  <a:cubicBezTo>
                    <a:pt x="1366" y="21341"/>
                    <a:pt x="2166" y="20953"/>
                    <a:pt x="2966" y="19983"/>
                  </a:cubicBezTo>
                  <a:cubicBezTo>
                    <a:pt x="3766" y="19013"/>
                    <a:pt x="4566" y="17461"/>
                    <a:pt x="4966" y="16232"/>
                  </a:cubicBezTo>
                  <a:cubicBezTo>
                    <a:pt x="5366" y="15004"/>
                    <a:pt x="5366" y="14098"/>
                    <a:pt x="5466" y="14098"/>
                  </a:cubicBezTo>
                  <a:cubicBezTo>
                    <a:pt x="5566" y="14098"/>
                    <a:pt x="5766" y="15004"/>
                    <a:pt x="6466" y="16232"/>
                  </a:cubicBezTo>
                  <a:cubicBezTo>
                    <a:pt x="7166" y="17461"/>
                    <a:pt x="8366" y="19013"/>
                    <a:pt x="9566" y="19983"/>
                  </a:cubicBezTo>
                  <a:cubicBezTo>
                    <a:pt x="10766" y="20953"/>
                    <a:pt x="11966" y="21341"/>
                    <a:pt x="13166" y="21471"/>
                  </a:cubicBezTo>
                  <a:cubicBezTo>
                    <a:pt x="14366" y="21600"/>
                    <a:pt x="15566" y="21471"/>
                    <a:pt x="16966" y="19983"/>
                  </a:cubicBezTo>
                  <a:cubicBezTo>
                    <a:pt x="18366" y="18496"/>
                    <a:pt x="19966" y="15650"/>
                    <a:pt x="20766" y="13322"/>
                  </a:cubicBezTo>
                  <a:cubicBezTo>
                    <a:pt x="21566" y="10994"/>
                    <a:pt x="21566" y="9183"/>
                    <a:pt x="21066" y="8213"/>
                  </a:cubicBezTo>
                  <a:cubicBezTo>
                    <a:pt x="20566" y="7243"/>
                    <a:pt x="19566" y="7114"/>
                    <a:pt x="18566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2595567" y="1314449"/>
              <a:ext cx="11776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1789" y="0"/>
                  </a:moveTo>
                  <a:cubicBezTo>
                    <a:pt x="1017" y="2945"/>
                    <a:pt x="246" y="5891"/>
                    <a:pt x="53" y="9164"/>
                  </a:cubicBezTo>
                  <a:cubicBezTo>
                    <a:pt x="-140" y="12436"/>
                    <a:pt x="246" y="16036"/>
                    <a:pt x="439" y="18327"/>
                  </a:cubicBezTo>
                  <a:cubicBezTo>
                    <a:pt x="631" y="20618"/>
                    <a:pt x="631" y="21600"/>
                    <a:pt x="631" y="21600"/>
                  </a:cubicBezTo>
                  <a:cubicBezTo>
                    <a:pt x="631" y="21600"/>
                    <a:pt x="631" y="20618"/>
                    <a:pt x="1017" y="19036"/>
                  </a:cubicBezTo>
                  <a:cubicBezTo>
                    <a:pt x="1403" y="17455"/>
                    <a:pt x="2174" y="15273"/>
                    <a:pt x="3331" y="13909"/>
                  </a:cubicBezTo>
                  <a:cubicBezTo>
                    <a:pt x="4489" y="12545"/>
                    <a:pt x="6031" y="12000"/>
                    <a:pt x="7574" y="11891"/>
                  </a:cubicBezTo>
                  <a:cubicBezTo>
                    <a:pt x="9117" y="11782"/>
                    <a:pt x="10660" y="12109"/>
                    <a:pt x="11817" y="13473"/>
                  </a:cubicBezTo>
                  <a:cubicBezTo>
                    <a:pt x="12974" y="14836"/>
                    <a:pt x="13746" y="17236"/>
                    <a:pt x="14324" y="18709"/>
                  </a:cubicBezTo>
                  <a:cubicBezTo>
                    <a:pt x="14903" y="20182"/>
                    <a:pt x="15289" y="20727"/>
                    <a:pt x="16446" y="20836"/>
                  </a:cubicBezTo>
                  <a:cubicBezTo>
                    <a:pt x="17603" y="20945"/>
                    <a:pt x="19531" y="20618"/>
                    <a:pt x="21460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2729921" y="1239994"/>
              <a:ext cx="237411" cy="47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41" fill="norm" stroke="1" extrusionOk="0">
                  <a:moveTo>
                    <a:pt x="5383" y="16049"/>
                  </a:moveTo>
                  <a:cubicBezTo>
                    <a:pt x="5001" y="15473"/>
                    <a:pt x="4619" y="14897"/>
                    <a:pt x="4045" y="14801"/>
                  </a:cubicBezTo>
                  <a:cubicBezTo>
                    <a:pt x="3472" y="14705"/>
                    <a:pt x="2707" y="15089"/>
                    <a:pt x="1943" y="15761"/>
                  </a:cubicBezTo>
                  <a:cubicBezTo>
                    <a:pt x="1178" y="16433"/>
                    <a:pt x="413" y="17393"/>
                    <a:pt x="127" y="18161"/>
                  </a:cubicBezTo>
                  <a:cubicBezTo>
                    <a:pt x="-160" y="18929"/>
                    <a:pt x="31" y="19505"/>
                    <a:pt x="796" y="19793"/>
                  </a:cubicBezTo>
                  <a:cubicBezTo>
                    <a:pt x="1560" y="20081"/>
                    <a:pt x="2898" y="20081"/>
                    <a:pt x="4045" y="19601"/>
                  </a:cubicBezTo>
                  <a:cubicBezTo>
                    <a:pt x="5192" y="19121"/>
                    <a:pt x="6148" y="18161"/>
                    <a:pt x="6721" y="17345"/>
                  </a:cubicBezTo>
                  <a:cubicBezTo>
                    <a:pt x="7295" y="16529"/>
                    <a:pt x="7486" y="15857"/>
                    <a:pt x="7390" y="15761"/>
                  </a:cubicBezTo>
                  <a:cubicBezTo>
                    <a:pt x="7295" y="15665"/>
                    <a:pt x="6913" y="16145"/>
                    <a:pt x="6626" y="17009"/>
                  </a:cubicBezTo>
                  <a:cubicBezTo>
                    <a:pt x="6339" y="17873"/>
                    <a:pt x="6148" y="19121"/>
                    <a:pt x="6435" y="19985"/>
                  </a:cubicBezTo>
                  <a:cubicBezTo>
                    <a:pt x="6721" y="20849"/>
                    <a:pt x="7486" y="21329"/>
                    <a:pt x="8251" y="21425"/>
                  </a:cubicBezTo>
                  <a:cubicBezTo>
                    <a:pt x="9015" y="21521"/>
                    <a:pt x="9780" y="21233"/>
                    <a:pt x="10927" y="19553"/>
                  </a:cubicBezTo>
                  <a:cubicBezTo>
                    <a:pt x="12074" y="17873"/>
                    <a:pt x="13603" y="14801"/>
                    <a:pt x="15036" y="11729"/>
                  </a:cubicBezTo>
                  <a:cubicBezTo>
                    <a:pt x="16470" y="8657"/>
                    <a:pt x="17808" y="5585"/>
                    <a:pt x="18573" y="3809"/>
                  </a:cubicBezTo>
                  <a:cubicBezTo>
                    <a:pt x="19337" y="2033"/>
                    <a:pt x="19528" y="1553"/>
                    <a:pt x="19624" y="1073"/>
                  </a:cubicBezTo>
                  <a:cubicBezTo>
                    <a:pt x="19720" y="593"/>
                    <a:pt x="19720" y="113"/>
                    <a:pt x="19337" y="17"/>
                  </a:cubicBezTo>
                  <a:cubicBezTo>
                    <a:pt x="18955" y="-79"/>
                    <a:pt x="18190" y="209"/>
                    <a:pt x="17235" y="1553"/>
                  </a:cubicBezTo>
                  <a:cubicBezTo>
                    <a:pt x="16279" y="2897"/>
                    <a:pt x="15132" y="5297"/>
                    <a:pt x="14559" y="7937"/>
                  </a:cubicBezTo>
                  <a:cubicBezTo>
                    <a:pt x="13985" y="10577"/>
                    <a:pt x="13985" y="13457"/>
                    <a:pt x="14367" y="15473"/>
                  </a:cubicBezTo>
                  <a:cubicBezTo>
                    <a:pt x="14750" y="17489"/>
                    <a:pt x="15514" y="18641"/>
                    <a:pt x="16375" y="19265"/>
                  </a:cubicBezTo>
                  <a:cubicBezTo>
                    <a:pt x="17235" y="19889"/>
                    <a:pt x="18190" y="19985"/>
                    <a:pt x="19051" y="19841"/>
                  </a:cubicBezTo>
                  <a:cubicBezTo>
                    <a:pt x="19911" y="19697"/>
                    <a:pt x="20675" y="19313"/>
                    <a:pt x="21058" y="18449"/>
                  </a:cubicBezTo>
                  <a:cubicBezTo>
                    <a:pt x="21440" y="17585"/>
                    <a:pt x="21440" y="16241"/>
                    <a:pt x="21440" y="14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2831661" y="1473200"/>
              <a:ext cx="148371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0989" fill="norm" stroke="1" extrusionOk="0">
                  <a:moveTo>
                    <a:pt x="3984" y="19938"/>
                  </a:moveTo>
                  <a:cubicBezTo>
                    <a:pt x="1855" y="20769"/>
                    <a:pt x="-275" y="21600"/>
                    <a:pt x="29" y="20354"/>
                  </a:cubicBezTo>
                  <a:cubicBezTo>
                    <a:pt x="333" y="19108"/>
                    <a:pt x="3071" y="15785"/>
                    <a:pt x="7026" y="12046"/>
                  </a:cubicBezTo>
                  <a:cubicBezTo>
                    <a:pt x="10981" y="8308"/>
                    <a:pt x="16153" y="4154"/>
                    <a:pt x="213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3536714" y="1479550"/>
              <a:ext cx="846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54"/>
                    <a:pt x="0" y="8308"/>
                    <a:pt x="0" y="11908"/>
                  </a:cubicBezTo>
                  <a:cubicBezTo>
                    <a:pt x="0" y="15508"/>
                    <a:pt x="1080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3551531" y="1409699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3608748" y="1419406"/>
              <a:ext cx="92802" cy="204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470" fill="norm" stroke="1" extrusionOk="0">
                  <a:moveTo>
                    <a:pt x="12664" y="315"/>
                  </a:moveTo>
                  <a:cubicBezTo>
                    <a:pt x="10316" y="93"/>
                    <a:pt x="7968" y="-130"/>
                    <a:pt x="5620" y="93"/>
                  </a:cubicBezTo>
                  <a:cubicBezTo>
                    <a:pt x="3273" y="315"/>
                    <a:pt x="925" y="983"/>
                    <a:pt x="220" y="1874"/>
                  </a:cubicBezTo>
                  <a:cubicBezTo>
                    <a:pt x="-484" y="2765"/>
                    <a:pt x="455" y="3878"/>
                    <a:pt x="3742" y="6216"/>
                  </a:cubicBezTo>
                  <a:cubicBezTo>
                    <a:pt x="7029" y="8555"/>
                    <a:pt x="12664" y="12117"/>
                    <a:pt x="16186" y="14790"/>
                  </a:cubicBezTo>
                  <a:cubicBezTo>
                    <a:pt x="19707" y="17462"/>
                    <a:pt x="21116" y="19243"/>
                    <a:pt x="20412" y="20245"/>
                  </a:cubicBezTo>
                  <a:cubicBezTo>
                    <a:pt x="19707" y="21247"/>
                    <a:pt x="16890" y="21470"/>
                    <a:pt x="14073" y="21470"/>
                  </a:cubicBezTo>
                  <a:cubicBezTo>
                    <a:pt x="11255" y="21470"/>
                    <a:pt x="8438" y="21247"/>
                    <a:pt x="5620" y="21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4313531" y="1225550"/>
              <a:ext cx="387351" cy="402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4957" y="0"/>
                  </a:moveTo>
                  <a:cubicBezTo>
                    <a:pt x="4485" y="3166"/>
                    <a:pt x="4013" y="6333"/>
                    <a:pt x="3836" y="9556"/>
                  </a:cubicBezTo>
                  <a:cubicBezTo>
                    <a:pt x="3659" y="12779"/>
                    <a:pt x="3777" y="16059"/>
                    <a:pt x="3954" y="18207"/>
                  </a:cubicBezTo>
                  <a:cubicBezTo>
                    <a:pt x="4131" y="20356"/>
                    <a:pt x="4367" y="21374"/>
                    <a:pt x="4426" y="21487"/>
                  </a:cubicBezTo>
                  <a:cubicBezTo>
                    <a:pt x="4485" y="21600"/>
                    <a:pt x="4367" y="20808"/>
                    <a:pt x="3718" y="19395"/>
                  </a:cubicBezTo>
                  <a:cubicBezTo>
                    <a:pt x="3069" y="17981"/>
                    <a:pt x="1889" y="15946"/>
                    <a:pt x="1121" y="14702"/>
                  </a:cubicBezTo>
                  <a:cubicBezTo>
                    <a:pt x="354" y="13458"/>
                    <a:pt x="0" y="13005"/>
                    <a:pt x="0" y="12496"/>
                  </a:cubicBezTo>
                  <a:cubicBezTo>
                    <a:pt x="0" y="11987"/>
                    <a:pt x="354" y="11422"/>
                    <a:pt x="1593" y="9782"/>
                  </a:cubicBezTo>
                  <a:cubicBezTo>
                    <a:pt x="2833" y="8142"/>
                    <a:pt x="4957" y="5428"/>
                    <a:pt x="6315" y="3619"/>
                  </a:cubicBezTo>
                  <a:cubicBezTo>
                    <a:pt x="7672" y="1809"/>
                    <a:pt x="8262" y="905"/>
                    <a:pt x="8616" y="792"/>
                  </a:cubicBezTo>
                  <a:cubicBezTo>
                    <a:pt x="8970" y="679"/>
                    <a:pt x="9089" y="1357"/>
                    <a:pt x="9030" y="3619"/>
                  </a:cubicBezTo>
                  <a:cubicBezTo>
                    <a:pt x="8970" y="5881"/>
                    <a:pt x="8734" y="9726"/>
                    <a:pt x="8616" y="11987"/>
                  </a:cubicBezTo>
                  <a:cubicBezTo>
                    <a:pt x="8498" y="14249"/>
                    <a:pt x="8498" y="14928"/>
                    <a:pt x="8439" y="15550"/>
                  </a:cubicBezTo>
                  <a:cubicBezTo>
                    <a:pt x="8380" y="16172"/>
                    <a:pt x="8262" y="16737"/>
                    <a:pt x="8203" y="16737"/>
                  </a:cubicBezTo>
                  <a:cubicBezTo>
                    <a:pt x="8144" y="16737"/>
                    <a:pt x="8144" y="16172"/>
                    <a:pt x="8380" y="15324"/>
                  </a:cubicBezTo>
                  <a:cubicBezTo>
                    <a:pt x="8616" y="14475"/>
                    <a:pt x="9089" y="13345"/>
                    <a:pt x="9620" y="12892"/>
                  </a:cubicBezTo>
                  <a:cubicBezTo>
                    <a:pt x="10151" y="12440"/>
                    <a:pt x="10741" y="12666"/>
                    <a:pt x="11331" y="13514"/>
                  </a:cubicBezTo>
                  <a:cubicBezTo>
                    <a:pt x="11921" y="14362"/>
                    <a:pt x="12511" y="15832"/>
                    <a:pt x="13043" y="16794"/>
                  </a:cubicBezTo>
                  <a:cubicBezTo>
                    <a:pt x="13574" y="17755"/>
                    <a:pt x="14046" y="18207"/>
                    <a:pt x="14459" y="18207"/>
                  </a:cubicBezTo>
                  <a:cubicBezTo>
                    <a:pt x="14872" y="18207"/>
                    <a:pt x="15226" y="17755"/>
                    <a:pt x="15875" y="16568"/>
                  </a:cubicBezTo>
                  <a:cubicBezTo>
                    <a:pt x="16525" y="15380"/>
                    <a:pt x="17469" y="13458"/>
                    <a:pt x="18000" y="12214"/>
                  </a:cubicBezTo>
                  <a:cubicBezTo>
                    <a:pt x="18531" y="10970"/>
                    <a:pt x="18649" y="10404"/>
                    <a:pt x="18413" y="10121"/>
                  </a:cubicBezTo>
                  <a:cubicBezTo>
                    <a:pt x="18177" y="9839"/>
                    <a:pt x="17587" y="9839"/>
                    <a:pt x="16938" y="10517"/>
                  </a:cubicBezTo>
                  <a:cubicBezTo>
                    <a:pt x="16289" y="11196"/>
                    <a:pt x="15580" y="12553"/>
                    <a:pt x="15285" y="13853"/>
                  </a:cubicBezTo>
                  <a:cubicBezTo>
                    <a:pt x="14990" y="15154"/>
                    <a:pt x="15108" y="16398"/>
                    <a:pt x="15816" y="17190"/>
                  </a:cubicBezTo>
                  <a:cubicBezTo>
                    <a:pt x="16525" y="17981"/>
                    <a:pt x="17823" y="18320"/>
                    <a:pt x="18885" y="18377"/>
                  </a:cubicBezTo>
                  <a:cubicBezTo>
                    <a:pt x="19948" y="18434"/>
                    <a:pt x="20774" y="18207"/>
                    <a:pt x="21600" y="17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5284810" y="1283976"/>
              <a:ext cx="139972" cy="320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227" fill="norm" stroke="1" extrusionOk="0">
                  <a:moveTo>
                    <a:pt x="21319" y="1177"/>
                  </a:moveTo>
                  <a:cubicBezTo>
                    <a:pt x="20029" y="757"/>
                    <a:pt x="18740" y="336"/>
                    <a:pt x="16967" y="125"/>
                  </a:cubicBezTo>
                  <a:cubicBezTo>
                    <a:pt x="15194" y="-85"/>
                    <a:pt x="12937" y="-85"/>
                    <a:pt x="10519" y="546"/>
                  </a:cubicBezTo>
                  <a:cubicBezTo>
                    <a:pt x="8101" y="1177"/>
                    <a:pt x="5522" y="2440"/>
                    <a:pt x="3426" y="5034"/>
                  </a:cubicBezTo>
                  <a:cubicBezTo>
                    <a:pt x="1331" y="7629"/>
                    <a:pt x="-281" y="11557"/>
                    <a:pt x="41" y="14572"/>
                  </a:cubicBezTo>
                  <a:cubicBezTo>
                    <a:pt x="364" y="17588"/>
                    <a:pt x="2620" y="19692"/>
                    <a:pt x="5522" y="20603"/>
                  </a:cubicBezTo>
                  <a:cubicBezTo>
                    <a:pt x="8423" y="21515"/>
                    <a:pt x="11970" y="21234"/>
                    <a:pt x="15516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5475581" y="1248833"/>
              <a:ext cx="123585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8640" y="5986"/>
                  </a:moveTo>
                  <a:cubicBezTo>
                    <a:pt x="6480" y="9239"/>
                    <a:pt x="4320" y="12492"/>
                    <a:pt x="3240" y="14834"/>
                  </a:cubicBezTo>
                  <a:cubicBezTo>
                    <a:pt x="2160" y="17176"/>
                    <a:pt x="2160" y="18607"/>
                    <a:pt x="2340" y="19713"/>
                  </a:cubicBezTo>
                  <a:cubicBezTo>
                    <a:pt x="2520" y="20819"/>
                    <a:pt x="2880" y="21600"/>
                    <a:pt x="3060" y="21600"/>
                  </a:cubicBezTo>
                  <a:cubicBezTo>
                    <a:pt x="3240" y="21600"/>
                    <a:pt x="3240" y="20819"/>
                    <a:pt x="3420" y="18412"/>
                  </a:cubicBezTo>
                  <a:cubicBezTo>
                    <a:pt x="3600" y="16005"/>
                    <a:pt x="3960" y="11971"/>
                    <a:pt x="4500" y="8848"/>
                  </a:cubicBezTo>
                  <a:cubicBezTo>
                    <a:pt x="5040" y="5725"/>
                    <a:pt x="5760" y="3513"/>
                    <a:pt x="6660" y="2082"/>
                  </a:cubicBezTo>
                  <a:cubicBezTo>
                    <a:pt x="7560" y="651"/>
                    <a:pt x="8640" y="0"/>
                    <a:pt x="9720" y="0"/>
                  </a:cubicBezTo>
                  <a:cubicBezTo>
                    <a:pt x="10800" y="0"/>
                    <a:pt x="11880" y="651"/>
                    <a:pt x="14220" y="2993"/>
                  </a:cubicBezTo>
                  <a:cubicBezTo>
                    <a:pt x="16560" y="5335"/>
                    <a:pt x="20160" y="9369"/>
                    <a:pt x="20880" y="12296"/>
                  </a:cubicBezTo>
                  <a:cubicBezTo>
                    <a:pt x="21600" y="15224"/>
                    <a:pt x="19440" y="17046"/>
                    <a:pt x="16380" y="18282"/>
                  </a:cubicBezTo>
                  <a:cubicBezTo>
                    <a:pt x="13320" y="19518"/>
                    <a:pt x="9360" y="20169"/>
                    <a:pt x="6480" y="20364"/>
                  </a:cubicBezTo>
                  <a:cubicBezTo>
                    <a:pt x="3600" y="20559"/>
                    <a:pt x="1800" y="20299"/>
                    <a:pt x="900" y="19583"/>
                  </a:cubicBezTo>
                  <a:cubicBezTo>
                    <a:pt x="0" y="18867"/>
                    <a:pt x="0" y="17696"/>
                    <a:pt x="0" y="16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5685131" y="1339850"/>
              <a:ext cx="38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"/>
                    <a:pt x="12000" y="1080"/>
                    <a:pt x="9000" y="3150"/>
                  </a:cubicBezTo>
                  <a:cubicBezTo>
                    <a:pt x="6000" y="5220"/>
                    <a:pt x="4800" y="8820"/>
                    <a:pt x="3600" y="12150"/>
                  </a:cubicBezTo>
                  <a:cubicBezTo>
                    <a:pt x="2400" y="15480"/>
                    <a:pt x="1200" y="185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5716881" y="1231900"/>
              <a:ext cx="165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9029"/>
                    <a:pt x="554" y="16457"/>
                    <a:pt x="1523" y="13114"/>
                  </a:cubicBezTo>
                  <a:cubicBezTo>
                    <a:pt x="2492" y="9771"/>
                    <a:pt x="4154" y="5657"/>
                    <a:pt x="7615" y="3343"/>
                  </a:cubicBezTo>
                  <a:cubicBezTo>
                    <a:pt x="11077" y="1029"/>
                    <a:pt x="16338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5678781" y="1435100"/>
              <a:ext cx="158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6237495" y="1219705"/>
              <a:ext cx="342987" cy="57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23" fill="norm" stroke="1" extrusionOk="0">
                  <a:moveTo>
                    <a:pt x="6722" y="8464"/>
                  </a:moveTo>
                  <a:cubicBezTo>
                    <a:pt x="5405" y="7993"/>
                    <a:pt x="4088" y="7521"/>
                    <a:pt x="3101" y="7364"/>
                  </a:cubicBezTo>
                  <a:cubicBezTo>
                    <a:pt x="2113" y="7207"/>
                    <a:pt x="1454" y="7364"/>
                    <a:pt x="862" y="8189"/>
                  </a:cubicBezTo>
                  <a:cubicBezTo>
                    <a:pt x="269" y="9014"/>
                    <a:pt x="-258" y="10506"/>
                    <a:pt x="137" y="11370"/>
                  </a:cubicBezTo>
                  <a:cubicBezTo>
                    <a:pt x="532" y="12234"/>
                    <a:pt x="1849" y="12470"/>
                    <a:pt x="3364" y="12038"/>
                  </a:cubicBezTo>
                  <a:cubicBezTo>
                    <a:pt x="4879" y="11606"/>
                    <a:pt x="6591" y="10506"/>
                    <a:pt x="7052" y="9171"/>
                  </a:cubicBezTo>
                  <a:cubicBezTo>
                    <a:pt x="7513" y="7836"/>
                    <a:pt x="6722" y="6265"/>
                    <a:pt x="6262" y="5047"/>
                  </a:cubicBezTo>
                  <a:cubicBezTo>
                    <a:pt x="5801" y="3830"/>
                    <a:pt x="5669" y="2966"/>
                    <a:pt x="6393" y="2220"/>
                  </a:cubicBezTo>
                  <a:cubicBezTo>
                    <a:pt x="7118" y="1473"/>
                    <a:pt x="8698" y="845"/>
                    <a:pt x="9883" y="492"/>
                  </a:cubicBezTo>
                  <a:cubicBezTo>
                    <a:pt x="11069" y="138"/>
                    <a:pt x="11859" y="60"/>
                    <a:pt x="12715" y="20"/>
                  </a:cubicBezTo>
                  <a:cubicBezTo>
                    <a:pt x="13571" y="-19"/>
                    <a:pt x="14493" y="-19"/>
                    <a:pt x="14888" y="177"/>
                  </a:cubicBezTo>
                  <a:cubicBezTo>
                    <a:pt x="15283" y="374"/>
                    <a:pt x="15152" y="766"/>
                    <a:pt x="14098" y="2023"/>
                  </a:cubicBezTo>
                  <a:cubicBezTo>
                    <a:pt x="13044" y="3280"/>
                    <a:pt x="11069" y="5401"/>
                    <a:pt x="9225" y="7796"/>
                  </a:cubicBezTo>
                  <a:cubicBezTo>
                    <a:pt x="7381" y="10192"/>
                    <a:pt x="5669" y="12862"/>
                    <a:pt x="4747" y="15101"/>
                  </a:cubicBezTo>
                  <a:cubicBezTo>
                    <a:pt x="3825" y="17340"/>
                    <a:pt x="3693" y="19146"/>
                    <a:pt x="4220" y="20206"/>
                  </a:cubicBezTo>
                  <a:cubicBezTo>
                    <a:pt x="4747" y="21267"/>
                    <a:pt x="5932" y="21581"/>
                    <a:pt x="7579" y="21110"/>
                  </a:cubicBezTo>
                  <a:cubicBezTo>
                    <a:pt x="9225" y="20638"/>
                    <a:pt x="11332" y="19382"/>
                    <a:pt x="12518" y="18086"/>
                  </a:cubicBezTo>
                  <a:cubicBezTo>
                    <a:pt x="13703" y="16790"/>
                    <a:pt x="13966" y="15454"/>
                    <a:pt x="13835" y="14473"/>
                  </a:cubicBezTo>
                  <a:cubicBezTo>
                    <a:pt x="13703" y="13491"/>
                    <a:pt x="13176" y="12862"/>
                    <a:pt x="13374" y="12430"/>
                  </a:cubicBezTo>
                  <a:cubicBezTo>
                    <a:pt x="13571" y="11998"/>
                    <a:pt x="14493" y="11763"/>
                    <a:pt x="15942" y="11409"/>
                  </a:cubicBezTo>
                  <a:cubicBezTo>
                    <a:pt x="17391" y="11056"/>
                    <a:pt x="19366" y="10585"/>
                    <a:pt x="21342" y="10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7052497" y="1179311"/>
              <a:ext cx="230718" cy="40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1585" y="9632"/>
                  </a:moveTo>
                  <a:cubicBezTo>
                    <a:pt x="1189" y="13140"/>
                    <a:pt x="793" y="16649"/>
                    <a:pt x="495" y="18677"/>
                  </a:cubicBezTo>
                  <a:cubicBezTo>
                    <a:pt x="198" y="20706"/>
                    <a:pt x="0" y="21254"/>
                    <a:pt x="0" y="21199"/>
                  </a:cubicBezTo>
                  <a:cubicBezTo>
                    <a:pt x="0" y="21144"/>
                    <a:pt x="198" y="20486"/>
                    <a:pt x="694" y="18403"/>
                  </a:cubicBezTo>
                  <a:cubicBezTo>
                    <a:pt x="1189" y="16320"/>
                    <a:pt x="1982" y="12811"/>
                    <a:pt x="2477" y="10180"/>
                  </a:cubicBezTo>
                  <a:cubicBezTo>
                    <a:pt x="2972" y="7548"/>
                    <a:pt x="3171" y="5794"/>
                    <a:pt x="3567" y="4095"/>
                  </a:cubicBezTo>
                  <a:cubicBezTo>
                    <a:pt x="3963" y="2395"/>
                    <a:pt x="4558" y="750"/>
                    <a:pt x="4855" y="202"/>
                  </a:cubicBezTo>
                  <a:cubicBezTo>
                    <a:pt x="5152" y="-346"/>
                    <a:pt x="5152" y="202"/>
                    <a:pt x="5846" y="2066"/>
                  </a:cubicBezTo>
                  <a:cubicBezTo>
                    <a:pt x="6539" y="3930"/>
                    <a:pt x="7927" y="7110"/>
                    <a:pt x="8917" y="8919"/>
                  </a:cubicBezTo>
                  <a:cubicBezTo>
                    <a:pt x="9908" y="10728"/>
                    <a:pt x="10503" y="11167"/>
                    <a:pt x="11196" y="11112"/>
                  </a:cubicBezTo>
                  <a:cubicBezTo>
                    <a:pt x="11890" y="11057"/>
                    <a:pt x="12683" y="10509"/>
                    <a:pt x="13872" y="8974"/>
                  </a:cubicBezTo>
                  <a:cubicBezTo>
                    <a:pt x="15061" y="7439"/>
                    <a:pt x="16646" y="4917"/>
                    <a:pt x="17835" y="3272"/>
                  </a:cubicBezTo>
                  <a:cubicBezTo>
                    <a:pt x="19024" y="1628"/>
                    <a:pt x="19817" y="860"/>
                    <a:pt x="20312" y="805"/>
                  </a:cubicBezTo>
                  <a:cubicBezTo>
                    <a:pt x="20807" y="750"/>
                    <a:pt x="21006" y="1408"/>
                    <a:pt x="21204" y="3437"/>
                  </a:cubicBezTo>
                  <a:cubicBezTo>
                    <a:pt x="21402" y="5465"/>
                    <a:pt x="21600" y="8864"/>
                    <a:pt x="21600" y="11550"/>
                  </a:cubicBezTo>
                  <a:cubicBezTo>
                    <a:pt x="21600" y="14237"/>
                    <a:pt x="21402" y="16210"/>
                    <a:pt x="21204" y="18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7945731" y="15176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7761581" y="1136378"/>
              <a:ext cx="349251" cy="452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9818" y="16813"/>
                  </a:moveTo>
                  <a:cubicBezTo>
                    <a:pt x="9295" y="16413"/>
                    <a:pt x="8771" y="16013"/>
                    <a:pt x="8378" y="15463"/>
                  </a:cubicBezTo>
                  <a:cubicBezTo>
                    <a:pt x="7985" y="14913"/>
                    <a:pt x="7724" y="14213"/>
                    <a:pt x="6480" y="14413"/>
                  </a:cubicBezTo>
                  <a:cubicBezTo>
                    <a:pt x="5236" y="14613"/>
                    <a:pt x="3011" y="15713"/>
                    <a:pt x="1702" y="16913"/>
                  </a:cubicBezTo>
                  <a:cubicBezTo>
                    <a:pt x="393" y="18113"/>
                    <a:pt x="0" y="19413"/>
                    <a:pt x="0" y="20263"/>
                  </a:cubicBezTo>
                  <a:cubicBezTo>
                    <a:pt x="0" y="21113"/>
                    <a:pt x="393" y="21513"/>
                    <a:pt x="1571" y="21313"/>
                  </a:cubicBezTo>
                  <a:cubicBezTo>
                    <a:pt x="2749" y="21113"/>
                    <a:pt x="4713" y="20313"/>
                    <a:pt x="6153" y="19413"/>
                  </a:cubicBezTo>
                  <a:cubicBezTo>
                    <a:pt x="7593" y="18513"/>
                    <a:pt x="8509" y="17513"/>
                    <a:pt x="9098" y="16763"/>
                  </a:cubicBezTo>
                  <a:cubicBezTo>
                    <a:pt x="9687" y="16013"/>
                    <a:pt x="9949" y="15513"/>
                    <a:pt x="9949" y="15513"/>
                  </a:cubicBezTo>
                  <a:cubicBezTo>
                    <a:pt x="9949" y="15513"/>
                    <a:pt x="9687" y="16013"/>
                    <a:pt x="9491" y="16713"/>
                  </a:cubicBezTo>
                  <a:cubicBezTo>
                    <a:pt x="9295" y="17413"/>
                    <a:pt x="9164" y="18313"/>
                    <a:pt x="9556" y="19113"/>
                  </a:cubicBezTo>
                  <a:cubicBezTo>
                    <a:pt x="9949" y="19913"/>
                    <a:pt x="10865" y="20613"/>
                    <a:pt x="11651" y="20763"/>
                  </a:cubicBezTo>
                  <a:cubicBezTo>
                    <a:pt x="12436" y="20913"/>
                    <a:pt x="13091" y="20513"/>
                    <a:pt x="14138" y="19013"/>
                  </a:cubicBezTo>
                  <a:cubicBezTo>
                    <a:pt x="15185" y="17513"/>
                    <a:pt x="16625" y="14913"/>
                    <a:pt x="17804" y="12013"/>
                  </a:cubicBezTo>
                  <a:cubicBezTo>
                    <a:pt x="18982" y="9113"/>
                    <a:pt x="19898" y="5913"/>
                    <a:pt x="20422" y="4013"/>
                  </a:cubicBezTo>
                  <a:cubicBezTo>
                    <a:pt x="20945" y="2113"/>
                    <a:pt x="21076" y="1513"/>
                    <a:pt x="21142" y="963"/>
                  </a:cubicBezTo>
                  <a:cubicBezTo>
                    <a:pt x="21207" y="413"/>
                    <a:pt x="21207" y="-87"/>
                    <a:pt x="21011" y="13"/>
                  </a:cubicBezTo>
                  <a:cubicBezTo>
                    <a:pt x="20815" y="113"/>
                    <a:pt x="20422" y="813"/>
                    <a:pt x="19702" y="2963"/>
                  </a:cubicBezTo>
                  <a:cubicBezTo>
                    <a:pt x="18982" y="5113"/>
                    <a:pt x="17935" y="8713"/>
                    <a:pt x="17411" y="11663"/>
                  </a:cubicBezTo>
                  <a:cubicBezTo>
                    <a:pt x="16887" y="14613"/>
                    <a:pt x="16887" y="16913"/>
                    <a:pt x="16953" y="18313"/>
                  </a:cubicBezTo>
                  <a:cubicBezTo>
                    <a:pt x="17018" y="19713"/>
                    <a:pt x="17149" y="20213"/>
                    <a:pt x="17542" y="20563"/>
                  </a:cubicBezTo>
                  <a:cubicBezTo>
                    <a:pt x="17935" y="20913"/>
                    <a:pt x="18589" y="21113"/>
                    <a:pt x="19309" y="20813"/>
                  </a:cubicBezTo>
                  <a:cubicBezTo>
                    <a:pt x="20029" y="20513"/>
                    <a:pt x="20815" y="19713"/>
                    <a:pt x="21600" y="18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7997528" y="1390649"/>
              <a:ext cx="17680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3736" y="21600"/>
                  </a:moveTo>
                  <a:cubicBezTo>
                    <a:pt x="1936" y="20160"/>
                    <a:pt x="136" y="18720"/>
                    <a:pt x="8" y="18000"/>
                  </a:cubicBezTo>
                  <a:cubicBezTo>
                    <a:pt x="-121" y="17280"/>
                    <a:pt x="1422" y="17280"/>
                    <a:pt x="5279" y="14400"/>
                  </a:cubicBezTo>
                  <a:cubicBezTo>
                    <a:pt x="9136" y="11520"/>
                    <a:pt x="15308" y="5760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8823190" y="1389231"/>
              <a:ext cx="189342" cy="20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14" fill="norm" stroke="1" extrusionOk="0">
                  <a:moveTo>
                    <a:pt x="2029" y="3490"/>
                  </a:moveTo>
                  <a:cubicBezTo>
                    <a:pt x="2029" y="8834"/>
                    <a:pt x="2029" y="14178"/>
                    <a:pt x="1669" y="17296"/>
                  </a:cubicBezTo>
                  <a:cubicBezTo>
                    <a:pt x="1309" y="20413"/>
                    <a:pt x="589" y="21304"/>
                    <a:pt x="229" y="21081"/>
                  </a:cubicBezTo>
                  <a:cubicBezTo>
                    <a:pt x="-131" y="20859"/>
                    <a:pt x="-131" y="19523"/>
                    <a:pt x="709" y="16516"/>
                  </a:cubicBezTo>
                  <a:cubicBezTo>
                    <a:pt x="1549" y="13510"/>
                    <a:pt x="3229" y="8834"/>
                    <a:pt x="4549" y="6050"/>
                  </a:cubicBezTo>
                  <a:cubicBezTo>
                    <a:pt x="5869" y="3267"/>
                    <a:pt x="6829" y="2376"/>
                    <a:pt x="7549" y="2599"/>
                  </a:cubicBezTo>
                  <a:cubicBezTo>
                    <a:pt x="8269" y="2822"/>
                    <a:pt x="8749" y="4158"/>
                    <a:pt x="8989" y="5939"/>
                  </a:cubicBezTo>
                  <a:cubicBezTo>
                    <a:pt x="9229" y="7720"/>
                    <a:pt x="9229" y="9947"/>
                    <a:pt x="9109" y="11617"/>
                  </a:cubicBezTo>
                  <a:cubicBezTo>
                    <a:pt x="8989" y="13288"/>
                    <a:pt x="8749" y="14401"/>
                    <a:pt x="8509" y="14401"/>
                  </a:cubicBezTo>
                  <a:cubicBezTo>
                    <a:pt x="8269" y="14401"/>
                    <a:pt x="8029" y="13288"/>
                    <a:pt x="9469" y="10727"/>
                  </a:cubicBezTo>
                  <a:cubicBezTo>
                    <a:pt x="10909" y="8166"/>
                    <a:pt x="14029" y="4158"/>
                    <a:pt x="16189" y="2042"/>
                  </a:cubicBezTo>
                  <a:cubicBezTo>
                    <a:pt x="18349" y="-73"/>
                    <a:pt x="19549" y="-296"/>
                    <a:pt x="20269" y="261"/>
                  </a:cubicBezTo>
                  <a:cubicBezTo>
                    <a:pt x="20989" y="817"/>
                    <a:pt x="21229" y="2153"/>
                    <a:pt x="21349" y="5048"/>
                  </a:cubicBezTo>
                  <a:cubicBezTo>
                    <a:pt x="21469" y="7943"/>
                    <a:pt x="21469" y="12397"/>
                    <a:pt x="21469" y="16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9152231" y="1118735"/>
              <a:ext cx="106158" cy="41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31" fill="norm" stroke="1" extrusionOk="0">
                  <a:moveTo>
                    <a:pt x="0" y="1925"/>
                  </a:moveTo>
                  <a:cubicBezTo>
                    <a:pt x="0" y="1374"/>
                    <a:pt x="0" y="823"/>
                    <a:pt x="1038" y="437"/>
                  </a:cubicBezTo>
                  <a:cubicBezTo>
                    <a:pt x="2077" y="51"/>
                    <a:pt x="4154" y="-169"/>
                    <a:pt x="7062" y="162"/>
                  </a:cubicBezTo>
                  <a:cubicBezTo>
                    <a:pt x="9969" y="492"/>
                    <a:pt x="13708" y="1374"/>
                    <a:pt x="16615" y="3027"/>
                  </a:cubicBezTo>
                  <a:cubicBezTo>
                    <a:pt x="19523" y="4680"/>
                    <a:pt x="21600" y="7104"/>
                    <a:pt x="20562" y="9309"/>
                  </a:cubicBezTo>
                  <a:cubicBezTo>
                    <a:pt x="19523" y="11513"/>
                    <a:pt x="15369" y="13496"/>
                    <a:pt x="12877" y="15480"/>
                  </a:cubicBezTo>
                  <a:cubicBezTo>
                    <a:pt x="10385" y="17464"/>
                    <a:pt x="9554" y="19447"/>
                    <a:pt x="8723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9222081" y="17081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0" y="2076449"/>
              <a:ext cx="1230183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70" y="15737"/>
                  </a:moveTo>
                  <a:cubicBezTo>
                    <a:pt x="48" y="15429"/>
                    <a:pt x="26" y="15120"/>
                    <a:pt x="13" y="14709"/>
                  </a:cubicBezTo>
                  <a:cubicBezTo>
                    <a:pt x="0" y="14297"/>
                    <a:pt x="-4" y="13783"/>
                    <a:pt x="5" y="13474"/>
                  </a:cubicBezTo>
                  <a:cubicBezTo>
                    <a:pt x="15" y="13166"/>
                    <a:pt x="37" y="13063"/>
                    <a:pt x="111" y="12960"/>
                  </a:cubicBezTo>
                  <a:cubicBezTo>
                    <a:pt x="186" y="12857"/>
                    <a:pt x="312" y="12754"/>
                    <a:pt x="440" y="12549"/>
                  </a:cubicBezTo>
                  <a:cubicBezTo>
                    <a:pt x="568" y="12343"/>
                    <a:pt x="698" y="12034"/>
                    <a:pt x="828" y="11777"/>
                  </a:cubicBezTo>
                  <a:cubicBezTo>
                    <a:pt x="958" y="11520"/>
                    <a:pt x="1088" y="11314"/>
                    <a:pt x="1228" y="11057"/>
                  </a:cubicBezTo>
                  <a:cubicBezTo>
                    <a:pt x="1367" y="10800"/>
                    <a:pt x="1516" y="10491"/>
                    <a:pt x="1672" y="10234"/>
                  </a:cubicBezTo>
                  <a:cubicBezTo>
                    <a:pt x="1828" y="9977"/>
                    <a:pt x="1991" y="9771"/>
                    <a:pt x="2136" y="9514"/>
                  </a:cubicBezTo>
                  <a:cubicBezTo>
                    <a:pt x="2281" y="9257"/>
                    <a:pt x="2408" y="8949"/>
                    <a:pt x="2534" y="8691"/>
                  </a:cubicBezTo>
                  <a:cubicBezTo>
                    <a:pt x="2660" y="8434"/>
                    <a:pt x="2787" y="8229"/>
                    <a:pt x="2915" y="8023"/>
                  </a:cubicBezTo>
                  <a:cubicBezTo>
                    <a:pt x="3043" y="7817"/>
                    <a:pt x="3173" y="7611"/>
                    <a:pt x="3316" y="7354"/>
                  </a:cubicBezTo>
                  <a:cubicBezTo>
                    <a:pt x="3459" y="7097"/>
                    <a:pt x="3615" y="6789"/>
                    <a:pt x="3777" y="6480"/>
                  </a:cubicBezTo>
                  <a:cubicBezTo>
                    <a:pt x="3938" y="6171"/>
                    <a:pt x="4106" y="5863"/>
                    <a:pt x="4228" y="5606"/>
                  </a:cubicBezTo>
                  <a:cubicBezTo>
                    <a:pt x="4351" y="5349"/>
                    <a:pt x="4429" y="5143"/>
                    <a:pt x="4514" y="4937"/>
                  </a:cubicBezTo>
                  <a:cubicBezTo>
                    <a:pt x="4600" y="4731"/>
                    <a:pt x="4693" y="4526"/>
                    <a:pt x="4782" y="4371"/>
                  </a:cubicBezTo>
                  <a:cubicBezTo>
                    <a:pt x="4871" y="4217"/>
                    <a:pt x="4957" y="4114"/>
                    <a:pt x="5053" y="3960"/>
                  </a:cubicBezTo>
                  <a:cubicBezTo>
                    <a:pt x="5150" y="3806"/>
                    <a:pt x="5258" y="3600"/>
                    <a:pt x="5406" y="3394"/>
                  </a:cubicBezTo>
                  <a:cubicBezTo>
                    <a:pt x="5555" y="3189"/>
                    <a:pt x="5744" y="2983"/>
                    <a:pt x="5887" y="2829"/>
                  </a:cubicBezTo>
                  <a:cubicBezTo>
                    <a:pt x="6030" y="2674"/>
                    <a:pt x="6127" y="2571"/>
                    <a:pt x="6224" y="2469"/>
                  </a:cubicBezTo>
                  <a:cubicBezTo>
                    <a:pt x="6320" y="2366"/>
                    <a:pt x="6417" y="2263"/>
                    <a:pt x="6517" y="2109"/>
                  </a:cubicBezTo>
                  <a:cubicBezTo>
                    <a:pt x="6618" y="1954"/>
                    <a:pt x="6722" y="1749"/>
                    <a:pt x="6824" y="1594"/>
                  </a:cubicBezTo>
                  <a:cubicBezTo>
                    <a:pt x="6926" y="1440"/>
                    <a:pt x="7026" y="1337"/>
                    <a:pt x="7134" y="1234"/>
                  </a:cubicBezTo>
                  <a:cubicBezTo>
                    <a:pt x="7242" y="1131"/>
                    <a:pt x="7357" y="1029"/>
                    <a:pt x="7470" y="926"/>
                  </a:cubicBezTo>
                  <a:cubicBezTo>
                    <a:pt x="7584" y="823"/>
                    <a:pt x="7695" y="720"/>
                    <a:pt x="7803" y="617"/>
                  </a:cubicBezTo>
                  <a:cubicBezTo>
                    <a:pt x="7911" y="514"/>
                    <a:pt x="8015" y="411"/>
                    <a:pt x="8126" y="360"/>
                  </a:cubicBezTo>
                  <a:cubicBezTo>
                    <a:pt x="8238" y="309"/>
                    <a:pt x="8357" y="309"/>
                    <a:pt x="8474" y="257"/>
                  </a:cubicBezTo>
                  <a:cubicBezTo>
                    <a:pt x="8591" y="206"/>
                    <a:pt x="8706" y="103"/>
                    <a:pt x="8823" y="51"/>
                  </a:cubicBezTo>
                  <a:cubicBezTo>
                    <a:pt x="8940" y="0"/>
                    <a:pt x="9059" y="0"/>
                    <a:pt x="9237" y="0"/>
                  </a:cubicBezTo>
                  <a:cubicBezTo>
                    <a:pt x="9416" y="0"/>
                    <a:pt x="9653" y="0"/>
                    <a:pt x="9832" y="0"/>
                  </a:cubicBezTo>
                  <a:cubicBezTo>
                    <a:pt x="10010" y="0"/>
                    <a:pt x="10129" y="0"/>
                    <a:pt x="10250" y="0"/>
                  </a:cubicBezTo>
                  <a:cubicBezTo>
                    <a:pt x="10371" y="0"/>
                    <a:pt x="10493" y="0"/>
                    <a:pt x="10610" y="0"/>
                  </a:cubicBezTo>
                  <a:cubicBezTo>
                    <a:pt x="10727" y="0"/>
                    <a:pt x="10839" y="0"/>
                    <a:pt x="10959" y="51"/>
                  </a:cubicBezTo>
                  <a:cubicBezTo>
                    <a:pt x="11080" y="103"/>
                    <a:pt x="11210" y="206"/>
                    <a:pt x="11337" y="309"/>
                  </a:cubicBezTo>
                  <a:cubicBezTo>
                    <a:pt x="11463" y="411"/>
                    <a:pt x="11586" y="514"/>
                    <a:pt x="11770" y="669"/>
                  </a:cubicBezTo>
                  <a:cubicBezTo>
                    <a:pt x="11953" y="823"/>
                    <a:pt x="12199" y="1029"/>
                    <a:pt x="12388" y="1183"/>
                  </a:cubicBezTo>
                  <a:cubicBezTo>
                    <a:pt x="12578" y="1337"/>
                    <a:pt x="12711" y="1440"/>
                    <a:pt x="12842" y="1594"/>
                  </a:cubicBezTo>
                  <a:cubicBezTo>
                    <a:pt x="12972" y="1749"/>
                    <a:pt x="13098" y="1954"/>
                    <a:pt x="13228" y="2109"/>
                  </a:cubicBezTo>
                  <a:cubicBezTo>
                    <a:pt x="13358" y="2263"/>
                    <a:pt x="13492" y="2366"/>
                    <a:pt x="13618" y="2469"/>
                  </a:cubicBezTo>
                  <a:cubicBezTo>
                    <a:pt x="13744" y="2571"/>
                    <a:pt x="13863" y="2674"/>
                    <a:pt x="13993" y="2829"/>
                  </a:cubicBezTo>
                  <a:cubicBezTo>
                    <a:pt x="14124" y="2983"/>
                    <a:pt x="14265" y="3189"/>
                    <a:pt x="14400" y="3343"/>
                  </a:cubicBezTo>
                  <a:cubicBezTo>
                    <a:pt x="14536" y="3497"/>
                    <a:pt x="14666" y="3600"/>
                    <a:pt x="14802" y="3754"/>
                  </a:cubicBezTo>
                  <a:cubicBezTo>
                    <a:pt x="14937" y="3909"/>
                    <a:pt x="15078" y="4114"/>
                    <a:pt x="15210" y="4269"/>
                  </a:cubicBezTo>
                  <a:cubicBezTo>
                    <a:pt x="15342" y="4423"/>
                    <a:pt x="15465" y="4526"/>
                    <a:pt x="15599" y="4680"/>
                  </a:cubicBezTo>
                  <a:cubicBezTo>
                    <a:pt x="15732" y="4834"/>
                    <a:pt x="15877" y="5040"/>
                    <a:pt x="16017" y="5246"/>
                  </a:cubicBezTo>
                  <a:cubicBezTo>
                    <a:pt x="16156" y="5451"/>
                    <a:pt x="16290" y="5657"/>
                    <a:pt x="16425" y="5914"/>
                  </a:cubicBezTo>
                  <a:cubicBezTo>
                    <a:pt x="16561" y="6171"/>
                    <a:pt x="16699" y="6480"/>
                    <a:pt x="16830" y="6737"/>
                  </a:cubicBezTo>
                  <a:cubicBezTo>
                    <a:pt x="16962" y="6994"/>
                    <a:pt x="17089" y="7200"/>
                    <a:pt x="17222" y="7406"/>
                  </a:cubicBezTo>
                  <a:cubicBezTo>
                    <a:pt x="17356" y="7611"/>
                    <a:pt x="17497" y="7817"/>
                    <a:pt x="17633" y="8074"/>
                  </a:cubicBezTo>
                  <a:cubicBezTo>
                    <a:pt x="17769" y="8331"/>
                    <a:pt x="17899" y="8640"/>
                    <a:pt x="18090" y="9051"/>
                  </a:cubicBezTo>
                  <a:cubicBezTo>
                    <a:pt x="18281" y="9463"/>
                    <a:pt x="18534" y="9977"/>
                    <a:pt x="18727" y="10440"/>
                  </a:cubicBezTo>
                  <a:cubicBezTo>
                    <a:pt x="18921" y="10903"/>
                    <a:pt x="19054" y="11314"/>
                    <a:pt x="19248" y="11931"/>
                  </a:cubicBezTo>
                  <a:cubicBezTo>
                    <a:pt x="19441" y="12549"/>
                    <a:pt x="19694" y="13371"/>
                    <a:pt x="19874" y="13989"/>
                  </a:cubicBezTo>
                  <a:cubicBezTo>
                    <a:pt x="20054" y="14606"/>
                    <a:pt x="20162" y="15017"/>
                    <a:pt x="20333" y="15686"/>
                  </a:cubicBezTo>
                  <a:cubicBezTo>
                    <a:pt x="20504" y="16354"/>
                    <a:pt x="20738" y="17280"/>
                    <a:pt x="20909" y="18051"/>
                  </a:cubicBezTo>
                  <a:cubicBezTo>
                    <a:pt x="21080" y="18823"/>
                    <a:pt x="21187" y="19440"/>
                    <a:pt x="21291" y="20006"/>
                  </a:cubicBezTo>
                  <a:cubicBezTo>
                    <a:pt x="21395" y="20571"/>
                    <a:pt x="21496" y="21086"/>
                    <a:pt x="215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700381" y="2705100"/>
              <a:ext cx="95251" cy="61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40" y="2392"/>
                    <a:pt x="19680" y="4783"/>
                    <a:pt x="18000" y="7399"/>
                  </a:cubicBezTo>
                  <a:cubicBezTo>
                    <a:pt x="16320" y="10015"/>
                    <a:pt x="13920" y="12855"/>
                    <a:pt x="11520" y="15135"/>
                  </a:cubicBezTo>
                  <a:cubicBezTo>
                    <a:pt x="9120" y="17415"/>
                    <a:pt x="6720" y="19134"/>
                    <a:pt x="4800" y="20180"/>
                  </a:cubicBezTo>
                  <a:cubicBezTo>
                    <a:pt x="2880" y="21226"/>
                    <a:pt x="1440" y="21600"/>
                    <a:pt x="720" y="21600"/>
                  </a:cubicBezTo>
                  <a:cubicBezTo>
                    <a:pt x="0" y="21600"/>
                    <a:pt x="0" y="21226"/>
                    <a:pt x="0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732131" y="2679700"/>
              <a:ext cx="3365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00"/>
                    <a:pt x="0" y="18000"/>
                    <a:pt x="883" y="15840"/>
                  </a:cubicBezTo>
                  <a:cubicBezTo>
                    <a:pt x="1766" y="13680"/>
                    <a:pt x="3532" y="11160"/>
                    <a:pt x="6725" y="8460"/>
                  </a:cubicBezTo>
                  <a:cubicBezTo>
                    <a:pt x="9917" y="5760"/>
                    <a:pt x="14536" y="2880"/>
                    <a:pt x="17253" y="1440"/>
                  </a:cubicBezTo>
                  <a:cubicBezTo>
                    <a:pt x="19970" y="0"/>
                    <a:pt x="207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763881" y="2927350"/>
              <a:ext cx="254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4400"/>
                    <a:pt x="11160" y="7200"/>
                    <a:pt x="14760" y="3600"/>
                  </a:cubicBezTo>
                  <a:cubicBezTo>
                    <a:pt x="18360" y="0"/>
                    <a:pt x="199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910572" y="3235236"/>
              <a:ext cx="266060" cy="27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47" fill="norm" stroke="1" extrusionOk="0">
                  <a:moveTo>
                    <a:pt x="1491" y="5695"/>
                  </a:moveTo>
                  <a:cubicBezTo>
                    <a:pt x="1319" y="10312"/>
                    <a:pt x="1148" y="14929"/>
                    <a:pt x="891" y="17732"/>
                  </a:cubicBezTo>
                  <a:cubicBezTo>
                    <a:pt x="634" y="20535"/>
                    <a:pt x="291" y="21524"/>
                    <a:pt x="119" y="21442"/>
                  </a:cubicBezTo>
                  <a:cubicBezTo>
                    <a:pt x="-52" y="21359"/>
                    <a:pt x="-52" y="20205"/>
                    <a:pt x="205" y="17567"/>
                  </a:cubicBezTo>
                  <a:cubicBezTo>
                    <a:pt x="462" y="14929"/>
                    <a:pt x="977" y="10806"/>
                    <a:pt x="1405" y="7921"/>
                  </a:cubicBezTo>
                  <a:cubicBezTo>
                    <a:pt x="1834" y="5035"/>
                    <a:pt x="2177" y="3387"/>
                    <a:pt x="2434" y="2150"/>
                  </a:cubicBezTo>
                  <a:cubicBezTo>
                    <a:pt x="2691" y="913"/>
                    <a:pt x="2862" y="89"/>
                    <a:pt x="3291" y="6"/>
                  </a:cubicBezTo>
                  <a:cubicBezTo>
                    <a:pt x="3719" y="-76"/>
                    <a:pt x="4405" y="584"/>
                    <a:pt x="4834" y="2068"/>
                  </a:cubicBezTo>
                  <a:cubicBezTo>
                    <a:pt x="5262" y="3551"/>
                    <a:pt x="5434" y="5860"/>
                    <a:pt x="5691" y="7591"/>
                  </a:cubicBezTo>
                  <a:cubicBezTo>
                    <a:pt x="5948" y="9322"/>
                    <a:pt x="6291" y="10477"/>
                    <a:pt x="6891" y="11219"/>
                  </a:cubicBezTo>
                  <a:cubicBezTo>
                    <a:pt x="7491" y="11961"/>
                    <a:pt x="8348" y="12290"/>
                    <a:pt x="9634" y="11054"/>
                  </a:cubicBezTo>
                  <a:cubicBezTo>
                    <a:pt x="10919" y="9817"/>
                    <a:pt x="12634" y="7014"/>
                    <a:pt x="13748" y="5118"/>
                  </a:cubicBezTo>
                  <a:cubicBezTo>
                    <a:pt x="14862" y="3222"/>
                    <a:pt x="15377" y="2232"/>
                    <a:pt x="15977" y="1490"/>
                  </a:cubicBezTo>
                  <a:cubicBezTo>
                    <a:pt x="16577" y="748"/>
                    <a:pt x="17262" y="254"/>
                    <a:pt x="17691" y="501"/>
                  </a:cubicBezTo>
                  <a:cubicBezTo>
                    <a:pt x="18119" y="748"/>
                    <a:pt x="18291" y="1738"/>
                    <a:pt x="18548" y="4541"/>
                  </a:cubicBezTo>
                  <a:cubicBezTo>
                    <a:pt x="18805" y="7344"/>
                    <a:pt x="19148" y="11961"/>
                    <a:pt x="19662" y="15011"/>
                  </a:cubicBezTo>
                  <a:cubicBezTo>
                    <a:pt x="20177" y="18061"/>
                    <a:pt x="20862" y="19545"/>
                    <a:pt x="21548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1375333" y="2732616"/>
              <a:ext cx="169599" cy="5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21106" y="1956"/>
                  </a:moveTo>
                  <a:cubicBezTo>
                    <a:pt x="20843" y="1531"/>
                    <a:pt x="20579" y="1106"/>
                    <a:pt x="20052" y="723"/>
                  </a:cubicBezTo>
                  <a:cubicBezTo>
                    <a:pt x="19526" y="340"/>
                    <a:pt x="18735" y="0"/>
                    <a:pt x="17813" y="0"/>
                  </a:cubicBezTo>
                  <a:cubicBezTo>
                    <a:pt x="16891" y="0"/>
                    <a:pt x="15838" y="340"/>
                    <a:pt x="13862" y="1573"/>
                  </a:cubicBezTo>
                  <a:cubicBezTo>
                    <a:pt x="11886" y="2806"/>
                    <a:pt x="8989" y="4932"/>
                    <a:pt x="6355" y="7569"/>
                  </a:cubicBezTo>
                  <a:cubicBezTo>
                    <a:pt x="3721" y="10205"/>
                    <a:pt x="1350" y="13351"/>
                    <a:pt x="428" y="15690"/>
                  </a:cubicBezTo>
                  <a:cubicBezTo>
                    <a:pt x="-494" y="18028"/>
                    <a:pt x="33" y="19559"/>
                    <a:pt x="2404" y="20409"/>
                  </a:cubicBezTo>
                  <a:cubicBezTo>
                    <a:pt x="4774" y="21260"/>
                    <a:pt x="8989" y="21430"/>
                    <a:pt x="13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1589914" y="3000747"/>
              <a:ext cx="247118" cy="216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195" fill="norm" stroke="1" extrusionOk="0">
                  <a:moveTo>
                    <a:pt x="1615" y="6506"/>
                  </a:moveTo>
                  <a:cubicBezTo>
                    <a:pt x="1245" y="10660"/>
                    <a:pt x="876" y="14814"/>
                    <a:pt x="599" y="17514"/>
                  </a:cubicBezTo>
                  <a:cubicBezTo>
                    <a:pt x="322" y="20214"/>
                    <a:pt x="138" y="21460"/>
                    <a:pt x="45" y="21148"/>
                  </a:cubicBezTo>
                  <a:cubicBezTo>
                    <a:pt x="-47" y="20837"/>
                    <a:pt x="-47" y="18968"/>
                    <a:pt x="507" y="15956"/>
                  </a:cubicBezTo>
                  <a:cubicBezTo>
                    <a:pt x="1061" y="12945"/>
                    <a:pt x="2168" y="8791"/>
                    <a:pt x="3091" y="6298"/>
                  </a:cubicBezTo>
                  <a:cubicBezTo>
                    <a:pt x="4015" y="3806"/>
                    <a:pt x="4753" y="2975"/>
                    <a:pt x="5491" y="2872"/>
                  </a:cubicBezTo>
                  <a:cubicBezTo>
                    <a:pt x="6230" y="2768"/>
                    <a:pt x="6968" y="3391"/>
                    <a:pt x="7522" y="5572"/>
                  </a:cubicBezTo>
                  <a:cubicBezTo>
                    <a:pt x="8076" y="7752"/>
                    <a:pt x="8445" y="11491"/>
                    <a:pt x="8999" y="12114"/>
                  </a:cubicBezTo>
                  <a:cubicBezTo>
                    <a:pt x="9553" y="12737"/>
                    <a:pt x="10291" y="10245"/>
                    <a:pt x="11122" y="7960"/>
                  </a:cubicBezTo>
                  <a:cubicBezTo>
                    <a:pt x="11953" y="5675"/>
                    <a:pt x="12876" y="3598"/>
                    <a:pt x="13707" y="2248"/>
                  </a:cubicBezTo>
                  <a:cubicBezTo>
                    <a:pt x="14538" y="898"/>
                    <a:pt x="15276" y="275"/>
                    <a:pt x="16107" y="68"/>
                  </a:cubicBezTo>
                  <a:cubicBezTo>
                    <a:pt x="16938" y="-140"/>
                    <a:pt x="17861" y="68"/>
                    <a:pt x="18599" y="1625"/>
                  </a:cubicBezTo>
                  <a:cubicBezTo>
                    <a:pt x="19338" y="3183"/>
                    <a:pt x="19891" y="6091"/>
                    <a:pt x="20353" y="9310"/>
                  </a:cubicBezTo>
                  <a:cubicBezTo>
                    <a:pt x="20815" y="12529"/>
                    <a:pt x="21184" y="16060"/>
                    <a:pt x="21553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1951331" y="2692399"/>
              <a:ext cx="138177" cy="58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524" fill="norm" stroke="1" extrusionOk="0">
                  <a:moveTo>
                    <a:pt x="0" y="0"/>
                  </a:moveTo>
                  <a:cubicBezTo>
                    <a:pt x="4255" y="2027"/>
                    <a:pt x="8509" y="4055"/>
                    <a:pt x="12109" y="6277"/>
                  </a:cubicBezTo>
                  <a:cubicBezTo>
                    <a:pt x="15709" y="8500"/>
                    <a:pt x="18655" y="10917"/>
                    <a:pt x="20127" y="13334"/>
                  </a:cubicBezTo>
                  <a:cubicBezTo>
                    <a:pt x="21600" y="15752"/>
                    <a:pt x="21600" y="18169"/>
                    <a:pt x="20945" y="19573"/>
                  </a:cubicBezTo>
                  <a:cubicBezTo>
                    <a:pt x="20291" y="20976"/>
                    <a:pt x="18982" y="21366"/>
                    <a:pt x="17018" y="21483"/>
                  </a:cubicBezTo>
                  <a:cubicBezTo>
                    <a:pt x="15055" y="21600"/>
                    <a:pt x="12436" y="21444"/>
                    <a:pt x="9818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2573631" y="2997200"/>
              <a:ext cx="2222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3" y="16800"/>
                    <a:pt x="1646" y="12000"/>
                    <a:pt x="5246" y="8400"/>
                  </a:cubicBezTo>
                  <a:cubicBezTo>
                    <a:pt x="8846" y="4800"/>
                    <a:pt x="1522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2624431" y="3130550"/>
              <a:ext cx="234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5840"/>
                    <a:pt x="12065" y="10080"/>
                    <a:pt x="15665" y="6480"/>
                  </a:cubicBezTo>
                  <a:cubicBezTo>
                    <a:pt x="19265" y="2880"/>
                    <a:pt x="2043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231084" y="2742773"/>
              <a:ext cx="138713" cy="538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374" fill="norm" stroke="1" extrusionOk="0">
                  <a:moveTo>
                    <a:pt x="4254" y="7833"/>
                  </a:moveTo>
                  <a:cubicBezTo>
                    <a:pt x="4572" y="10019"/>
                    <a:pt x="4889" y="12204"/>
                    <a:pt x="5207" y="14305"/>
                  </a:cubicBezTo>
                  <a:cubicBezTo>
                    <a:pt x="5525" y="16406"/>
                    <a:pt x="5842" y="18423"/>
                    <a:pt x="5842" y="19684"/>
                  </a:cubicBezTo>
                  <a:cubicBezTo>
                    <a:pt x="5842" y="20945"/>
                    <a:pt x="5525" y="21449"/>
                    <a:pt x="5048" y="21365"/>
                  </a:cubicBezTo>
                  <a:cubicBezTo>
                    <a:pt x="4572" y="21281"/>
                    <a:pt x="3936" y="20609"/>
                    <a:pt x="3142" y="18802"/>
                  </a:cubicBezTo>
                  <a:cubicBezTo>
                    <a:pt x="2348" y="16995"/>
                    <a:pt x="1395" y="14053"/>
                    <a:pt x="760" y="11195"/>
                  </a:cubicBezTo>
                  <a:cubicBezTo>
                    <a:pt x="125" y="8338"/>
                    <a:pt x="-193" y="5564"/>
                    <a:pt x="125" y="3715"/>
                  </a:cubicBezTo>
                  <a:cubicBezTo>
                    <a:pt x="442" y="1866"/>
                    <a:pt x="1395" y="942"/>
                    <a:pt x="2666" y="437"/>
                  </a:cubicBezTo>
                  <a:cubicBezTo>
                    <a:pt x="3936" y="-67"/>
                    <a:pt x="5525" y="-151"/>
                    <a:pt x="8383" y="269"/>
                  </a:cubicBezTo>
                  <a:cubicBezTo>
                    <a:pt x="11242" y="689"/>
                    <a:pt x="15372" y="1614"/>
                    <a:pt x="17913" y="2538"/>
                  </a:cubicBezTo>
                  <a:cubicBezTo>
                    <a:pt x="20454" y="3463"/>
                    <a:pt x="21407" y="4388"/>
                    <a:pt x="20454" y="5228"/>
                  </a:cubicBezTo>
                  <a:cubicBezTo>
                    <a:pt x="19501" y="6068"/>
                    <a:pt x="16642" y="6825"/>
                    <a:pt x="12989" y="7245"/>
                  </a:cubicBezTo>
                  <a:cubicBezTo>
                    <a:pt x="9336" y="7665"/>
                    <a:pt x="4889" y="7749"/>
                    <a:pt x="442" y="7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3333514" y="3022599"/>
              <a:ext cx="179918" cy="23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34" fill="norm" stroke="1" extrusionOk="0">
                  <a:moveTo>
                    <a:pt x="251" y="7005"/>
                  </a:moveTo>
                  <a:cubicBezTo>
                    <a:pt x="0" y="5449"/>
                    <a:pt x="-251" y="3892"/>
                    <a:pt x="502" y="3016"/>
                  </a:cubicBezTo>
                  <a:cubicBezTo>
                    <a:pt x="1256" y="2141"/>
                    <a:pt x="3014" y="1946"/>
                    <a:pt x="5651" y="2919"/>
                  </a:cubicBezTo>
                  <a:cubicBezTo>
                    <a:pt x="8289" y="3892"/>
                    <a:pt x="11805" y="6032"/>
                    <a:pt x="13689" y="8757"/>
                  </a:cubicBezTo>
                  <a:cubicBezTo>
                    <a:pt x="15572" y="11481"/>
                    <a:pt x="15823" y="14789"/>
                    <a:pt x="15447" y="17027"/>
                  </a:cubicBezTo>
                  <a:cubicBezTo>
                    <a:pt x="15070" y="19265"/>
                    <a:pt x="14065" y="20432"/>
                    <a:pt x="12809" y="21016"/>
                  </a:cubicBezTo>
                  <a:cubicBezTo>
                    <a:pt x="11554" y="21600"/>
                    <a:pt x="10047" y="21600"/>
                    <a:pt x="9670" y="19070"/>
                  </a:cubicBezTo>
                  <a:cubicBezTo>
                    <a:pt x="9293" y="16541"/>
                    <a:pt x="10047" y="11481"/>
                    <a:pt x="12182" y="7881"/>
                  </a:cubicBezTo>
                  <a:cubicBezTo>
                    <a:pt x="14316" y="4281"/>
                    <a:pt x="17833" y="2141"/>
                    <a:pt x="213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629047" y="2835188"/>
              <a:ext cx="144735" cy="40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39" fill="norm" stroke="1" extrusionOk="0">
                  <a:moveTo>
                    <a:pt x="21100" y="2873"/>
                  </a:moveTo>
                  <a:cubicBezTo>
                    <a:pt x="20483" y="2311"/>
                    <a:pt x="19866" y="1748"/>
                    <a:pt x="18940" y="1186"/>
                  </a:cubicBezTo>
                  <a:cubicBezTo>
                    <a:pt x="18014" y="623"/>
                    <a:pt x="16780" y="61"/>
                    <a:pt x="15237" y="4"/>
                  </a:cubicBezTo>
                  <a:cubicBezTo>
                    <a:pt x="13694" y="-52"/>
                    <a:pt x="11843" y="398"/>
                    <a:pt x="9374" y="1804"/>
                  </a:cubicBezTo>
                  <a:cubicBezTo>
                    <a:pt x="6906" y="3211"/>
                    <a:pt x="3820" y="5573"/>
                    <a:pt x="1969" y="8386"/>
                  </a:cubicBezTo>
                  <a:cubicBezTo>
                    <a:pt x="117" y="11198"/>
                    <a:pt x="-500" y="14460"/>
                    <a:pt x="426" y="16767"/>
                  </a:cubicBezTo>
                  <a:cubicBezTo>
                    <a:pt x="1351" y="19073"/>
                    <a:pt x="3820" y="20423"/>
                    <a:pt x="6751" y="20986"/>
                  </a:cubicBezTo>
                  <a:cubicBezTo>
                    <a:pt x="9683" y="21548"/>
                    <a:pt x="13077" y="21323"/>
                    <a:pt x="16471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3841514" y="2818836"/>
              <a:ext cx="262468" cy="38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265" y="9089"/>
                  </a:moveTo>
                  <a:cubicBezTo>
                    <a:pt x="1916" y="12805"/>
                    <a:pt x="1568" y="16522"/>
                    <a:pt x="1306" y="18670"/>
                  </a:cubicBezTo>
                  <a:cubicBezTo>
                    <a:pt x="1045" y="20818"/>
                    <a:pt x="871" y="21399"/>
                    <a:pt x="610" y="21283"/>
                  </a:cubicBezTo>
                  <a:cubicBezTo>
                    <a:pt x="348" y="21167"/>
                    <a:pt x="0" y="20354"/>
                    <a:pt x="0" y="17799"/>
                  </a:cubicBezTo>
                  <a:cubicBezTo>
                    <a:pt x="0" y="15244"/>
                    <a:pt x="348" y="10947"/>
                    <a:pt x="610" y="8160"/>
                  </a:cubicBezTo>
                  <a:cubicBezTo>
                    <a:pt x="871" y="5373"/>
                    <a:pt x="1045" y="4096"/>
                    <a:pt x="1219" y="3109"/>
                  </a:cubicBezTo>
                  <a:cubicBezTo>
                    <a:pt x="1394" y="2122"/>
                    <a:pt x="1568" y="1425"/>
                    <a:pt x="1916" y="844"/>
                  </a:cubicBezTo>
                  <a:cubicBezTo>
                    <a:pt x="2265" y="264"/>
                    <a:pt x="2787" y="-201"/>
                    <a:pt x="3310" y="89"/>
                  </a:cubicBezTo>
                  <a:cubicBezTo>
                    <a:pt x="3832" y="380"/>
                    <a:pt x="4355" y="1425"/>
                    <a:pt x="4790" y="2934"/>
                  </a:cubicBezTo>
                  <a:cubicBezTo>
                    <a:pt x="5226" y="4444"/>
                    <a:pt x="5574" y="6418"/>
                    <a:pt x="5923" y="7928"/>
                  </a:cubicBezTo>
                  <a:cubicBezTo>
                    <a:pt x="6271" y="9438"/>
                    <a:pt x="6619" y="10483"/>
                    <a:pt x="7229" y="10947"/>
                  </a:cubicBezTo>
                  <a:cubicBezTo>
                    <a:pt x="7839" y="11412"/>
                    <a:pt x="8710" y="11296"/>
                    <a:pt x="9842" y="10193"/>
                  </a:cubicBezTo>
                  <a:cubicBezTo>
                    <a:pt x="10974" y="9089"/>
                    <a:pt x="12368" y="6999"/>
                    <a:pt x="13587" y="5373"/>
                  </a:cubicBezTo>
                  <a:cubicBezTo>
                    <a:pt x="14806" y="3747"/>
                    <a:pt x="15852" y="2586"/>
                    <a:pt x="16635" y="1715"/>
                  </a:cubicBezTo>
                  <a:cubicBezTo>
                    <a:pt x="17419" y="844"/>
                    <a:pt x="17942" y="264"/>
                    <a:pt x="18203" y="322"/>
                  </a:cubicBezTo>
                  <a:cubicBezTo>
                    <a:pt x="18465" y="380"/>
                    <a:pt x="18465" y="1076"/>
                    <a:pt x="18465" y="3980"/>
                  </a:cubicBezTo>
                  <a:cubicBezTo>
                    <a:pt x="18465" y="6883"/>
                    <a:pt x="18465" y="11993"/>
                    <a:pt x="18465" y="14838"/>
                  </a:cubicBezTo>
                  <a:cubicBezTo>
                    <a:pt x="18465" y="17683"/>
                    <a:pt x="18465" y="18264"/>
                    <a:pt x="18726" y="19018"/>
                  </a:cubicBezTo>
                  <a:cubicBezTo>
                    <a:pt x="18987" y="19773"/>
                    <a:pt x="19510" y="20702"/>
                    <a:pt x="19945" y="20876"/>
                  </a:cubicBezTo>
                  <a:cubicBezTo>
                    <a:pt x="20381" y="21051"/>
                    <a:pt x="20729" y="20470"/>
                    <a:pt x="20990" y="19889"/>
                  </a:cubicBezTo>
                  <a:cubicBezTo>
                    <a:pt x="21252" y="19309"/>
                    <a:pt x="21426" y="18728"/>
                    <a:pt x="21600" y="18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4489602" y="2895600"/>
              <a:ext cx="249380" cy="22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50" fill="norm" stroke="1" extrusionOk="0">
                  <a:moveTo>
                    <a:pt x="19207" y="0"/>
                  </a:moveTo>
                  <a:cubicBezTo>
                    <a:pt x="19025" y="1000"/>
                    <a:pt x="18844" y="2000"/>
                    <a:pt x="17482" y="3300"/>
                  </a:cubicBezTo>
                  <a:cubicBezTo>
                    <a:pt x="16121" y="4600"/>
                    <a:pt x="13580" y="6200"/>
                    <a:pt x="10767" y="8300"/>
                  </a:cubicBezTo>
                  <a:cubicBezTo>
                    <a:pt x="7953" y="10400"/>
                    <a:pt x="4867" y="13000"/>
                    <a:pt x="3052" y="14700"/>
                  </a:cubicBezTo>
                  <a:cubicBezTo>
                    <a:pt x="1237" y="16400"/>
                    <a:pt x="693" y="17200"/>
                    <a:pt x="330" y="18200"/>
                  </a:cubicBezTo>
                  <a:cubicBezTo>
                    <a:pt x="-33" y="19200"/>
                    <a:pt x="-215" y="20400"/>
                    <a:pt x="420" y="21000"/>
                  </a:cubicBezTo>
                  <a:cubicBezTo>
                    <a:pt x="1056" y="21600"/>
                    <a:pt x="2508" y="21600"/>
                    <a:pt x="6138" y="21500"/>
                  </a:cubicBezTo>
                  <a:cubicBezTo>
                    <a:pt x="9768" y="21400"/>
                    <a:pt x="15577" y="21200"/>
                    <a:pt x="21385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478631" y="3219449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4400"/>
                    <a:pt x="8727" y="7200"/>
                    <a:pt x="12327" y="3600"/>
                  </a:cubicBezTo>
                  <a:cubicBezTo>
                    <a:pt x="15927" y="0"/>
                    <a:pt x="187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4911330" y="2956801"/>
              <a:ext cx="246752" cy="20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99" fill="norm" stroke="1" extrusionOk="0">
                  <a:moveTo>
                    <a:pt x="1030" y="3510"/>
                  </a:moveTo>
                  <a:cubicBezTo>
                    <a:pt x="1030" y="8528"/>
                    <a:pt x="1030" y="13546"/>
                    <a:pt x="845" y="16710"/>
                  </a:cubicBezTo>
                  <a:cubicBezTo>
                    <a:pt x="660" y="19874"/>
                    <a:pt x="291" y="21183"/>
                    <a:pt x="107" y="21292"/>
                  </a:cubicBezTo>
                  <a:cubicBezTo>
                    <a:pt x="-78" y="21401"/>
                    <a:pt x="-78" y="20310"/>
                    <a:pt x="568" y="17365"/>
                  </a:cubicBezTo>
                  <a:cubicBezTo>
                    <a:pt x="1214" y="14419"/>
                    <a:pt x="2507" y="9619"/>
                    <a:pt x="3614" y="6674"/>
                  </a:cubicBezTo>
                  <a:cubicBezTo>
                    <a:pt x="4722" y="3728"/>
                    <a:pt x="5645" y="2637"/>
                    <a:pt x="6384" y="2528"/>
                  </a:cubicBezTo>
                  <a:cubicBezTo>
                    <a:pt x="7122" y="2419"/>
                    <a:pt x="7676" y="3292"/>
                    <a:pt x="8045" y="4710"/>
                  </a:cubicBezTo>
                  <a:cubicBezTo>
                    <a:pt x="8414" y="6128"/>
                    <a:pt x="8599" y="8092"/>
                    <a:pt x="8691" y="9619"/>
                  </a:cubicBezTo>
                  <a:cubicBezTo>
                    <a:pt x="8784" y="11146"/>
                    <a:pt x="8784" y="12237"/>
                    <a:pt x="8784" y="12237"/>
                  </a:cubicBezTo>
                  <a:cubicBezTo>
                    <a:pt x="8784" y="12237"/>
                    <a:pt x="8784" y="11146"/>
                    <a:pt x="9891" y="8965"/>
                  </a:cubicBezTo>
                  <a:cubicBezTo>
                    <a:pt x="10999" y="6783"/>
                    <a:pt x="13214" y="3510"/>
                    <a:pt x="14784" y="1765"/>
                  </a:cubicBezTo>
                  <a:cubicBezTo>
                    <a:pt x="16353" y="19"/>
                    <a:pt x="17276" y="-199"/>
                    <a:pt x="18014" y="128"/>
                  </a:cubicBezTo>
                  <a:cubicBezTo>
                    <a:pt x="18753" y="456"/>
                    <a:pt x="19307" y="1328"/>
                    <a:pt x="19860" y="4601"/>
                  </a:cubicBezTo>
                  <a:cubicBezTo>
                    <a:pt x="20414" y="7874"/>
                    <a:pt x="20968" y="13546"/>
                    <a:pt x="21522" y="19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5246981" y="2673350"/>
              <a:ext cx="159378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600" fill="norm" stroke="1" extrusionOk="0">
                  <a:moveTo>
                    <a:pt x="0" y="0"/>
                  </a:moveTo>
                  <a:cubicBezTo>
                    <a:pt x="4488" y="1643"/>
                    <a:pt x="8977" y="3287"/>
                    <a:pt x="12623" y="5361"/>
                  </a:cubicBezTo>
                  <a:cubicBezTo>
                    <a:pt x="16270" y="7435"/>
                    <a:pt x="19075" y="9939"/>
                    <a:pt x="20338" y="12248"/>
                  </a:cubicBezTo>
                  <a:cubicBezTo>
                    <a:pt x="21600" y="14557"/>
                    <a:pt x="21319" y="16670"/>
                    <a:pt x="19636" y="18196"/>
                  </a:cubicBezTo>
                  <a:cubicBezTo>
                    <a:pt x="17953" y="19722"/>
                    <a:pt x="14868" y="20661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5856581" y="2984500"/>
              <a:ext cx="1968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5200"/>
                    <a:pt x="11613" y="8800"/>
                    <a:pt x="15213" y="5200"/>
                  </a:cubicBezTo>
                  <a:cubicBezTo>
                    <a:pt x="18813" y="1600"/>
                    <a:pt x="20206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5869281" y="312420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6605881" y="2748342"/>
              <a:ext cx="95672" cy="53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430" fill="norm" stroke="1" extrusionOk="0">
                  <a:moveTo>
                    <a:pt x="1350" y="8873"/>
                  </a:moveTo>
                  <a:cubicBezTo>
                    <a:pt x="1350" y="10722"/>
                    <a:pt x="1350" y="12571"/>
                    <a:pt x="2250" y="14378"/>
                  </a:cubicBezTo>
                  <a:cubicBezTo>
                    <a:pt x="3150" y="16185"/>
                    <a:pt x="4950" y="17950"/>
                    <a:pt x="6075" y="19211"/>
                  </a:cubicBezTo>
                  <a:cubicBezTo>
                    <a:pt x="7200" y="20471"/>
                    <a:pt x="7650" y="21228"/>
                    <a:pt x="7425" y="21396"/>
                  </a:cubicBezTo>
                  <a:cubicBezTo>
                    <a:pt x="7200" y="21564"/>
                    <a:pt x="6300" y="21144"/>
                    <a:pt x="4950" y="19505"/>
                  </a:cubicBezTo>
                  <a:cubicBezTo>
                    <a:pt x="3600" y="17866"/>
                    <a:pt x="1800" y="15008"/>
                    <a:pt x="900" y="12277"/>
                  </a:cubicBezTo>
                  <a:cubicBezTo>
                    <a:pt x="0" y="9545"/>
                    <a:pt x="0" y="6940"/>
                    <a:pt x="900" y="5007"/>
                  </a:cubicBezTo>
                  <a:cubicBezTo>
                    <a:pt x="1800" y="3074"/>
                    <a:pt x="3600" y="1813"/>
                    <a:pt x="5625" y="1057"/>
                  </a:cubicBezTo>
                  <a:cubicBezTo>
                    <a:pt x="7650" y="300"/>
                    <a:pt x="9900" y="48"/>
                    <a:pt x="12150" y="6"/>
                  </a:cubicBezTo>
                  <a:cubicBezTo>
                    <a:pt x="14400" y="-36"/>
                    <a:pt x="16650" y="132"/>
                    <a:pt x="18450" y="973"/>
                  </a:cubicBezTo>
                  <a:cubicBezTo>
                    <a:pt x="20250" y="1813"/>
                    <a:pt x="21600" y="3326"/>
                    <a:pt x="18450" y="5007"/>
                  </a:cubicBezTo>
                  <a:cubicBezTo>
                    <a:pt x="15300" y="6688"/>
                    <a:pt x="7650" y="8537"/>
                    <a:pt x="0" y="1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6682081" y="3035300"/>
              <a:ext cx="171451" cy="237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5735"/>
                  </a:moveTo>
                  <a:cubicBezTo>
                    <a:pt x="0" y="4779"/>
                    <a:pt x="0" y="3823"/>
                    <a:pt x="800" y="3441"/>
                  </a:cubicBezTo>
                  <a:cubicBezTo>
                    <a:pt x="1600" y="3058"/>
                    <a:pt x="3200" y="3250"/>
                    <a:pt x="6133" y="5065"/>
                  </a:cubicBezTo>
                  <a:cubicBezTo>
                    <a:pt x="9067" y="6881"/>
                    <a:pt x="13333" y="10322"/>
                    <a:pt x="14933" y="13285"/>
                  </a:cubicBezTo>
                  <a:cubicBezTo>
                    <a:pt x="16533" y="16248"/>
                    <a:pt x="15467" y="18733"/>
                    <a:pt x="14267" y="20071"/>
                  </a:cubicBezTo>
                  <a:cubicBezTo>
                    <a:pt x="13067" y="21409"/>
                    <a:pt x="11733" y="21600"/>
                    <a:pt x="10667" y="21313"/>
                  </a:cubicBezTo>
                  <a:cubicBezTo>
                    <a:pt x="9600" y="21027"/>
                    <a:pt x="8800" y="20262"/>
                    <a:pt x="8800" y="17490"/>
                  </a:cubicBezTo>
                  <a:cubicBezTo>
                    <a:pt x="8800" y="14719"/>
                    <a:pt x="9600" y="9940"/>
                    <a:pt x="11867" y="6690"/>
                  </a:cubicBezTo>
                  <a:cubicBezTo>
                    <a:pt x="14133" y="3441"/>
                    <a:pt x="17867" y="1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7040373" y="2789701"/>
              <a:ext cx="175109" cy="50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13" fill="norm" stroke="1" extrusionOk="0">
                  <a:moveTo>
                    <a:pt x="21273" y="993"/>
                  </a:moveTo>
                  <a:cubicBezTo>
                    <a:pt x="20502" y="633"/>
                    <a:pt x="19730" y="273"/>
                    <a:pt x="18573" y="93"/>
                  </a:cubicBezTo>
                  <a:cubicBezTo>
                    <a:pt x="17416" y="-87"/>
                    <a:pt x="15873" y="-87"/>
                    <a:pt x="13173" y="858"/>
                  </a:cubicBezTo>
                  <a:cubicBezTo>
                    <a:pt x="10473" y="1803"/>
                    <a:pt x="6616" y="3693"/>
                    <a:pt x="3916" y="6168"/>
                  </a:cubicBezTo>
                  <a:cubicBezTo>
                    <a:pt x="1216" y="8643"/>
                    <a:pt x="-327" y="11703"/>
                    <a:pt x="59" y="14268"/>
                  </a:cubicBezTo>
                  <a:cubicBezTo>
                    <a:pt x="444" y="16833"/>
                    <a:pt x="2759" y="18903"/>
                    <a:pt x="4559" y="20028"/>
                  </a:cubicBezTo>
                  <a:cubicBezTo>
                    <a:pt x="6359" y="21153"/>
                    <a:pt x="7644" y="21333"/>
                    <a:pt x="893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7203251" y="3072874"/>
              <a:ext cx="161737" cy="173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30" fill="norm" stroke="1" extrusionOk="0">
                  <a:moveTo>
                    <a:pt x="780" y="2379"/>
                  </a:moveTo>
                  <a:cubicBezTo>
                    <a:pt x="780" y="7779"/>
                    <a:pt x="780" y="13179"/>
                    <a:pt x="639" y="16521"/>
                  </a:cubicBezTo>
                  <a:cubicBezTo>
                    <a:pt x="499" y="19864"/>
                    <a:pt x="219" y="21150"/>
                    <a:pt x="78" y="21021"/>
                  </a:cubicBezTo>
                  <a:cubicBezTo>
                    <a:pt x="-62" y="20893"/>
                    <a:pt x="-62" y="19350"/>
                    <a:pt x="499" y="16650"/>
                  </a:cubicBezTo>
                  <a:cubicBezTo>
                    <a:pt x="1060" y="13950"/>
                    <a:pt x="2182" y="10093"/>
                    <a:pt x="3024" y="7393"/>
                  </a:cubicBezTo>
                  <a:cubicBezTo>
                    <a:pt x="3865" y="4693"/>
                    <a:pt x="4426" y="3150"/>
                    <a:pt x="5128" y="3021"/>
                  </a:cubicBezTo>
                  <a:cubicBezTo>
                    <a:pt x="5829" y="2893"/>
                    <a:pt x="6670" y="4179"/>
                    <a:pt x="7091" y="5464"/>
                  </a:cubicBezTo>
                  <a:cubicBezTo>
                    <a:pt x="7512" y="6750"/>
                    <a:pt x="7512" y="8036"/>
                    <a:pt x="7512" y="9321"/>
                  </a:cubicBezTo>
                  <a:cubicBezTo>
                    <a:pt x="7512" y="10607"/>
                    <a:pt x="7512" y="11893"/>
                    <a:pt x="7793" y="11893"/>
                  </a:cubicBezTo>
                  <a:cubicBezTo>
                    <a:pt x="8073" y="11893"/>
                    <a:pt x="8634" y="10607"/>
                    <a:pt x="9616" y="8679"/>
                  </a:cubicBezTo>
                  <a:cubicBezTo>
                    <a:pt x="10598" y="6750"/>
                    <a:pt x="12000" y="4179"/>
                    <a:pt x="13824" y="2379"/>
                  </a:cubicBezTo>
                  <a:cubicBezTo>
                    <a:pt x="15647" y="579"/>
                    <a:pt x="17891" y="-450"/>
                    <a:pt x="19294" y="193"/>
                  </a:cubicBezTo>
                  <a:cubicBezTo>
                    <a:pt x="20696" y="836"/>
                    <a:pt x="21257" y="3150"/>
                    <a:pt x="21398" y="5979"/>
                  </a:cubicBezTo>
                  <a:cubicBezTo>
                    <a:pt x="21538" y="8807"/>
                    <a:pt x="21257" y="12150"/>
                    <a:pt x="20977" y="15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7365026" y="3081651"/>
              <a:ext cx="129856" cy="125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928" fill="norm" stroke="1" extrusionOk="0">
                  <a:moveTo>
                    <a:pt x="16147" y="6056"/>
                  </a:moveTo>
                  <a:cubicBezTo>
                    <a:pt x="16147" y="4285"/>
                    <a:pt x="16147" y="2515"/>
                    <a:pt x="15102" y="1276"/>
                  </a:cubicBezTo>
                  <a:cubicBezTo>
                    <a:pt x="14057" y="36"/>
                    <a:pt x="11967" y="-672"/>
                    <a:pt x="9354" y="921"/>
                  </a:cubicBezTo>
                  <a:cubicBezTo>
                    <a:pt x="6741" y="2515"/>
                    <a:pt x="3605" y="6410"/>
                    <a:pt x="1863" y="9243"/>
                  </a:cubicBezTo>
                  <a:cubicBezTo>
                    <a:pt x="121" y="12076"/>
                    <a:pt x="-227" y="13846"/>
                    <a:pt x="121" y="15439"/>
                  </a:cubicBezTo>
                  <a:cubicBezTo>
                    <a:pt x="470" y="17033"/>
                    <a:pt x="1515" y="18449"/>
                    <a:pt x="2908" y="18626"/>
                  </a:cubicBezTo>
                  <a:cubicBezTo>
                    <a:pt x="4302" y="18803"/>
                    <a:pt x="6044" y="17741"/>
                    <a:pt x="7612" y="16502"/>
                  </a:cubicBezTo>
                  <a:cubicBezTo>
                    <a:pt x="9179" y="15262"/>
                    <a:pt x="10573" y="13846"/>
                    <a:pt x="11967" y="12076"/>
                  </a:cubicBezTo>
                  <a:cubicBezTo>
                    <a:pt x="13360" y="10305"/>
                    <a:pt x="14754" y="8180"/>
                    <a:pt x="15799" y="8889"/>
                  </a:cubicBezTo>
                  <a:cubicBezTo>
                    <a:pt x="16844" y="9597"/>
                    <a:pt x="17541" y="13138"/>
                    <a:pt x="18412" y="15617"/>
                  </a:cubicBezTo>
                  <a:cubicBezTo>
                    <a:pt x="19283" y="18095"/>
                    <a:pt x="20328" y="19512"/>
                    <a:pt x="21373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7532981" y="3065331"/>
              <a:ext cx="133351" cy="162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3" fill="norm" stroke="1" extrusionOk="0">
                  <a:moveTo>
                    <a:pt x="0" y="1042"/>
                  </a:moveTo>
                  <a:cubicBezTo>
                    <a:pt x="1714" y="1042"/>
                    <a:pt x="3429" y="1042"/>
                    <a:pt x="5143" y="2409"/>
                  </a:cubicBezTo>
                  <a:cubicBezTo>
                    <a:pt x="6857" y="3776"/>
                    <a:pt x="8571" y="6510"/>
                    <a:pt x="9429" y="9245"/>
                  </a:cubicBezTo>
                  <a:cubicBezTo>
                    <a:pt x="10286" y="11979"/>
                    <a:pt x="10286" y="14713"/>
                    <a:pt x="9600" y="16900"/>
                  </a:cubicBezTo>
                  <a:cubicBezTo>
                    <a:pt x="8914" y="19088"/>
                    <a:pt x="7543" y="20728"/>
                    <a:pt x="6171" y="21002"/>
                  </a:cubicBezTo>
                  <a:cubicBezTo>
                    <a:pt x="4800" y="21275"/>
                    <a:pt x="3429" y="20181"/>
                    <a:pt x="3943" y="18131"/>
                  </a:cubicBezTo>
                  <a:cubicBezTo>
                    <a:pt x="4457" y="16080"/>
                    <a:pt x="6857" y="13072"/>
                    <a:pt x="9086" y="10612"/>
                  </a:cubicBezTo>
                  <a:cubicBezTo>
                    <a:pt x="11314" y="8151"/>
                    <a:pt x="13371" y="6237"/>
                    <a:pt x="15086" y="4323"/>
                  </a:cubicBezTo>
                  <a:cubicBezTo>
                    <a:pt x="16800" y="2409"/>
                    <a:pt x="18171" y="495"/>
                    <a:pt x="18343" y="85"/>
                  </a:cubicBezTo>
                  <a:cubicBezTo>
                    <a:pt x="18514" y="-325"/>
                    <a:pt x="17486" y="769"/>
                    <a:pt x="16629" y="2819"/>
                  </a:cubicBezTo>
                  <a:cubicBezTo>
                    <a:pt x="15771" y="4870"/>
                    <a:pt x="15086" y="7878"/>
                    <a:pt x="14914" y="10065"/>
                  </a:cubicBezTo>
                  <a:cubicBezTo>
                    <a:pt x="14743" y="12252"/>
                    <a:pt x="15086" y="13619"/>
                    <a:pt x="16286" y="14440"/>
                  </a:cubicBezTo>
                  <a:cubicBezTo>
                    <a:pt x="17486" y="15260"/>
                    <a:pt x="19543" y="15533"/>
                    <a:pt x="21600" y="15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7908810" y="2871476"/>
              <a:ext cx="132172" cy="4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533" fill="norm" stroke="1" extrusionOk="0">
                  <a:moveTo>
                    <a:pt x="21074" y="930"/>
                  </a:moveTo>
                  <a:cubicBezTo>
                    <a:pt x="19724" y="598"/>
                    <a:pt x="18374" y="265"/>
                    <a:pt x="16855" y="99"/>
                  </a:cubicBezTo>
                  <a:cubicBezTo>
                    <a:pt x="15337" y="-67"/>
                    <a:pt x="13649" y="-67"/>
                    <a:pt x="11961" y="431"/>
                  </a:cubicBezTo>
                  <a:cubicBezTo>
                    <a:pt x="10274" y="930"/>
                    <a:pt x="8586" y="1927"/>
                    <a:pt x="6224" y="4087"/>
                  </a:cubicBezTo>
                  <a:cubicBezTo>
                    <a:pt x="3861" y="6247"/>
                    <a:pt x="824" y="9570"/>
                    <a:pt x="149" y="12505"/>
                  </a:cubicBezTo>
                  <a:cubicBezTo>
                    <a:pt x="-526" y="15441"/>
                    <a:pt x="1161" y="17988"/>
                    <a:pt x="3693" y="19428"/>
                  </a:cubicBezTo>
                  <a:cubicBezTo>
                    <a:pt x="6224" y="20868"/>
                    <a:pt x="9599" y="21201"/>
                    <a:pt x="12974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8060031" y="2978150"/>
              <a:ext cx="1841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41" y="2560"/>
                    <a:pt x="2483" y="5120"/>
                    <a:pt x="5338" y="8080"/>
                  </a:cubicBezTo>
                  <a:cubicBezTo>
                    <a:pt x="8193" y="11040"/>
                    <a:pt x="12662" y="14400"/>
                    <a:pt x="15641" y="16720"/>
                  </a:cubicBezTo>
                  <a:cubicBezTo>
                    <a:pt x="18621" y="19040"/>
                    <a:pt x="20110" y="20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8091781" y="2971800"/>
              <a:ext cx="1524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7100" y="900"/>
                  </a:cubicBezTo>
                  <a:cubicBezTo>
                    <a:pt x="15600" y="1800"/>
                    <a:pt x="14100" y="3600"/>
                    <a:pt x="11550" y="6709"/>
                  </a:cubicBezTo>
                  <a:cubicBezTo>
                    <a:pt x="9000" y="9818"/>
                    <a:pt x="5400" y="14236"/>
                    <a:pt x="3300" y="16936"/>
                  </a:cubicBezTo>
                  <a:cubicBezTo>
                    <a:pt x="1200" y="19636"/>
                    <a:pt x="60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8301331" y="3175000"/>
              <a:ext cx="571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8453731" y="2933700"/>
              <a:ext cx="1143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815"/>
                    <a:pt x="11200" y="11631"/>
                    <a:pt x="14800" y="15231"/>
                  </a:cubicBezTo>
                  <a:cubicBezTo>
                    <a:pt x="18400" y="18831"/>
                    <a:pt x="200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8512254" y="2984500"/>
              <a:ext cx="119278" cy="290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74" fill="norm" stroke="1" extrusionOk="0">
                  <a:moveTo>
                    <a:pt x="21354" y="0"/>
                  </a:moveTo>
                  <a:cubicBezTo>
                    <a:pt x="16807" y="2974"/>
                    <a:pt x="12259" y="5948"/>
                    <a:pt x="8659" y="9235"/>
                  </a:cubicBezTo>
                  <a:cubicBezTo>
                    <a:pt x="5059" y="12522"/>
                    <a:pt x="2407" y="16122"/>
                    <a:pt x="1080" y="18313"/>
                  </a:cubicBezTo>
                  <a:cubicBezTo>
                    <a:pt x="-246" y="20504"/>
                    <a:pt x="-246" y="21287"/>
                    <a:pt x="512" y="21443"/>
                  </a:cubicBezTo>
                  <a:cubicBezTo>
                    <a:pt x="1270" y="21600"/>
                    <a:pt x="2786" y="21130"/>
                    <a:pt x="4301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8707731" y="2833042"/>
              <a:ext cx="81628" cy="46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557" fill="norm" stroke="1" extrusionOk="0">
                  <a:moveTo>
                    <a:pt x="0" y="541"/>
                  </a:moveTo>
                  <a:cubicBezTo>
                    <a:pt x="2160" y="249"/>
                    <a:pt x="4320" y="-43"/>
                    <a:pt x="6210" y="6"/>
                  </a:cubicBezTo>
                  <a:cubicBezTo>
                    <a:pt x="8100" y="54"/>
                    <a:pt x="9720" y="443"/>
                    <a:pt x="12420" y="2098"/>
                  </a:cubicBezTo>
                  <a:cubicBezTo>
                    <a:pt x="15120" y="3752"/>
                    <a:pt x="18900" y="6671"/>
                    <a:pt x="20250" y="9638"/>
                  </a:cubicBezTo>
                  <a:cubicBezTo>
                    <a:pt x="21600" y="12606"/>
                    <a:pt x="20520" y="15622"/>
                    <a:pt x="17550" y="17616"/>
                  </a:cubicBezTo>
                  <a:cubicBezTo>
                    <a:pt x="14580" y="19611"/>
                    <a:pt x="9720" y="20584"/>
                    <a:pt x="486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9106094" y="2946400"/>
              <a:ext cx="192188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21318" y="0"/>
                  </a:moveTo>
                  <a:cubicBezTo>
                    <a:pt x="16622" y="2933"/>
                    <a:pt x="11927" y="5867"/>
                    <a:pt x="8405" y="8533"/>
                  </a:cubicBezTo>
                  <a:cubicBezTo>
                    <a:pt x="4883" y="11200"/>
                    <a:pt x="2535" y="13600"/>
                    <a:pt x="1244" y="15467"/>
                  </a:cubicBezTo>
                  <a:cubicBezTo>
                    <a:pt x="-47" y="17333"/>
                    <a:pt x="-282" y="18667"/>
                    <a:pt x="305" y="19600"/>
                  </a:cubicBezTo>
                  <a:cubicBezTo>
                    <a:pt x="892" y="20533"/>
                    <a:pt x="2301" y="21067"/>
                    <a:pt x="5470" y="21333"/>
                  </a:cubicBezTo>
                  <a:cubicBezTo>
                    <a:pt x="8640" y="21600"/>
                    <a:pt x="13570" y="21600"/>
                    <a:pt x="185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9101431" y="318770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9440908" y="2991908"/>
              <a:ext cx="244724" cy="18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76" fill="norm" stroke="1" extrusionOk="0">
                  <a:moveTo>
                    <a:pt x="1419" y="6579"/>
                  </a:moveTo>
                  <a:cubicBezTo>
                    <a:pt x="1232" y="10552"/>
                    <a:pt x="1046" y="14524"/>
                    <a:pt x="767" y="17131"/>
                  </a:cubicBezTo>
                  <a:cubicBezTo>
                    <a:pt x="488" y="19738"/>
                    <a:pt x="115" y="20979"/>
                    <a:pt x="22" y="20855"/>
                  </a:cubicBezTo>
                  <a:cubicBezTo>
                    <a:pt x="-71" y="20731"/>
                    <a:pt x="115" y="19242"/>
                    <a:pt x="953" y="16138"/>
                  </a:cubicBezTo>
                  <a:cubicBezTo>
                    <a:pt x="1791" y="13035"/>
                    <a:pt x="3281" y="8317"/>
                    <a:pt x="4398" y="5462"/>
                  </a:cubicBezTo>
                  <a:cubicBezTo>
                    <a:pt x="5515" y="2607"/>
                    <a:pt x="6260" y="1614"/>
                    <a:pt x="7098" y="1490"/>
                  </a:cubicBezTo>
                  <a:cubicBezTo>
                    <a:pt x="7936" y="1366"/>
                    <a:pt x="8867" y="2110"/>
                    <a:pt x="9332" y="3600"/>
                  </a:cubicBezTo>
                  <a:cubicBezTo>
                    <a:pt x="9798" y="5090"/>
                    <a:pt x="9798" y="7324"/>
                    <a:pt x="9705" y="9062"/>
                  </a:cubicBezTo>
                  <a:cubicBezTo>
                    <a:pt x="9612" y="10800"/>
                    <a:pt x="9426" y="12042"/>
                    <a:pt x="9426" y="12042"/>
                  </a:cubicBezTo>
                  <a:cubicBezTo>
                    <a:pt x="9426" y="12042"/>
                    <a:pt x="9612" y="10800"/>
                    <a:pt x="10263" y="9062"/>
                  </a:cubicBezTo>
                  <a:cubicBezTo>
                    <a:pt x="10915" y="7324"/>
                    <a:pt x="12032" y="5090"/>
                    <a:pt x="13057" y="3476"/>
                  </a:cubicBezTo>
                  <a:cubicBezTo>
                    <a:pt x="14081" y="1862"/>
                    <a:pt x="15012" y="869"/>
                    <a:pt x="15943" y="373"/>
                  </a:cubicBezTo>
                  <a:cubicBezTo>
                    <a:pt x="16874" y="-124"/>
                    <a:pt x="17805" y="-124"/>
                    <a:pt x="18643" y="373"/>
                  </a:cubicBezTo>
                  <a:cubicBezTo>
                    <a:pt x="19481" y="869"/>
                    <a:pt x="20226" y="1862"/>
                    <a:pt x="20691" y="5462"/>
                  </a:cubicBezTo>
                  <a:cubicBezTo>
                    <a:pt x="21157" y="9062"/>
                    <a:pt x="21343" y="15269"/>
                    <a:pt x="21529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9787231" y="2787650"/>
              <a:ext cx="8988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2" h="21600" fill="norm" stroke="1" extrusionOk="0">
                  <a:moveTo>
                    <a:pt x="1440" y="0"/>
                  </a:moveTo>
                  <a:cubicBezTo>
                    <a:pt x="7200" y="1286"/>
                    <a:pt x="12960" y="2571"/>
                    <a:pt x="16560" y="4629"/>
                  </a:cubicBezTo>
                  <a:cubicBezTo>
                    <a:pt x="20160" y="6686"/>
                    <a:pt x="21600" y="9514"/>
                    <a:pt x="19200" y="12300"/>
                  </a:cubicBezTo>
                  <a:cubicBezTo>
                    <a:pt x="16800" y="15086"/>
                    <a:pt x="10560" y="17829"/>
                    <a:pt x="6720" y="19371"/>
                  </a:cubicBezTo>
                  <a:cubicBezTo>
                    <a:pt x="2880" y="20914"/>
                    <a:pt x="1440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2618081" y="4260850"/>
              <a:ext cx="260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5" y="14400"/>
                    <a:pt x="2810" y="7200"/>
                    <a:pt x="6410" y="3600"/>
                  </a:cubicBezTo>
                  <a:cubicBezTo>
                    <a:pt x="10010" y="0"/>
                    <a:pt x="158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2649831" y="4442555"/>
              <a:ext cx="260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146" y="12582"/>
                    <a:pt x="12293" y="4867"/>
                    <a:pt x="15893" y="1782"/>
                  </a:cubicBezTo>
                  <a:cubicBezTo>
                    <a:pt x="19493" y="-1304"/>
                    <a:pt x="2054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8968081" y="46990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8644231" y="4584700"/>
              <a:ext cx="425451" cy="279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8" fill="norm" stroke="1" extrusionOk="0">
                  <a:moveTo>
                    <a:pt x="21600" y="0"/>
                  </a:moveTo>
                  <a:cubicBezTo>
                    <a:pt x="21385" y="506"/>
                    <a:pt x="21170" y="1011"/>
                    <a:pt x="20955" y="1525"/>
                  </a:cubicBezTo>
                  <a:cubicBezTo>
                    <a:pt x="20740" y="2039"/>
                    <a:pt x="20525" y="2561"/>
                    <a:pt x="20364" y="3108"/>
                  </a:cubicBezTo>
                  <a:cubicBezTo>
                    <a:pt x="20203" y="3654"/>
                    <a:pt x="20096" y="4225"/>
                    <a:pt x="19881" y="4829"/>
                  </a:cubicBezTo>
                  <a:cubicBezTo>
                    <a:pt x="19666" y="5433"/>
                    <a:pt x="19343" y="6069"/>
                    <a:pt x="19021" y="6673"/>
                  </a:cubicBezTo>
                  <a:cubicBezTo>
                    <a:pt x="18699" y="7276"/>
                    <a:pt x="18376" y="7847"/>
                    <a:pt x="18054" y="8443"/>
                  </a:cubicBezTo>
                  <a:cubicBezTo>
                    <a:pt x="17731" y="9038"/>
                    <a:pt x="17409" y="9658"/>
                    <a:pt x="16979" y="10302"/>
                  </a:cubicBezTo>
                  <a:cubicBezTo>
                    <a:pt x="16549" y="10947"/>
                    <a:pt x="16012" y="11616"/>
                    <a:pt x="15475" y="12244"/>
                  </a:cubicBezTo>
                  <a:cubicBezTo>
                    <a:pt x="14937" y="12872"/>
                    <a:pt x="14400" y="13459"/>
                    <a:pt x="13809" y="14030"/>
                  </a:cubicBezTo>
                  <a:cubicBezTo>
                    <a:pt x="13218" y="14601"/>
                    <a:pt x="12573" y="15156"/>
                    <a:pt x="11821" y="15768"/>
                  </a:cubicBezTo>
                  <a:cubicBezTo>
                    <a:pt x="11069" y="16379"/>
                    <a:pt x="10209" y="17048"/>
                    <a:pt x="9349" y="17685"/>
                  </a:cubicBezTo>
                  <a:cubicBezTo>
                    <a:pt x="8490" y="18321"/>
                    <a:pt x="7630" y="18924"/>
                    <a:pt x="6609" y="19471"/>
                  </a:cubicBezTo>
                  <a:cubicBezTo>
                    <a:pt x="5588" y="20018"/>
                    <a:pt x="4406" y="20507"/>
                    <a:pt x="3654" y="20801"/>
                  </a:cubicBezTo>
                  <a:cubicBezTo>
                    <a:pt x="2901" y="21094"/>
                    <a:pt x="2579" y="21192"/>
                    <a:pt x="2096" y="21298"/>
                  </a:cubicBezTo>
                  <a:cubicBezTo>
                    <a:pt x="1612" y="21404"/>
                    <a:pt x="967" y="21518"/>
                    <a:pt x="591" y="21559"/>
                  </a:cubicBezTo>
                  <a:cubicBezTo>
                    <a:pt x="215" y="21600"/>
                    <a:pt x="107" y="21567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8955381" y="4435193"/>
              <a:ext cx="3219451" cy="23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21528"/>
                  </a:moveTo>
                  <a:cubicBezTo>
                    <a:pt x="284" y="20153"/>
                    <a:pt x="568" y="18779"/>
                    <a:pt x="951" y="17699"/>
                  </a:cubicBezTo>
                  <a:cubicBezTo>
                    <a:pt x="1335" y="16619"/>
                    <a:pt x="1818" y="15833"/>
                    <a:pt x="2357" y="14950"/>
                  </a:cubicBezTo>
                  <a:cubicBezTo>
                    <a:pt x="2897" y="14066"/>
                    <a:pt x="3493" y="13084"/>
                    <a:pt x="4097" y="12299"/>
                  </a:cubicBezTo>
                  <a:cubicBezTo>
                    <a:pt x="4701" y="11513"/>
                    <a:pt x="5311" y="10924"/>
                    <a:pt x="5851" y="10335"/>
                  </a:cubicBezTo>
                  <a:cubicBezTo>
                    <a:pt x="6391" y="9746"/>
                    <a:pt x="6859" y="9157"/>
                    <a:pt x="7328" y="8666"/>
                  </a:cubicBezTo>
                  <a:cubicBezTo>
                    <a:pt x="7796" y="8175"/>
                    <a:pt x="8265" y="7783"/>
                    <a:pt x="8755" y="7292"/>
                  </a:cubicBezTo>
                  <a:cubicBezTo>
                    <a:pt x="9245" y="6801"/>
                    <a:pt x="9756" y="6212"/>
                    <a:pt x="10289" y="5623"/>
                  </a:cubicBezTo>
                  <a:cubicBezTo>
                    <a:pt x="10821" y="5033"/>
                    <a:pt x="11375" y="4444"/>
                    <a:pt x="11893" y="3953"/>
                  </a:cubicBezTo>
                  <a:cubicBezTo>
                    <a:pt x="12412" y="3463"/>
                    <a:pt x="12895" y="3070"/>
                    <a:pt x="13399" y="2579"/>
                  </a:cubicBezTo>
                  <a:cubicBezTo>
                    <a:pt x="13903" y="2088"/>
                    <a:pt x="14428" y="1499"/>
                    <a:pt x="14925" y="1106"/>
                  </a:cubicBezTo>
                  <a:cubicBezTo>
                    <a:pt x="15422" y="713"/>
                    <a:pt x="15891" y="517"/>
                    <a:pt x="16417" y="321"/>
                  </a:cubicBezTo>
                  <a:cubicBezTo>
                    <a:pt x="16942" y="124"/>
                    <a:pt x="17524" y="-72"/>
                    <a:pt x="18114" y="26"/>
                  </a:cubicBezTo>
                  <a:cubicBezTo>
                    <a:pt x="18703" y="124"/>
                    <a:pt x="19299" y="517"/>
                    <a:pt x="19882" y="1204"/>
                  </a:cubicBezTo>
                  <a:cubicBezTo>
                    <a:pt x="20464" y="1892"/>
                    <a:pt x="21032" y="2873"/>
                    <a:pt x="21600" y="3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9219710" y="4876477"/>
              <a:ext cx="192872" cy="18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152" fill="norm" stroke="1" extrusionOk="0">
                  <a:moveTo>
                    <a:pt x="263" y="5862"/>
                  </a:moveTo>
                  <a:cubicBezTo>
                    <a:pt x="497" y="4406"/>
                    <a:pt x="732" y="2950"/>
                    <a:pt x="967" y="2828"/>
                  </a:cubicBezTo>
                  <a:cubicBezTo>
                    <a:pt x="1202" y="2707"/>
                    <a:pt x="1436" y="3921"/>
                    <a:pt x="1554" y="6712"/>
                  </a:cubicBezTo>
                  <a:cubicBezTo>
                    <a:pt x="1671" y="9503"/>
                    <a:pt x="1671" y="13871"/>
                    <a:pt x="1436" y="16783"/>
                  </a:cubicBezTo>
                  <a:cubicBezTo>
                    <a:pt x="1202" y="19696"/>
                    <a:pt x="732" y="21152"/>
                    <a:pt x="380" y="21152"/>
                  </a:cubicBezTo>
                  <a:cubicBezTo>
                    <a:pt x="28" y="21152"/>
                    <a:pt x="-207" y="19696"/>
                    <a:pt x="263" y="16298"/>
                  </a:cubicBezTo>
                  <a:cubicBezTo>
                    <a:pt x="732" y="12900"/>
                    <a:pt x="1906" y="7561"/>
                    <a:pt x="2963" y="4527"/>
                  </a:cubicBezTo>
                  <a:cubicBezTo>
                    <a:pt x="4019" y="1494"/>
                    <a:pt x="4958" y="765"/>
                    <a:pt x="5897" y="765"/>
                  </a:cubicBezTo>
                  <a:cubicBezTo>
                    <a:pt x="6836" y="765"/>
                    <a:pt x="7776" y="1494"/>
                    <a:pt x="8363" y="3314"/>
                  </a:cubicBezTo>
                  <a:cubicBezTo>
                    <a:pt x="8950" y="5134"/>
                    <a:pt x="9184" y="8046"/>
                    <a:pt x="9302" y="10473"/>
                  </a:cubicBezTo>
                  <a:cubicBezTo>
                    <a:pt x="9419" y="12900"/>
                    <a:pt x="9419" y="14842"/>
                    <a:pt x="9419" y="15206"/>
                  </a:cubicBezTo>
                  <a:cubicBezTo>
                    <a:pt x="9419" y="15570"/>
                    <a:pt x="9419" y="14356"/>
                    <a:pt x="10006" y="12051"/>
                  </a:cubicBezTo>
                  <a:cubicBezTo>
                    <a:pt x="10593" y="9745"/>
                    <a:pt x="11767" y="6348"/>
                    <a:pt x="12706" y="4163"/>
                  </a:cubicBezTo>
                  <a:cubicBezTo>
                    <a:pt x="13645" y="1979"/>
                    <a:pt x="14350" y="1008"/>
                    <a:pt x="15406" y="401"/>
                  </a:cubicBezTo>
                  <a:cubicBezTo>
                    <a:pt x="16463" y="-205"/>
                    <a:pt x="17871" y="-448"/>
                    <a:pt x="18928" y="2100"/>
                  </a:cubicBezTo>
                  <a:cubicBezTo>
                    <a:pt x="19984" y="4649"/>
                    <a:pt x="20689" y="9988"/>
                    <a:pt x="21393" y="15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9433083" y="4868736"/>
              <a:ext cx="138249" cy="11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986" fill="norm" stroke="1" extrusionOk="0">
                  <a:moveTo>
                    <a:pt x="13520" y="11474"/>
                  </a:moveTo>
                  <a:cubicBezTo>
                    <a:pt x="13848" y="9612"/>
                    <a:pt x="14175" y="7750"/>
                    <a:pt x="14011" y="5516"/>
                  </a:cubicBezTo>
                  <a:cubicBezTo>
                    <a:pt x="13848" y="3281"/>
                    <a:pt x="13193" y="674"/>
                    <a:pt x="12048" y="116"/>
                  </a:cubicBezTo>
                  <a:cubicBezTo>
                    <a:pt x="10902" y="-443"/>
                    <a:pt x="9266" y="1047"/>
                    <a:pt x="7139" y="4212"/>
                  </a:cubicBezTo>
                  <a:cubicBezTo>
                    <a:pt x="5011" y="7378"/>
                    <a:pt x="2393" y="12219"/>
                    <a:pt x="1084" y="15571"/>
                  </a:cubicBezTo>
                  <a:cubicBezTo>
                    <a:pt x="-225" y="18923"/>
                    <a:pt x="-225" y="20785"/>
                    <a:pt x="430" y="20971"/>
                  </a:cubicBezTo>
                  <a:cubicBezTo>
                    <a:pt x="1084" y="21157"/>
                    <a:pt x="2393" y="19667"/>
                    <a:pt x="3539" y="17805"/>
                  </a:cubicBezTo>
                  <a:cubicBezTo>
                    <a:pt x="4684" y="15943"/>
                    <a:pt x="5666" y="13709"/>
                    <a:pt x="6811" y="12033"/>
                  </a:cubicBezTo>
                  <a:cubicBezTo>
                    <a:pt x="7957" y="10357"/>
                    <a:pt x="9266" y="9240"/>
                    <a:pt x="10411" y="9426"/>
                  </a:cubicBezTo>
                  <a:cubicBezTo>
                    <a:pt x="11557" y="9612"/>
                    <a:pt x="12539" y="11102"/>
                    <a:pt x="14339" y="13150"/>
                  </a:cubicBezTo>
                  <a:cubicBezTo>
                    <a:pt x="16139" y="15198"/>
                    <a:pt x="18757" y="17805"/>
                    <a:pt x="21375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9577681" y="4828349"/>
              <a:ext cx="165101" cy="17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0" y="3530"/>
                  </a:moveTo>
                  <a:cubicBezTo>
                    <a:pt x="277" y="2005"/>
                    <a:pt x="554" y="480"/>
                    <a:pt x="1385" y="226"/>
                  </a:cubicBezTo>
                  <a:cubicBezTo>
                    <a:pt x="2215" y="-28"/>
                    <a:pt x="3600" y="989"/>
                    <a:pt x="5123" y="3911"/>
                  </a:cubicBezTo>
                  <a:cubicBezTo>
                    <a:pt x="6646" y="6833"/>
                    <a:pt x="8308" y="11662"/>
                    <a:pt x="8862" y="14711"/>
                  </a:cubicBezTo>
                  <a:cubicBezTo>
                    <a:pt x="9415" y="17760"/>
                    <a:pt x="8862" y="19031"/>
                    <a:pt x="7892" y="19920"/>
                  </a:cubicBezTo>
                  <a:cubicBezTo>
                    <a:pt x="6923" y="20810"/>
                    <a:pt x="5538" y="21318"/>
                    <a:pt x="4708" y="20937"/>
                  </a:cubicBezTo>
                  <a:cubicBezTo>
                    <a:pt x="3877" y="20556"/>
                    <a:pt x="3600" y="19285"/>
                    <a:pt x="3877" y="16617"/>
                  </a:cubicBezTo>
                  <a:cubicBezTo>
                    <a:pt x="4154" y="13949"/>
                    <a:pt x="4985" y="9883"/>
                    <a:pt x="5954" y="7087"/>
                  </a:cubicBezTo>
                  <a:cubicBezTo>
                    <a:pt x="6923" y="4292"/>
                    <a:pt x="8031" y="2767"/>
                    <a:pt x="9138" y="1624"/>
                  </a:cubicBezTo>
                  <a:cubicBezTo>
                    <a:pt x="10246" y="480"/>
                    <a:pt x="11354" y="-282"/>
                    <a:pt x="12185" y="99"/>
                  </a:cubicBezTo>
                  <a:cubicBezTo>
                    <a:pt x="13015" y="480"/>
                    <a:pt x="13569" y="2005"/>
                    <a:pt x="13292" y="4292"/>
                  </a:cubicBezTo>
                  <a:cubicBezTo>
                    <a:pt x="13015" y="6579"/>
                    <a:pt x="11908" y="9629"/>
                    <a:pt x="11769" y="12297"/>
                  </a:cubicBezTo>
                  <a:cubicBezTo>
                    <a:pt x="11631" y="14965"/>
                    <a:pt x="12462" y="17252"/>
                    <a:pt x="14262" y="18650"/>
                  </a:cubicBezTo>
                  <a:cubicBezTo>
                    <a:pt x="16062" y="20047"/>
                    <a:pt x="18831" y="20556"/>
                    <a:pt x="21600" y="2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9917651" y="4685749"/>
              <a:ext cx="129931" cy="339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18" fill="norm" stroke="1" extrusionOk="0">
                  <a:moveTo>
                    <a:pt x="16932" y="5171"/>
                  </a:moveTo>
                  <a:cubicBezTo>
                    <a:pt x="16932" y="4512"/>
                    <a:pt x="16932" y="3854"/>
                    <a:pt x="16932" y="2932"/>
                  </a:cubicBezTo>
                  <a:cubicBezTo>
                    <a:pt x="16932" y="2010"/>
                    <a:pt x="16932" y="825"/>
                    <a:pt x="15903" y="298"/>
                  </a:cubicBezTo>
                  <a:cubicBezTo>
                    <a:pt x="14875" y="-229"/>
                    <a:pt x="12817" y="-97"/>
                    <a:pt x="10246" y="1022"/>
                  </a:cubicBezTo>
                  <a:cubicBezTo>
                    <a:pt x="7675" y="2142"/>
                    <a:pt x="4589" y="4249"/>
                    <a:pt x="2532" y="7212"/>
                  </a:cubicBezTo>
                  <a:cubicBezTo>
                    <a:pt x="475" y="10176"/>
                    <a:pt x="-554" y="13995"/>
                    <a:pt x="303" y="16630"/>
                  </a:cubicBezTo>
                  <a:cubicBezTo>
                    <a:pt x="1160" y="19264"/>
                    <a:pt x="3903" y="20712"/>
                    <a:pt x="7675" y="21042"/>
                  </a:cubicBezTo>
                  <a:cubicBezTo>
                    <a:pt x="11446" y="21371"/>
                    <a:pt x="16246" y="20581"/>
                    <a:pt x="21046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10079331" y="4768850"/>
              <a:ext cx="1651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3138"/>
                    <a:pt x="3323" y="6277"/>
                    <a:pt x="5677" y="9415"/>
                  </a:cubicBezTo>
                  <a:cubicBezTo>
                    <a:pt x="8031" y="12554"/>
                    <a:pt x="11077" y="15692"/>
                    <a:pt x="13846" y="17723"/>
                  </a:cubicBezTo>
                  <a:cubicBezTo>
                    <a:pt x="16615" y="19754"/>
                    <a:pt x="19108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0123781" y="4743450"/>
              <a:ext cx="1079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3456"/>
                    <a:pt x="13129" y="6912"/>
                    <a:pt x="9529" y="10512"/>
                  </a:cubicBezTo>
                  <a:cubicBezTo>
                    <a:pt x="5929" y="14112"/>
                    <a:pt x="2965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0244431" y="4978400"/>
              <a:ext cx="952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250"/>
                    <a:pt x="12960" y="4500"/>
                    <a:pt x="9360" y="8100"/>
                  </a:cubicBezTo>
                  <a:cubicBezTo>
                    <a:pt x="5760" y="11700"/>
                    <a:pt x="288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10422231" y="4737100"/>
              <a:ext cx="952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10511131" y="4756150"/>
              <a:ext cx="698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2989"/>
                    <a:pt x="9818" y="5977"/>
                    <a:pt x="6218" y="9577"/>
                  </a:cubicBezTo>
                  <a:cubicBezTo>
                    <a:pt x="2618" y="13177"/>
                    <a:pt x="1309" y="173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10682581" y="4660900"/>
              <a:ext cx="84367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600" fill="norm" stroke="1" extrusionOk="0">
                  <a:moveTo>
                    <a:pt x="4521" y="0"/>
                  </a:moveTo>
                  <a:cubicBezTo>
                    <a:pt x="8540" y="1241"/>
                    <a:pt x="12558" y="2483"/>
                    <a:pt x="15823" y="4655"/>
                  </a:cubicBezTo>
                  <a:cubicBezTo>
                    <a:pt x="19088" y="6828"/>
                    <a:pt x="21600" y="9931"/>
                    <a:pt x="18837" y="12910"/>
                  </a:cubicBezTo>
                  <a:cubicBezTo>
                    <a:pt x="16074" y="15890"/>
                    <a:pt x="8037" y="18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11121678" y="4734837"/>
              <a:ext cx="212637" cy="17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358" fill="norm" stroke="1" extrusionOk="0">
                  <a:moveTo>
                    <a:pt x="19409" y="278"/>
                  </a:moveTo>
                  <a:cubicBezTo>
                    <a:pt x="20457" y="18"/>
                    <a:pt x="21506" y="-242"/>
                    <a:pt x="20877" y="409"/>
                  </a:cubicBezTo>
                  <a:cubicBezTo>
                    <a:pt x="20248" y="1059"/>
                    <a:pt x="17941" y="2621"/>
                    <a:pt x="14481" y="4833"/>
                  </a:cubicBezTo>
                  <a:cubicBezTo>
                    <a:pt x="11021" y="7045"/>
                    <a:pt x="6407" y="9907"/>
                    <a:pt x="3681" y="11729"/>
                  </a:cubicBezTo>
                  <a:cubicBezTo>
                    <a:pt x="955" y="13551"/>
                    <a:pt x="116" y="14331"/>
                    <a:pt x="11" y="15242"/>
                  </a:cubicBezTo>
                  <a:cubicBezTo>
                    <a:pt x="-94" y="16153"/>
                    <a:pt x="535" y="17194"/>
                    <a:pt x="2632" y="17975"/>
                  </a:cubicBezTo>
                  <a:cubicBezTo>
                    <a:pt x="4729" y="18756"/>
                    <a:pt x="8294" y="19276"/>
                    <a:pt x="11230" y="19797"/>
                  </a:cubicBezTo>
                  <a:cubicBezTo>
                    <a:pt x="14166" y="20317"/>
                    <a:pt x="16473" y="20838"/>
                    <a:pt x="18780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1088981" y="4972050"/>
              <a:ext cx="209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4400"/>
                    <a:pt x="12218" y="7200"/>
                    <a:pt x="15818" y="3600"/>
                  </a:cubicBezTo>
                  <a:cubicBezTo>
                    <a:pt x="19418" y="0"/>
                    <a:pt x="205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1599908" y="4755647"/>
              <a:ext cx="226895" cy="184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13" fill="norm" stroke="1" extrusionOk="0">
                  <a:moveTo>
                    <a:pt x="1523" y="5213"/>
                  </a:moveTo>
                  <a:cubicBezTo>
                    <a:pt x="1323" y="9631"/>
                    <a:pt x="1123" y="14049"/>
                    <a:pt x="823" y="16995"/>
                  </a:cubicBezTo>
                  <a:cubicBezTo>
                    <a:pt x="523" y="19940"/>
                    <a:pt x="123" y="21413"/>
                    <a:pt x="23" y="21290"/>
                  </a:cubicBezTo>
                  <a:cubicBezTo>
                    <a:pt x="-77" y="21168"/>
                    <a:pt x="123" y="19449"/>
                    <a:pt x="1023" y="16381"/>
                  </a:cubicBezTo>
                  <a:cubicBezTo>
                    <a:pt x="1923" y="13313"/>
                    <a:pt x="3523" y="8895"/>
                    <a:pt x="4723" y="6072"/>
                  </a:cubicBezTo>
                  <a:cubicBezTo>
                    <a:pt x="5923" y="3249"/>
                    <a:pt x="6723" y="2022"/>
                    <a:pt x="7423" y="2022"/>
                  </a:cubicBezTo>
                  <a:cubicBezTo>
                    <a:pt x="8123" y="2022"/>
                    <a:pt x="8723" y="3249"/>
                    <a:pt x="9023" y="5090"/>
                  </a:cubicBezTo>
                  <a:cubicBezTo>
                    <a:pt x="9323" y="6931"/>
                    <a:pt x="9323" y="9386"/>
                    <a:pt x="9323" y="11227"/>
                  </a:cubicBezTo>
                  <a:cubicBezTo>
                    <a:pt x="9323" y="13068"/>
                    <a:pt x="9323" y="14295"/>
                    <a:pt x="9423" y="14172"/>
                  </a:cubicBezTo>
                  <a:cubicBezTo>
                    <a:pt x="9523" y="14049"/>
                    <a:pt x="9723" y="12577"/>
                    <a:pt x="10823" y="10122"/>
                  </a:cubicBezTo>
                  <a:cubicBezTo>
                    <a:pt x="11923" y="7668"/>
                    <a:pt x="13923" y="4231"/>
                    <a:pt x="15423" y="2268"/>
                  </a:cubicBezTo>
                  <a:cubicBezTo>
                    <a:pt x="16923" y="304"/>
                    <a:pt x="17923" y="-187"/>
                    <a:pt x="18723" y="58"/>
                  </a:cubicBezTo>
                  <a:cubicBezTo>
                    <a:pt x="19523" y="304"/>
                    <a:pt x="20123" y="1286"/>
                    <a:pt x="20623" y="3740"/>
                  </a:cubicBezTo>
                  <a:cubicBezTo>
                    <a:pt x="21123" y="6195"/>
                    <a:pt x="21523" y="10122"/>
                    <a:pt x="21423" y="13313"/>
                  </a:cubicBezTo>
                  <a:cubicBezTo>
                    <a:pt x="21323" y="16504"/>
                    <a:pt x="20723" y="18958"/>
                    <a:pt x="20123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10111081" y="5658275"/>
              <a:ext cx="425451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687" y="13918"/>
                    <a:pt x="5373" y="6718"/>
                    <a:pt x="8704" y="3118"/>
                  </a:cubicBezTo>
                  <a:cubicBezTo>
                    <a:pt x="12036" y="-482"/>
                    <a:pt x="16012" y="-482"/>
                    <a:pt x="18269" y="718"/>
                  </a:cubicBezTo>
                  <a:cubicBezTo>
                    <a:pt x="20525" y="1918"/>
                    <a:pt x="21063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10066631" y="5772150"/>
              <a:ext cx="419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2" y="18000"/>
                    <a:pt x="6764" y="14400"/>
                    <a:pt x="10364" y="10800"/>
                  </a:cubicBezTo>
                  <a:cubicBezTo>
                    <a:pt x="13964" y="7200"/>
                    <a:pt x="1778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10479381" y="5562600"/>
              <a:ext cx="203828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7273" y="0"/>
                  </a:moveTo>
                  <a:cubicBezTo>
                    <a:pt x="9478" y="1872"/>
                    <a:pt x="11682" y="3744"/>
                    <a:pt x="13996" y="5544"/>
                  </a:cubicBezTo>
                  <a:cubicBezTo>
                    <a:pt x="16310" y="7344"/>
                    <a:pt x="18735" y="9072"/>
                    <a:pt x="20057" y="10296"/>
                  </a:cubicBezTo>
                  <a:cubicBezTo>
                    <a:pt x="21380" y="11520"/>
                    <a:pt x="21600" y="12240"/>
                    <a:pt x="20608" y="13104"/>
                  </a:cubicBezTo>
                  <a:cubicBezTo>
                    <a:pt x="19616" y="13968"/>
                    <a:pt x="17412" y="14976"/>
                    <a:pt x="13776" y="16416"/>
                  </a:cubicBezTo>
                  <a:cubicBezTo>
                    <a:pt x="10139" y="17856"/>
                    <a:pt x="5069" y="197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9916612" y="5600700"/>
              <a:ext cx="219870" cy="26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99" fill="norm" stroke="1" extrusionOk="0">
                  <a:moveTo>
                    <a:pt x="21369" y="0"/>
                  </a:moveTo>
                  <a:cubicBezTo>
                    <a:pt x="16638" y="3456"/>
                    <a:pt x="11906" y="6912"/>
                    <a:pt x="8306" y="9850"/>
                  </a:cubicBezTo>
                  <a:cubicBezTo>
                    <a:pt x="4706" y="12787"/>
                    <a:pt x="2238" y="15206"/>
                    <a:pt x="1003" y="16848"/>
                  </a:cubicBezTo>
                  <a:cubicBezTo>
                    <a:pt x="-231" y="18490"/>
                    <a:pt x="-231" y="19354"/>
                    <a:pt x="489" y="20045"/>
                  </a:cubicBezTo>
                  <a:cubicBezTo>
                    <a:pt x="1209" y="20736"/>
                    <a:pt x="2649" y="21254"/>
                    <a:pt x="5632" y="21427"/>
                  </a:cubicBezTo>
                  <a:cubicBezTo>
                    <a:pt x="8615" y="21600"/>
                    <a:pt x="13140" y="21427"/>
                    <a:pt x="17666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9152231" y="6121400"/>
              <a:ext cx="2349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46" y="1964"/>
                    <a:pt x="3892" y="3927"/>
                    <a:pt x="5935" y="6109"/>
                  </a:cubicBezTo>
                  <a:cubicBezTo>
                    <a:pt x="7978" y="8291"/>
                    <a:pt x="10119" y="10691"/>
                    <a:pt x="12746" y="13309"/>
                  </a:cubicBezTo>
                  <a:cubicBezTo>
                    <a:pt x="15373" y="15927"/>
                    <a:pt x="18486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9171281" y="6134100"/>
              <a:ext cx="24765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087"/>
                    <a:pt x="16800" y="4174"/>
                    <a:pt x="14400" y="6574"/>
                  </a:cubicBezTo>
                  <a:cubicBezTo>
                    <a:pt x="12000" y="8974"/>
                    <a:pt x="9600" y="11687"/>
                    <a:pt x="7200" y="14243"/>
                  </a:cubicBezTo>
                  <a:cubicBezTo>
                    <a:pt x="4800" y="16800"/>
                    <a:pt x="24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9465116" y="6235700"/>
              <a:ext cx="252266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21452" y="0"/>
                  </a:moveTo>
                  <a:cubicBezTo>
                    <a:pt x="18032" y="3491"/>
                    <a:pt x="14612" y="6982"/>
                    <a:pt x="11192" y="10036"/>
                  </a:cubicBezTo>
                  <a:cubicBezTo>
                    <a:pt x="7772" y="13091"/>
                    <a:pt x="4352" y="15709"/>
                    <a:pt x="2372" y="17455"/>
                  </a:cubicBezTo>
                  <a:cubicBezTo>
                    <a:pt x="392" y="19200"/>
                    <a:pt x="-148" y="20073"/>
                    <a:pt x="32" y="20509"/>
                  </a:cubicBezTo>
                  <a:cubicBezTo>
                    <a:pt x="212" y="20945"/>
                    <a:pt x="1112" y="20945"/>
                    <a:pt x="4712" y="21055"/>
                  </a:cubicBezTo>
                  <a:cubicBezTo>
                    <a:pt x="8312" y="21164"/>
                    <a:pt x="14612" y="21382"/>
                    <a:pt x="20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9507831" y="652780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9791585" y="6286478"/>
              <a:ext cx="252092" cy="196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73" fill="norm" stroke="1" extrusionOk="0">
                  <a:moveTo>
                    <a:pt x="1775" y="692"/>
                  </a:moveTo>
                  <a:cubicBezTo>
                    <a:pt x="1596" y="5977"/>
                    <a:pt x="1418" y="11262"/>
                    <a:pt x="1150" y="14479"/>
                  </a:cubicBezTo>
                  <a:cubicBezTo>
                    <a:pt x="882" y="17696"/>
                    <a:pt x="525" y="18845"/>
                    <a:pt x="257" y="18730"/>
                  </a:cubicBezTo>
                  <a:cubicBezTo>
                    <a:pt x="-10" y="18616"/>
                    <a:pt x="-189" y="17237"/>
                    <a:pt x="347" y="14479"/>
                  </a:cubicBezTo>
                  <a:cubicBezTo>
                    <a:pt x="882" y="11722"/>
                    <a:pt x="2132" y="7586"/>
                    <a:pt x="3024" y="5058"/>
                  </a:cubicBezTo>
                  <a:cubicBezTo>
                    <a:pt x="3917" y="2530"/>
                    <a:pt x="4452" y="1611"/>
                    <a:pt x="5166" y="922"/>
                  </a:cubicBezTo>
                  <a:cubicBezTo>
                    <a:pt x="5880" y="233"/>
                    <a:pt x="6773" y="-227"/>
                    <a:pt x="7398" y="118"/>
                  </a:cubicBezTo>
                  <a:cubicBezTo>
                    <a:pt x="8023" y="462"/>
                    <a:pt x="8380" y="1611"/>
                    <a:pt x="8647" y="3450"/>
                  </a:cubicBezTo>
                  <a:cubicBezTo>
                    <a:pt x="8915" y="5288"/>
                    <a:pt x="9094" y="7816"/>
                    <a:pt x="9183" y="9654"/>
                  </a:cubicBezTo>
                  <a:cubicBezTo>
                    <a:pt x="9272" y="11492"/>
                    <a:pt x="9272" y="12641"/>
                    <a:pt x="8915" y="13560"/>
                  </a:cubicBezTo>
                  <a:cubicBezTo>
                    <a:pt x="8558" y="14479"/>
                    <a:pt x="7844" y="15169"/>
                    <a:pt x="7487" y="14939"/>
                  </a:cubicBezTo>
                  <a:cubicBezTo>
                    <a:pt x="7130" y="14709"/>
                    <a:pt x="7130" y="13560"/>
                    <a:pt x="7844" y="11607"/>
                  </a:cubicBezTo>
                  <a:cubicBezTo>
                    <a:pt x="8558" y="9654"/>
                    <a:pt x="9986" y="6896"/>
                    <a:pt x="11950" y="4943"/>
                  </a:cubicBezTo>
                  <a:cubicBezTo>
                    <a:pt x="13913" y="2990"/>
                    <a:pt x="16413" y="1841"/>
                    <a:pt x="18198" y="2186"/>
                  </a:cubicBezTo>
                  <a:cubicBezTo>
                    <a:pt x="19983" y="2530"/>
                    <a:pt x="21054" y="4369"/>
                    <a:pt x="21232" y="7816"/>
                  </a:cubicBezTo>
                  <a:cubicBezTo>
                    <a:pt x="21411" y="11262"/>
                    <a:pt x="20697" y="16318"/>
                    <a:pt x="19983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10619610" y="6181638"/>
              <a:ext cx="215648" cy="40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70" fill="norm" stroke="1" extrusionOk="0">
                  <a:moveTo>
                    <a:pt x="2465" y="7935"/>
                  </a:moveTo>
                  <a:cubicBezTo>
                    <a:pt x="2045" y="11648"/>
                    <a:pt x="1626" y="15360"/>
                    <a:pt x="1206" y="17723"/>
                  </a:cubicBezTo>
                  <a:cubicBezTo>
                    <a:pt x="787" y="20085"/>
                    <a:pt x="367" y="21098"/>
                    <a:pt x="158" y="21323"/>
                  </a:cubicBezTo>
                  <a:cubicBezTo>
                    <a:pt x="-52" y="21548"/>
                    <a:pt x="-52" y="20985"/>
                    <a:pt x="158" y="18960"/>
                  </a:cubicBezTo>
                  <a:cubicBezTo>
                    <a:pt x="367" y="16935"/>
                    <a:pt x="787" y="13448"/>
                    <a:pt x="1940" y="10242"/>
                  </a:cubicBezTo>
                  <a:cubicBezTo>
                    <a:pt x="3094" y="7035"/>
                    <a:pt x="4981" y="4110"/>
                    <a:pt x="6554" y="2367"/>
                  </a:cubicBezTo>
                  <a:cubicBezTo>
                    <a:pt x="8127" y="623"/>
                    <a:pt x="9385" y="60"/>
                    <a:pt x="11272" y="4"/>
                  </a:cubicBezTo>
                  <a:cubicBezTo>
                    <a:pt x="13160" y="-52"/>
                    <a:pt x="15676" y="398"/>
                    <a:pt x="17668" y="1973"/>
                  </a:cubicBezTo>
                  <a:cubicBezTo>
                    <a:pt x="19661" y="3548"/>
                    <a:pt x="21129" y="6248"/>
                    <a:pt x="21338" y="9060"/>
                  </a:cubicBezTo>
                  <a:cubicBezTo>
                    <a:pt x="21548" y="11873"/>
                    <a:pt x="20499" y="14798"/>
                    <a:pt x="19975" y="16598"/>
                  </a:cubicBezTo>
                  <a:cubicBezTo>
                    <a:pt x="19451" y="18398"/>
                    <a:pt x="19451" y="19073"/>
                    <a:pt x="19451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11152481" y="6172200"/>
              <a:ext cx="1778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31"/>
                    <a:pt x="7200" y="8862"/>
                    <a:pt x="10800" y="12462"/>
                  </a:cubicBezTo>
                  <a:cubicBezTo>
                    <a:pt x="14400" y="16062"/>
                    <a:pt x="180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11304881" y="6172200"/>
              <a:ext cx="1587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2671"/>
                    <a:pt x="13536" y="5342"/>
                    <a:pt x="10224" y="8013"/>
                  </a:cubicBezTo>
                  <a:cubicBezTo>
                    <a:pt x="6912" y="10684"/>
                    <a:pt x="4320" y="13355"/>
                    <a:pt x="2736" y="15619"/>
                  </a:cubicBezTo>
                  <a:cubicBezTo>
                    <a:pt x="1152" y="17884"/>
                    <a:pt x="576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11601349" y="6305550"/>
              <a:ext cx="224233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6540" y="3228"/>
                    <a:pt x="11695" y="6455"/>
                    <a:pt x="8163" y="8814"/>
                  </a:cubicBezTo>
                  <a:cubicBezTo>
                    <a:pt x="4630" y="11172"/>
                    <a:pt x="2409" y="12662"/>
                    <a:pt x="1198" y="14028"/>
                  </a:cubicBezTo>
                  <a:cubicBezTo>
                    <a:pt x="-13" y="15393"/>
                    <a:pt x="-215" y="16634"/>
                    <a:pt x="189" y="17255"/>
                  </a:cubicBezTo>
                  <a:cubicBezTo>
                    <a:pt x="592" y="17876"/>
                    <a:pt x="1602" y="17876"/>
                    <a:pt x="4832" y="18497"/>
                  </a:cubicBezTo>
                  <a:cubicBezTo>
                    <a:pt x="8062" y="19117"/>
                    <a:pt x="13512" y="20359"/>
                    <a:pt x="189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11628731" y="65786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1965644" y="6356855"/>
              <a:ext cx="259988" cy="22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51" fill="norm" stroke="1" extrusionOk="0">
                  <a:moveTo>
                    <a:pt x="1024" y="2420"/>
                  </a:moveTo>
                  <a:cubicBezTo>
                    <a:pt x="672" y="6534"/>
                    <a:pt x="321" y="10648"/>
                    <a:pt x="146" y="13220"/>
                  </a:cubicBezTo>
                  <a:cubicBezTo>
                    <a:pt x="-30" y="15791"/>
                    <a:pt x="-30" y="16820"/>
                    <a:pt x="58" y="16717"/>
                  </a:cubicBezTo>
                  <a:cubicBezTo>
                    <a:pt x="146" y="16614"/>
                    <a:pt x="321" y="15380"/>
                    <a:pt x="1111" y="13220"/>
                  </a:cubicBezTo>
                  <a:cubicBezTo>
                    <a:pt x="1902" y="11060"/>
                    <a:pt x="3307" y="7974"/>
                    <a:pt x="4272" y="6020"/>
                  </a:cubicBezTo>
                  <a:cubicBezTo>
                    <a:pt x="5238" y="4065"/>
                    <a:pt x="5765" y="3242"/>
                    <a:pt x="6204" y="3345"/>
                  </a:cubicBezTo>
                  <a:cubicBezTo>
                    <a:pt x="6643" y="3448"/>
                    <a:pt x="6994" y="4477"/>
                    <a:pt x="7082" y="5608"/>
                  </a:cubicBezTo>
                  <a:cubicBezTo>
                    <a:pt x="7170" y="6740"/>
                    <a:pt x="6994" y="7974"/>
                    <a:pt x="6907" y="9208"/>
                  </a:cubicBezTo>
                  <a:cubicBezTo>
                    <a:pt x="6819" y="10442"/>
                    <a:pt x="6819" y="11677"/>
                    <a:pt x="6994" y="11780"/>
                  </a:cubicBezTo>
                  <a:cubicBezTo>
                    <a:pt x="7170" y="11882"/>
                    <a:pt x="7521" y="10854"/>
                    <a:pt x="8926" y="8797"/>
                  </a:cubicBezTo>
                  <a:cubicBezTo>
                    <a:pt x="10331" y="6740"/>
                    <a:pt x="12790" y="3654"/>
                    <a:pt x="14458" y="2008"/>
                  </a:cubicBezTo>
                  <a:cubicBezTo>
                    <a:pt x="16126" y="362"/>
                    <a:pt x="17004" y="157"/>
                    <a:pt x="17882" y="54"/>
                  </a:cubicBezTo>
                  <a:cubicBezTo>
                    <a:pt x="18760" y="-49"/>
                    <a:pt x="19638" y="-49"/>
                    <a:pt x="20341" y="465"/>
                  </a:cubicBezTo>
                  <a:cubicBezTo>
                    <a:pt x="21043" y="980"/>
                    <a:pt x="21570" y="2008"/>
                    <a:pt x="21570" y="5608"/>
                  </a:cubicBezTo>
                  <a:cubicBezTo>
                    <a:pt x="21570" y="9208"/>
                    <a:pt x="21043" y="15380"/>
                    <a:pt x="20516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7110653" y="3416299"/>
              <a:ext cx="1241479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609" y="21600"/>
                  </a:moveTo>
                  <a:cubicBezTo>
                    <a:pt x="314" y="18000"/>
                    <a:pt x="20" y="14400"/>
                    <a:pt x="1" y="12000"/>
                  </a:cubicBezTo>
                  <a:cubicBezTo>
                    <a:pt x="-17" y="9600"/>
                    <a:pt x="241" y="8400"/>
                    <a:pt x="1013" y="7800"/>
                  </a:cubicBezTo>
                  <a:cubicBezTo>
                    <a:pt x="1786" y="7200"/>
                    <a:pt x="3074" y="7200"/>
                    <a:pt x="4343" y="6600"/>
                  </a:cubicBezTo>
                  <a:cubicBezTo>
                    <a:pt x="5613" y="6000"/>
                    <a:pt x="6864" y="4800"/>
                    <a:pt x="8262" y="3600"/>
                  </a:cubicBezTo>
                  <a:cubicBezTo>
                    <a:pt x="9661" y="2400"/>
                    <a:pt x="11206" y="1200"/>
                    <a:pt x="12752" y="600"/>
                  </a:cubicBezTo>
                  <a:cubicBezTo>
                    <a:pt x="14297" y="0"/>
                    <a:pt x="15843" y="0"/>
                    <a:pt x="17241" y="0"/>
                  </a:cubicBezTo>
                  <a:cubicBezTo>
                    <a:pt x="18639" y="0"/>
                    <a:pt x="19890" y="0"/>
                    <a:pt x="20626" y="0"/>
                  </a:cubicBezTo>
                  <a:cubicBezTo>
                    <a:pt x="21362" y="0"/>
                    <a:pt x="21583" y="0"/>
                    <a:pt x="21583" y="600"/>
                  </a:cubicBezTo>
                  <a:cubicBezTo>
                    <a:pt x="21583" y="1200"/>
                    <a:pt x="21362" y="2400"/>
                    <a:pt x="21031" y="4200"/>
                  </a:cubicBezTo>
                  <a:cubicBezTo>
                    <a:pt x="20700" y="6000"/>
                    <a:pt x="20258" y="8400"/>
                    <a:pt x="19817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7183731" y="3533981"/>
              <a:ext cx="1066801" cy="47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18222"/>
                  </a:moveTo>
                  <a:cubicBezTo>
                    <a:pt x="1500" y="14465"/>
                    <a:pt x="3000" y="10709"/>
                    <a:pt x="4607" y="7891"/>
                  </a:cubicBezTo>
                  <a:cubicBezTo>
                    <a:pt x="6214" y="5074"/>
                    <a:pt x="7929" y="3196"/>
                    <a:pt x="9664" y="1787"/>
                  </a:cubicBezTo>
                  <a:cubicBezTo>
                    <a:pt x="11400" y="378"/>
                    <a:pt x="13157" y="-561"/>
                    <a:pt x="14850" y="378"/>
                  </a:cubicBezTo>
                  <a:cubicBezTo>
                    <a:pt x="16543" y="1317"/>
                    <a:pt x="18171" y="4135"/>
                    <a:pt x="19286" y="7891"/>
                  </a:cubicBezTo>
                  <a:cubicBezTo>
                    <a:pt x="20400" y="11648"/>
                    <a:pt x="21000" y="16343"/>
                    <a:pt x="2160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3250403" y="4047340"/>
              <a:ext cx="179482" cy="554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07" fill="norm" stroke="1" extrusionOk="0">
                  <a:moveTo>
                    <a:pt x="317" y="6313"/>
                  </a:moveTo>
                  <a:cubicBezTo>
                    <a:pt x="66" y="8120"/>
                    <a:pt x="-185" y="9927"/>
                    <a:pt x="192" y="12267"/>
                  </a:cubicBezTo>
                  <a:cubicBezTo>
                    <a:pt x="568" y="14608"/>
                    <a:pt x="1573" y="17483"/>
                    <a:pt x="2075" y="19207"/>
                  </a:cubicBezTo>
                  <a:cubicBezTo>
                    <a:pt x="2578" y="20932"/>
                    <a:pt x="2578" y="21507"/>
                    <a:pt x="2327" y="21507"/>
                  </a:cubicBezTo>
                  <a:cubicBezTo>
                    <a:pt x="2075" y="21507"/>
                    <a:pt x="1573" y="20932"/>
                    <a:pt x="1071" y="19207"/>
                  </a:cubicBezTo>
                  <a:cubicBezTo>
                    <a:pt x="568" y="17483"/>
                    <a:pt x="66" y="14608"/>
                    <a:pt x="192" y="11898"/>
                  </a:cubicBezTo>
                  <a:cubicBezTo>
                    <a:pt x="317" y="9188"/>
                    <a:pt x="1071" y="6642"/>
                    <a:pt x="1824" y="4876"/>
                  </a:cubicBezTo>
                  <a:cubicBezTo>
                    <a:pt x="2578" y="3110"/>
                    <a:pt x="3331" y="2124"/>
                    <a:pt x="4336" y="1385"/>
                  </a:cubicBezTo>
                  <a:cubicBezTo>
                    <a:pt x="5341" y="646"/>
                    <a:pt x="6596" y="153"/>
                    <a:pt x="8857" y="30"/>
                  </a:cubicBezTo>
                  <a:cubicBezTo>
                    <a:pt x="11117" y="-93"/>
                    <a:pt x="14382" y="153"/>
                    <a:pt x="16894" y="851"/>
                  </a:cubicBezTo>
                  <a:cubicBezTo>
                    <a:pt x="19406" y="1550"/>
                    <a:pt x="21164" y="2699"/>
                    <a:pt x="21289" y="3808"/>
                  </a:cubicBezTo>
                  <a:cubicBezTo>
                    <a:pt x="21415" y="4917"/>
                    <a:pt x="19908" y="5985"/>
                    <a:pt x="17271" y="6683"/>
                  </a:cubicBezTo>
                  <a:cubicBezTo>
                    <a:pt x="14634" y="7381"/>
                    <a:pt x="10866" y="7709"/>
                    <a:pt x="8355" y="7874"/>
                  </a:cubicBezTo>
                  <a:cubicBezTo>
                    <a:pt x="5843" y="8038"/>
                    <a:pt x="4587" y="8038"/>
                    <a:pt x="3834" y="8079"/>
                  </a:cubicBezTo>
                  <a:cubicBezTo>
                    <a:pt x="3080" y="8120"/>
                    <a:pt x="2829" y="8202"/>
                    <a:pt x="2578" y="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3418181" y="4317999"/>
              <a:ext cx="139701" cy="237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5735"/>
                  </a:moveTo>
                  <a:cubicBezTo>
                    <a:pt x="1636" y="5543"/>
                    <a:pt x="3273" y="5352"/>
                    <a:pt x="5073" y="6212"/>
                  </a:cubicBezTo>
                  <a:cubicBezTo>
                    <a:pt x="6873" y="7073"/>
                    <a:pt x="8836" y="8984"/>
                    <a:pt x="9982" y="11469"/>
                  </a:cubicBezTo>
                  <a:cubicBezTo>
                    <a:pt x="11127" y="13954"/>
                    <a:pt x="11455" y="17012"/>
                    <a:pt x="10800" y="18924"/>
                  </a:cubicBezTo>
                  <a:cubicBezTo>
                    <a:pt x="10145" y="20835"/>
                    <a:pt x="8509" y="21600"/>
                    <a:pt x="7200" y="21409"/>
                  </a:cubicBezTo>
                  <a:cubicBezTo>
                    <a:pt x="5891" y="21218"/>
                    <a:pt x="4909" y="20071"/>
                    <a:pt x="4582" y="17681"/>
                  </a:cubicBezTo>
                  <a:cubicBezTo>
                    <a:pt x="4255" y="15292"/>
                    <a:pt x="4582" y="11660"/>
                    <a:pt x="7527" y="8506"/>
                  </a:cubicBezTo>
                  <a:cubicBezTo>
                    <a:pt x="10473" y="5352"/>
                    <a:pt x="16036" y="26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3673719" y="4091073"/>
              <a:ext cx="195313" cy="56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456" fill="norm" stroke="1" extrusionOk="0">
                  <a:moveTo>
                    <a:pt x="20980" y="1387"/>
                  </a:moveTo>
                  <a:cubicBezTo>
                    <a:pt x="20980" y="984"/>
                    <a:pt x="20980" y="581"/>
                    <a:pt x="20298" y="299"/>
                  </a:cubicBezTo>
                  <a:cubicBezTo>
                    <a:pt x="19616" y="17"/>
                    <a:pt x="18252" y="-144"/>
                    <a:pt x="16319" y="178"/>
                  </a:cubicBezTo>
                  <a:cubicBezTo>
                    <a:pt x="14386" y="501"/>
                    <a:pt x="11885" y="1307"/>
                    <a:pt x="8929" y="3040"/>
                  </a:cubicBezTo>
                  <a:cubicBezTo>
                    <a:pt x="5974" y="4772"/>
                    <a:pt x="2563" y="7432"/>
                    <a:pt x="972" y="9971"/>
                  </a:cubicBezTo>
                  <a:cubicBezTo>
                    <a:pt x="-620" y="12510"/>
                    <a:pt x="-393" y="14928"/>
                    <a:pt x="2677" y="16822"/>
                  </a:cubicBezTo>
                  <a:cubicBezTo>
                    <a:pt x="5746" y="18716"/>
                    <a:pt x="11658" y="20086"/>
                    <a:pt x="17569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3989681" y="4279899"/>
              <a:ext cx="234951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14" y="3086"/>
                    <a:pt x="6227" y="6171"/>
                    <a:pt x="8854" y="9202"/>
                  </a:cubicBezTo>
                  <a:cubicBezTo>
                    <a:pt x="11481" y="12233"/>
                    <a:pt x="13622" y="15208"/>
                    <a:pt x="14984" y="17082"/>
                  </a:cubicBezTo>
                  <a:cubicBezTo>
                    <a:pt x="16346" y="18955"/>
                    <a:pt x="16930" y="19727"/>
                    <a:pt x="17708" y="20388"/>
                  </a:cubicBezTo>
                  <a:cubicBezTo>
                    <a:pt x="18486" y="21049"/>
                    <a:pt x="19459" y="21600"/>
                    <a:pt x="20141" y="21600"/>
                  </a:cubicBezTo>
                  <a:cubicBezTo>
                    <a:pt x="20822" y="21600"/>
                    <a:pt x="21211" y="21049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4012640" y="4229099"/>
              <a:ext cx="224692" cy="46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21" fill="norm" stroke="1" extrusionOk="0">
                  <a:moveTo>
                    <a:pt x="21429" y="0"/>
                  </a:moveTo>
                  <a:cubicBezTo>
                    <a:pt x="19410" y="2367"/>
                    <a:pt x="17392" y="4734"/>
                    <a:pt x="14868" y="7595"/>
                  </a:cubicBezTo>
                  <a:cubicBezTo>
                    <a:pt x="12345" y="10455"/>
                    <a:pt x="9317" y="13808"/>
                    <a:pt x="6995" y="16027"/>
                  </a:cubicBezTo>
                  <a:cubicBezTo>
                    <a:pt x="4674" y="18247"/>
                    <a:pt x="3059" y="19332"/>
                    <a:pt x="1848" y="20121"/>
                  </a:cubicBezTo>
                  <a:cubicBezTo>
                    <a:pt x="636" y="20910"/>
                    <a:pt x="-171" y="21403"/>
                    <a:pt x="31" y="21501"/>
                  </a:cubicBezTo>
                  <a:cubicBezTo>
                    <a:pt x="233" y="21600"/>
                    <a:pt x="1444" y="21304"/>
                    <a:pt x="2352" y="21008"/>
                  </a:cubicBezTo>
                  <a:cubicBezTo>
                    <a:pt x="3261" y="20712"/>
                    <a:pt x="3866" y="20416"/>
                    <a:pt x="4472" y="20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4381581" y="4286250"/>
              <a:ext cx="3002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1426" y="0"/>
                  </a:moveTo>
                  <a:cubicBezTo>
                    <a:pt x="19009" y="1714"/>
                    <a:pt x="16592" y="3429"/>
                    <a:pt x="13345" y="6086"/>
                  </a:cubicBezTo>
                  <a:cubicBezTo>
                    <a:pt x="10097" y="8743"/>
                    <a:pt x="6019" y="12343"/>
                    <a:pt x="3678" y="14486"/>
                  </a:cubicBezTo>
                  <a:cubicBezTo>
                    <a:pt x="1336" y="16629"/>
                    <a:pt x="732" y="17314"/>
                    <a:pt x="355" y="18086"/>
                  </a:cubicBezTo>
                  <a:cubicBezTo>
                    <a:pt x="-23" y="18857"/>
                    <a:pt x="-174" y="19714"/>
                    <a:pt x="279" y="20229"/>
                  </a:cubicBezTo>
                  <a:cubicBezTo>
                    <a:pt x="732" y="20743"/>
                    <a:pt x="1790" y="20914"/>
                    <a:pt x="4886" y="20914"/>
                  </a:cubicBezTo>
                  <a:cubicBezTo>
                    <a:pt x="7983" y="20914"/>
                    <a:pt x="13118" y="20743"/>
                    <a:pt x="16139" y="20829"/>
                  </a:cubicBezTo>
                  <a:cubicBezTo>
                    <a:pt x="19160" y="20914"/>
                    <a:pt x="20067" y="21257"/>
                    <a:pt x="209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4434181" y="4616450"/>
              <a:ext cx="311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840"/>
                    <a:pt x="10286" y="10080"/>
                    <a:pt x="13886" y="6480"/>
                  </a:cubicBezTo>
                  <a:cubicBezTo>
                    <a:pt x="17486" y="2880"/>
                    <a:pt x="195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4987720" y="4368791"/>
              <a:ext cx="291012" cy="20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111" fill="norm" stroke="1" extrusionOk="0">
                  <a:moveTo>
                    <a:pt x="389" y="3889"/>
                  </a:moveTo>
                  <a:cubicBezTo>
                    <a:pt x="702" y="7561"/>
                    <a:pt x="1015" y="11233"/>
                    <a:pt x="1171" y="13717"/>
                  </a:cubicBezTo>
                  <a:cubicBezTo>
                    <a:pt x="1328" y="16201"/>
                    <a:pt x="1328" y="17497"/>
                    <a:pt x="1093" y="18793"/>
                  </a:cubicBezTo>
                  <a:cubicBezTo>
                    <a:pt x="858" y="20089"/>
                    <a:pt x="389" y="21385"/>
                    <a:pt x="154" y="21061"/>
                  </a:cubicBezTo>
                  <a:cubicBezTo>
                    <a:pt x="-81" y="20737"/>
                    <a:pt x="-81" y="18793"/>
                    <a:pt x="389" y="15661"/>
                  </a:cubicBezTo>
                  <a:cubicBezTo>
                    <a:pt x="858" y="12529"/>
                    <a:pt x="1797" y="8209"/>
                    <a:pt x="2502" y="5509"/>
                  </a:cubicBezTo>
                  <a:cubicBezTo>
                    <a:pt x="3206" y="2809"/>
                    <a:pt x="3676" y="1729"/>
                    <a:pt x="4302" y="973"/>
                  </a:cubicBezTo>
                  <a:cubicBezTo>
                    <a:pt x="4928" y="217"/>
                    <a:pt x="5710" y="-215"/>
                    <a:pt x="6258" y="109"/>
                  </a:cubicBezTo>
                  <a:cubicBezTo>
                    <a:pt x="6806" y="433"/>
                    <a:pt x="7119" y="1513"/>
                    <a:pt x="7354" y="3781"/>
                  </a:cubicBezTo>
                  <a:cubicBezTo>
                    <a:pt x="7589" y="6049"/>
                    <a:pt x="7745" y="9505"/>
                    <a:pt x="7745" y="11881"/>
                  </a:cubicBezTo>
                  <a:cubicBezTo>
                    <a:pt x="7745" y="14257"/>
                    <a:pt x="7589" y="15553"/>
                    <a:pt x="7589" y="15553"/>
                  </a:cubicBezTo>
                  <a:cubicBezTo>
                    <a:pt x="7589" y="15553"/>
                    <a:pt x="7745" y="14257"/>
                    <a:pt x="8684" y="11773"/>
                  </a:cubicBezTo>
                  <a:cubicBezTo>
                    <a:pt x="9623" y="9289"/>
                    <a:pt x="11345" y="5617"/>
                    <a:pt x="12597" y="3565"/>
                  </a:cubicBezTo>
                  <a:cubicBezTo>
                    <a:pt x="13849" y="1513"/>
                    <a:pt x="14632" y="1081"/>
                    <a:pt x="15806" y="1729"/>
                  </a:cubicBezTo>
                  <a:cubicBezTo>
                    <a:pt x="16980" y="2377"/>
                    <a:pt x="18545" y="4105"/>
                    <a:pt x="19562" y="7345"/>
                  </a:cubicBezTo>
                  <a:cubicBezTo>
                    <a:pt x="20580" y="10585"/>
                    <a:pt x="21049" y="15337"/>
                    <a:pt x="21519" y="2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5853845" y="4242421"/>
              <a:ext cx="250122" cy="43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64" fill="norm" stroke="1" extrusionOk="0">
                  <a:moveTo>
                    <a:pt x="1324" y="7684"/>
                  </a:moveTo>
                  <a:cubicBezTo>
                    <a:pt x="961" y="11387"/>
                    <a:pt x="598" y="15090"/>
                    <a:pt x="417" y="17198"/>
                  </a:cubicBezTo>
                  <a:cubicBezTo>
                    <a:pt x="235" y="19307"/>
                    <a:pt x="235" y="19821"/>
                    <a:pt x="235" y="20335"/>
                  </a:cubicBezTo>
                  <a:cubicBezTo>
                    <a:pt x="235" y="20850"/>
                    <a:pt x="235" y="21364"/>
                    <a:pt x="235" y="21364"/>
                  </a:cubicBezTo>
                  <a:cubicBezTo>
                    <a:pt x="235" y="21364"/>
                    <a:pt x="235" y="20850"/>
                    <a:pt x="144" y="18433"/>
                  </a:cubicBezTo>
                  <a:cubicBezTo>
                    <a:pt x="54" y="16015"/>
                    <a:pt x="-128" y="11695"/>
                    <a:pt x="144" y="8404"/>
                  </a:cubicBezTo>
                  <a:cubicBezTo>
                    <a:pt x="417" y="5113"/>
                    <a:pt x="1143" y="2850"/>
                    <a:pt x="2595" y="1513"/>
                  </a:cubicBezTo>
                  <a:cubicBezTo>
                    <a:pt x="4047" y="175"/>
                    <a:pt x="6225" y="-236"/>
                    <a:pt x="8494" y="124"/>
                  </a:cubicBezTo>
                  <a:cubicBezTo>
                    <a:pt x="10763" y="484"/>
                    <a:pt x="13122" y="1615"/>
                    <a:pt x="15210" y="3775"/>
                  </a:cubicBezTo>
                  <a:cubicBezTo>
                    <a:pt x="17297" y="5935"/>
                    <a:pt x="19112" y="9124"/>
                    <a:pt x="20111" y="11644"/>
                  </a:cubicBezTo>
                  <a:cubicBezTo>
                    <a:pt x="21109" y="14164"/>
                    <a:pt x="21290" y="16015"/>
                    <a:pt x="21381" y="17250"/>
                  </a:cubicBezTo>
                  <a:cubicBezTo>
                    <a:pt x="21472" y="18484"/>
                    <a:pt x="21472" y="19101"/>
                    <a:pt x="21381" y="19153"/>
                  </a:cubicBezTo>
                  <a:cubicBezTo>
                    <a:pt x="21290" y="19204"/>
                    <a:pt x="21109" y="18690"/>
                    <a:pt x="20927" y="18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6555081" y="4222850"/>
              <a:ext cx="222251" cy="23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675"/>
                  </a:moveTo>
                  <a:cubicBezTo>
                    <a:pt x="0" y="4538"/>
                    <a:pt x="0" y="3401"/>
                    <a:pt x="309" y="2359"/>
                  </a:cubicBezTo>
                  <a:cubicBezTo>
                    <a:pt x="617" y="1317"/>
                    <a:pt x="1234" y="369"/>
                    <a:pt x="2057" y="85"/>
                  </a:cubicBezTo>
                  <a:cubicBezTo>
                    <a:pt x="2880" y="-199"/>
                    <a:pt x="3909" y="180"/>
                    <a:pt x="5246" y="1885"/>
                  </a:cubicBezTo>
                  <a:cubicBezTo>
                    <a:pt x="6583" y="3590"/>
                    <a:pt x="8229" y="6622"/>
                    <a:pt x="9669" y="9748"/>
                  </a:cubicBezTo>
                  <a:cubicBezTo>
                    <a:pt x="11109" y="12875"/>
                    <a:pt x="12343" y="16096"/>
                    <a:pt x="13371" y="18180"/>
                  </a:cubicBezTo>
                  <a:cubicBezTo>
                    <a:pt x="14400" y="20264"/>
                    <a:pt x="15223" y="21212"/>
                    <a:pt x="16149" y="21306"/>
                  </a:cubicBezTo>
                  <a:cubicBezTo>
                    <a:pt x="17074" y="21401"/>
                    <a:pt x="18103" y="20643"/>
                    <a:pt x="19029" y="19601"/>
                  </a:cubicBezTo>
                  <a:cubicBezTo>
                    <a:pt x="19954" y="18559"/>
                    <a:pt x="20777" y="17233"/>
                    <a:pt x="21600" y="15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6686228" y="4229100"/>
              <a:ext cx="173654" cy="50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27" fill="norm" stroke="1" extrusionOk="0">
                  <a:moveTo>
                    <a:pt x="21350" y="0"/>
                  </a:moveTo>
                  <a:cubicBezTo>
                    <a:pt x="18748" y="2880"/>
                    <a:pt x="16145" y="5760"/>
                    <a:pt x="13283" y="8685"/>
                  </a:cubicBezTo>
                  <a:cubicBezTo>
                    <a:pt x="10420" y="11610"/>
                    <a:pt x="7297" y="14580"/>
                    <a:pt x="5085" y="16560"/>
                  </a:cubicBezTo>
                  <a:cubicBezTo>
                    <a:pt x="2873" y="18540"/>
                    <a:pt x="1572" y="19530"/>
                    <a:pt x="791" y="20250"/>
                  </a:cubicBezTo>
                  <a:cubicBezTo>
                    <a:pt x="10" y="20970"/>
                    <a:pt x="-250" y="21420"/>
                    <a:pt x="270" y="21510"/>
                  </a:cubicBezTo>
                  <a:cubicBezTo>
                    <a:pt x="791" y="21600"/>
                    <a:pt x="2092" y="21330"/>
                    <a:pt x="3523" y="20925"/>
                  </a:cubicBezTo>
                  <a:cubicBezTo>
                    <a:pt x="4955" y="20520"/>
                    <a:pt x="6516" y="19980"/>
                    <a:pt x="8078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7094907" y="4394200"/>
              <a:ext cx="266625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0404" y="0"/>
                  </a:moveTo>
                  <a:cubicBezTo>
                    <a:pt x="19553" y="0"/>
                    <a:pt x="18703" y="0"/>
                    <a:pt x="16492" y="1800"/>
                  </a:cubicBezTo>
                  <a:cubicBezTo>
                    <a:pt x="14281" y="3600"/>
                    <a:pt x="10709" y="7200"/>
                    <a:pt x="7818" y="10012"/>
                  </a:cubicBezTo>
                  <a:cubicBezTo>
                    <a:pt x="4926" y="12825"/>
                    <a:pt x="2715" y="14850"/>
                    <a:pt x="1440" y="16425"/>
                  </a:cubicBezTo>
                  <a:cubicBezTo>
                    <a:pt x="164" y="18000"/>
                    <a:pt x="-176" y="19125"/>
                    <a:pt x="79" y="19800"/>
                  </a:cubicBezTo>
                  <a:cubicBezTo>
                    <a:pt x="334" y="20475"/>
                    <a:pt x="1185" y="20700"/>
                    <a:pt x="4841" y="20925"/>
                  </a:cubicBezTo>
                  <a:cubicBezTo>
                    <a:pt x="8498" y="21150"/>
                    <a:pt x="14961" y="21375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7171031" y="4669366"/>
              <a:ext cx="2349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0800"/>
                    <a:pt x="12065" y="0"/>
                    <a:pt x="15665" y="0"/>
                  </a:cubicBezTo>
                  <a:cubicBezTo>
                    <a:pt x="19265" y="0"/>
                    <a:pt x="2043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7584631" y="4400550"/>
              <a:ext cx="2849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856" y="0"/>
                  </a:moveTo>
                  <a:cubicBezTo>
                    <a:pt x="1536" y="5643"/>
                    <a:pt x="1216" y="11286"/>
                    <a:pt x="896" y="14692"/>
                  </a:cubicBezTo>
                  <a:cubicBezTo>
                    <a:pt x="576" y="18097"/>
                    <a:pt x="256" y="19265"/>
                    <a:pt x="96" y="19265"/>
                  </a:cubicBezTo>
                  <a:cubicBezTo>
                    <a:pt x="-64" y="19265"/>
                    <a:pt x="-64" y="18097"/>
                    <a:pt x="416" y="15665"/>
                  </a:cubicBezTo>
                  <a:cubicBezTo>
                    <a:pt x="896" y="13232"/>
                    <a:pt x="1856" y="9535"/>
                    <a:pt x="2576" y="7200"/>
                  </a:cubicBezTo>
                  <a:cubicBezTo>
                    <a:pt x="3296" y="4865"/>
                    <a:pt x="3776" y="3892"/>
                    <a:pt x="4336" y="3114"/>
                  </a:cubicBezTo>
                  <a:cubicBezTo>
                    <a:pt x="4896" y="2335"/>
                    <a:pt x="5536" y="1751"/>
                    <a:pt x="6336" y="2822"/>
                  </a:cubicBezTo>
                  <a:cubicBezTo>
                    <a:pt x="7136" y="3892"/>
                    <a:pt x="8096" y="6616"/>
                    <a:pt x="8656" y="8465"/>
                  </a:cubicBezTo>
                  <a:cubicBezTo>
                    <a:pt x="9216" y="10314"/>
                    <a:pt x="9376" y="11286"/>
                    <a:pt x="9856" y="10800"/>
                  </a:cubicBezTo>
                  <a:cubicBezTo>
                    <a:pt x="10336" y="10314"/>
                    <a:pt x="11136" y="8368"/>
                    <a:pt x="12176" y="6616"/>
                  </a:cubicBezTo>
                  <a:cubicBezTo>
                    <a:pt x="13216" y="4865"/>
                    <a:pt x="14496" y="3308"/>
                    <a:pt x="15536" y="2530"/>
                  </a:cubicBezTo>
                  <a:cubicBezTo>
                    <a:pt x="16576" y="1751"/>
                    <a:pt x="17376" y="1751"/>
                    <a:pt x="18016" y="2335"/>
                  </a:cubicBezTo>
                  <a:cubicBezTo>
                    <a:pt x="18656" y="2919"/>
                    <a:pt x="19136" y="4086"/>
                    <a:pt x="19696" y="7395"/>
                  </a:cubicBezTo>
                  <a:cubicBezTo>
                    <a:pt x="20256" y="10703"/>
                    <a:pt x="20896" y="16151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7958431" y="4191000"/>
              <a:ext cx="122859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600" fill="norm" stroke="1" extrusionOk="0">
                  <a:moveTo>
                    <a:pt x="0" y="0"/>
                  </a:moveTo>
                  <a:cubicBezTo>
                    <a:pt x="5311" y="1762"/>
                    <a:pt x="10623" y="3523"/>
                    <a:pt x="14695" y="5745"/>
                  </a:cubicBezTo>
                  <a:cubicBezTo>
                    <a:pt x="18767" y="7966"/>
                    <a:pt x="21600" y="10647"/>
                    <a:pt x="20184" y="13174"/>
                  </a:cubicBezTo>
                  <a:cubicBezTo>
                    <a:pt x="18767" y="15702"/>
                    <a:pt x="13102" y="18077"/>
                    <a:pt x="9384" y="19455"/>
                  </a:cubicBezTo>
                  <a:cubicBezTo>
                    <a:pt x="5666" y="20834"/>
                    <a:pt x="3895" y="21217"/>
                    <a:pt x="21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2675231" y="5689600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2719681" y="5803900"/>
              <a:ext cx="222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4400"/>
                    <a:pt x="11931" y="7200"/>
                    <a:pt x="15531" y="3600"/>
                  </a:cubicBezTo>
                  <a:cubicBezTo>
                    <a:pt x="19131" y="0"/>
                    <a:pt x="20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Shape"/>
            <p:cNvSpPr/>
            <p:nvPr/>
          </p:nvSpPr>
          <p:spPr>
            <a:xfrm>
              <a:off x="3426647" y="5392190"/>
              <a:ext cx="141539" cy="48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70" fill="norm" stroke="1" extrusionOk="0">
                  <a:moveTo>
                    <a:pt x="635" y="10053"/>
                  </a:moveTo>
                  <a:cubicBezTo>
                    <a:pt x="318" y="13325"/>
                    <a:pt x="0" y="16598"/>
                    <a:pt x="0" y="18609"/>
                  </a:cubicBezTo>
                  <a:cubicBezTo>
                    <a:pt x="0" y="20619"/>
                    <a:pt x="318" y="21367"/>
                    <a:pt x="476" y="21460"/>
                  </a:cubicBezTo>
                  <a:cubicBezTo>
                    <a:pt x="635" y="21554"/>
                    <a:pt x="635" y="20993"/>
                    <a:pt x="635" y="19029"/>
                  </a:cubicBezTo>
                  <a:cubicBezTo>
                    <a:pt x="635" y="17066"/>
                    <a:pt x="635" y="13699"/>
                    <a:pt x="1271" y="10614"/>
                  </a:cubicBezTo>
                  <a:cubicBezTo>
                    <a:pt x="1906" y="7528"/>
                    <a:pt x="3176" y="4723"/>
                    <a:pt x="4288" y="3086"/>
                  </a:cubicBezTo>
                  <a:cubicBezTo>
                    <a:pt x="5400" y="1450"/>
                    <a:pt x="6353" y="983"/>
                    <a:pt x="7624" y="655"/>
                  </a:cubicBezTo>
                  <a:cubicBezTo>
                    <a:pt x="8894" y="328"/>
                    <a:pt x="10482" y="141"/>
                    <a:pt x="12071" y="48"/>
                  </a:cubicBezTo>
                  <a:cubicBezTo>
                    <a:pt x="13659" y="-46"/>
                    <a:pt x="15247" y="-46"/>
                    <a:pt x="16994" y="468"/>
                  </a:cubicBezTo>
                  <a:cubicBezTo>
                    <a:pt x="18741" y="983"/>
                    <a:pt x="20647" y="2011"/>
                    <a:pt x="21124" y="3273"/>
                  </a:cubicBezTo>
                  <a:cubicBezTo>
                    <a:pt x="21600" y="4536"/>
                    <a:pt x="20647" y="6032"/>
                    <a:pt x="17788" y="7294"/>
                  </a:cubicBezTo>
                  <a:cubicBezTo>
                    <a:pt x="14929" y="8557"/>
                    <a:pt x="10165" y="9585"/>
                    <a:pt x="6988" y="10006"/>
                  </a:cubicBezTo>
                  <a:cubicBezTo>
                    <a:pt x="3812" y="10427"/>
                    <a:pt x="2224" y="10240"/>
                    <a:pt x="635" y="1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3564231" y="5626099"/>
              <a:ext cx="139701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3888"/>
                  </a:moveTo>
                  <a:cubicBezTo>
                    <a:pt x="655" y="2808"/>
                    <a:pt x="1309" y="1728"/>
                    <a:pt x="2455" y="1512"/>
                  </a:cubicBezTo>
                  <a:cubicBezTo>
                    <a:pt x="3600" y="1296"/>
                    <a:pt x="5236" y="1944"/>
                    <a:pt x="6873" y="4320"/>
                  </a:cubicBezTo>
                  <a:cubicBezTo>
                    <a:pt x="8509" y="6696"/>
                    <a:pt x="10145" y="10800"/>
                    <a:pt x="10964" y="13500"/>
                  </a:cubicBezTo>
                  <a:cubicBezTo>
                    <a:pt x="11782" y="16200"/>
                    <a:pt x="11782" y="17496"/>
                    <a:pt x="11455" y="18792"/>
                  </a:cubicBezTo>
                  <a:cubicBezTo>
                    <a:pt x="11127" y="20088"/>
                    <a:pt x="10473" y="21384"/>
                    <a:pt x="9818" y="21492"/>
                  </a:cubicBezTo>
                  <a:cubicBezTo>
                    <a:pt x="9164" y="21600"/>
                    <a:pt x="8509" y="20520"/>
                    <a:pt x="8509" y="18036"/>
                  </a:cubicBezTo>
                  <a:cubicBezTo>
                    <a:pt x="8509" y="15552"/>
                    <a:pt x="9164" y="11664"/>
                    <a:pt x="11455" y="8424"/>
                  </a:cubicBezTo>
                  <a:cubicBezTo>
                    <a:pt x="13745" y="5184"/>
                    <a:pt x="17673" y="2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3828611" y="5473033"/>
              <a:ext cx="161071" cy="40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12" fill="norm" stroke="1" extrusionOk="0">
                  <a:moveTo>
                    <a:pt x="21346" y="2373"/>
                  </a:moveTo>
                  <a:cubicBezTo>
                    <a:pt x="20785" y="1593"/>
                    <a:pt x="20224" y="814"/>
                    <a:pt x="19242" y="369"/>
                  </a:cubicBezTo>
                  <a:cubicBezTo>
                    <a:pt x="18260" y="-77"/>
                    <a:pt x="16858" y="-188"/>
                    <a:pt x="14473" y="424"/>
                  </a:cubicBezTo>
                  <a:cubicBezTo>
                    <a:pt x="12089" y="1037"/>
                    <a:pt x="8723" y="2373"/>
                    <a:pt x="5777" y="4989"/>
                  </a:cubicBezTo>
                  <a:cubicBezTo>
                    <a:pt x="2832" y="7606"/>
                    <a:pt x="307" y="11503"/>
                    <a:pt x="27" y="14342"/>
                  </a:cubicBezTo>
                  <a:cubicBezTo>
                    <a:pt x="-254" y="17181"/>
                    <a:pt x="1710" y="18963"/>
                    <a:pt x="3673" y="19965"/>
                  </a:cubicBezTo>
                  <a:cubicBezTo>
                    <a:pt x="5637" y="20967"/>
                    <a:pt x="7601" y="21189"/>
                    <a:pt x="9564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4097631" y="5530850"/>
              <a:ext cx="1270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058"/>
                    <a:pt x="5760" y="8116"/>
                    <a:pt x="9360" y="11716"/>
                  </a:cubicBezTo>
                  <a:cubicBezTo>
                    <a:pt x="12960" y="15316"/>
                    <a:pt x="17280" y="184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4040481" y="5518150"/>
              <a:ext cx="2349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86" y="2095"/>
                    <a:pt x="15373" y="4189"/>
                    <a:pt x="11773" y="7004"/>
                  </a:cubicBezTo>
                  <a:cubicBezTo>
                    <a:pt x="8173" y="9818"/>
                    <a:pt x="4086" y="13353"/>
                    <a:pt x="2043" y="15905"/>
                  </a:cubicBezTo>
                  <a:cubicBezTo>
                    <a:pt x="0" y="18458"/>
                    <a:pt x="0" y="20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4351115" y="5568950"/>
              <a:ext cx="267217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1471" y="0"/>
                  </a:moveTo>
                  <a:cubicBezTo>
                    <a:pt x="16369" y="2731"/>
                    <a:pt x="11266" y="5462"/>
                    <a:pt x="7780" y="7448"/>
                  </a:cubicBezTo>
                  <a:cubicBezTo>
                    <a:pt x="4293" y="9434"/>
                    <a:pt x="2422" y="10676"/>
                    <a:pt x="1317" y="11917"/>
                  </a:cubicBezTo>
                  <a:cubicBezTo>
                    <a:pt x="211" y="13159"/>
                    <a:pt x="-129" y="14400"/>
                    <a:pt x="41" y="15393"/>
                  </a:cubicBezTo>
                  <a:cubicBezTo>
                    <a:pt x="211" y="16386"/>
                    <a:pt x="891" y="17131"/>
                    <a:pt x="3188" y="17752"/>
                  </a:cubicBezTo>
                  <a:cubicBezTo>
                    <a:pt x="5484" y="18372"/>
                    <a:pt x="9395" y="18869"/>
                    <a:pt x="11862" y="19490"/>
                  </a:cubicBezTo>
                  <a:cubicBezTo>
                    <a:pt x="14328" y="20110"/>
                    <a:pt x="15348" y="20855"/>
                    <a:pt x="16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4338931" y="5835650"/>
              <a:ext cx="165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4644264" y="5623897"/>
              <a:ext cx="215368" cy="16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41" fill="norm" stroke="1" extrusionOk="0">
                  <a:moveTo>
                    <a:pt x="582" y="4331"/>
                  </a:moveTo>
                  <a:cubicBezTo>
                    <a:pt x="582" y="7301"/>
                    <a:pt x="582" y="10271"/>
                    <a:pt x="476" y="13106"/>
                  </a:cubicBezTo>
                  <a:cubicBezTo>
                    <a:pt x="371" y="15941"/>
                    <a:pt x="159" y="18641"/>
                    <a:pt x="53" y="19181"/>
                  </a:cubicBezTo>
                  <a:cubicBezTo>
                    <a:pt x="-53" y="19721"/>
                    <a:pt x="-53" y="18101"/>
                    <a:pt x="582" y="15266"/>
                  </a:cubicBezTo>
                  <a:cubicBezTo>
                    <a:pt x="1218" y="12431"/>
                    <a:pt x="2488" y="8381"/>
                    <a:pt x="3547" y="5681"/>
                  </a:cubicBezTo>
                  <a:cubicBezTo>
                    <a:pt x="4606" y="2981"/>
                    <a:pt x="5453" y="1631"/>
                    <a:pt x="6406" y="821"/>
                  </a:cubicBezTo>
                  <a:cubicBezTo>
                    <a:pt x="7359" y="11"/>
                    <a:pt x="8418" y="-259"/>
                    <a:pt x="9159" y="281"/>
                  </a:cubicBezTo>
                  <a:cubicBezTo>
                    <a:pt x="9900" y="821"/>
                    <a:pt x="10323" y="2171"/>
                    <a:pt x="10641" y="3791"/>
                  </a:cubicBezTo>
                  <a:cubicBezTo>
                    <a:pt x="10959" y="5411"/>
                    <a:pt x="11171" y="7301"/>
                    <a:pt x="11488" y="7571"/>
                  </a:cubicBezTo>
                  <a:cubicBezTo>
                    <a:pt x="11806" y="7841"/>
                    <a:pt x="12229" y="6491"/>
                    <a:pt x="12759" y="5276"/>
                  </a:cubicBezTo>
                  <a:cubicBezTo>
                    <a:pt x="13288" y="4061"/>
                    <a:pt x="13923" y="2981"/>
                    <a:pt x="14771" y="2171"/>
                  </a:cubicBezTo>
                  <a:cubicBezTo>
                    <a:pt x="15618" y="1361"/>
                    <a:pt x="16676" y="821"/>
                    <a:pt x="17841" y="2576"/>
                  </a:cubicBezTo>
                  <a:cubicBezTo>
                    <a:pt x="19006" y="4331"/>
                    <a:pt x="20276" y="8381"/>
                    <a:pt x="20912" y="11891"/>
                  </a:cubicBezTo>
                  <a:cubicBezTo>
                    <a:pt x="21547" y="15401"/>
                    <a:pt x="21547" y="18371"/>
                    <a:pt x="21547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4910431" y="5484594"/>
              <a:ext cx="91116" cy="389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3" h="21466" fill="norm" stroke="1" extrusionOk="0">
                  <a:moveTo>
                    <a:pt x="0" y="100"/>
                  </a:moveTo>
                  <a:cubicBezTo>
                    <a:pt x="2348" y="-17"/>
                    <a:pt x="4696" y="-134"/>
                    <a:pt x="7513" y="391"/>
                  </a:cubicBezTo>
                  <a:cubicBezTo>
                    <a:pt x="10330" y="917"/>
                    <a:pt x="13617" y="2084"/>
                    <a:pt x="16435" y="3952"/>
                  </a:cubicBezTo>
                  <a:cubicBezTo>
                    <a:pt x="19252" y="5821"/>
                    <a:pt x="21600" y="8389"/>
                    <a:pt x="19252" y="11425"/>
                  </a:cubicBezTo>
                  <a:cubicBezTo>
                    <a:pt x="16904" y="14461"/>
                    <a:pt x="9861" y="17963"/>
                    <a:pt x="2817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5107281" y="582930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5405731" y="5446220"/>
              <a:ext cx="188393" cy="449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33" fill="norm" stroke="1" extrusionOk="0">
                  <a:moveTo>
                    <a:pt x="2848" y="7634"/>
                  </a:moveTo>
                  <a:cubicBezTo>
                    <a:pt x="3323" y="10346"/>
                    <a:pt x="3798" y="13059"/>
                    <a:pt x="4035" y="14968"/>
                  </a:cubicBezTo>
                  <a:cubicBezTo>
                    <a:pt x="4273" y="16877"/>
                    <a:pt x="4273" y="17982"/>
                    <a:pt x="4035" y="19037"/>
                  </a:cubicBezTo>
                  <a:cubicBezTo>
                    <a:pt x="3798" y="20091"/>
                    <a:pt x="3323" y="21096"/>
                    <a:pt x="3086" y="21297"/>
                  </a:cubicBezTo>
                  <a:cubicBezTo>
                    <a:pt x="2848" y="21498"/>
                    <a:pt x="2848" y="20895"/>
                    <a:pt x="2848" y="18484"/>
                  </a:cubicBezTo>
                  <a:cubicBezTo>
                    <a:pt x="2848" y="16073"/>
                    <a:pt x="2848" y="11853"/>
                    <a:pt x="4035" y="8689"/>
                  </a:cubicBezTo>
                  <a:cubicBezTo>
                    <a:pt x="5222" y="5524"/>
                    <a:pt x="7596" y="3414"/>
                    <a:pt x="9969" y="2108"/>
                  </a:cubicBezTo>
                  <a:cubicBezTo>
                    <a:pt x="12343" y="802"/>
                    <a:pt x="14716" y="300"/>
                    <a:pt x="16497" y="99"/>
                  </a:cubicBezTo>
                  <a:cubicBezTo>
                    <a:pt x="18277" y="-102"/>
                    <a:pt x="19464" y="-2"/>
                    <a:pt x="20295" y="451"/>
                  </a:cubicBezTo>
                  <a:cubicBezTo>
                    <a:pt x="21125" y="903"/>
                    <a:pt x="21600" y="1706"/>
                    <a:pt x="20413" y="2862"/>
                  </a:cubicBezTo>
                  <a:cubicBezTo>
                    <a:pt x="19226" y="4017"/>
                    <a:pt x="16378" y="5524"/>
                    <a:pt x="12699" y="7031"/>
                  </a:cubicBezTo>
                  <a:cubicBezTo>
                    <a:pt x="9020" y="8538"/>
                    <a:pt x="4510" y="10045"/>
                    <a:pt x="0" y="1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5545431" y="5651500"/>
              <a:ext cx="158751" cy="236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5735"/>
                  </a:moveTo>
                  <a:cubicBezTo>
                    <a:pt x="288" y="4588"/>
                    <a:pt x="576" y="3441"/>
                    <a:pt x="1440" y="2963"/>
                  </a:cubicBezTo>
                  <a:cubicBezTo>
                    <a:pt x="2304" y="2485"/>
                    <a:pt x="3744" y="2676"/>
                    <a:pt x="5616" y="4014"/>
                  </a:cubicBezTo>
                  <a:cubicBezTo>
                    <a:pt x="7488" y="5352"/>
                    <a:pt x="9792" y="7837"/>
                    <a:pt x="10080" y="10896"/>
                  </a:cubicBezTo>
                  <a:cubicBezTo>
                    <a:pt x="10368" y="13954"/>
                    <a:pt x="8640" y="17586"/>
                    <a:pt x="6912" y="19497"/>
                  </a:cubicBezTo>
                  <a:cubicBezTo>
                    <a:pt x="5184" y="21409"/>
                    <a:pt x="3456" y="21600"/>
                    <a:pt x="2448" y="21122"/>
                  </a:cubicBezTo>
                  <a:cubicBezTo>
                    <a:pt x="1440" y="20644"/>
                    <a:pt x="1152" y="19497"/>
                    <a:pt x="2016" y="17204"/>
                  </a:cubicBezTo>
                  <a:cubicBezTo>
                    <a:pt x="2880" y="14910"/>
                    <a:pt x="4896" y="11469"/>
                    <a:pt x="8352" y="8411"/>
                  </a:cubicBezTo>
                  <a:cubicBezTo>
                    <a:pt x="11808" y="5352"/>
                    <a:pt x="16704" y="26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5810974" y="5517334"/>
              <a:ext cx="109108" cy="31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371" fill="norm" stroke="1" extrusionOk="0">
                  <a:moveTo>
                    <a:pt x="20619" y="3039"/>
                  </a:moveTo>
                  <a:cubicBezTo>
                    <a:pt x="20219" y="2045"/>
                    <a:pt x="19819" y="1050"/>
                    <a:pt x="18219" y="482"/>
                  </a:cubicBezTo>
                  <a:cubicBezTo>
                    <a:pt x="16619" y="-87"/>
                    <a:pt x="13819" y="-229"/>
                    <a:pt x="10819" y="482"/>
                  </a:cubicBezTo>
                  <a:cubicBezTo>
                    <a:pt x="7819" y="1192"/>
                    <a:pt x="4619" y="2755"/>
                    <a:pt x="2419" y="5313"/>
                  </a:cubicBezTo>
                  <a:cubicBezTo>
                    <a:pt x="219" y="7871"/>
                    <a:pt x="-981" y="11424"/>
                    <a:pt x="1019" y="14266"/>
                  </a:cubicBezTo>
                  <a:cubicBezTo>
                    <a:pt x="3019" y="17108"/>
                    <a:pt x="8219" y="19239"/>
                    <a:pt x="13419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6135981" y="5473699"/>
              <a:ext cx="1206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4800"/>
                    <a:pt x="8337" y="9600"/>
                    <a:pt x="11937" y="13200"/>
                  </a:cubicBezTo>
                  <a:cubicBezTo>
                    <a:pt x="15537" y="16800"/>
                    <a:pt x="18568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6167731" y="5537200"/>
              <a:ext cx="1587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2779"/>
                    <a:pt x="16416" y="5558"/>
                    <a:pt x="12816" y="9158"/>
                  </a:cubicBezTo>
                  <a:cubicBezTo>
                    <a:pt x="9216" y="12758"/>
                    <a:pt x="4608" y="171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6453079" y="5613400"/>
              <a:ext cx="197253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19142" y="0"/>
                  </a:moveTo>
                  <a:cubicBezTo>
                    <a:pt x="14594" y="2400"/>
                    <a:pt x="10047" y="4800"/>
                    <a:pt x="6864" y="6750"/>
                  </a:cubicBezTo>
                  <a:cubicBezTo>
                    <a:pt x="3681" y="8700"/>
                    <a:pt x="1862" y="10200"/>
                    <a:pt x="839" y="11850"/>
                  </a:cubicBezTo>
                  <a:cubicBezTo>
                    <a:pt x="-185" y="13500"/>
                    <a:pt x="-412" y="15300"/>
                    <a:pt x="952" y="16500"/>
                  </a:cubicBezTo>
                  <a:cubicBezTo>
                    <a:pt x="2316" y="17700"/>
                    <a:pt x="5272" y="18300"/>
                    <a:pt x="8910" y="19050"/>
                  </a:cubicBezTo>
                  <a:cubicBezTo>
                    <a:pt x="12548" y="19800"/>
                    <a:pt x="16868" y="20700"/>
                    <a:pt x="21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6453481" y="58166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6785133" y="5629679"/>
              <a:ext cx="246199" cy="171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97" fill="norm" stroke="1" extrusionOk="0">
                  <a:moveTo>
                    <a:pt x="2642" y="2716"/>
                  </a:moveTo>
                  <a:cubicBezTo>
                    <a:pt x="2827" y="6930"/>
                    <a:pt x="3011" y="11145"/>
                    <a:pt x="2919" y="13911"/>
                  </a:cubicBezTo>
                  <a:cubicBezTo>
                    <a:pt x="2827" y="16677"/>
                    <a:pt x="2458" y="17994"/>
                    <a:pt x="1904" y="19179"/>
                  </a:cubicBezTo>
                  <a:cubicBezTo>
                    <a:pt x="1350" y="20364"/>
                    <a:pt x="611" y="21418"/>
                    <a:pt x="242" y="21286"/>
                  </a:cubicBezTo>
                  <a:cubicBezTo>
                    <a:pt x="-127" y="21155"/>
                    <a:pt x="-127" y="19838"/>
                    <a:pt x="611" y="17072"/>
                  </a:cubicBezTo>
                  <a:cubicBezTo>
                    <a:pt x="1350" y="14306"/>
                    <a:pt x="2827" y="10091"/>
                    <a:pt x="3935" y="7457"/>
                  </a:cubicBezTo>
                  <a:cubicBezTo>
                    <a:pt x="5042" y="4823"/>
                    <a:pt x="5781" y="3769"/>
                    <a:pt x="6611" y="3242"/>
                  </a:cubicBezTo>
                  <a:cubicBezTo>
                    <a:pt x="7442" y="2716"/>
                    <a:pt x="8365" y="2716"/>
                    <a:pt x="9011" y="3506"/>
                  </a:cubicBezTo>
                  <a:cubicBezTo>
                    <a:pt x="9658" y="4296"/>
                    <a:pt x="10027" y="5877"/>
                    <a:pt x="10211" y="7720"/>
                  </a:cubicBezTo>
                  <a:cubicBezTo>
                    <a:pt x="10396" y="9564"/>
                    <a:pt x="10396" y="11672"/>
                    <a:pt x="10488" y="12067"/>
                  </a:cubicBezTo>
                  <a:cubicBezTo>
                    <a:pt x="10581" y="12462"/>
                    <a:pt x="10765" y="11145"/>
                    <a:pt x="11504" y="9169"/>
                  </a:cubicBezTo>
                  <a:cubicBezTo>
                    <a:pt x="12242" y="7194"/>
                    <a:pt x="13535" y="4559"/>
                    <a:pt x="14550" y="2847"/>
                  </a:cubicBezTo>
                  <a:cubicBezTo>
                    <a:pt x="15565" y="1135"/>
                    <a:pt x="16304" y="345"/>
                    <a:pt x="17135" y="81"/>
                  </a:cubicBezTo>
                  <a:cubicBezTo>
                    <a:pt x="17965" y="-182"/>
                    <a:pt x="18888" y="81"/>
                    <a:pt x="19442" y="2584"/>
                  </a:cubicBezTo>
                  <a:cubicBezTo>
                    <a:pt x="19996" y="5086"/>
                    <a:pt x="20181" y="9828"/>
                    <a:pt x="20458" y="12857"/>
                  </a:cubicBezTo>
                  <a:cubicBezTo>
                    <a:pt x="20735" y="15886"/>
                    <a:pt x="21104" y="17203"/>
                    <a:pt x="21473" y="18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7177381" y="5511800"/>
              <a:ext cx="121569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9" h="21600" fill="norm" stroke="1" extrusionOk="0">
                  <a:moveTo>
                    <a:pt x="0" y="0"/>
                  </a:moveTo>
                  <a:cubicBezTo>
                    <a:pt x="5574" y="1694"/>
                    <a:pt x="11148" y="3388"/>
                    <a:pt x="15155" y="6035"/>
                  </a:cubicBezTo>
                  <a:cubicBezTo>
                    <a:pt x="19161" y="8682"/>
                    <a:pt x="21600" y="12282"/>
                    <a:pt x="18813" y="15035"/>
                  </a:cubicBezTo>
                  <a:cubicBezTo>
                    <a:pt x="16026" y="17788"/>
                    <a:pt x="8013" y="196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2770481" y="651210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80" y="11918"/>
                    <a:pt x="10560" y="3818"/>
                    <a:pt x="14160" y="1118"/>
                  </a:cubicBezTo>
                  <a:cubicBezTo>
                    <a:pt x="17760" y="-1582"/>
                    <a:pt x="1968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2783181" y="6597649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3297531" y="6400800"/>
              <a:ext cx="31387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905"/>
                    <a:pt x="21600" y="7810"/>
                    <a:pt x="18900" y="11410"/>
                  </a:cubicBezTo>
                  <a:cubicBezTo>
                    <a:pt x="16200" y="15010"/>
                    <a:pt x="8100" y="18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3341981" y="6350000"/>
              <a:ext cx="2159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8450"/>
                    <a:pt x="424" y="15300"/>
                    <a:pt x="3282" y="11700"/>
                  </a:cubicBezTo>
                  <a:cubicBezTo>
                    <a:pt x="6141" y="8100"/>
                    <a:pt x="11647" y="4050"/>
                    <a:pt x="15141" y="2025"/>
                  </a:cubicBezTo>
                  <a:cubicBezTo>
                    <a:pt x="18635" y="0"/>
                    <a:pt x="201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3284831" y="6534150"/>
              <a:ext cx="222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5429"/>
                    <a:pt x="7406" y="9257"/>
                    <a:pt x="11006" y="5657"/>
                  </a:cubicBezTo>
                  <a:cubicBezTo>
                    <a:pt x="14606" y="2057"/>
                    <a:pt x="1810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3449931" y="6686550"/>
              <a:ext cx="1397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300"/>
                    <a:pt x="7855" y="6600"/>
                    <a:pt x="11455" y="10200"/>
                  </a:cubicBezTo>
                  <a:cubicBezTo>
                    <a:pt x="15055" y="13800"/>
                    <a:pt x="18327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3481681" y="6667500"/>
              <a:ext cx="133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14" y="5400"/>
                    <a:pt x="10629" y="10800"/>
                    <a:pt x="7029" y="14400"/>
                  </a:cubicBezTo>
                  <a:cubicBezTo>
                    <a:pt x="3429" y="18000"/>
                    <a:pt x="171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3781076" y="6386288"/>
              <a:ext cx="113356" cy="33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46" fill="norm" stroke="1" extrusionOk="0">
                  <a:moveTo>
                    <a:pt x="21421" y="1724"/>
                  </a:moveTo>
                  <a:cubicBezTo>
                    <a:pt x="21021" y="1053"/>
                    <a:pt x="20621" y="383"/>
                    <a:pt x="19421" y="114"/>
                  </a:cubicBezTo>
                  <a:cubicBezTo>
                    <a:pt x="18221" y="-154"/>
                    <a:pt x="16221" y="-20"/>
                    <a:pt x="13221" y="1255"/>
                  </a:cubicBezTo>
                  <a:cubicBezTo>
                    <a:pt x="10221" y="2529"/>
                    <a:pt x="6221" y="4944"/>
                    <a:pt x="3621" y="7896"/>
                  </a:cubicBezTo>
                  <a:cubicBezTo>
                    <a:pt x="1021" y="10847"/>
                    <a:pt x="-179" y="14335"/>
                    <a:pt x="21" y="16683"/>
                  </a:cubicBezTo>
                  <a:cubicBezTo>
                    <a:pt x="221" y="19031"/>
                    <a:pt x="1821" y="20239"/>
                    <a:pt x="4621" y="20842"/>
                  </a:cubicBezTo>
                  <a:cubicBezTo>
                    <a:pt x="7421" y="21446"/>
                    <a:pt x="11421" y="21446"/>
                    <a:pt x="15421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3932531" y="6539975"/>
              <a:ext cx="228601" cy="15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848"/>
                  </a:moveTo>
                  <a:cubicBezTo>
                    <a:pt x="200" y="6878"/>
                    <a:pt x="400" y="11909"/>
                    <a:pt x="500" y="15163"/>
                  </a:cubicBezTo>
                  <a:cubicBezTo>
                    <a:pt x="600" y="18418"/>
                    <a:pt x="600" y="19898"/>
                    <a:pt x="600" y="19898"/>
                  </a:cubicBezTo>
                  <a:cubicBezTo>
                    <a:pt x="600" y="19898"/>
                    <a:pt x="600" y="18418"/>
                    <a:pt x="1300" y="15163"/>
                  </a:cubicBezTo>
                  <a:cubicBezTo>
                    <a:pt x="2000" y="11909"/>
                    <a:pt x="3400" y="6878"/>
                    <a:pt x="4500" y="3919"/>
                  </a:cubicBezTo>
                  <a:cubicBezTo>
                    <a:pt x="5600" y="961"/>
                    <a:pt x="6400" y="73"/>
                    <a:pt x="7000" y="517"/>
                  </a:cubicBezTo>
                  <a:cubicBezTo>
                    <a:pt x="7600" y="961"/>
                    <a:pt x="8000" y="2736"/>
                    <a:pt x="8200" y="4363"/>
                  </a:cubicBezTo>
                  <a:cubicBezTo>
                    <a:pt x="8400" y="5991"/>
                    <a:pt x="8400" y="7470"/>
                    <a:pt x="8600" y="8950"/>
                  </a:cubicBezTo>
                  <a:cubicBezTo>
                    <a:pt x="8800" y="10429"/>
                    <a:pt x="9200" y="11909"/>
                    <a:pt x="9600" y="11909"/>
                  </a:cubicBezTo>
                  <a:cubicBezTo>
                    <a:pt x="10000" y="11909"/>
                    <a:pt x="10400" y="10429"/>
                    <a:pt x="11200" y="8358"/>
                  </a:cubicBezTo>
                  <a:cubicBezTo>
                    <a:pt x="12000" y="6287"/>
                    <a:pt x="13200" y="3624"/>
                    <a:pt x="14300" y="1996"/>
                  </a:cubicBezTo>
                  <a:cubicBezTo>
                    <a:pt x="15400" y="369"/>
                    <a:pt x="16400" y="-223"/>
                    <a:pt x="17300" y="73"/>
                  </a:cubicBezTo>
                  <a:cubicBezTo>
                    <a:pt x="18200" y="369"/>
                    <a:pt x="19000" y="1552"/>
                    <a:pt x="19700" y="5251"/>
                  </a:cubicBezTo>
                  <a:cubicBezTo>
                    <a:pt x="20400" y="8950"/>
                    <a:pt x="21000" y="15163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4205581" y="6367827"/>
              <a:ext cx="109681" cy="38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50" fill="norm" stroke="1" extrusionOk="0">
                  <a:moveTo>
                    <a:pt x="0" y="420"/>
                  </a:moveTo>
                  <a:cubicBezTo>
                    <a:pt x="2853" y="185"/>
                    <a:pt x="5706" y="-50"/>
                    <a:pt x="8151" y="9"/>
                  </a:cubicBezTo>
                  <a:cubicBezTo>
                    <a:pt x="10596" y="67"/>
                    <a:pt x="12634" y="420"/>
                    <a:pt x="14875" y="1828"/>
                  </a:cubicBezTo>
                  <a:cubicBezTo>
                    <a:pt x="17117" y="3237"/>
                    <a:pt x="19562" y="5702"/>
                    <a:pt x="20581" y="8520"/>
                  </a:cubicBezTo>
                  <a:cubicBezTo>
                    <a:pt x="21600" y="11337"/>
                    <a:pt x="21192" y="14507"/>
                    <a:pt x="19155" y="16737"/>
                  </a:cubicBezTo>
                  <a:cubicBezTo>
                    <a:pt x="17117" y="18967"/>
                    <a:pt x="13449" y="20259"/>
                    <a:pt x="9781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4491331" y="66484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4865981" y="6394450"/>
              <a:ext cx="190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83"/>
                    <a:pt x="21600" y="7566"/>
                    <a:pt x="18000" y="11166"/>
                  </a:cubicBezTo>
                  <a:cubicBezTo>
                    <a:pt x="14400" y="14766"/>
                    <a:pt x="7200" y="181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4885031" y="6319711"/>
              <a:ext cx="222251" cy="10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5" fill="norm" stroke="1" extrusionOk="0">
                  <a:moveTo>
                    <a:pt x="0" y="20855"/>
                  </a:moveTo>
                  <a:cubicBezTo>
                    <a:pt x="0" y="17769"/>
                    <a:pt x="0" y="14684"/>
                    <a:pt x="2777" y="10937"/>
                  </a:cubicBezTo>
                  <a:cubicBezTo>
                    <a:pt x="5554" y="7190"/>
                    <a:pt x="11109" y="2782"/>
                    <a:pt x="14709" y="1018"/>
                  </a:cubicBezTo>
                  <a:cubicBezTo>
                    <a:pt x="18309" y="-745"/>
                    <a:pt x="19954" y="137"/>
                    <a:pt x="21600" y="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4885031" y="64833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5037431" y="6616700"/>
              <a:ext cx="952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600"/>
                    <a:pt x="11520" y="7200"/>
                    <a:pt x="15120" y="10800"/>
                  </a:cubicBezTo>
                  <a:cubicBezTo>
                    <a:pt x="18720" y="14400"/>
                    <a:pt x="2016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5136037" y="6635750"/>
              <a:ext cx="10459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21347" y="0"/>
                  </a:moveTo>
                  <a:cubicBezTo>
                    <a:pt x="15299" y="4737"/>
                    <a:pt x="9251" y="9474"/>
                    <a:pt x="5579" y="12884"/>
                  </a:cubicBezTo>
                  <a:cubicBezTo>
                    <a:pt x="1907" y="16295"/>
                    <a:pt x="611" y="18379"/>
                    <a:pt x="179" y="19611"/>
                  </a:cubicBezTo>
                  <a:cubicBezTo>
                    <a:pt x="-253" y="20842"/>
                    <a:pt x="179" y="21221"/>
                    <a:pt x="6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5395766" y="6369050"/>
              <a:ext cx="14966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21212" y="0"/>
                  </a:moveTo>
                  <a:cubicBezTo>
                    <a:pt x="17612" y="944"/>
                    <a:pt x="14012" y="1889"/>
                    <a:pt x="10412" y="3954"/>
                  </a:cubicBezTo>
                  <a:cubicBezTo>
                    <a:pt x="6812" y="6020"/>
                    <a:pt x="3212" y="9207"/>
                    <a:pt x="1412" y="12157"/>
                  </a:cubicBezTo>
                  <a:cubicBezTo>
                    <a:pt x="-388" y="15108"/>
                    <a:pt x="-388" y="17823"/>
                    <a:pt x="962" y="19357"/>
                  </a:cubicBezTo>
                  <a:cubicBezTo>
                    <a:pt x="2312" y="20892"/>
                    <a:pt x="5012" y="21246"/>
                    <a:pt x="77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5561017" y="6527019"/>
              <a:ext cx="243489" cy="165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0898" fill="norm" stroke="1" extrusionOk="0">
                  <a:moveTo>
                    <a:pt x="304" y="1698"/>
                  </a:moveTo>
                  <a:cubicBezTo>
                    <a:pt x="304" y="5965"/>
                    <a:pt x="304" y="10231"/>
                    <a:pt x="211" y="13031"/>
                  </a:cubicBezTo>
                  <a:cubicBezTo>
                    <a:pt x="118" y="15831"/>
                    <a:pt x="-68" y="17165"/>
                    <a:pt x="25" y="17165"/>
                  </a:cubicBezTo>
                  <a:cubicBezTo>
                    <a:pt x="118" y="17165"/>
                    <a:pt x="491" y="15831"/>
                    <a:pt x="1235" y="13831"/>
                  </a:cubicBezTo>
                  <a:cubicBezTo>
                    <a:pt x="1980" y="11831"/>
                    <a:pt x="3098" y="9165"/>
                    <a:pt x="3935" y="7165"/>
                  </a:cubicBezTo>
                  <a:cubicBezTo>
                    <a:pt x="4773" y="5165"/>
                    <a:pt x="5332" y="3831"/>
                    <a:pt x="6077" y="3431"/>
                  </a:cubicBezTo>
                  <a:cubicBezTo>
                    <a:pt x="6822" y="3031"/>
                    <a:pt x="7753" y="3565"/>
                    <a:pt x="8218" y="4498"/>
                  </a:cubicBezTo>
                  <a:cubicBezTo>
                    <a:pt x="8684" y="5431"/>
                    <a:pt x="8684" y="6765"/>
                    <a:pt x="8777" y="8231"/>
                  </a:cubicBezTo>
                  <a:cubicBezTo>
                    <a:pt x="8870" y="9698"/>
                    <a:pt x="9056" y="11298"/>
                    <a:pt x="9429" y="11431"/>
                  </a:cubicBezTo>
                  <a:cubicBezTo>
                    <a:pt x="9801" y="11565"/>
                    <a:pt x="10360" y="10231"/>
                    <a:pt x="11198" y="8231"/>
                  </a:cubicBezTo>
                  <a:cubicBezTo>
                    <a:pt x="12035" y="6231"/>
                    <a:pt x="13153" y="3565"/>
                    <a:pt x="14084" y="1831"/>
                  </a:cubicBezTo>
                  <a:cubicBezTo>
                    <a:pt x="15015" y="98"/>
                    <a:pt x="15760" y="-702"/>
                    <a:pt x="16970" y="765"/>
                  </a:cubicBezTo>
                  <a:cubicBezTo>
                    <a:pt x="18180" y="2231"/>
                    <a:pt x="19856" y="5965"/>
                    <a:pt x="20694" y="9165"/>
                  </a:cubicBezTo>
                  <a:cubicBezTo>
                    <a:pt x="21532" y="12365"/>
                    <a:pt x="21532" y="15031"/>
                    <a:pt x="21253" y="16898"/>
                  </a:cubicBezTo>
                  <a:cubicBezTo>
                    <a:pt x="20973" y="18765"/>
                    <a:pt x="20415" y="19831"/>
                    <a:pt x="19856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5901031" y="6343650"/>
              <a:ext cx="82188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9" h="21600" fill="norm" stroke="1" extrusionOk="0">
                  <a:moveTo>
                    <a:pt x="0" y="0"/>
                  </a:moveTo>
                  <a:cubicBezTo>
                    <a:pt x="8229" y="2437"/>
                    <a:pt x="16457" y="4874"/>
                    <a:pt x="19029" y="7865"/>
                  </a:cubicBezTo>
                  <a:cubicBezTo>
                    <a:pt x="21600" y="10855"/>
                    <a:pt x="18514" y="14400"/>
                    <a:pt x="14400" y="16782"/>
                  </a:cubicBezTo>
                  <a:cubicBezTo>
                    <a:pt x="10286" y="19163"/>
                    <a:pt x="5143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6072481" y="67373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61" name="Drawing"/>
          <p:cNvGrpSpPr/>
          <p:nvPr/>
        </p:nvGrpSpPr>
        <p:grpSpPr>
          <a:xfrm>
            <a:off x="5626525" y="1746250"/>
            <a:ext cx="2577676" cy="522817"/>
            <a:chOff x="0" y="0"/>
            <a:chExt cx="2577674" cy="522816"/>
          </a:xfrm>
        </p:grpSpPr>
        <p:sp>
          <p:nvSpPr>
            <p:cNvPr id="2646" name="Line"/>
            <p:cNvSpPr/>
            <p:nvPr/>
          </p:nvSpPr>
          <p:spPr>
            <a:xfrm>
              <a:off x="0" y="36969"/>
              <a:ext cx="259925" cy="485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56" fill="norm" stroke="1" extrusionOk="0">
                  <a:moveTo>
                    <a:pt x="2599" y="8502"/>
                  </a:moveTo>
                  <a:cubicBezTo>
                    <a:pt x="2599" y="11601"/>
                    <a:pt x="2599" y="14700"/>
                    <a:pt x="2599" y="16719"/>
                  </a:cubicBezTo>
                  <a:cubicBezTo>
                    <a:pt x="2599" y="18739"/>
                    <a:pt x="2599" y="19678"/>
                    <a:pt x="2424" y="20382"/>
                  </a:cubicBezTo>
                  <a:cubicBezTo>
                    <a:pt x="2248" y="21086"/>
                    <a:pt x="1897" y="21556"/>
                    <a:pt x="1721" y="21556"/>
                  </a:cubicBezTo>
                  <a:cubicBezTo>
                    <a:pt x="1545" y="21556"/>
                    <a:pt x="1545" y="21086"/>
                    <a:pt x="1370" y="19208"/>
                  </a:cubicBezTo>
                  <a:cubicBezTo>
                    <a:pt x="1194" y="17330"/>
                    <a:pt x="843" y="14043"/>
                    <a:pt x="580" y="11226"/>
                  </a:cubicBezTo>
                  <a:cubicBezTo>
                    <a:pt x="316" y="8408"/>
                    <a:pt x="141" y="6060"/>
                    <a:pt x="53" y="4605"/>
                  </a:cubicBezTo>
                  <a:cubicBezTo>
                    <a:pt x="-35" y="3149"/>
                    <a:pt x="-35" y="2586"/>
                    <a:pt x="228" y="2069"/>
                  </a:cubicBezTo>
                  <a:cubicBezTo>
                    <a:pt x="492" y="1553"/>
                    <a:pt x="1019" y="1083"/>
                    <a:pt x="1633" y="989"/>
                  </a:cubicBezTo>
                  <a:cubicBezTo>
                    <a:pt x="2248" y="895"/>
                    <a:pt x="2950" y="1177"/>
                    <a:pt x="3916" y="2069"/>
                  </a:cubicBezTo>
                  <a:cubicBezTo>
                    <a:pt x="4882" y="2961"/>
                    <a:pt x="6111" y="4464"/>
                    <a:pt x="6989" y="5544"/>
                  </a:cubicBezTo>
                  <a:cubicBezTo>
                    <a:pt x="7867" y="6624"/>
                    <a:pt x="8394" y="7281"/>
                    <a:pt x="9097" y="7657"/>
                  </a:cubicBezTo>
                  <a:cubicBezTo>
                    <a:pt x="9799" y="8033"/>
                    <a:pt x="10677" y="8126"/>
                    <a:pt x="11643" y="7751"/>
                  </a:cubicBezTo>
                  <a:cubicBezTo>
                    <a:pt x="12609" y="7375"/>
                    <a:pt x="13663" y="6530"/>
                    <a:pt x="14804" y="5309"/>
                  </a:cubicBezTo>
                  <a:cubicBezTo>
                    <a:pt x="15945" y="4088"/>
                    <a:pt x="17175" y="2492"/>
                    <a:pt x="17965" y="1459"/>
                  </a:cubicBezTo>
                  <a:cubicBezTo>
                    <a:pt x="18755" y="426"/>
                    <a:pt x="19106" y="-44"/>
                    <a:pt x="19370" y="3"/>
                  </a:cubicBezTo>
                  <a:cubicBezTo>
                    <a:pt x="19633" y="50"/>
                    <a:pt x="19809" y="613"/>
                    <a:pt x="19985" y="2351"/>
                  </a:cubicBezTo>
                  <a:cubicBezTo>
                    <a:pt x="20160" y="4088"/>
                    <a:pt x="20336" y="6999"/>
                    <a:pt x="20336" y="9582"/>
                  </a:cubicBezTo>
                  <a:cubicBezTo>
                    <a:pt x="20336" y="12165"/>
                    <a:pt x="20160" y="14419"/>
                    <a:pt x="19985" y="16015"/>
                  </a:cubicBezTo>
                  <a:cubicBezTo>
                    <a:pt x="19809" y="17612"/>
                    <a:pt x="19633" y="18551"/>
                    <a:pt x="19897" y="18786"/>
                  </a:cubicBezTo>
                  <a:cubicBezTo>
                    <a:pt x="20160" y="19020"/>
                    <a:pt x="20863" y="18551"/>
                    <a:pt x="21565" y="18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399624" y="266700"/>
              <a:ext cx="120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444074" y="4064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888574" y="242973"/>
              <a:ext cx="203201" cy="181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6433"/>
                  </a:moveTo>
                  <a:cubicBezTo>
                    <a:pt x="0" y="4469"/>
                    <a:pt x="0" y="2505"/>
                    <a:pt x="338" y="2383"/>
                  </a:cubicBezTo>
                  <a:cubicBezTo>
                    <a:pt x="675" y="2260"/>
                    <a:pt x="1350" y="3978"/>
                    <a:pt x="1800" y="6924"/>
                  </a:cubicBezTo>
                  <a:cubicBezTo>
                    <a:pt x="2250" y="9869"/>
                    <a:pt x="2475" y="14042"/>
                    <a:pt x="2587" y="16865"/>
                  </a:cubicBezTo>
                  <a:cubicBezTo>
                    <a:pt x="2700" y="19687"/>
                    <a:pt x="2700" y="21160"/>
                    <a:pt x="2475" y="21037"/>
                  </a:cubicBezTo>
                  <a:cubicBezTo>
                    <a:pt x="2250" y="20915"/>
                    <a:pt x="1800" y="19196"/>
                    <a:pt x="1800" y="16128"/>
                  </a:cubicBezTo>
                  <a:cubicBezTo>
                    <a:pt x="1800" y="13060"/>
                    <a:pt x="2250" y="8642"/>
                    <a:pt x="2700" y="5819"/>
                  </a:cubicBezTo>
                  <a:cubicBezTo>
                    <a:pt x="3150" y="2996"/>
                    <a:pt x="3600" y="1769"/>
                    <a:pt x="4388" y="910"/>
                  </a:cubicBezTo>
                  <a:cubicBezTo>
                    <a:pt x="5175" y="51"/>
                    <a:pt x="6300" y="-440"/>
                    <a:pt x="7425" y="542"/>
                  </a:cubicBezTo>
                  <a:cubicBezTo>
                    <a:pt x="8550" y="1524"/>
                    <a:pt x="9675" y="3978"/>
                    <a:pt x="10238" y="5328"/>
                  </a:cubicBezTo>
                  <a:cubicBezTo>
                    <a:pt x="10800" y="6678"/>
                    <a:pt x="10800" y="6924"/>
                    <a:pt x="11138" y="6065"/>
                  </a:cubicBezTo>
                  <a:cubicBezTo>
                    <a:pt x="11475" y="5205"/>
                    <a:pt x="12150" y="3242"/>
                    <a:pt x="12937" y="1892"/>
                  </a:cubicBezTo>
                  <a:cubicBezTo>
                    <a:pt x="13725" y="542"/>
                    <a:pt x="14625" y="-195"/>
                    <a:pt x="15525" y="174"/>
                  </a:cubicBezTo>
                  <a:cubicBezTo>
                    <a:pt x="16425" y="542"/>
                    <a:pt x="17325" y="2015"/>
                    <a:pt x="18000" y="4592"/>
                  </a:cubicBezTo>
                  <a:cubicBezTo>
                    <a:pt x="18675" y="7169"/>
                    <a:pt x="19125" y="10851"/>
                    <a:pt x="19687" y="13183"/>
                  </a:cubicBezTo>
                  <a:cubicBezTo>
                    <a:pt x="20250" y="15515"/>
                    <a:pt x="20925" y="16496"/>
                    <a:pt x="21600" y="17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108812" y="218442"/>
              <a:ext cx="135363" cy="149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40" fill="norm" stroke="1" extrusionOk="0">
                  <a:moveTo>
                    <a:pt x="14273" y="11340"/>
                  </a:moveTo>
                  <a:cubicBezTo>
                    <a:pt x="14605" y="9540"/>
                    <a:pt x="14937" y="7740"/>
                    <a:pt x="15103" y="5790"/>
                  </a:cubicBezTo>
                  <a:cubicBezTo>
                    <a:pt x="15269" y="3840"/>
                    <a:pt x="15269" y="1740"/>
                    <a:pt x="14439" y="690"/>
                  </a:cubicBezTo>
                  <a:cubicBezTo>
                    <a:pt x="13608" y="-360"/>
                    <a:pt x="11946" y="-360"/>
                    <a:pt x="9454" y="1740"/>
                  </a:cubicBezTo>
                  <a:cubicBezTo>
                    <a:pt x="6962" y="3840"/>
                    <a:pt x="3639" y="8040"/>
                    <a:pt x="1811" y="10890"/>
                  </a:cubicBezTo>
                  <a:cubicBezTo>
                    <a:pt x="-17" y="13740"/>
                    <a:pt x="-349" y="15240"/>
                    <a:pt x="316" y="15990"/>
                  </a:cubicBezTo>
                  <a:cubicBezTo>
                    <a:pt x="980" y="16740"/>
                    <a:pt x="2642" y="16740"/>
                    <a:pt x="4137" y="15990"/>
                  </a:cubicBezTo>
                  <a:cubicBezTo>
                    <a:pt x="5633" y="15240"/>
                    <a:pt x="6962" y="13740"/>
                    <a:pt x="8457" y="12240"/>
                  </a:cubicBezTo>
                  <a:cubicBezTo>
                    <a:pt x="9953" y="10740"/>
                    <a:pt x="11614" y="9240"/>
                    <a:pt x="12943" y="9390"/>
                  </a:cubicBezTo>
                  <a:cubicBezTo>
                    <a:pt x="14273" y="9540"/>
                    <a:pt x="15269" y="11340"/>
                    <a:pt x="16599" y="13590"/>
                  </a:cubicBezTo>
                  <a:cubicBezTo>
                    <a:pt x="17928" y="15840"/>
                    <a:pt x="19589" y="18540"/>
                    <a:pt x="21251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250524" y="229547"/>
              <a:ext cx="146051" cy="15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566"/>
                  </a:moveTo>
                  <a:cubicBezTo>
                    <a:pt x="939" y="1366"/>
                    <a:pt x="1878" y="166"/>
                    <a:pt x="3130" y="16"/>
                  </a:cubicBezTo>
                  <a:cubicBezTo>
                    <a:pt x="4383" y="-134"/>
                    <a:pt x="5948" y="766"/>
                    <a:pt x="9078" y="3616"/>
                  </a:cubicBezTo>
                  <a:cubicBezTo>
                    <a:pt x="12209" y="6466"/>
                    <a:pt x="16904" y="11266"/>
                    <a:pt x="19252" y="14566"/>
                  </a:cubicBezTo>
                  <a:cubicBezTo>
                    <a:pt x="21600" y="17866"/>
                    <a:pt x="21600" y="196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1293169" y="202939"/>
              <a:ext cx="97056" cy="20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411" fill="norm" stroke="1" extrusionOk="0">
                  <a:moveTo>
                    <a:pt x="21073" y="3267"/>
                  </a:moveTo>
                  <a:cubicBezTo>
                    <a:pt x="20154" y="1755"/>
                    <a:pt x="19235" y="243"/>
                    <a:pt x="17856" y="27"/>
                  </a:cubicBezTo>
                  <a:cubicBezTo>
                    <a:pt x="16477" y="-189"/>
                    <a:pt x="14639" y="891"/>
                    <a:pt x="11422" y="4023"/>
                  </a:cubicBezTo>
                  <a:cubicBezTo>
                    <a:pt x="8205" y="7155"/>
                    <a:pt x="3609" y="12339"/>
                    <a:pt x="1541" y="15579"/>
                  </a:cubicBezTo>
                  <a:cubicBezTo>
                    <a:pt x="-527" y="18819"/>
                    <a:pt x="-67" y="20115"/>
                    <a:pt x="392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1583661" y="53668"/>
              <a:ext cx="136764" cy="32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70" fill="norm" stroke="1" extrusionOk="0">
                  <a:moveTo>
                    <a:pt x="21146" y="2686"/>
                  </a:moveTo>
                  <a:cubicBezTo>
                    <a:pt x="20164" y="1729"/>
                    <a:pt x="19182" y="772"/>
                    <a:pt x="17546" y="293"/>
                  </a:cubicBezTo>
                  <a:cubicBezTo>
                    <a:pt x="15910" y="-185"/>
                    <a:pt x="13619" y="-185"/>
                    <a:pt x="10837" y="1114"/>
                  </a:cubicBezTo>
                  <a:cubicBezTo>
                    <a:pt x="8055" y="2412"/>
                    <a:pt x="4782" y="5010"/>
                    <a:pt x="2655" y="8086"/>
                  </a:cubicBezTo>
                  <a:cubicBezTo>
                    <a:pt x="528" y="11162"/>
                    <a:pt x="-454" y="14716"/>
                    <a:pt x="201" y="17040"/>
                  </a:cubicBezTo>
                  <a:cubicBezTo>
                    <a:pt x="855" y="19364"/>
                    <a:pt x="3146" y="20458"/>
                    <a:pt x="5601" y="20937"/>
                  </a:cubicBezTo>
                  <a:cubicBezTo>
                    <a:pt x="8055" y="21415"/>
                    <a:pt x="10673" y="21278"/>
                    <a:pt x="13291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1752174" y="139700"/>
              <a:ext cx="1968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7" y="4615"/>
                    <a:pt x="9755" y="9231"/>
                    <a:pt x="13355" y="12831"/>
                  </a:cubicBezTo>
                  <a:cubicBezTo>
                    <a:pt x="16955" y="16431"/>
                    <a:pt x="19277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1771224" y="99155"/>
              <a:ext cx="152401" cy="31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67"/>
                  </a:moveTo>
                  <a:cubicBezTo>
                    <a:pt x="20100" y="22"/>
                    <a:pt x="18600" y="-123"/>
                    <a:pt x="17250" y="167"/>
                  </a:cubicBezTo>
                  <a:cubicBezTo>
                    <a:pt x="15900" y="457"/>
                    <a:pt x="14700" y="1182"/>
                    <a:pt x="12900" y="3211"/>
                  </a:cubicBezTo>
                  <a:cubicBezTo>
                    <a:pt x="11100" y="5241"/>
                    <a:pt x="8700" y="8575"/>
                    <a:pt x="6450" y="11837"/>
                  </a:cubicBezTo>
                  <a:cubicBezTo>
                    <a:pt x="4200" y="15098"/>
                    <a:pt x="2100" y="18288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968074" y="330200"/>
              <a:ext cx="381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2133174" y="82550"/>
              <a:ext cx="1016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063"/>
                    <a:pt x="10800" y="12126"/>
                    <a:pt x="14400" y="15726"/>
                  </a:cubicBezTo>
                  <a:cubicBezTo>
                    <a:pt x="18000" y="19326"/>
                    <a:pt x="19800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2215724" y="107950"/>
              <a:ext cx="1079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320"/>
                    <a:pt x="17365" y="640"/>
                    <a:pt x="15247" y="1760"/>
                  </a:cubicBezTo>
                  <a:cubicBezTo>
                    <a:pt x="13129" y="2880"/>
                    <a:pt x="11012" y="4800"/>
                    <a:pt x="8471" y="7840"/>
                  </a:cubicBezTo>
                  <a:cubicBezTo>
                    <a:pt x="5929" y="10880"/>
                    <a:pt x="2965" y="15040"/>
                    <a:pt x="1482" y="17520"/>
                  </a:cubicBezTo>
                  <a:cubicBezTo>
                    <a:pt x="0" y="20000"/>
                    <a:pt x="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2393524" y="0"/>
              <a:ext cx="8570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1600" fill="norm" stroke="1" extrusionOk="0">
                  <a:moveTo>
                    <a:pt x="3014" y="0"/>
                  </a:moveTo>
                  <a:cubicBezTo>
                    <a:pt x="8540" y="3543"/>
                    <a:pt x="14065" y="7086"/>
                    <a:pt x="17330" y="9771"/>
                  </a:cubicBezTo>
                  <a:cubicBezTo>
                    <a:pt x="20595" y="12457"/>
                    <a:pt x="21600" y="14286"/>
                    <a:pt x="18335" y="16114"/>
                  </a:cubicBezTo>
                  <a:cubicBezTo>
                    <a:pt x="15070" y="17943"/>
                    <a:pt x="7535" y="19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2571324" y="3556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Drawing"/>
          <p:cNvGrpSpPr/>
          <p:nvPr/>
        </p:nvGrpSpPr>
        <p:grpSpPr>
          <a:xfrm>
            <a:off x="627222" y="1219733"/>
            <a:ext cx="11958478" cy="8413217"/>
            <a:chOff x="0" y="0"/>
            <a:chExt cx="11958477" cy="8413216"/>
          </a:xfrm>
        </p:grpSpPr>
        <p:sp>
          <p:nvSpPr>
            <p:cNvPr id="323" name="Line"/>
            <p:cNvSpPr/>
            <p:nvPr/>
          </p:nvSpPr>
          <p:spPr>
            <a:xfrm>
              <a:off x="452277" y="585767"/>
              <a:ext cx="104971" cy="577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522" fill="norm" stroke="1" extrusionOk="0">
                  <a:moveTo>
                    <a:pt x="1271" y="5834"/>
                  </a:moveTo>
                  <a:cubicBezTo>
                    <a:pt x="1694" y="8751"/>
                    <a:pt x="2118" y="11668"/>
                    <a:pt x="2329" y="14151"/>
                  </a:cubicBezTo>
                  <a:cubicBezTo>
                    <a:pt x="2541" y="16634"/>
                    <a:pt x="2541" y="18684"/>
                    <a:pt x="2541" y="19906"/>
                  </a:cubicBezTo>
                  <a:cubicBezTo>
                    <a:pt x="2541" y="21128"/>
                    <a:pt x="2541" y="21522"/>
                    <a:pt x="2329" y="21522"/>
                  </a:cubicBezTo>
                  <a:cubicBezTo>
                    <a:pt x="2118" y="21522"/>
                    <a:pt x="1694" y="21128"/>
                    <a:pt x="1271" y="19669"/>
                  </a:cubicBezTo>
                  <a:cubicBezTo>
                    <a:pt x="847" y="18211"/>
                    <a:pt x="424" y="15688"/>
                    <a:pt x="635" y="12890"/>
                  </a:cubicBezTo>
                  <a:cubicBezTo>
                    <a:pt x="847" y="10091"/>
                    <a:pt x="1694" y="7017"/>
                    <a:pt x="2329" y="5046"/>
                  </a:cubicBezTo>
                  <a:cubicBezTo>
                    <a:pt x="2965" y="3075"/>
                    <a:pt x="3388" y="2208"/>
                    <a:pt x="4235" y="1538"/>
                  </a:cubicBezTo>
                  <a:cubicBezTo>
                    <a:pt x="5082" y="868"/>
                    <a:pt x="6353" y="395"/>
                    <a:pt x="8047" y="158"/>
                  </a:cubicBezTo>
                  <a:cubicBezTo>
                    <a:pt x="9741" y="-78"/>
                    <a:pt x="11859" y="-78"/>
                    <a:pt x="14400" y="356"/>
                  </a:cubicBezTo>
                  <a:cubicBezTo>
                    <a:pt x="16941" y="789"/>
                    <a:pt x="19906" y="1656"/>
                    <a:pt x="20753" y="2918"/>
                  </a:cubicBezTo>
                  <a:cubicBezTo>
                    <a:pt x="21600" y="4179"/>
                    <a:pt x="20329" y="5834"/>
                    <a:pt x="16518" y="7056"/>
                  </a:cubicBezTo>
                  <a:cubicBezTo>
                    <a:pt x="12706" y="8278"/>
                    <a:pt x="6353" y="9067"/>
                    <a:pt x="0" y="9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509427" y="894816"/>
              <a:ext cx="139701" cy="221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6113"/>
                  </a:moveTo>
                  <a:cubicBezTo>
                    <a:pt x="0" y="5094"/>
                    <a:pt x="0" y="4075"/>
                    <a:pt x="818" y="3566"/>
                  </a:cubicBezTo>
                  <a:cubicBezTo>
                    <a:pt x="1636" y="3057"/>
                    <a:pt x="3273" y="3057"/>
                    <a:pt x="5400" y="3872"/>
                  </a:cubicBezTo>
                  <a:cubicBezTo>
                    <a:pt x="7527" y="4687"/>
                    <a:pt x="10145" y="6317"/>
                    <a:pt x="11618" y="8660"/>
                  </a:cubicBezTo>
                  <a:cubicBezTo>
                    <a:pt x="13091" y="11004"/>
                    <a:pt x="13418" y="14060"/>
                    <a:pt x="13091" y="16200"/>
                  </a:cubicBezTo>
                  <a:cubicBezTo>
                    <a:pt x="12764" y="18340"/>
                    <a:pt x="11782" y="19562"/>
                    <a:pt x="10473" y="20377"/>
                  </a:cubicBezTo>
                  <a:cubicBezTo>
                    <a:pt x="9164" y="21192"/>
                    <a:pt x="7527" y="21600"/>
                    <a:pt x="6218" y="21091"/>
                  </a:cubicBezTo>
                  <a:cubicBezTo>
                    <a:pt x="4909" y="20581"/>
                    <a:pt x="3927" y="19155"/>
                    <a:pt x="4582" y="16200"/>
                  </a:cubicBezTo>
                  <a:cubicBezTo>
                    <a:pt x="5236" y="13245"/>
                    <a:pt x="7527" y="8762"/>
                    <a:pt x="10636" y="5808"/>
                  </a:cubicBezTo>
                  <a:cubicBezTo>
                    <a:pt x="13745" y="2853"/>
                    <a:pt x="17673" y="14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56570" y="657102"/>
              <a:ext cx="159258" cy="50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48" fill="norm" stroke="1" extrusionOk="0">
                  <a:moveTo>
                    <a:pt x="21384" y="1738"/>
                  </a:moveTo>
                  <a:cubicBezTo>
                    <a:pt x="20531" y="1018"/>
                    <a:pt x="19679" y="298"/>
                    <a:pt x="18400" y="73"/>
                  </a:cubicBezTo>
                  <a:cubicBezTo>
                    <a:pt x="17121" y="-152"/>
                    <a:pt x="15416" y="118"/>
                    <a:pt x="12716" y="1288"/>
                  </a:cubicBezTo>
                  <a:cubicBezTo>
                    <a:pt x="10016" y="2458"/>
                    <a:pt x="6321" y="4528"/>
                    <a:pt x="3905" y="7048"/>
                  </a:cubicBezTo>
                  <a:cubicBezTo>
                    <a:pt x="1489" y="9568"/>
                    <a:pt x="352" y="12538"/>
                    <a:pt x="68" y="14788"/>
                  </a:cubicBezTo>
                  <a:cubicBezTo>
                    <a:pt x="-216" y="17038"/>
                    <a:pt x="352" y="18568"/>
                    <a:pt x="2484" y="19558"/>
                  </a:cubicBezTo>
                  <a:cubicBezTo>
                    <a:pt x="4616" y="20548"/>
                    <a:pt x="8310" y="20998"/>
                    <a:pt x="12005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061877" y="780516"/>
              <a:ext cx="2159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27"/>
                    <a:pt x="7200" y="7855"/>
                    <a:pt x="10271" y="11127"/>
                  </a:cubicBezTo>
                  <a:cubicBezTo>
                    <a:pt x="13341" y="14400"/>
                    <a:pt x="15882" y="17018"/>
                    <a:pt x="17682" y="18655"/>
                  </a:cubicBezTo>
                  <a:cubicBezTo>
                    <a:pt x="19482" y="20291"/>
                    <a:pt x="20541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090699" y="771888"/>
              <a:ext cx="161679" cy="378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15" fill="norm" stroke="1" extrusionOk="0">
                  <a:moveTo>
                    <a:pt x="21427" y="486"/>
                  </a:moveTo>
                  <a:cubicBezTo>
                    <a:pt x="20305" y="128"/>
                    <a:pt x="19183" y="-230"/>
                    <a:pt x="17921" y="188"/>
                  </a:cubicBezTo>
                  <a:cubicBezTo>
                    <a:pt x="16658" y="605"/>
                    <a:pt x="15256" y="1799"/>
                    <a:pt x="12871" y="4424"/>
                  </a:cubicBezTo>
                  <a:cubicBezTo>
                    <a:pt x="10487" y="7050"/>
                    <a:pt x="7121" y="11107"/>
                    <a:pt x="4876" y="13911"/>
                  </a:cubicBezTo>
                  <a:cubicBezTo>
                    <a:pt x="2632" y="16716"/>
                    <a:pt x="1510" y="18267"/>
                    <a:pt x="809" y="19401"/>
                  </a:cubicBezTo>
                  <a:cubicBezTo>
                    <a:pt x="108" y="20535"/>
                    <a:pt x="-173" y="21251"/>
                    <a:pt x="108" y="21310"/>
                  </a:cubicBezTo>
                  <a:cubicBezTo>
                    <a:pt x="388" y="21370"/>
                    <a:pt x="1230" y="20773"/>
                    <a:pt x="2071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439537" y="795317"/>
              <a:ext cx="162091" cy="26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25" fill="norm" stroke="1" extrusionOk="0">
                  <a:moveTo>
                    <a:pt x="20375" y="2848"/>
                  </a:moveTo>
                  <a:cubicBezTo>
                    <a:pt x="19821" y="1843"/>
                    <a:pt x="19268" y="839"/>
                    <a:pt x="18298" y="336"/>
                  </a:cubicBezTo>
                  <a:cubicBezTo>
                    <a:pt x="17329" y="-166"/>
                    <a:pt x="15944" y="-166"/>
                    <a:pt x="13591" y="755"/>
                  </a:cubicBezTo>
                  <a:cubicBezTo>
                    <a:pt x="11237" y="1676"/>
                    <a:pt x="7914" y="3518"/>
                    <a:pt x="5283" y="6197"/>
                  </a:cubicBezTo>
                  <a:cubicBezTo>
                    <a:pt x="2652" y="8876"/>
                    <a:pt x="714" y="12392"/>
                    <a:pt x="160" y="15071"/>
                  </a:cubicBezTo>
                  <a:cubicBezTo>
                    <a:pt x="-394" y="17750"/>
                    <a:pt x="437" y="19592"/>
                    <a:pt x="3483" y="20513"/>
                  </a:cubicBezTo>
                  <a:cubicBezTo>
                    <a:pt x="6529" y="21434"/>
                    <a:pt x="11791" y="21434"/>
                    <a:pt x="15114" y="21183"/>
                  </a:cubicBezTo>
                  <a:cubicBezTo>
                    <a:pt x="18437" y="20932"/>
                    <a:pt x="19821" y="20429"/>
                    <a:pt x="21206" y="19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468277" y="945616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750701" y="726557"/>
              <a:ext cx="181127" cy="365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13" fill="norm" stroke="1" extrusionOk="0">
                  <a:moveTo>
                    <a:pt x="21245" y="3165"/>
                  </a:moveTo>
                  <a:cubicBezTo>
                    <a:pt x="21245" y="2047"/>
                    <a:pt x="21245" y="930"/>
                    <a:pt x="20624" y="372"/>
                  </a:cubicBezTo>
                  <a:cubicBezTo>
                    <a:pt x="20004" y="-187"/>
                    <a:pt x="18762" y="-187"/>
                    <a:pt x="16279" y="868"/>
                  </a:cubicBezTo>
                  <a:cubicBezTo>
                    <a:pt x="13797" y="1923"/>
                    <a:pt x="10073" y="4034"/>
                    <a:pt x="7093" y="6454"/>
                  </a:cubicBezTo>
                  <a:cubicBezTo>
                    <a:pt x="4114" y="8875"/>
                    <a:pt x="1879" y="11606"/>
                    <a:pt x="762" y="13716"/>
                  </a:cubicBezTo>
                  <a:cubicBezTo>
                    <a:pt x="-355" y="15827"/>
                    <a:pt x="-355" y="17316"/>
                    <a:pt x="1507" y="18496"/>
                  </a:cubicBezTo>
                  <a:cubicBezTo>
                    <a:pt x="3369" y="19675"/>
                    <a:pt x="7093" y="20544"/>
                    <a:pt x="10817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910525" y="868843"/>
              <a:ext cx="167353" cy="19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07" fill="norm" stroke="1" extrusionOk="0">
                  <a:moveTo>
                    <a:pt x="14867" y="4836"/>
                  </a:moveTo>
                  <a:cubicBezTo>
                    <a:pt x="14327" y="3700"/>
                    <a:pt x="13787" y="2563"/>
                    <a:pt x="12842" y="1540"/>
                  </a:cubicBezTo>
                  <a:cubicBezTo>
                    <a:pt x="11897" y="516"/>
                    <a:pt x="10547" y="-393"/>
                    <a:pt x="8927" y="175"/>
                  </a:cubicBezTo>
                  <a:cubicBezTo>
                    <a:pt x="7307" y="744"/>
                    <a:pt x="5417" y="2790"/>
                    <a:pt x="3932" y="5632"/>
                  </a:cubicBezTo>
                  <a:cubicBezTo>
                    <a:pt x="2447" y="8474"/>
                    <a:pt x="1367" y="12112"/>
                    <a:pt x="692" y="14613"/>
                  </a:cubicBezTo>
                  <a:cubicBezTo>
                    <a:pt x="17" y="17114"/>
                    <a:pt x="-253" y="18479"/>
                    <a:pt x="287" y="19274"/>
                  </a:cubicBezTo>
                  <a:cubicBezTo>
                    <a:pt x="827" y="20070"/>
                    <a:pt x="2177" y="20298"/>
                    <a:pt x="4067" y="18933"/>
                  </a:cubicBezTo>
                  <a:cubicBezTo>
                    <a:pt x="5957" y="17569"/>
                    <a:pt x="8387" y="14613"/>
                    <a:pt x="9737" y="12567"/>
                  </a:cubicBezTo>
                  <a:cubicBezTo>
                    <a:pt x="11087" y="10521"/>
                    <a:pt x="11357" y="9384"/>
                    <a:pt x="11897" y="8133"/>
                  </a:cubicBezTo>
                  <a:cubicBezTo>
                    <a:pt x="12437" y="6883"/>
                    <a:pt x="13247" y="5519"/>
                    <a:pt x="13652" y="5519"/>
                  </a:cubicBezTo>
                  <a:cubicBezTo>
                    <a:pt x="14057" y="5519"/>
                    <a:pt x="14057" y="6883"/>
                    <a:pt x="15272" y="9725"/>
                  </a:cubicBezTo>
                  <a:cubicBezTo>
                    <a:pt x="16487" y="12567"/>
                    <a:pt x="18917" y="16887"/>
                    <a:pt x="21347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2141377" y="1072616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2357277" y="767816"/>
              <a:ext cx="107157" cy="31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90" fill="norm" stroke="1" extrusionOk="0">
                  <a:moveTo>
                    <a:pt x="3812" y="0"/>
                  </a:moveTo>
                  <a:cubicBezTo>
                    <a:pt x="3388" y="4974"/>
                    <a:pt x="2965" y="9947"/>
                    <a:pt x="2541" y="12789"/>
                  </a:cubicBezTo>
                  <a:cubicBezTo>
                    <a:pt x="2118" y="15632"/>
                    <a:pt x="1694" y="16342"/>
                    <a:pt x="1271" y="17337"/>
                  </a:cubicBezTo>
                  <a:cubicBezTo>
                    <a:pt x="847" y="18332"/>
                    <a:pt x="424" y="19611"/>
                    <a:pt x="212" y="19895"/>
                  </a:cubicBezTo>
                  <a:cubicBezTo>
                    <a:pt x="0" y="20179"/>
                    <a:pt x="0" y="19468"/>
                    <a:pt x="847" y="18261"/>
                  </a:cubicBezTo>
                  <a:cubicBezTo>
                    <a:pt x="1694" y="17053"/>
                    <a:pt x="3388" y="15347"/>
                    <a:pt x="4659" y="14139"/>
                  </a:cubicBezTo>
                  <a:cubicBezTo>
                    <a:pt x="5929" y="12932"/>
                    <a:pt x="6776" y="12221"/>
                    <a:pt x="8259" y="11724"/>
                  </a:cubicBezTo>
                  <a:cubicBezTo>
                    <a:pt x="9741" y="11226"/>
                    <a:pt x="11859" y="10942"/>
                    <a:pt x="13553" y="11084"/>
                  </a:cubicBezTo>
                  <a:cubicBezTo>
                    <a:pt x="15247" y="11226"/>
                    <a:pt x="16518" y="11795"/>
                    <a:pt x="17788" y="12861"/>
                  </a:cubicBezTo>
                  <a:cubicBezTo>
                    <a:pt x="19059" y="13926"/>
                    <a:pt x="20329" y="15489"/>
                    <a:pt x="20965" y="16839"/>
                  </a:cubicBezTo>
                  <a:cubicBezTo>
                    <a:pt x="21600" y="18189"/>
                    <a:pt x="21600" y="19326"/>
                    <a:pt x="20965" y="20179"/>
                  </a:cubicBezTo>
                  <a:cubicBezTo>
                    <a:pt x="20329" y="21032"/>
                    <a:pt x="19059" y="21600"/>
                    <a:pt x="15671" y="21316"/>
                  </a:cubicBezTo>
                  <a:cubicBezTo>
                    <a:pt x="12282" y="21032"/>
                    <a:pt x="6776" y="19895"/>
                    <a:pt x="3812" y="18900"/>
                  </a:cubicBezTo>
                  <a:cubicBezTo>
                    <a:pt x="847" y="17905"/>
                    <a:pt x="424" y="17053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2547777" y="755066"/>
              <a:ext cx="78487" cy="3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3" h="21473" fill="norm" stroke="1" extrusionOk="0">
                  <a:moveTo>
                    <a:pt x="0" y="393"/>
                  </a:moveTo>
                  <a:cubicBezTo>
                    <a:pt x="2700" y="133"/>
                    <a:pt x="5400" y="-127"/>
                    <a:pt x="7560" y="68"/>
                  </a:cubicBezTo>
                  <a:cubicBezTo>
                    <a:pt x="9720" y="263"/>
                    <a:pt x="11340" y="914"/>
                    <a:pt x="14310" y="3126"/>
                  </a:cubicBezTo>
                  <a:cubicBezTo>
                    <a:pt x="17280" y="5338"/>
                    <a:pt x="21600" y="9112"/>
                    <a:pt x="19440" y="12430"/>
                  </a:cubicBezTo>
                  <a:cubicBezTo>
                    <a:pt x="17280" y="15748"/>
                    <a:pt x="8640" y="18610"/>
                    <a:pt x="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2981029" y="750309"/>
              <a:ext cx="178154" cy="33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116" fill="norm" stroke="1" extrusionOk="0">
                  <a:moveTo>
                    <a:pt x="4349" y="8407"/>
                  </a:moveTo>
                  <a:cubicBezTo>
                    <a:pt x="3847" y="12052"/>
                    <a:pt x="3344" y="15697"/>
                    <a:pt x="3093" y="17925"/>
                  </a:cubicBezTo>
                  <a:cubicBezTo>
                    <a:pt x="2842" y="20152"/>
                    <a:pt x="2842" y="20962"/>
                    <a:pt x="2340" y="21097"/>
                  </a:cubicBezTo>
                  <a:cubicBezTo>
                    <a:pt x="1837" y="21232"/>
                    <a:pt x="833" y="20692"/>
                    <a:pt x="330" y="18262"/>
                  </a:cubicBezTo>
                  <a:cubicBezTo>
                    <a:pt x="-172" y="15832"/>
                    <a:pt x="-172" y="11512"/>
                    <a:pt x="833" y="8070"/>
                  </a:cubicBezTo>
                  <a:cubicBezTo>
                    <a:pt x="1837" y="4627"/>
                    <a:pt x="3847" y="2062"/>
                    <a:pt x="6233" y="847"/>
                  </a:cubicBezTo>
                  <a:cubicBezTo>
                    <a:pt x="8619" y="-368"/>
                    <a:pt x="11381" y="-233"/>
                    <a:pt x="14019" y="982"/>
                  </a:cubicBezTo>
                  <a:cubicBezTo>
                    <a:pt x="16656" y="2197"/>
                    <a:pt x="19168" y="4492"/>
                    <a:pt x="20298" y="7125"/>
                  </a:cubicBezTo>
                  <a:cubicBezTo>
                    <a:pt x="21428" y="9757"/>
                    <a:pt x="21177" y="12727"/>
                    <a:pt x="20926" y="15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3512977" y="661519"/>
              <a:ext cx="127001" cy="23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427"/>
                  </a:moveTo>
                  <a:cubicBezTo>
                    <a:pt x="1800" y="42"/>
                    <a:pt x="3600" y="-344"/>
                    <a:pt x="6120" y="524"/>
                  </a:cubicBezTo>
                  <a:cubicBezTo>
                    <a:pt x="8640" y="1392"/>
                    <a:pt x="11880" y="3513"/>
                    <a:pt x="14040" y="6599"/>
                  </a:cubicBezTo>
                  <a:cubicBezTo>
                    <a:pt x="16200" y="9685"/>
                    <a:pt x="17280" y="13735"/>
                    <a:pt x="18360" y="16338"/>
                  </a:cubicBezTo>
                  <a:cubicBezTo>
                    <a:pt x="19440" y="18942"/>
                    <a:pt x="20520" y="20099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3596522" y="697966"/>
              <a:ext cx="12600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21079" y="0"/>
                  </a:moveTo>
                  <a:cubicBezTo>
                    <a:pt x="16476" y="4145"/>
                    <a:pt x="11872" y="8291"/>
                    <a:pt x="8154" y="11618"/>
                  </a:cubicBezTo>
                  <a:cubicBezTo>
                    <a:pt x="4436" y="14945"/>
                    <a:pt x="1604" y="17455"/>
                    <a:pt x="541" y="18982"/>
                  </a:cubicBezTo>
                  <a:cubicBezTo>
                    <a:pt x="-521" y="20509"/>
                    <a:pt x="187" y="21055"/>
                    <a:pt x="8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3872489" y="815012"/>
              <a:ext cx="142139" cy="27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70" fill="norm" stroke="1" extrusionOk="0">
                  <a:moveTo>
                    <a:pt x="21330" y="3743"/>
                  </a:moveTo>
                  <a:cubicBezTo>
                    <a:pt x="20377" y="2424"/>
                    <a:pt x="19424" y="1105"/>
                    <a:pt x="17995" y="446"/>
                  </a:cubicBezTo>
                  <a:cubicBezTo>
                    <a:pt x="16565" y="-214"/>
                    <a:pt x="14659" y="-214"/>
                    <a:pt x="11959" y="940"/>
                  </a:cubicBezTo>
                  <a:cubicBezTo>
                    <a:pt x="9259" y="2094"/>
                    <a:pt x="5765" y="4403"/>
                    <a:pt x="3383" y="7288"/>
                  </a:cubicBezTo>
                  <a:cubicBezTo>
                    <a:pt x="1001" y="10174"/>
                    <a:pt x="-270" y="13636"/>
                    <a:pt x="48" y="16110"/>
                  </a:cubicBezTo>
                  <a:cubicBezTo>
                    <a:pt x="365" y="18583"/>
                    <a:pt x="2271" y="20067"/>
                    <a:pt x="5289" y="20726"/>
                  </a:cubicBezTo>
                  <a:cubicBezTo>
                    <a:pt x="8306" y="21386"/>
                    <a:pt x="12436" y="21221"/>
                    <a:pt x="15295" y="20809"/>
                  </a:cubicBezTo>
                  <a:cubicBezTo>
                    <a:pt x="18154" y="20397"/>
                    <a:pt x="19742" y="19737"/>
                    <a:pt x="21330" y="19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3887627" y="977366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4400"/>
                    <a:pt x="6092" y="7200"/>
                    <a:pt x="9692" y="3600"/>
                  </a:cubicBezTo>
                  <a:cubicBezTo>
                    <a:pt x="13292" y="0"/>
                    <a:pt x="174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4225123" y="702740"/>
              <a:ext cx="189555" cy="357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0" fill="norm" stroke="1" extrusionOk="0">
                  <a:moveTo>
                    <a:pt x="21493" y="2762"/>
                  </a:moveTo>
                  <a:cubicBezTo>
                    <a:pt x="21493" y="1873"/>
                    <a:pt x="21493" y="984"/>
                    <a:pt x="20893" y="475"/>
                  </a:cubicBezTo>
                  <a:cubicBezTo>
                    <a:pt x="20293" y="-33"/>
                    <a:pt x="19093" y="-160"/>
                    <a:pt x="17533" y="221"/>
                  </a:cubicBezTo>
                  <a:cubicBezTo>
                    <a:pt x="15973" y="602"/>
                    <a:pt x="14053" y="1492"/>
                    <a:pt x="11293" y="3398"/>
                  </a:cubicBezTo>
                  <a:cubicBezTo>
                    <a:pt x="8533" y="5304"/>
                    <a:pt x="4933" y="8226"/>
                    <a:pt x="2773" y="10831"/>
                  </a:cubicBezTo>
                  <a:cubicBezTo>
                    <a:pt x="613" y="13435"/>
                    <a:pt x="-107" y="15722"/>
                    <a:pt x="13" y="17438"/>
                  </a:cubicBezTo>
                  <a:cubicBezTo>
                    <a:pt x="133" y="19153"/>
                    <a:pt x="1093" y="20296"/>
                    <a:pt x="3133" y="20868"/>
                  </a:cubicBezTo>
                  <a:cubicBezTo>
                    <a:pt x="5173" y="21440"/>
                    <a:pt x="8293" y="21440"/>
                    <a:pt x="11413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433020" y="824474"/>
              <a:ext cx="115008" cy="18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14" fill="norm" stroke="1" extrusionOk="0">
                  <a:moveTo>
                    <a:pt x="20957" y="2241"/>
                  </a:moveTo>
                  <a:cubicBezTo>
                    <a:pt x="19414" y="1270"/>
                    <a:pt x="17871" y="299"/>
                    <a:pt x="16136" y="57"/>
                  </a:cubicBezTo>
                  <a:cubicBezTo>
                    <a:pt x="14400" y="-186"/>
                    <a:pt x="12471" y="299"/>
                    <a:pt x="9578" y="2605"/>
                  </a:cubicBezTo>
                  <a:cubicBezTo>
                    <a:pt x="6686" y="4911"/>
                    <a:pt x="2828" y="9036"/>
                    <a:pt x="1093" y="12313"/>
                  </a:cubicBezTo>
                  <a:cubicBezTo>
                    <a:pt x="-643" y="15589"/>
                    <a:pt x="-257" y="18016"/>
                    <a:pt x="1864" y="19472"/>
                  </a:cubicBezTo>
                  <a:cubicBezTo>
                    <a:pt x="3986" y="20929"/>
                    <a:pt x="7843" y="21414"/>
                    <a:pt x="10736" y="21414"/>
                  </a:cubicBezTo>
                  <a:cubicBezTo>
                    <a:pt x="13628" y="21414"/>
                    <a:pt x="15557" y="20929"/>
                    <a:pt x="17486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4554377" y="996416"/>
              <a:ext cx="5269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19938" y="0"/>
                  </a:moveTo>
                  <a:cubicBezTo>
                    <a:pt x="20769" y="1895"/>
                    <a:pt x="21600" y="3789"/>
                    <a:pt x="18277" y="7389"/>
                  </a:cubicBezTo>
                  <a:cubicBezTo>
                    <a:pt x="14954" y="10989"/>
                    <a:pt x="7477" y="16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4780183" y="690614"/>
              <a:ext cx="160262" cy="34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44" fill="norm" stroke="1" extrusionOk="0">
                  <a:moveTo>
                    <a:pt x="19726" y="14031"/>
                  </a:moveTo>
                  <a:cubicBezTo>
                    <a:pt x="19165" y="13384"/>
                    <a:pt x="18604" y="12737"/>
                    <a:pt x="17482" y="12349"/>
                  </a:cubicBezTo>
                  <a:cubicBezTo>
                    <a:pt x="16360" y="11961"/>
                    <a:pt x="14677" y="11832"/>
                    <a:pt x="11731" y="12737"/>
                  </a:cubicBezTo>
                  <a:cubicBezTo>
                    <a:pt x="8786" y="13643"/>
                    <a:pt x="4578" y="15583"/>
                    <a:pt x="2334" y="17005"/>
                  </a:cubicBezTo>
                  <a:cubicBezTo>
                    <a:pt x="90" y="18428"/>
                    <a:pt x="-191" y="19334"/>
                    <a:pt x="90" y="20045"/>
                  </a:cubicBezTo>
                  <a:cubicBezTo>
                    <a:pt x="370" y="20756"/>
                    <a:pt x="1212" y="21274"/>
                    <a:pt x="2334" y="21338"/>
                  </a:cubicBezTo>
                  <a:cubicBezTo>
                    <a:pt x="3456" y="21403"/>
                    <a:pt x="4858" y="21015"/>
                    <a:pt x="7243" y="19204"/>
                  </a:cubicBezTo>
                  <a:cubicBezTo>
                    <a:pt x="9627" y="17393"/>
                    <a:pt x="12993" y="14160"/>
                    <a:pt x="15518" y="11120"/>
                  </a:cubicBezTo>
                  <a:cubicBezTo>
                    <a:pt x="18043" y="8081"/>
                    <a:pt x="19726" y="5235"/>
                    <a:pt x="20567" y="3295"/>
                  </a:cubicBezTo>
                  <a:cubicBezTo>
                    <a:pt x="21409" y="1355"/>
                    <a:pt x="21409" y="320"/>
                    <a:pt x="20848" y="62"/>
                  </a:cubicBezTo>
                  <a:cubicBezTo>
                    <a:pt x="20287" y="-197"/>
                    <a:pt x="19165" y="320"/>
                    <a:pt x="18183" y="2454"/>
                  </a:cubicBezTo>
                  <a:cubicBezTo>
                    <a:pt x="17201" y="4589"/>
                    <a:pt x="16360" y="8340"/>
                    <a:pt x="16780" y="11638"/>
                  </a:cubicBezTo>
                  <a:cubicBezTo>
                    <a:pt x="17201" y="14936"/>
                    <a:pt x="18884" y="17781"/>
                    <a:pt x="20567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5030627" y="704316"/>
              <a:ext cx="4868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3314"/>
                    <a:pt x="14400" y="6629"/>
                    <a:pt x="18000" y="9829"/>
                  </a:cubicBezTo>
                  <a:cubicBezTo>
                    <a:pt x="21600" y="13029"/>
                    <a:pt x="21600" y="16114"/>
                    <a:pt x="18000" y="18057"/>
                  </a:cubicBezTo>
                  <a:cubicBezTo>
                    <a:pt x="14400" y="20000"/>
                    <a:pt x="720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5106827" y="621766"/>
              <a:ext cx="12434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600" fill="norm" stroke="1" extrusionOk="0">
                  <a:moveTo>
                    <a:pt x="6271" y="0"/>
                  </a:moveTo>
                  <a:cubicBezTo>
                    <a:pt x="10452" y="1800"/>
                    <a:pt x="14632" y="3600"/>
                    <a:pt x="17419" y="5850"/>
                  </a:cubicBezTo>
                  <a:cubicBezTo>
                    <a:pt x="20206" y="8100"/>
                    <a:pt x="21600" y="10800"/>
                    <a:pt x="19335" y="13336"/>
                  </a:cubicBezTo>
                  <a:cubicBezTo>
                    <a:pt x="17071" y="15873"/>
                    <a:pt x="11148" y="18245"/>
                    <a:pt x="7316" y="19595"/>
                  </a:cubicBezTo>
                  <a:cubicBezTo>
                    <a:pt x="3484" y="20945"/>
                    <a:pt x="1742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5602127" y="868853"/>
              <a:ext cx="190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00" y="11375"/>
                    <a:pt x="12000" y="2735"/>
                    <a:pt x="15600" y="575"/>
                  </a:cubicBezTo>
                  <a:cubicBezTo>
                    <a:pt x="19200" y="-1585"/>
                    <a:pt x="20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5576727" y="990066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5200"/>
                    <a:pt x="9164" y="8800"/>
                    <a:pt x="12764" y="5200"/>
                  </a:cubicBezTo>
                  <a:cubicBezTo>
                    <a:pt x="16364" y="1600"/>
                    <a:pt x="18982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6453027" y="561690"/>
              <a:ext cx="215901" cy="98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2561"/>
                  </a:moveTo>
                  <a:cubicBezTo>
                    <a:pt x="21176" y="1868"/>
                    <a:pt x="20753" y="1174"/>
                    <a:pt x="19376" y="688"/>
                  </a:cubicBezTo>
                  <a:cubicBezTo>
                    <a:pt x="18000" y="203"/>
                    <a:pt x="15671" y="-75"/>
                    <a:pt x="13553" y="18"/>
                  </a:cubicBezTo>
                  <a:cubicBezTo>
                    <a:pt x="11435" y="110"/>
                    <a:pt x="9529" y="573"/>
                    <a:pt x="7729" y="1451"/>
                  </a:cubicBezTo>
                  <a:cubicBezTo>
                    <a:pt x="5929" y="2330"/>
                    <a:pt x="4235" y="3625"/>
                    <a:pt x="3600" y="5175"/>
                  </a:cubicBezTo>
                  <a:cubicBezTo>
                    <a:pt x="2965" y="6724"/>
                    <a:pt x="3388" y="8528"/>
                    <a:pt x="4659" y="10216"/>
                  </a:cubicBezTo>
                  <a:cubicBezTo>
                    <a:pt x="5929" y="11904"/>
                    <a:pt x="8047" y="13477"/>
                    <a:pt x="9424" y="14934"/>
                  </a:cubicBezTo>
                  <a:cubicBezTo>
                    <a:pt x="10800" y="16391"/>
                    <a:pt x="11435" y="17732"/>
                    <a:pt x="10588" y="18796"/>
                  </a:cubicBezTo>
                  <a:cubicBezTo>
                    <a:pt x="9741" y="19860"/>
                    <a:pt x="7412" y="20646"/>
                    <a:pt x="5718" y="21062"/>
                  </a:cubicBezTo>
                  <a:cubicBezTo>
                    <a:pt x="4024" y="21479"/>
                    <a:pt x="2965" y="21525"/>
                    <a:pt x="2118" y="21456"/>
                  </a:cubicBezTo>
                  <a:cubicBezTo>
                    <a:pt x="1271" y="21386"/>
                    <a:pt x="635" y="21201"/>
                    <a:pt x="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6344585" y="1782684"/>
              <a:ext cx="152893" cy="10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829" fill="norm" stroke="1" extrusionOk="0">
                  <a:moveTo>
                    <a:pt x="16935" y="10192"/>
                  </a:moveTo>
                  <a:cubicBezTo>
                    <a:pt x="17231" y="8115"/>
                    <a:pt x="17526" y="6038"/>
                    <a:pt x="17378" y="3961"/>
                  </a:cubicBezTo>
                  <a:cubicBezTo>
                    <a:pt x="17231" y="1884"/>
                    <a:pt x="16639" y="-193"/>
                    <a:pt x="13828" y="15"/>
                  </a:cubicBezTo>
                  <a:cubicBezTo>
                    <a:pt x="11017" y="222"/>
                    <a:pt x="5987" y="2715"/>
                    <a:pt x="3176" y="6245"/>
                  </a:cubicBezTo>
                  <a:cubicBezTo>
                    <a:pt x="365" y="9776"/>
                    <a:pt x="-227" y="14345"/>
                    <a:pt x="69" y="17253"/>
                  </a:cubicBezTo>
                  <a:cubicBezTo>
                    <a:pt x="365" y="20161"/>
                    <a:pt x="1548" y="21407"/>
                    <a:pt x="3768" y="20576"/>
                  </a:cubicBezTo>
                  <a:cubicBezTo>
                    <a:pt x="5987" y="19745"/>
                    <a:pt x="9241" y="16838"/>
                    <a:pt x="11461" y="14553"/>
                  </a:cubicBezTo>
                  <a:cubicBezTo>
                    <a:pt x="13680" y="12269"/>
                    <a:pt x="14863" y="10607"/>
                    <a:pt x="15751" y="10815"/>
                  </a:cubicBezTo>
                  <a:cubicBezTo>
                    <a:pt x="16639" y="11022"/>
                    <a:pt x="17231" y="13099"/>
                    <a:pt x="18118" y="14761"/>
                  </a:cubicBezTo>
                  <a:cubicBezTo>
                    <a:pt x="19006" y="16422"/>
                    <a:pt x="20189" y="17669"/>
                    <a:pt x="21373" y="18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6376827" y="128582"/>
              <a:ext cx="163219" cy="35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59" fill="norm" stroke="1" extrusionOk="0">
                  <a:moveTo>
                    <a:pt x="7477" y="2556"/>
                  </a:moveTo>
                  <a:cubicBezTo>
                    <a:pt x="8031" y="1278"/>
                    <a:pt x="8585" y="0"/>
                    <a:pt x="8862" y="0"/>
                  </a:cubicBezTo>
                  <a:cubicBezTo>
                    <a:pt x="9138" y="0"/>
                    <a:pt x="9138" y="1278"/>
                    <a:pt x="9000" y="4282"/>
                  </a:cubicBezTo>
                  <a:cubicBezTo>
                    <a:pt x="8862" y="7285"/>
                    <a:pt x="8585" y="12014"/>
                    <a:pt x="8446" y="14698"/>
                  </a:cubicBezTo>
                  <a:cubicBezTo>
                    <a:pt x="8308" y="17382"/>
                    <a:pt x="8308" y="18021"/>
                    <a:pt x="8169" y="18660"/>
                  </a:cubicBezTo>
                  <a:cubicBezTo>
                    <a:pt x="8031" y="19299"/>
                    <a:pt x="7754" y="19938"/>
                    <a:pt x="7615" y="19875"/>
                  </a:cubicBezTo>
                  <a:cubicBezTo>
                    <a:pt x="7477" y="19811"/>
                    <a:pt x="7477" y="19044"/>
                    <a:pt x="8031" y="17957"/>
                  </a:cubicBezTo>
                  <a:cubicBezTo>
                    <a:pt x="8585" y="16871"/>
                    <a:pt x="9692" y="15465"/>
                    <a:pt x="10800" y="14570"/>
                  </a:cubicBezTo>
                  <a:cubicBezTo>
                    <a:pt x="11908" y="13676"/>
                    <a:pt x="13015" y="13292"/>
                    <a:pt x="14262" y="13292"/>
                  </a:cubicBezTo>
                  <a:cubicBezTo>
                    <a:pt x="15508" y="13292"/>
                    <a:pt x="16892" y="13676"/>
                    <a:pt x="18138" y="14251"/>
                  </a:cubicBezTo>
                  <a:cubicBezTo>
                    <a:pt x="19385" y="14826"/>
                    <a:pt x="20492" y="15593"/>
                    <a:pt x="21046" y="16296"/>
                  </a:cubicBezTo>
                  <a:cubicBezTo>
                    <a:pt x="21600" y="16999"/>
                    <a:pt x="21600" y="17638"/>
                    <a:pt x="19385" y="18533"/>
                  </a:cubicBezTo>
                  <a:cubicBezTo>
                    <a:pt x="17169" y="19427"/>
                    <a:pt x="12738" y="20578"/>
                    <a:pt x="9138" y="21089"/>
                  </a:cubicBezTo>
                  <a:cubicBezTo>
                    <a:pt x="5538" y="21600"/>
                    <a:pt x="2769" y="21472"/>
                    <a:pt x="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7149085" y="604342"/>
              <a:ext cx="176570" cy="860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32" fill="norm" stroke="1" extrusionOk="0">
                  <a:moveTo>
                    <a:pt x="20877" y="2500"/>
                  </a:moveTo>
                  <a:cubicBezTo>
                    <a:pt x="21131" y="1812"/>
                    <a:pt x="21385" y="1124"/>
                    <a:pt x="21004" y="700"/>
                  </a:cubicBezTo>
                  <a:cubicBezTo>
                    <a:pt x="20623" y="277"/>
                    <a:pt x="19606" y="118"/>
                    <a:pt x="18463" y="38"/>
                  </a:cubicBezTo>
                  <a:cubicBezTo>
                    <a:pt x="17319" y="-41"/>
                    <a:pt x="16049" y="-41"/>
                    <a:pt x="13507" y="462"/>
                  </a:cubicBezTo>
                  <a:cubicBezTo>
                    <a:pt x="10966" y="965"/>
                    <a:pt x="7154" y="1971"/>
                    <a:pt x="4994" y="3321"/>
                  </a:cubicBezTo>
                  <a:cubicBezTo>
                    <a:pt x="2834" y="4671"/>
                    <a:pt x="2326" y="6365"/>
                    <a:pt x="3851" y="8138"/>
                  </a:cubicBezTo>
                  <a:cubicBezTo>
                    <a:pt x="5376" y="9912"/>
                    <a:pt x="8933" y="11765"/>
                    <a:pt x="11856" y="13406"/>
                  </a:cubicBezTo>
                  <a:cubicBezTo>
                    <a:pt x="14778" y="15047"/>
                    <a:pt x="17065" y="16477"/>
                    <a:pt x="17319" y="17641"/>
                  </a:cubicBezTo>
                  <a:cubicBezTo>
                    <a:pt x="17573" y="18806"/>
                    <a:pt x="15794" y="19706"/>
                    <a:pt x="13761" y="20315"/>
                  </a:cubicBezTo>
                  <a:cubicBezTo>
                    <a:pt x="11729" y="20924"/>
                    <a:pt x="9441" y="21241"/>
                    <a:pt x="7409" y="21400"/>
                  </a:cubicBezTo>
                  <a:cubicBezTo>
                    <a:pt x="5376" y="21559"/>
                    <a:pt x="3597" y="21559"/>
                    <a:pt x="2199" y="21480"/>
                  </a:cubicBezTo>
                  <a:cubicBezTo>
                    <a:pt x="801" y="21400"/>
                    <a:pt x="-215" y="21241"/>
                    <a:pt x="39" y="21188"/>
                  </a:cubicBezTo>
                  <a:cubicBezTo>
                    <a:pt x="293" y="21135"/>
                    <a:pt x="1818" y="21188"/>
                    <a:pt x="3343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7098610" y="1766782"/>
              <a:ext cx="186268" cy="16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16445" y="4546"/>
                  </a:moveTo>
                  <a:cubicBezTo>
                    <a:pt x="16200" y="2946"/>
                    <a:pt x="15955" y="1346"/>
                    <a:pt x="15095" y="546"/>
                  </a:cubicBezTo>
                  <a:cubicBezTo>
                    <a:pt x="14236" y="-254"/>
                    <a:pt x="12764" y="-254"/>
                    <a:pt x="10555" y="1079"/>
                  </a:cubicBezTo>
                  <a:cubicBezTo>
                    <a:pt x="8345" y="2413"/>
                    <a:pt x="5400" y="5079"/>
                    <a:pt x="3314" y="8413"/>
                  </a:cubicBezTo>
                  <a:cubicBezTo>
                    <a:pt x="1227" y="11746"/>
                    <a:pt x="0" y="15746"/>
                    <a:pt x="0" y="18146"/>
                  </a:cubicBezTo>
                  <a:cubicBezTo>
                    <a:pt x="0" y="20546"/>
                    <a:pt x="1227" y="21346"/>
                    <a:pt x="5032" y="21346"/>
                  </a:cubicBezTo>
                  <a:cubicBezTo>
                    <a:pt x="8836" y="21346"/>
                    <a:pt x="15218" y="20546"/>
                    <a:pt x="21600" y="19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7248197" y="-1"/>
              <a:ext cx="141720" cy="49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394" fill="norm" stroke="1" extrusionOk="0">
                  <a:moveTo>
                    <a:pt x="18573" y="15143"/>
                  </a:moveTo>
                  <a:cubicBezTo>
                    <a:pt x="16381" y="14591"/>
                    <a:pt x="14190" y="14040"/>
                    <a:pt x="12312" y="13764"/>
                  </a:cubicBezTo>
                  <a:cubicBezTo>
                    <a:pt x="10434" y="13488"/>
                    <a:pt x="8868" y="13488"/>
                    <a:pt x="6677" y="14545"/>
                  </a:cubicBezTo>
                  <a:cubicBezTo>
                    <a:pt x="4486" y="15602"/>
                    <a:pt x="1668" y="17716"/>
                    <a:pt x="573" y="19049"/>
                  </a:cubicBezTo>
                  <a:cubicBezTo>
                    <a:pt x="-523" y="20382"/>
                    <a:pt x="103" y="20934"/>
                    <a:pt x="1199" y="21209"/>
                  </a:cubicBezTo>
                  <a:cubicBezTo>
                    <a:pt x="2294" y="21485"/>
                    <a:pt x="3860" y="21485"/>
                    <a:pt x="5894" y="20979"/>
                  </a:cubicBezTo>
                  <a:cubicBezTo>
                    <a:pt x="7929" y="20474"/>
                    <a:pt x="10434" y="19463"/>
                    <a:pt x="12781" y="17579"/>
                  </a:cubicBezTo>
                  <a:cubicBezTo>
                    <a:pt x="15129" y="15694"/>
                    <a:pt x="17320" y="12937"/>
                    <a:pt x="18729" y="10134"/>
                  </a:cubicBezTo>
                  <a:cubicBezTo>
                    <a:pt x="20138" y="7330"/>
                    <a:pt x="20764" y="4481"/>
                    <a:pt x="20920" y="2688"/>
                  </a:cubicBezTo>
                  <a:cubicBezTo>
                    <a:pt x="21077" y="896"/>
                    <a:pt x="20764" y="161"/>
                    <a:pt x="19981" y="23"/>
                  </a:cubicBezTo>
                  <a:cubicBezTo>
                    <a:pt x="19199" y="-115"/>
                    <a:pt x="17947" y="345"/>
                    <a:pt x="16694" y="2183"/>
                  </a:cubicBezTo>
                  <a:cubicBezTo>
                    <a:pt x="15442" y="4021"/>
                    <a:pt x="14190" y="7238"/>
                    <a:pt x="13564" y="10042"/>
                  </a:cubicBezTo>
                  <a:cubicBezTo>
                    <a:pt x="12938" y="12845"/>
                    <a:pt x="12938" y="15235"/>
                    <a:pt x="13720" y="16889"/>
                  </a:cubicBezTo>
                  <a:cubicBezTo>
                    <a:pt x="14503" y="18544"/>
                    <a:pt x="16068" y="19463"/>
                    <a:pt x="17634" y="20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691277" y="777920"/>
              <a:ext cx="132987" cy="63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74" fill="norm" stroke="1" extrusionOk="0">
                  <a:moveTo>
                    <a:pt x="20250" y="6076"/>
                  </a:moveTo>
                  <a:cubicBezTo>
                    <a:pt x="20925" y="5363"/>
                    <a:pt x="21600" y="4650"/>
                    <a:pt x="20925" y="3617"/>
                  </a:cubicBezTo>
                  <a:cubicBezTo>
                    <a:pt x="20250" y="2583"/>
                    <a:pt x="18225" y="1228"/>
                    <a:pt x="16031" y="551"/>
                  </a:cubicBezTo>
                  <a:cubicBezTo>
                    <a:pt x="13838" y="-126"/>
                    <a:pt x="11475" y="-126"/>
                    <a:pt x="9281" y="266"/>
                  </a:cubicBezTo>
                  <a:cubicBezTo>
                    <a:pt x="7087" y="658"/>
                    <a:pt x="5062" y="1442"/>
                    <a:pt x="3544" y="3153"/>
                  </a:cubicBezTo>
                  <a:cubicBezTo>
                    <a:pt x="2025" y="4864"/>
                    <a:pt x="1012" y="7502"/>
                    <a:pt x="675" y="10032"/>
                  </a:cubicBezTo>
                  <a:cubicBezTo>
                    <a:pt x="337" y="12563"/>
                    <a:pt x="675" y="14987"/>
                    <a:pt x="675" y="16876"/>
                  </a:cubicBezTo>
                  <a:cubicBezTo>
                    <a:pt x="675" y="18765"/>
                    <a:pt x="337" y="20120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7601793" y="1205966"/>
              <a:ext cx="21648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1304" y="21600"/>
                  </a:moveTo>
                  <a:cubicBezTo>
                    <a:pt x="473" y="16200"/>
                    <a:pt x="-358" y="10800"/>
                    <a:pt x="161" y="7650"/>
                  </a:cubicBezTo>
                  <a:cubicBezTo>
                    <a:pt x="680" y="4500"/>
                    <a:pt x="2550" y="3600"/>
                    <a:pt x="6288" y="2700"/>
                  </a:cubicBezTo>
                  <a:cubicBezTo>
                    <a:pt x="10027" y="1800"/>
                    <a:pt x="15634" y="900"/>
                    <a:pt x="212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7805577" y="1339316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20" y="6171"/>
                    <a:pt x="12240" y="12343"/>
                    <a:pt x="15840" y="15943"/>
                  </a:cubicBezTo>
                  <a:cubicBezTo>
                    <a:pt x="19440" y="19543"/>
                    <a:pt x="2052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7824627" y="1332966"/>
              <a:ext cx="139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76"/>
                    <a:pt x="18327" y="351"/>
                    <a:pt x="16527" y="1668"/>
                  </a:cubicBezTo>
                  <a:cubicBezTo>
                    <a:pt x="14727" y="2985"/>
                    <a:pt x="12764" y="5444"/>
                    <a:pt x="9982" y="8956"/>
                  </a:cubicBezTo>
                  <a:cubicBezTo>
                    <a:pt x="7200" y="12468"/>
                    <a:pt x="3600" y="170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989727" y="1485366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8084977" y="1307566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8148477" y="1358366"/>
              <a:ext cx="825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871"/>
                    <a:pt x="8308" y="9741"/>
                    <a:pt x="4708" y="13341"/>
                  </a:cubicBezTo>
                  <a:cubicBezTo>
                    <a:pt x="1108" y="16941"/>
                    <a:pt x="554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8355910" y="1002766"/>
              <a:ext cx="11641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71"/>
                  </a:moveTo>
                  <a:cubicBezTo>
                    <a:pt x="20029" y="386"/>
                    <a:pt x="18458" y="0"/>
                    <a:pt x="16691" y="0"/>
                  </a:cubicBezTo>
                  <a:cubicBezTo>
                    <a:pt x="14924" y="0"/>
                    <a:pt x="12960" y="386"/>
                    <a:pt x="10407" y="1864"/>
                  </a:cubicBezTo>
                  <a:cubicBezTo>
                    <a:pt x="7855" y="3343"/>
                    <a:pt x="4713" y="5914"/>
                    <a:pt x="2749" y="9000"/>
                  </a:cubicBezTo>
                  <a:cubicBezTo>
                    <a:pt x="785" y="12086"/>
                    <a:pt x="0" y="15686"/>
                    <a:pt x="0" y="17871"/>
                  </a:cubicBezTo>
                  <a:cubicBezTo>
                    <a:pt x="0" y="20057"/>
                    <a:pt x="785" y="20829"/>
                    <a:pt x="2160" y="21214"/>
                  </a:cubicBezTo>
                  <a:cubicBezTo>
                    <a:pt x="3535" y="21600"/>
                    <a:pt x="5498" y="21600"/>
                    <a:pt x="7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8459627" y="1146699"/>
              <a:ext cx="147694" cy="205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149" fill="norm" stroke="1" extrusionOk="0">
                  <a:moveTo>
                    <a:pt x="0" y="2837"/>
                  </a:moveTo>
                  <a:cubicBezTo>
                    <a:pt x="608" y="1746"/>
                    <a:pt x="1217" y="655"/>
                    <a:pt x="2282" y="218"/>
                  </a:cubicBezTo>
                  <a:cubicBezTo>
                    <a:pt x="3346" y="-218"/>
                    <a:pt x="4868" y="0"/>
                    <a:pt x="6541" y="1200"/>
                  </a:cubicBezTo>
                  <a:cubicBezTo>
                    <a:pt x="8214" y="2400"/>
                    <a:pt x="10039" y="4582"/>
                    <a:pt x="9735" y="7964"/>
                  </a:cubicBezTo>
                  <a:cubicBezTo>
                    <a:pt x="9431" y="11346"/>
                    <a:pt x="6997" y="15927"/>
                    <a:pt x="5020" y="18437"/>
                  </a:cubicBezTo>
                  <a:cubicBezTo>
                    <a:pt x="3042" y="20946"/>
                    <a:pt x="1521" y="21382"/>
                    <a:pt x="761" y="21055"/>
                  </a:cubicBezTo>
                  <a:cubicBezTo>
                    <a:pt x="0" y="20727"/>
                    <a:pt x="0" y="19637"/>
                    <a:pt x="2586" y="16364"/>
                  </a:cubicBezTo>
                  <a:cubicBezTo>
                    <a:pt x="5172" y="13091"/>
                    <a:pt x="10344" y="7637"/>
                    <a:pt x="13994" y="4364"/>
                  </a:cubicBezTo>
                  <a:cubicBezTo>
                    <a:pt x="17645" y="1091"/>
                    <a:pt x="19775" y="0"/>
                    <a:pt x="20687" y="0"/>
                  </a:cubicBezTo>
                  <a:cubicBezTo>
                    <a:pt x="21600" y="0"/>
                    <a:pt x="21296" y="1091"/>
                    <a:pt x="20231" y="3382"/>
                  </a:cubicBezTo>
                  <a:cubicBezTo>
                    <a:pt x="19166" y="5673"/>
                    <a:pt x="17341" y="9164"/>
                    <a:pt x="16428" y="11455"/>
                  </a:cubicBezTo>
                  <a:cubicBezTo>
                    <a:pt x="15515" y="13746"/>
                    <a:pt x="15515" y="14837"/>
                    <a:pt x="15820" y="15927"/>
                  </a:cubicBezTo>
                  <a:cubicBezTo>
                    <a:pt x="16124" y="17018"/>
                    <a:pt x="16732" y="18109"/>
                    <a:pt x="17189" y="18655"/>
                  </a:cubicBezTo>
                  <a:cubicBezTo>
                    <a:pt x="17645" y="19200"/>
                    <a:pt x="17949" y="19200"/>
                    <a:pt x="18254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8618377" y="1339316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8770777" y="1186916"/>
              <a:ext cx="94986" cy="37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77" fill="norm" stroke="1" extrusionOk="0">
                  <a:moveTo>
                    <a:pt x="2880" y="0"/>
                  </a:moveTo>
                  <a:cubicBezTo>
                    <a:pt x="1440" y="1464"/>
                    <a:pt x="0" y="2929"/>
                    <a:pt x="0" y="3966"/>
                  </a:cubicBezTo>
                  <a:cubicBezTo>
                    <a:pt x="0" y="5003"/>
                    <a:pt x="1440" y="5614"/>
                    <a:pt x="3360" y="5980"/>
                  </a:cubicBezTo>
                  <a:cubicBezTo>
                    <a:pt x="5280" y="6346"/>
                    <a:pt x="7680" y="6468"/>
                    <a:pt x="9840" y="6285"/>
                  </a:cubicBezTo>
                  <a:cubicBezTo>
                    <a:pt x="12000" y="6102"/>
                    <a:pt x="13920" y="5614"/>
                    <a:pt x="15600" y="5003"/>
                  </a:cubicBezTo>
                  <a:cubicBezTo>
                    <a:pt x="17280" y="4393"/>
                    <a:pt x="18720" y="3661"/>
                    <a:pt x="19440" y="3661"/>
                  </a:cubicBezTo>
                  <a:cubicBezTo>
                    <a:pt x="20160" y="3661"/>
                    <a:pt x="20160" y="4393"/>
                    <a:pt x="20400" y="6529"/>
                  </a:cubicBezTo>
                  <a:cubicBezTo>
                    <a:pt x="20640" y="8664"/>
                    <a:pt x="21120" y="12203"/>
                    <a:pt x="21360" y="14644"/>
                  </a:cubicBezTo>
                  <a:cubicBezTo>
                    <a:pt x="21600" y="17085"/>
                    <a:pt x="21600" y="18427"/>
                    <a:pt x="21360" y="19403"/>
                  </a:cubicBezTo>
                  <a:cubicBezTo>
                    <a:pt x="21120" y="20380"/>
                    <a:pt x="20640" y="20990"/>
                    <a:pt x="19200" y="21295"/>
                  </a:cubicBezTo>
                  <a:cubicBezTo>
                    <a:pt x="17760" y="21600"/>
                    <a:pt x="15360" y="21600"/>
                    <a:pt x="13200" y="20685"/>
                  </a:cubicBezTo>
                  <a:cubicBezTo>
                    <a:pt x="11040" y="19769"/>
                    <a:pt x="9120" y="17939"/>
                    <a:pt x="7200" y="16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8967627" y="990016"/>
              <a:ext cx="99714" cy="46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04" fill="norm" stroke="1" extrusionOk="0">
                  <a:moveTo>
                    <a:pt x="1350" y="297"/>
                  </a:moveTo>
                  <a:cubicBezTo>
                    <a:pt x="3600" y="100"/>
                    <a:pt x="5850" y="-96"/>
                    <a:pt x="7875" y="51"/>
                  </a:cubicBezTo>
                  <a:cubicBezTo>
                    <a:pt x="9900" y="199"/>
                    <a:pt x="11700" y="689"/>
                    <a:pt x="14400" y="2309"/>
                  </a:cubicBezTo>
                  <a:cubicBezTo>
                    <a:pt x="17100" y="3929"/>
                    <a:pt x="20700" y="6679"/>
                    <a:pt x="21150" y="9526"/>
                  </a:cubicBezTo>
                  <a:cubicBezTo>
                    <a:pt x="21600" y="12373"/>
                    <a:pt x="18900" y="15319"/>
                    <a:pt x="14850" y="17331"/>
                  </a:cubicBezTo>
                  <a:cubicBezTo>
                    <a:pt x="10800" y="19344"/>
                    <a:pt x="5400" y="20424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646827" y="1689095"/>
              <a:ext cx="1219378" cy="5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375" fill="norm" stroke="1" extrusionOk="0">
                  <a:moveTo>
                    <a:pt x="0" y="2475"/>
                  </a:moveTo>
                  <a:cubicBezTo>
                    <a:pt x="674" y="3375"/>
                    <a:pt x="1348" y="4275"/>
                    <a:pt x="2321" y="4725"/>
                  </a:cubicBezTo>
                  <a:cubicBezTo>
                    <a:pt x="3294" y="5175"/>
                    <a:pt x="4567" y="5175"/>
                    <a:pt x="5840" y="4275"/>
                  </a:cubicBezTo>
                  <a:cubicBezTo>
                    <a:pt x="7113" y="3375"/>
                    <a:pt x="8385" y="1575"/>
                    <a:pt x="9733" y="675"/>
                  </a:cubicBezTo>
                  <a:cubicBezTo>
                    <a:pt x="11081" y="-225"/>
                    <a:pt x="12503" y="-225"/>
                    <a:pt x="14019" y="675"/>
                  </a:cubicBezTo>
                  <a:cubicBezTo>
                    <a:pt x="15536" y="1575"/>
                    <a:pt x="17145" y="3375"/>
                    <a:pt x="18324" y="4725"/>
                  </a:cubicBezTo>
                  <a:cubicBezTo>
                    <a:pt x="19504" y="6075"/>
                    <a:pt x="20252" y="6975"/>
                    <a:pt x="20776" y="8775"/>
                  </a:cubicBezTo>
                  <a:cubicBezTo>
                    <a:pt x="21301" y="10575"/>
                    <a:pt x="21600" y="13275"/>
                    <a:pt x="21563" y="15525"/>
                  </a:cubicBezTo>
                  <a:cubicBezTo>
                    <a:pt x="21525" y="17775"/>
                    <a:pt x="21151" y="19575"/>
                    <a:pt x="20776" y="20475"/>
                  </a:cubicBezTo>
                  <a:cubicBezTo>
                    <a:pt x="20402" y="21375"/>
                    <a:pt x="20028" y="21375"/>
                    <a:pt x="19653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798958" y="1733016"/>
              <a:ext cx="74322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2585" y="0"/>
                  </a:moveTo>
                  <a:cubicBezTo>
                    <a:pt x="1910" y="900"/>
                    <a:pt x="1235" y="1800"/>
                    <a:pt x="744" y="3600"/>
                  </a:cubicBezTo>
                  <a:cubicBezTo>
                    <a:pt x="253" y="5400"/>
                    <a:pt x="-54" y="8100"/>
                    <a:pt x="7" y="10350"/>
                  </a:cubicBezTo>
                  <a:cubicBezTo>
                    <a:pt x="69" y="12600"/>
                    <a:pt x="498" y="14400"/>
                    <a:pt x="1910" y="14850"/>
                  </a:cubicBezTo>
                  <a:cubicBezTo>
                    <a:pt x="3321" y="15300"/>
                    <a:pt x="5714" y="14400"/>
                    <a:pt x="8107" y="13500"/>
                  </a:cubicBezTo>
                  <a:cubicBezTo>
                    <a:pt x="10501" y="12600"/>
                    <a:pt x="12894" y="11700"/>
                    <a:pt x="15133" y="13050"/>
                  </a:cubicBezTo>
                  <a:cubicBezTo>
                    <a:pt x="17373" y="14400"/>
                    <a:pt x="19460" y="18000"/>
                    <a:pt x="21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8224677" y="1796516"/>
              <a:ext cx="2163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0" y="0"/>
                  </a:moveTo>
                  <a:cubicBezTo>
                    <a:pt x="7855" y="3086"/>
                    <a:pt x="15709" y="6171"/>
                    <a:pt x="18655" y="9429"/>
                  </a:cubicBezTo>
                  <a:cubicBezTo>
                    <a:pt x="21600" y="12686"/>
                    <a:pt x="19636" y="16114"/>
                    <a:pt x="15709" y="18171"/>
                  </a:cubicBezTo>
                  <a:cubicBezTo>
                    <a:pt x="11782" y="20229"/>
                    <a:pt x="5891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161177" y="2082266"/>
              <a:ext cx="15663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1" y="3086"/>
                    <a:pt x="3503" y="6171"/>
                    <a:pt x="6714" y="8229"/>
                  </a:cubicBezTo>
                  <a:cubicBezTo>
                    <a:pt x="9924" y="10286"/>
                    <a:pt x="14595" y="11314"/>
                    <a:pt x="17514" y="11314"/>
                  </a:cubicBezTo>
                  <a:cubicBezTo>
                    <a:pt x="20432" y="11314"/>
                    <a:pt x="21600" y="10286"/>
                    <a:pt x="21600" y="10286"/>
                  </a:cubicBezTo>
                  <a:cubicBezTo>
                    <a:pt x="21600" y="10286"/>
                    <a:pt x="20432" y="11314"/>
                    <a:pt x="17659" y="13371"/>
                  </a:cubicBezTo>
                  <a:cubicBezTo>
                    <a:pt x="14886" y="15429"/>
                    <a:pt x="10508" y="18514"/>
                    <a:pt x="61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7608727" y="2672816"/>
              <a:ext cx="100959" cy="34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05" fill="norm" stroke="1" extrusionOk="0">
                  <a:moveTo>
                    <a:pt x="18900" y="0"/>
                  </a:moveTo>
                  <a:cubicBezTo>
                    <a:pt x="19800" y="3161"/>
                    <a:pt x="20700" y="6322"/>
                    <a:pt x="21150" y="9483"/>
                  </a:cubicBezTo>
                  <a:cubicBezTo>
                    <a:pt x="21600" y="12644"/>
                    <a:pt x="21600" y="15805"/>
                    <a:pt x="20925" y="17846"/>
                  </a:cubicBezTo>
                  <a:cubicBezTo>
                    <a:pt x="20250" y="19888"/>
                    <a:pt x="18900" y="20810"/>
                    <a:pt x="17100" y="21205"/>
                  </a:cubicBezTo>
                  <a:cubicBezTo>
                    <a:pt x="15300" y="21600"/>
                    <a:pt x="13050" y="21468"/>
                    <a:pt x="10125" y="20283"/>
                  </a:cubicBezTo>
                  <a:cubicBezTo>
                    <a:pt x="7200" y="19098"/>
                    <a:pt x="3600" y="16859"/>
                    <a:pt x="0" y="14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7678577" y="2552166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7746224" y="2631453"/>
              <a:ext cx="86833" cy="16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140" fill="norm" stroke="1" extrusionOk="0">
                  <a:moveTo>
                    <a:pt x="11071" y="2883"/>
                  </a:moveTo>
                  <a:cubicBezTo>
                    <a:pt x="11071" y="1516"/>
                    <a:pt x="11071" y="148"/>
                    <a:pt x="10318" y="12"/>
                  </a:cubicBezTo>
                  <a:cubicBezTo>
                    <a:pt x="9565" y="-125"/>
                    <a:pt x="8058" y="969"/>
                    <a:pt x="6048" y="3840"/>
                  </a:cubicBezTo>
                  <a:cubicBezTo>
                    <a:pt x="4039" y="6710"/>
                    <a:pt x="1527" y="11359"/>
                    <a:pt x="523" y="14503"/>
                  </a:cubicBezTo>
                  <a:cubicBezTo>
                    <a:pt x="-482" y="17647"/>
                    <a:pt x="20" y="19288"/>
                    <a:pt x="1527" y="20245"/>
                  </a:cubicBezTo>
                  <a:cubicBezTo>
                    <a:pt x="3034" y="21202"/>
                    <a:pt x="5546" y="21475"/>
                    <a:pt x="8811" y="20655"/>
                  </a:cubicBezTo>
                  <a:cubicBezTo>
                    <a:pt x="12076" y="19834"/>
                    <a:pt x="16095" y="17921"/>
                    <a:pt x="18355" y="15050"/>
                  </a:cubicBezTo>
                  <a:cubicBezTo>
                    <a:pt x="20616" y="12179"/>
                    <a:pt x="21118" y="8351"/>
                    <a:pt x="20113" y="6164"/>
                  </a:cubicBezTo>
                  <a:cubicBezTo>
                    <a:pt x="19109" y="3976"/>
                    <a:pt x="16597" y="3429"/>
                    <a:pt x="14588" y="3840"/>
                  </a:cubicBezTo>
                  <a:cubicBezTo>
                    <a:pt x="12578" y="4250"/>
                    <a:pt x="11071" y="5617"/>
                    <a:pt x="9565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7913527" y="2672816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7919877" y="2615666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7961447" y="2640567"/>
              <a:ext cx="94774" cy="12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329" fill="norm" stroke="1" extrusionOk="0">
                  <a:moveTo>
                    <a:pt x="4865" y="83"/>
                  </a:moveTo>
                  <a:cubicBezTo>
                    <a:pt x="4396" y="5749"/>
                    <a:pt x="3926" y="11414"/>
                    <a:pt x="2987" y="15132"/>
                  </a:cubicBezTo>
                  <a:cubicBezTo>
                    <a:pt x="2048" y="18850"/>
                    <a:pt x="639" y="20621"/>
                    <a:pt x="170" y="20621"/>
                  </a:cubicBezTo>
                  <a:cubicBezTo>
                    <a:pt x="-300" y="20621"/>
                    <a:pt x="170" y="18850"/>
                    <a:pt x="2048" y="15309"/>
                  </a:cubicBezTo>
                  <a:cubicBezTo>
                    <a:pt x="3926" y="11768"/>
                    <a:pt x="7213" y="6457"/>
                    <a:pt x="10030" y="3447"/>
                  </a:cubicBezTo>
                  <a:cubicBezTo>
                    <a:pt x="12848" y="437"/>
                    <a:pt x="15196" y="-271"/>
                    <a:pt x="17074" y="83"/>
                  </a:cubicBezTo>
                  <a:cubicBezTo>
                    <a:pt x="18952" y="437"/>
                    <a:pt x="20361" y="1854"/>
                    <a:pt x="20830" y="5218"/>
                  </a:cubicBezTo>
                  <a:cubicBezTo>
                    <a:pt x="21300" y="8581"/>
                    <a:pt x="20830" y="13893"/>
                    <a:pt x="20361" y="16903"/>
                  </a:cubicBezTo>
                  <a:cubicBezTo>
                    <a:pt x="19891" y="19913"/>
                    <a:pt x="19422" y="20621"/>
                    <a:pt x="18952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8117232" y="2465060"/>
              <a:ext cx="43946" cy="3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043" fill="norm" stroke="1" extrusionOk="0">
                  <a:moveTo>
                    <a:pt x="18268" y="1054"/>
                  </a:moveTo>
                  <a:cubicBezTo>
                    <a:pt x="19297" y="278"/>
                    <a:pt x="20325" y="-498"/>
                    <a:pt x="19297" y="407"/>
                  </a:cubicBezTo>
                  <a:cubicBezTo>
                    <a:pt x="18268" y="1313"/>
                    <a:pt x="15183" y="3900"/>
                    <a:pt x="12097" y="6874"/>
                  </a:cubicBezTo>
                  <a:cubicBezTo>
                    <a:pt x="9011" y="9849"/>
                    <a:pt x="5925" y="13212"/>
                    <a:pt x="3868" y="15411"/>
                  </a:cubicBezTo>
                  <a:cubicBezTo>
                    <a:pt x="1811" y="17610"/>
                    <a:pt x="783" y="18645"/>
                    <a:pt x="268" y="19485"/>
                  </a:cubicBezTo>
                  <a:cubicBezTo>
                    <a:pt x="-246" y="20326"/>
                    <a:pt x="-246" y="20973"/>
                    <a:pt x="2325" y="21037"/>
                  </a:cubicBezTo>
                  <a:cubicBezTo>
                    <a:pt x="4897" y="21102"/>
                    <a:pt x="10040" y="20585"/>
                    <a:pt x="13640" y="19873"/>
                  </a:cubicBezTo>
                  <a:cubicBezTo>
                    <a:pt x="17240" y="19162"/>
                    <a:pt x="19297" y="18256"/>
                    <a:pt x="21354" y="17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8078360" y="2647416"/>
              <a:ext cx="10821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6283" y="21600"/>
                  </a:moveTo>
                  <a:cubicBezTo>
                    <a:pt x="3375" y="21600"/>
                    <a:pt x="468" y="21600"/>
                    <a:pt x="52" y="19800"/>
                  </a:cubicBezTo>
                  <a:cubicBezTo>
                    <a:pt x="-363" y="18000"/>
                    <a:pt x="1714" y="14400"/>
                    <a:pt x="5660" y="10800"/>
                  </a:cubicBezTo>
                  <a:cubicBezTo>
                    <a:pt x="9606" y="7200"/>
                    <a:pt x="15422" y="3600"/>
                    <a:pt x="212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8440526" y="2669552"/>
              <a:ext cx="100004" cy="35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482" fill="norm" stroke="1" extrusionOk="0">
                  <a:moveTo>
                    <a:pt x="7946" y="7057"/>
                  </a:moveTo>
                  <a:cubicBezTo>
                    <a:pt x="6623" y="11377"/>
                    <a:pt x="5301" y="15697"/>
                    <a:pt x="4199" y="18238"/>
                  </a:cubicBezTo>
                  <a:cubicBezTo>
                    <a:pt x="3097" y="20780"/>
                    <a:pt x="2215" y="21542"/>
                    <a:pt x="1333" y="21478"/>
                  </a:cubicBezTo>
                  <a:cubicBezTo>
                    <a:pt x="452" y="21415"/>
                    <a:pt x="-430" y="20526"/>
                    <a:pt x="231" y="18366"/>
                  </a:cubicBezTo>
                  <a:cubicBezTo>
                    <a:pt x="892" y="16206"/>
                    <a:pt x="3097" y="12775"/>
                    <a:pt x="5521" y="9726"/>
                  </a:cubicBezTo>
                  <a:cubicBezTo>
                    <a:pt x="7946" y="6676"/>
                    <a:pt x="10590" y="4008"/>
                    <a:pt x="12354" y="2356"/>
                  </a:cubicBezTo>
                  <a:cubicBezTo>
                    <a:pt x="14117" y="704"/>
                    <a:pt x="14999" y="69"/>
                    <a:pt x="16321" y="6"/>
                  </a:cubicBezTo>
                  <a:cubicBezTo>
                    <a:pt x="17643" y="-58"/>
                    <a:pt x="19407" y="450"/>
                    <a:pt x="20288" y="1403"/>
                  </a:cubicBezTo>
                  <a:cubicBezTo>
                    <a:pt x="21170" y="2356"/>
                    <a:pt x="21170" y="3754"/>
                    <a:pt x="18746" y="5151"/>
                  </a:cubicBezTo>
                  <a:cubicBezTo>
                    <a:pt x="16321" y="6549"/>
                    <a:pt x="11472" y="7947"/>
                    <a:pt x="6623" y="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8549850" y="2507448"/>
              <a:ext cx="125036" cy="305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23" fill="norm" stroke="1" extrusionOk="0">
                  <a:moveTo>
                    <a:pt x="12735" y="16885"/>
                  </a:moveTo>
                  <a:cubicBezTo>
                    <a:pt x="13095" y="16145"/>
                    <a:pt x="13455" y="15405"/>
                    <a:pt x="13095" y="14666"/>
                  </a:cubicBezTo>
                  <a:cubicBezTo>
                    <a:pt x="12735" y="13926"/>
                    <a:pt x="11655" y="13186"/>
                    <a:pt x="10215" y="12890"/>
                  </a:cubicBezTo>
                  <a:cubicBezTo>
                    <a:pt x="8775" y="12594"/>
                    <a:pt x="6975" y="12742"/>
                    <a:pt x="5175" y="13778"/>
                  </a:cubicBezTo>
                  <a:cubicBezTo>
                    <a:pt x="3375" y="14813"/>
                    <a:pt x="1575" y="16737"/>
                    <a:pt x="675" y="18068"/>
                  </a:cubicBezTo>
                  <a:cubicBezTo>
                    <a:pt x="-225" y="19400"/>
                    <a:pt x="-225" y="20139"/>
                    <a:pt x="675" y="20657"/>
                  </a:cubicBezTo>
                  <a:cubicBezTo>
                    <a:pt x="1575" y="21175"/>
                    <a:pt x="3375" y="21471"/>
                    <a:pt x="5175" y="21249"/>
                  </a:cubicBezTo>
                  <a:cubicBezTo>
                    <a:pt x="6975" y="21027"/>
                    <a:pt x="8775" y="20287"/>
                    <a:pt x="11115" y="17772"/>
                  </a:cubicBezTo>
                  <a:cubicBezTo>
                    <a:pt x="13455" y="15257"/>
                    <a:pt x="16335" y="10967"/>
                    <a:pt x="18135" y="7934"/>
                  </a:cubicBezTo>
                  <a:cubicBezTo>
                    <a:pt x="19935" y="4901"/>
                    <a:pt x="20655" y="3126"/>
                    <a:pt x="21015" y="1868"/>
                  </a:cubicBezTo>
                  <a:cubicBezTo>
                    <a:pt x="21375" y="611"/>
                    <a:pt x="21375" y="-129"/>
                    <a:pt x="20835" y="19"/>
                  </a:cubicBezTo>
                  <a:cubicBezTo>
                    <a:pt x="20295" y="167"/>
                    <a:pt x="19215" y="1203"/>
                    <a:pt x="17775" y="3792"/>
                  </a:cubicBezTo>
                  <a:cubicBezTo>
                    <a:pt x="16335" y="6381"/>
                    <a:pt x="14535" y="10523"/>
                    <a:pt x="13635" y="13704"/>
                  </a:cubicBezTo>
                  <a:cubicBezTo>
                    <a:pt x="12735" y="16885"/>
                    <a:pt x="12735" y="19104"/>
                    <a:pt x="12735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8700927" y="2503658"/>
              <a:ext cx="114301" cy="33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21600" y="2706"/>
                  </a:moveTo>
                  <a:cubicBezTo>
                    <a:pt x="20400" y="1755"/>
                    <a:pt x="19200" y="804"/>
                    <a:pt x="17600" y="328"/>
                  </a:cubicBezTo>
                  <a:cubicBezTo>
                    <a:pt x="16000" y="-147"/>
                    <a:pt x="14000" y="-147"/>
                    <a:pt x="12000" y="600"/>
                  </a:cubicBezTo>
                  <a:cubicBezTo>
                    <a:pt x="10000" y="1347"/>
                    <a:pt x="8000" y="2842"/>
                    <a:pt x="6200" y="5627"/>
                  </a:cubicBezTo>
                  <a:cubicBezTo>
                    <a:pt x="4400" y="8411"/>
                    <a:pt x="2800" y="12487"/>
                    <a:pt x="1800" y="15340"/>
                  </a:cubicBezTo>
                  <a:cubicBezTo>
                    <a:pt x="800" y="18193"/>
                    <a:pt x="400" y="19823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8656477" y="2704566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9186612" y="2653766"/>
              <a:ext cx="104866" cy="16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073" fill="norm" stroke="1" extrusionOk="0">
                  <a:moveTo>
                    <a:pt x="21402" y="1641"/>
                  </a:moveTo>
                  <a:cubicBezTo>
                    <a:pt x="19674" y="820"/>
                    <a:pt x="17946" y="0"/>
                    <a:pt x="15138" y="547"/>
                  </a:cubicBezTo>
                  <a:cubicBezTo>
                    <a:pt x="12330" y="1094"/>
                    <a:pt x="8442" y="3008"/>
                    <a:pt x="5418" y="5605"/>
                  </a:cubicBezTo>
                  <a:cubicBezTo>
                    <a:pt x="2394" y="8203"/>
                    <a:pt x="234" y="11484"/>
                    <a:pt x="18" y="14354"/>
                  </a:cubicBezTo>
                  <a:cubicBezTo>
                    <a:pt x="-198" y="17225"/>
                    <a:pt x="1530" y="19686"/>
                    <a:pt x="3690" y="20643"/>
                  </a:cubicBezTo>
                  <a:cubicBezTo>
                    <a:pt x="5850" y="21600"/>
                    <a:pt x="8442" y="21053"/>
                    <a:pt x="11466" y="18046"/>
                  </a:cubicBezTo>
                  <a:cubicBezTo>
                    <a:pt x="14490" y="15038"/>
                    <a:pt x="17946" y="9570"/>
                    <a:pt x="19242" y="6152"/>
                  </a:cubicBezTo>
                  <a:cubicBezTo>
                    <a:pt x="20538" y="2734"/>
                    <a:pt x="19674" y="1367"/>
                    <a:pt x="188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9316877" y="2429098"/>
              <a:ext cx="127001" cy="40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3183"/>
                  </a:moveTo>
                  <a:cubicBezTo>
                    <a:pt x="21600" y="2617"/>
                    <a:pt x="21600" y="2052"/>
                    <a:pt x="21060" y="1430"/>
                  </a:cubicBezTo>
                  <a:cubicBezTo>
                    <a:pt x="20520" y="808"/>
                    <a:pt x="19440" y="129"/>
                    <a:pt x="18180" y="16"/>
                  </a:cubicBezTo>
                  <a:cubicBezTo>
                    <a:pt x="16920" y="-97"/>
                    <a:pt x="15480" y="355"/>
                    <a:pt x="12780" y="2391"/>
                  </a:cubicBezTo>
                  <a:cubicBezTo>
                    <a:pt x="10080" y="4427"/>
                    <a:pt x="6120" y="8045"/>
                    <a:pt x="3780" y="11495"/>
                  </a:cubicBezTo>
                  <a:cubicBezTo>
                    <a:pt x="1440" y="14944"/>
                    <a:pt x="720" y="18223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9259727" y="2628366"/>
              <a:ext cx="184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5709"/>
                    <a:pt x="9434" y="9818"/>
                    <a:pt x="13034" y="6218"/>
                  </a:cubicBezTo>
                  <a:cubicBezTo>
                    <a:pt x="16634" y="2618"/>
                    <a:pt x="19117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608977" y="2572402"/>
              <a:ext cx="241301" cy="27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2898"/>
                  </a:moveTo>
                  <a:cubicBezTo>
                    <a:pt x="0" y="1735"/>
                    <a:pt x="0" y="572"/>
                    <a:pt x="474" y="156"/>
                  </a:cubicBezTo>
                  <a:cubicBezTo>
                    <a:pt x="947" y="-259"/>
                    <a:pt x="1895" y="73"/>
                    <a:pt x="3979" y="2150"/>
                  </a:cubicBezTo>
                  <a:cubicBezTo>
                    <a:pt x="6063" y="4227"/>
                    <a:pt x="9284" y="8049"/>
                    <a:pt x="12411" y="11538"/>
                  </a:cubicBezTo>
                  <a:cubicBezTo>
                    <a:pt x="15537" y="15027"/>
                    <a:pt x="18568" y="18184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9647077" y="2558516"/>
              <a:ext cx="177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2717"/>
                    <a:pt x="12343" y="5434"/>
                    <a:pt x="8743" y="8626"/>
                  </a:cubicBezTo>
                  <a:cubicBezTo>
                    <a:pt x="5143" y="11819"/>
                    <a:pt x="2571" y="15487"/>
                    <a:pt x="1286" y="17728"/>
                  </a:cubicBezTo>
                  <a:cubicBezTo>
                    <a:pt x="0" y="19970"/>
                    <a:pt x="0" y="20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9965617" y="2558520"/>
              <a:ext cx="181095" cy="28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52" fill="norm" stroke="1" extrusionOk="0">
                  <a:moveTo>
                    <a:pt x="20733" y="13341"/>
                  </a:moveTo>
                  <a:cubicBezTo>
                    <a:pt x="18747" y="11912"/>
                    <a:pt x="16761" y="10482"/>
                    <a:pt x="15768" y="8815"/>
                  </a:cubicBezTo>
                  <a:cubicBezTo>
                    <a:pt x="14775" y="7147"/>
                    <a:pt x="14775" y="5241"/>
                    <a:pt x="15271" y="3812"/>
                  </a:cubicBezTo>
                  <a:cubicBezTo>
                    <a:pt x="15768" y="2382"/>
                    <a:pt x="16761" y="1429"/>
                    <a:pt x="17878" y="794"/>
                  </a:cubicBezTo>
                  <a:cubicBezTo>
                    <a:pt x="18995" y="159"/>
                    <a:pt x="20237" y="-159"/>
                    <a:pt x="20857" y="79"/>
                  </a:cubicBezTo>
                  <a:cubicBezTo>
                    <a:pt x="21478" y="317"/>
                    <a:pt x="21478" y="1112"/>
                    <a:pt x="19864" y="2779"/>
                  </a:cubicBezTo>
                  <a:cubicBezTo>
                    <a:pt x="18250" y="4447"/>
                    <a:pt x="15023" y="6988"/>
                    <a:pt x="11671" y="9450"/>
                  </a:cubicBezTo>
                  <a:cubicBezTo>
                    <a:pt x="8319" y="11912"/>
                    <a:pt x="4844" y="14294"/>
                    <a:pt x="2857" y="15882"/>
                  </a:cubicBezTo>
                  <a:cubicBezTo>
                    <a:pt x="871" y="17470"/>
                    <a:pt x="375" y="18265"/>
                    <a:pt x="126" y="19059"/>
                  </a:cubicBezTo>
                  <a:cubicBezTo>
                    <a:pt x="-122" y="19853"/>
                    <a:pt x="-122" y="20647"/>
                    <a:pt x="1244" y="21044"/>
                  </a:cubicBezTo>
                  <a:cubicBezTo>
                    <a:pt x="2609" y="21441"/>
                    <a:pt x="5340" y="21441"/>
                    <a:pt x="7947" y="21123"/>
                  </a:cubicBezTo>
                  <a:cubicBezTo>
                    <a:pt x="10554" y="20806"/>
                    <a:pt x="13037" y="20170"/>
                    <a:pt x="15519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0301127" y="2539466"/>
              <a:ext cx="1016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3948"/>
                    <a:pt x="9900" y="7897"/>
                    <a:pt x="13500" y="11497"/>
                  </a:cubicBezTo>
                  <a:cubicBezTo>
                    <a:pt x="17100" y="15097"/>
                    <a:pt x="19350" y="18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0339227" y="2596616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145"/>
                    <a:pt x="14713" y="4289"/>
                    <a:pt x="11583" y="7506"/>
                  </a:cubicBezTo>
                  <a:cubicBezTo>
                    <a:pt x="8452" y="10723"/>
                    <a:pt x="5635" y="15013"/>
                    <a:pt x="3757" y="17540"/>
                  </a:cubicBezTo>
                  <a:cubicBezTo>
                    <a:pt x="1878" y="20068"/>
                    <a:pt x="939" y="20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0677665" y="2473545"/>
              <a:ext cx="282580" cy="35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83" fill="norm" stroke="1" extrusionOk="0">
                  <a:moveTo>
                    <a:pt x="8497" y="18168"/>
                  </a:moveTo>
                  <a:cubicBezTo>
                    <a:pt x="8657" y="17145"/>
                    <a:pt x="8817" y="16123"/>
                    <a:pt x="8657" y="15164"/>
                  </a:cubicBezTo>
                  <a:cubicBezTo>
                    <a:pt x="8497" y="14206"/>
                    <a:pt x="8017" y="13311"/>
                    <a:pt x="7377" y="12992"/>
                  </a:cubicBezTo>
                  <a:cubicBezTo>
                    <a:pt x="6737" y="12672"/>
                    <a:pt x="5937" y="12928"/>
                    <a:pt x="4657" y="14142"/>
                  </a:cubicBezTo>
                  <a:cubicBezTo>
                    <a:pt x="3377" y="15356"/>
                    <a:pt x="1617" y="17529"/>
                    <a:pt x="737" y="18935"/>
                  </a:cubicBezTo>
                  <a:cubicBezTo>
                    <a:pt x="-143" y="20341"/>
                    <a:pt x="-143" y="20980"/>
                    <a:pt x="257" y="21235"/>
                  </a:cubicBezTo>
                  <a:cubicBezTo>
                    <a:pt x="657" y="21491"/>
                    <a:pt x="1457" y="21363"/>
                    <a:pt x="2497" y="20660"/>
                  </a:cubicBezTo>
                  <a:cubicBezTo>
                    <a:pt x="3537" y="19957"/>
                    <a:pt x="4817" y="18679"/>
                    <a:pt x="5777" y="17784"/>
                  </a:cubicBezTo>
                  <a:cubicBezTo>
                    <a:pt x="6737" y="16890"/>
                    <a:pt x="7377" y="16379"/>
                    <a:pt x="7697" y="16634"/>
                  </a:cubicBezTo>
                  <a:cubicBezTo>
                    <a:pt x="8017" y="16890"/>
                    <a:pt x="8017" y="17912"/>
                    <a:pt x="8257" y="18743"/>
                  </a:cubicBezTo>
                  <a:cubicBezTo>
                    <a:pt x="8497" y="19574"/>
                    <a:pt x="8977" y="20213"/>
                    <a:pt x="9537" y="20341"/>
                  </a:cubicBezTo>
                  <a:cubicBezTo>
                    <a:pt x="10097" y="20469"/>
                    <a:pt x="10737" y="20085"/>
                    <a:pt x="12257" y="18296"/>
                  </a:cubicBezTo>
                  <a:cubicBezTo>
                    <a:pt x="13777" y="16506"/>
                    <a:pt x="16177" y="13311"/>
                    <a:pt x="17857" y="10308"/>
                  </a:cubicBezTo>
                  <a:cubicBezTo>
                    <a:pt x="19537" y="7304"/>
                    <a:pt x="20497" y="4492"/>
                    <a:pt x="20977" y="2703"/>
                  </a:cubicBezTo>
                  <a:cubicBezTo>
                    <a:pt x="21457" y="913"/>
                    <a:pt x="21457" y="147"/>
                    <a:pt x="21137" y="19"/>
                  </a:cubicBezTo>
                  <a:cubicBezTo>
                    <a:pt x="20817" y="-109"/>
                    <a:pt x="20177" y="402"/>
                    <a:pt x="19217" y="2447"/>
                  </a:cubicBezTo>
                  <a:cubicBezTo>
                    <a:pt x="18257" y="4492"/>
                    <a:pt x="16977" y="8071"/>
                    <a:pt x="16257" y="11202"/>
                  </a:cubicBezTo>
                  <a:cubicBezTo>
                    <a:pt x="15537" y="14334"/>
                    <a:pt x="15377" y="17018"/>
                    <a:pt x="15457" y="18679"/>
                  </a:cubicBezTo>
                  <a:cubicBezTo>
                    <a:pt x="15537" y="20341"/>
                    <a:pt x="15857" y="20980"/>
                    <a:pt x="16497" y="21235"/>
                  </a:cubicBezTo>
                  <a:cubicBezTo>
                    <a:pt x="17137" y="21491"/>
                    <a:pt x="18097" y="21363"/>
                    <a:pt x="19057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0834527" y="2666466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1259403" y="2582565"/>
              <a:ext cx="146625" cy="30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99" fill="norm" stroke="1" extrusionOk="0">
                  <a:moveTo>
                    <a:pt x="21074" y="2314"/>
                  </a:moveTo>
                  <a:cubicBezTo>
                    <a:pt x="20466" y="1574"/>
                    <a:pt x="19857" y="835"/>
                    <a:pt x="18640" y="391"/>
                  </a:cubicBezTo>
                  <a:cubicBezTo>
                    <a:pt x="17423" y="-53"/>
                    <a:pt x="15598" y="-201"/>
                    <a:pt x="13468" y="391"/>
                  </a:cubicBezTo>
                  <a:cubicBezTo>
                    <a:pt x="11339" y="983"/>
                    <a:pt x="8905" y="2314"/>
                    <a:pt x="6319" y="5051"/>
                  </a:cubicBezTo>
                  <a:cubicBezTo>
                    <a:pt x="3733" y="7788"/>
                    <a:pt x="995" y="11931"/>
                    <a:pt x="235" y="14889"/>
                  </a:cubicBezTo>
                  <a:cubicBezTo>
                    <a:pt x="-526" y="17848"/>
                    <a:pt x="691" y="19624"/>
                    <a:pt x="2060" y="20511"/>
                  </a:cubicBezTo>
                  <a:cubicBezTo>
                    <a:pt x="3429" y="21399"/>
                    <a:pt x="4950" y="21399"/>
                    <a:pt x="6471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1375219" y="2697084"/>
              <a:ext cx="145109" cy="15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34" fill="norm" stroke="1" extrusionOk="0">
                  <a:moveTo>
                    <a:pt x="1739" y="2746"/>
                  </a:moveTo>
                  <a:cubicBezTo>
                    <a:pt x="2365" y="1306"/>
                    <a:pt x="2991" y="-134"/>
                    <a:pt x="3774" y="10"/>
                  </a:cubicBezTo>
                  <a:cubicBezTo>
                    <a:pt x="4557" y="154"/>
                    <a:pt x="5496" y="1882"/>
                    <a:pt x="5652" y="5194"/>
                  </a:cubicBezTo>
                  <a:cubicBezTo>
                    <a:pt x="5809" y="8506"/>
                    <a:pt x="5183" y="13402"/>
                    <a:pt x="4400" y="16570"/>
                  </a:cubicBezTo>
                  <a:cubicBezTo>
                    <a:pt x="3618" y="19738"/>
                    <a:pt x="2678" y="21178"/>
                    <a:pt x="1739" y="21322"/>
                  </a:cubicBezTo>
                  <a:cubicBezTo>
                    <a:pt x="800" y="21466"/>
                    <a:pt x="-139" y="20314"/>
                    <a:pt x="18" y="19018"/>
                  </a:cubicBezTo>
                  <a:cubicBezTo>
                    <a:pt x="174" y="17722"/>
                    <a:pt x="1426" y="16282"/>
                    <a:pt x="3774" y="13834"/>
                  </a:cubicBezTo>
                  <a:cubicBezTo>
                    <a:pt x="6122" y="11386"/>
                    <a:pt x="9565" y="7930"/>
                    <a:pt x="12696" y="5482"/>
                  </a:cubicBezTo>
                  <a:cubicBezTo>
                    <a:pt x="15826" y="3034"/>
                    <a:pt x="18644" y="1594"/>
                    <a:pt x="19426" y="1594"/>
                  </a:cubicBezTo>
                  <a:cubicBezTo>
                    <a:pt x="20209" y="1594"/>
                    <a:pt x="18957" y="3034"/>
                    <a:pt x="17704" y="5194"/>
                  </a:cubicBezTo>
                  <a:cubicBezTo>
                    <a:pt x="16452" y="7354"/>
                    <a:pt x="15200" y="10234"/>
                    <a:pt x="14574" y="12394"/>
                  </a:cubicBezTo>
                  <a:cubicBezTo>
                    <a:pt x="13948" y="14554"/>
                    <a:pt x="13948" y="15994"/>
                    <a:pt x="14418" y="17290"/>
                  </a:cubicBezTo>
                  <a:cubicBezTo>
                    <a:pt x="14887" y="18586"/>
                    <a:pt x="15826" y="19738"/>
                    <a:pt x="17078" y="20170"/>
                  </a:cubicBezTo>
                  <a:cubicBezTo>
                    <a:pt x="18331" y="20602"/>
                    <a:pt x="19896" y="20314"/>
                    <a:pt x="21461" y="2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1526677" y="2837916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1657567" y="2710916"/>
              <a:ext cx="116761" cy="36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36" fill="norm" stroke="1" extrusionOk="0">
                  <a:moveTo>
                    <a:pt x="3850" y="0"/>
                  </a:moveTo>
                  <a:cubicBezTo>
                    <a:pt x="2335" y="1124"/>
                    <a:pt x="819" y="2247"/>
                    <a:pt x="250" y="3121"/>
                  </a:cubicBezTo>
                  <a:cubicBezTo>
                    <a:pt x="-318" y="3995"/>
                    <a:pt x="61" y="4620"/>
                    <a:pt x="1577" y="4994"/>
                  </a:cubicBezTo>
                  <a:cubicBezTo>
                    <a:pt x="3093" y="5369"/>
                    <a:pt x="5745" y="5494"/>
                    <a:pt x="8777" y="5182"/>
                  </a:cubicBezTo>
                  <a:cubicBezTo>
                    <a:pt x="11808" y="4869"/>
                    <a:pt x="15219" y="4120"/>
                    <a:pt x="17493" y="3496"/>
                  </a:cubicBezTo>
                  <a:cubicBezTo>
                    <a:pt x="19766" y="2872"/>
                    <a:pt x="20903" y="2372"/>
                    <a:pt x="20903" y="2435"/>
                  </a:cubicBezTo>
                  <a:cubicBezTo>
                    <a:pt x="20903" y="2497"/>
                    <a:pt x="19766" y="3121"/>
                    <a:pt x="19387" y="4869"/>
                  </a:cubicBezTo>
                  <a:cubicBezTo>
                    <a:pt x="19008" y="6617"/>
                    <a:pt x="19387" y="9489"/>
                    <a:pt x="19956" y="11799"/>
                  </a:cubicBezTo>
                  <a:cubicBezTo>
                    <a:pt x="20524" y="14109"/>
                    <a:pt x="21282" y="15857"/>
                    <a:pt x="20145" y="17417"/>
                  </a:cubicBezTo>
                  <a:cubicBezTo>
                    <a:pt x="19008" y="18978"/>
                    <a:pt x="15977" y="20351"/>
                    <a:pt x="13324" y="20976"/>
                  </a:cubicBezTo>
                  <a:cubicBezTo>
                    <a:pt x="10671" y="21600"/>
                    <a:pt x="8398" y="21475"/>
                    <a:pt x="6314" y="20102"/>
                  </a:cubicBezTo>
                  <a:cubicBezTo>
                    <a:pt x="4229" y="18728"/>
                    <a:pt x="2335" y="16106"/>
                    <a:pt x="440" y="13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1793377" y="2634716"/>
              <a:ext cx="8084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9969" y="0"/>
                  </a:moveTo>
                  <a:cubicBezTo>
                    <a:pt x="12738" y="288"/>
                    <a:pt x="15508" y="576"/>
                    <a:pt x="17723" y="1944"/>
                  </a:cubicBezTo>
                  <a:cubicBezTo>
                    <a:pt x="19938" y="3312"/>
                    <a:pt x="21600" y="5760"/>
                    <a:pt x="21046" y="8352"/>
                  </a:cubicBezTo>
                  <a:cubicBezTo>
                    <a:pt x="20492" y="10944"/>
                    <a:pt x="17723" y="13680"/>
                    <a:pt x="13846" y="15912"/>
                  </a:cubicBezTo>
                  <a:cubicBezTo>
                    <a:pt x="9969" y="18144"/>
                    <a:pt x="4985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128427" y="3447516"/>
              <a:ext cx="109728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611"/>
                  </a:moveTo>
                  <a:cubicBezTo>
                    <a:pt x="4" y="9979"/>
                    <a:pt x="8" y="9347"/>
                    <a:pt x="23" y="8905"/>
                  </a:cubicBezTo>
                  <a:cubicBezTo>
                    <a:pt x="38" y="8463"/>
                    <a:pt x="62" y="8211"/>
                    <a:pt x="152" y="8021"/>
                  </a:cubicBezTo>
                  <a:cubicBezTo>
                    <a:pt x="242" y="7832"/>
                    <a:pt x="396" y="7705"/>
                    <a:pt x="556" y="7768"/>
                  </a:cubicBezTo>
                  <a:cubicBezTo>
                    <a:pt x="717" y="7832"/>
                    <a:pt x="883" y="8084"/>
                    <a:pt x="1046" y="8211"/>
                  </a:cubicBezTo>
                  <a:cubicBezTo>
                    <a:pt x="1208" y="8337"/>
                    <a:pt x="1367" y="8337"/>
                    <a:pt x="1515" y="8274"/>
                  </a:cubicBezTo>
                  <a:cubicBezTo>
                    <a:pt x="1662" y="8211"/>
                    <a:pt x="1800" y="8084"/>
                    <a:pt x="1948" y="7895"/>
                  </a:cubicBezTo>
                  <a:cubicBezTo>
                    <a:pt x="2096" y="7705"/>
                    <a:pt x="2254" y="7453"/>
                    <a:pt x="2392" y="7200"/>
                  </a:cubicBezTo>
                  <a:cubicBezTo>
                    <a:pt x="2529" y="6947"/>
                    <a:pt x="2646" y="6695"/>
                    <a:pt x="2771" y="6379"/>
                  </a:cubicBezTo>
                  <a:cubicBezTo>
                    <a:pt x="2896" y="6063"/>
                    <a:pt x="3029" y="5684"/>
                    <a:pt x="3215" y="5242"/>
                  </a:cubicBezTo>
                  <a:cubicBezTo>
                    <a:pt x="3400" y="4800"/>
                    <a:pt x="3638" y="4295"/>
                    <a:pt x="3840" y="3853"/>
                  </a:cubicBezTo>
                  <a:cubicBezTo>
                    <a:pt x="4042" y="3411"/>
                    <a:pt x="4208" y="3032"/>
                    <a:pt x="4381" y="2716"/>
                  </a:cubicBezTo>
                  <a:cubicBezTo>
                    <a:pt x="4554" y="2400"/>
                    <a:pt x="4733" y="2147"/>
                    <a:pt x="4867" y="2021"/>
                  </a:cubicBezTo>
                  <a:cubicBezTo>
                    <a:pt x="5000" y="1895"/>
                    <a:pt x="5088" y="1895"/>
                    <a:pt x="5227" y="1768"/>
                  </a:cubicBezTo>
                  <a:cubicBezTo>
                    <a:pt x="5367" y="1642"/>
                    <a:pt x="5558" y="1389"/>
                    <a:pt x="5710" y="1200"/>
                  </a:cubicBezTo>
                  <a:cubicBezTo>
                    <a:pt x="5862" y="1011"/>
                    <a:pt x="5975" y="884"/>
                    <a:pt x="6077" y="821"/>
                  </a:cubicBezTo>
                  <a:cubicBezTo>
                    <a:pt x="6179" y="758"/>
                    <a:pt x="6271" y="758"/>
                    <a:pt x="6421" y="695"/>
                  </a:cubicBezTo>
                  <a:cubicBezTo>
                    <a:pt x="6571" y="632"/>
                    <a:pt x="6779" y="505"/>
                    <a:pt x="6946" y="442"/>
                  </a:cubicBezTo>
                  <a:cubicBezTo>
                    <a:pt x="7112" y="379"/>
                    <a:pt x="7238" y="379"/>
                    <a:pt x="7356" y="379"/>
                  </a:cubicBezTo>
                  <a:cubicBezTo>
                    <a:pt x="7475" y="379"/>
                    <a:pt x="7588" y="379"/>
                    <a:pt x="7704" y="316"/>
                  </a:cubicBezTo>
                  <a:cubicBezTo>
                    <a:pt x="7821" y="253"/>
                    <a:pt x="7942" y="126"/>
                    <a:pt x="8056" y="63"/>
                  </a:cubicBezTo>
                  <a:cubicBezTo>
                    <a:pt x="8171" y="0"/>
                    <a:pt x="8279" y="0"/>
                    <a:pt x="8398" y="0"/>
                  </a:cubicBezTo>
                  <a:cubicBezTo>
                    <a:pt x="8517" y="0"/>
                    <a:pt x="8646" y="0"/>
                    <a:pt x="8773" y="0"/>
                  </a:cubicBezTo>
                  <a:cubicBezTo>
                    <a:pt x="8900" y="0"/>
                    <a:pt x="9025" y="0"/>
                    <a:pt x="9154" y="0"/>
                  </a:cubicBezTo>
                  <a:cubicBezTo>
                    <a:pt x="9283" y="0"/>
                    <a:pt x="9417" y="0"/>
                    <a:pt x="9544" y="0"/>
                  </a:cubicBezTo>
                  <a:cubicBezTo>
                    <a:pt x="9671" y="0"/>
                    <a:pt x="9792" y="0"/>
                    <a:pt x="9925" y="0"/>
                  </a:cubicBezTo>
                  <a:cubicBezTo>
                    <a:pt x="10058" y="0"/>
                    <a:pt x="10204" y="0"/>
                    <a:pt x="10344" y="0"/>
                  </a:cubicBezTo>
                  <a:cubicBezTo>
                    <a:pt x="10483" y="0"/>
                    <a:pt x="10617" y="0"/>
                    <a:pt x="10754" y="63"/>
                  </a:cubicBezTo>
                  <a:cubicBezTo>
                    <a:pt x="10892" y="126"/>
                    <a:pt x="11033" y="253"/>
                    <a:pt x="11171" y="316"/>
                  </a:cubicBezTo>
                  <a:cubicBezTo>
                    <a:pt x="11308" y="379"/>
                    <a:pt x="11442" y="379"/>
                    <a:pt x="11583" y="442"/>
                  </a:cubicBezTo>
                  <a:cubicBezTo>
                    <a:pt x="11725" y="505"/>
                    <a:pt x="11875" y="632"/>
                    <a:pt x="12023" y="758"/>
                  </a:cubicBezTo>
                  <a:cubicBezTo>
                    <a:pt x="12171" y="884"/>
                    <a:pt x="12317" y="1011"/>
                    <a:pt x="12462" y="1200"/>
                  </a:cubicBezTo>
                  <a:cubicBezTo>
                    <a:pt x="12608" y="1389"/>
                    <a:pt x="12754" y="1642"/>
                    <a:pt x="12896" y="1832"/>
                  </a:cubicBezTo>
                  <a:cubicBezTo>
                    <a:pt x="13038" y="2021"/>
                    <a:pt x="13175" y="2147"/>
                    <a:pt x="13321" y="2274"/>
                  </a:cubicBezTo>
                  <a:cubicBezTo>
                    <a:pt x="13467" y="2400"/>
                    <a:pt x="13621" y="2526"/>
                    <a:pt x="13773" y="2716"/>
                  </a:cubicBezTo>
                  <a:cubicBezTo>
                    <a:pt x="13925" y="2905"/>
                    <a:pt x="14075" y="3158"/>
                    <a:pt x="14294" y="3411"/>
                  </a:cubicBezTo>
                  <a:cubicBezTo>
                    <a:pt x="14512" y="3663"/>
                    <a:pt x="14800" y="3916"/>
                    <a:pt x="15023" y="4168"/>
                  </a:cubicBezTo>
                  <a:cubicBezTo>
                    <a:pt x="15246" y="4421"/>
                    <a:pt x="15404" y="4674"/>
                    <a:pt x="15556" y="4863"/>
                  </a:cubicBezTo>
                  <a:cubicBezTo>
                    <a:pt x="15708" y="5053"/>
                    <a:pt x="15854" y="5179"/>
                    <a:pt x="16002" y="5368"/>
                  </a:cubicBezTo>
                  <a:cubicBezTo>
                    <a:pt x="16150" y="5558"/>
                    <a:pt x="16300" y="5811"/>
                    <a:pt x="16444" y="6000"/>
                  </a:cubicBezTo>
                  <a:cubicBezTo>
                    <a:pt x="16588" y="6189"/>
                    <a:pt x="16725" y="6316"/>
                    <a:pt x="16871" y="6505"/>
                  </a:cubicBezTo>
                  <a:cubicBezTo>
                    <a:pt x="17017" y="6695"/>
                    <a:pt x="17171" y="6947"/>
                    <a:pt x="17392" y="7326"/>
                  </a:cubicBezTo>
                  <a:cubicBezTo>
                    <a:pt x="17612" y="7705"/>
                    <a:pt x="17900" y="8211"/>
                    <a:pt x="18110" y="8589"/>
                  </a:cubicBezTo>
                  <a:cubicBezTo>
                    <a:pt x="18321" y="8968"/>
                    <a:pt x="18454" y="9221"/>
                    <a:pt x="18592" y="9537"/>
                  </a:cubicBezTo>
                  <a:cubicBezTo>
                    <a:pt x="18729" y="9853"/>
                    <a:pt x="18871" y="10232"/>
                    <a:pt x="19077" y="10800"/>
                  </a:cubicBezTo>
                  <a:cubicBezTo>
                    <a:pt x="19283" y="11368"/>
                    <a:pt x="19554" y="12126"/>
                    <a:pt x="19750" y="12695"/>
                  </a:cubicBezTo>
                  <a:cubicBezTo>
                    <a:pt x="19946" y="13263"/>
                    <a:pt x="20067" y="13642"/>
                    <a:pt x="20254" y="14463"/>
                  </a:cubicBezTo>
                  <a:cubicBezTo>
                    <a:pt x="20442" y="15284"/>
                    <a:pt x="20696" y="16547"/>
                    <a:pt x="20931" y="17811"/>
                  </a:cubicBezTo>
                  <a:cubicBezTo>
                    <a:pt x="21167" y="19074"/>
                    <a:pt x="21383" y="20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659149" y="3979424"/>
              <a:ext cx="59465" cy="47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56" fill="norm" stroke="1" extrusionOk="0">
                  <a:moveTo>
                    <a:pt x="18818" y="1199"/>
                  </a:moveTo>
                  <a:cubicBezTo>
                    <a:pt x="19562" y="538"/>
                    <a:pt x="20307" y="-122"/>
                    <a:pt x="20680" y="19"/>
                  </a:cubicBezTo>
                  <a:cubicBezTo>
                    <a:pt x="21052" y="161"/>
                    <a:pt x="21052" y="1104"/>
                    <a:pt x="20307" y="3321"/>
                  </a:cubicBezTo>
                  <a:cubicBezTo>
                    <a:pt x="19562" y="5537"/>
                    <a:pt x="18073" y="9027"/>
                    <a:pt x="15838" y="11904"/>
                  </a:cubicBezTo>
                  <a:cubicBezTo>
                    <a:pt x="13604" y="14781"/>
                    <a:pt x="10624" y="17045"/>
                    <a:pt x="7645" y="18648"/>
                  </a:cubicBezTo>
                  <a:cubicBezTo>
                    <a:pt x="4666" y="20252"/>
                    <a:pt x="1686" y="21195"/>
                    <a:pt x="569" y="21337"/>
                  </a:cubicBezTo>
                  <a:cubicBezTo>
                    <a:pt x="-548" y="21478"/>
                    <a:pt x="197" y="20818"/>
                    <a:pt x="942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687227" y="3913928"/>
              <a:ext cx="292101" cy="7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9" fill="norm" stroke="1" extrusionOk="0">
                  <a:moveTo>
                    <a:pt x="0" y="20789"/>
                  </a:moveTo>
                  <a:cubicBezTo>
                    <a:pt x="2661" y="17189"/>
                    <a:pt x="5322" y="13589"/>
                    <a:pt x="8530" y="9689"/>
                  </a:cubicBezTo>
                  <a:cubicBezTo>
                    <a:pt x="11739" y="5789"/>
                    <a:pt x="15496" y="1589"/>
                    <a:pt x="17765" y="389"/>
                  </a:cubicBezTo>
                  <a:cubicBezTo>
                    <a:pt x="20035" y="-811"/>
                    <a:pt x="20817" y="989"/>
                    <a:pt x="21600" y="2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674527" y="4215866"/>
              <a:ext cx="273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5200"/>
                    <a:pt x="10381" y="8800"/>
                    <a:pt x="13981" y="5200"/>
                  </a:cubicBezTo>
                  <a:cubicBezTo>
                    <a:pt x="17581" y="1600"/>
                    <a:pt x="1959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845977" y="4374616"/>
              <a:ext cx="165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800"/>
                    <a:pt x="9415" y="7600"/>
                    <a:pt x="13015" y="11200"/>
                  </a:cubicBezTo>
                  <a:cubicBezTo>
                    <a:pt x="16615" y="14800"/>
                    <a:pt x="19108" y="18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877727" y="4393666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4589" y="2945"/>
                  </a:cubicBezTo>
                  <a:cubicBezTo>
                    <a:pt x="11368" y="5891"/>
                    <a:pt x="6821" y="11782"/>
                    <a:pt x="4168" y="15382"/>
                  </a:cubicBezTo>
                  <a:cubicBezTo>
                    <a:pt x="1516" y="18982"/>
                    <a:pt x="758" y="20291"/>
                    <a:pt x="379" y="20945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017427" y="4539716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188877" y="4317466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1290477" y="4361916"/>
              <a:ext cx="508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61"/>
                    <a:pt x="7200" y="5322"/>
                    <a:pt x="3600" y="8922"/>
                  </a:cubicBezTo>
                  <a:cubicBezTo>
                    <a:pt x="0" y="12522"/>
                    <a:pt x="0" y="170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655381" y="3958606"/>
              <a:ext cx="143097" cy="53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560" fill="norm" stroke="1" extrusionOk="0">
                  <a:moveTo>
                    <a:pt x="21163" y="907"/>
                  </a:moveTo>
                  <a:cubicBezTo>
                    <a:pt x="19598" y="476"/>
                    <a:pt x="18033" y="46"/>
                    <a:pt x="16624" y="3"/>
                  </a:cubicBezTo>
                  <a:cubicBezTo>
                    <a:pt x="15215" y="-40"/>
                    <a:pt x="13963" y="304"/>
                    <a:pt x="11459" y="1982"/>
                  </a:cubicBezTo>
                  <a:cubicBezTo>
                    <a:pt x="8954" y="3660"/>
                    <a:pt x="5198" y="6672"/>
                    <a:pt x="2850" y="9512"/>
                  </a:cubicBezTo>
                  <a:cubicBezTo>
                    <a:pt x="502" y="12352"/>
                    <a:pt x="-437" y="15020"/>
                    <a:pt x="189" y="16956"/>
                  </a:cubicBezTo>
                  <a:cubicBezTo>
                    <a:pt x="815" y="18892"/>
                    <a:pt x="3006" y="20097"/>
                    <a:pt x="4885" y="20742"/>
                  </a:cubicBezTo>
                  <a:cubicBezTo>
                    <a:pt x="6763" y="21388"/>
                    <a:pt x="8328" y="21474"/>
                    <a:pt x="9893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871237" y="4114266"/>
              <a:ext cx="20664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21517" y="0"/>
                  </a:moveTo>
                  <a:cubicBezTo>
                    <a:pt x="19754" y="3284"/>
                    <a:pt x="17990" y="6568"/>
                    <a:pt x="15566" y="9347"/>
                  </a:cubicBezTo>
                  <a:cubicBezTo>
                    <a:pt x="13141" y="12126"/>
                    <a:pt x="10056" y="14400"/>
                    <a:pt x="7962" y="15600"/>
                  </a:cubicBezTo>
                  <a:cubicBezTo>
                    <a:pt x="5868" y="16800"/>
                    <a:pt x="4766" y="16926"/>
                    <a:pt x="3774" y="16674"/>
                  </a:cubicBezTo>
                  <a:cubicBezTo>
                    <a:pt x="2782" y="16421"/>
                    <a:pt x="1901" y="15789"/>
                    <a:pt x="1239" y="14716"/>
                  </a:cubicBezTo>
                  <a:cubicBezTo>
                    <a:pt x="578" y="13642"/>
                    <a:pt x="137" y="12126"/>
                    <a:pt x="27" y="11053"/>
                  </a:cubicBezTo>
                  <a:cubicBezTo>
                    <a:pt x="-83" y="9979"/>
                    <a:pt x="137" y="9347"/>
                    <a:pt x="688" y="9221"/>
                  </a:cubicBezTo>
                  <a:cubicBezTo>
                    <a:pt x="1239" y="9095"/>
                    <a:pt x="2121" y="9474"/>
                    <a:pt x="4435" y="11368"/>
                  </a:cubicBezTo>
                  <a:cubicBezTo>
                    <a:pt x="6750" y="13263"/>
                    <a:pt x="10497" y="16674"/>
                    <a:pt x="12701" y="18632"/>
                  </a:cubicBezTo>
                  <a:cubicBezTo>
                    <a:pt x="14905" y="20589"/>
                    <a:pt x="15566" y="21095"/>
                    <a:pt x="162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2084227" y="4431766"/>
              <a:ext cx="571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2404620" y="4059503"/>
              <a:ext cx="224259" cy="59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43" fill="norm" stroke="1" extrusionOk="0">
                  <a:moveTo>
                    <a:pt x="1541" y="10337"/>
                  </a:moveTo>
                  <a:cubicBezTo>
                    <a:pt x="1339" y="13131"/>
                    <a:pt x="1137" y="15926"/>
                    <a:pt x="1036" y="17512"/>
                  </a:cubicBezTo>
                  <a:cubicBezTo>
                    <a:pt x="935" y="19098"/>
                    <a:pt x="935" y="19475"/>
                    <a:pt x="834" y="20004"/>
                  </a:cubicBezTo>
                  <a:cubicBezTo>
                    <a:pt x="733" y="20533"/>
                    <a:pt x="532" y="21212"/>
                    <a:pt x="330" y="21326"/>
                  </a:cubicBezTo>
                  <a:cubicBezTo>
                    <a:pt x="128" y="21439"/>
                    <a:pt x="-74" y="20986"/>
                    <a:pt x="27" y="19513"/>
                  </a:cubicBezTo>
                  <a:cubicBezTo>
                    <a:pt x="128" y="18040"/>
                    <a:pt x="532" y="15548"/>
                    <a:pt x="1137" y="12980"/>
                  </a:cubicBezTo>
                  <a:cubicBezTo>
                    <a:pt x="1743" y="10412"/>
                    <a:pt x="2550" y="7769"/>
                    <a:pt x="3762" y="5617"/>
                  </a:cubicBezTo>
                  <a:cubicBezTo>
                    <a:pt x="4973" y="3464"/>
                    <a:pt x="6588" y="1803"/>
                    <a:pt x="8405" y="896"/>
                  </a:cubicBezTo>
                  <a:cubicBezTo>
                    <a:pt x="10221" y="-10"/>
                    <a:pt x="12240" y="-161"/>
                    <a:pt x="13956" y="141"/>
                  </a:cubicBezTo>
                  <a:cubicBezTo>
                    <a:pt x="15672" y="443"/>
                    <a:pt x="17085" y="1198"/>
                    <a:pt x="17791" y="1991"/>
                  </a:cubicBezTo>
                  <a:cubicBezTo>
                    <a:pt x="18498" y="2784"/>
                    <a:pt x="18498" y="3615"/>
                    <a:pt x="17791" y="4408"/>
                  </a:cubicBezTo>
                  <a:cubicBezTo>
                    <a:pt x="17085" y="5201"/>
                    <a:pt x="15672" y="5956"/>
                    <a:pt x="14259" y="6372"/>
                  </a:cubicBezTo>
                  <a:cubicBezTo>
                    <a:pt x="12846" y="6787"/>
                    <a:pt x="11433" y="6863"/>
                    <a:pt x="11332" y="6976"/>
                  </a:cubicBezTo>
                  <a:cubicBezTo>
                    <a:pt x="11231" y="7089"/>
                    <a:pt x="12442" y="7240"/>
                    <a:pt x="14360" y="7958"/>
                  </a:cubicBezTo>
                  <a:cubicBezTo>
                    <a:pt x="16277" y="8675"/>
                    <a:pt x="18902" y="9959"/>
                    <a:pt x="20214" y="10979"/>
                  </a:cubicBezTo>
                  <a:cubicBezTo>
                    <a:pt x="21526" y="11998"/>
                    <a:pt x="21526" y="12754"/>
                    <a:pt x="21223" y="13320"/>
                  </a:cubicBezTo>
                  <a:cubicBezTo>
                    <a:pt x="20920" y="13887"/>
                    <a:pt x="20315" y="14264"/>
                    <a:pt x="19507" y="14491"/>
                  </a:cubicBezTo>
                  <a:cubicBezTo>
                    <a:pt x="18700" y="14717"/>
                    <a:pt x="17690" y="14793"/>
                    <a:pt x="16883" y="14604"/>
                  </a:cubicBezTo>
                  <a:cubicBezTo>
                    <a:pt x="16076" y="14415"/>
                    <a:pt x="15470" y="13962"/>
                    <a:pt x="14864" y="13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2674777" y="3898366"/>
              <a:ext cx="112184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98" y="1507"/>
                    <a:pt x="10596" y="3014"/>
                    <a:pt x="14672" y="5107"/>
                  </a:cubicBezTo>
                  <a:cubicBezTo>
                    <a:pt x="18747" y="7200"/>
                    <a:pt x="21600" y="9879"/>
                    <a:pt x="21600" y="12349"/>
                  </a:cubicBezTo>
                  <a:cubicBezTo>
                    <a:pt x="21600" y="14819"/>
                    <a:pt x="18747" y="17079"/>
                    <a:pt x="15283" y="18586"/>
                  </a:cubicBezTo>
                  <a:cubicBezTo>
                    <a:pt x="11819" y="20093"/>
                    <a:pt x="7743" y="20847"/>
                    <a:pt x="3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3030377" y="4209516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3024027" y="4330166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3660206" y="3979565"/>
              <a:ext cx="136730" cy="541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12" fill="norm" stroke="1" extrusionOk="0">
                  <a:moveTo>
                    <a:pt x="5623" y="5077"/>
                  </a:moveTo>
                  <a:cubicBezTo>
                    <a:pt x="6268" y="8007"/>
                    <a:pt x="6913" y="10937"/>
                    <a:pt x="7235" y="13449"/>
                  </a:cubicBezTo>
                  <a:cubicBezTo>
                    <a:pt x="7557" y="15960"/>
                    <a:pt x="7557" y="18053"/>
                    <a:pt x="7235" y="19393"/>
                  </a:cubicBezTo>
                  <a:cubicBezTo>
                    <a:pt x="6913" y="20733"/>
                    <a:pt x="6268" y="21319"/>
                    <a:pt x="5623" y="21402"/>
                  </a:cubicBezTo>
                  <a:cubicBezTo>
                    <a:pt x="4978" y="21486"/>
                    <a:pt x="4333" y="21067"/>
                    <a:pt x="3366" y="19393"/>
                  </a:cubicBezTo>
                  <a:cubicBezTo>
                    <a:pt x="2399" y="17719"/>
                    <a:pt x="1110" y="14788"/>
                    <a:pt x="465" y="12067"/>
                  </a:cubicBezTo>
                  <a:cubicBezTo>
                    <a:pt x="-180" y="9346"/>
                    <a:pt x="-180" y="6835"/>
                    <a:pt x="626" y="5077"/>
                  </a:cubicBezTo>
                  <a:cubicBezTo>
                    <a:pt x="1432" y="3319"/>
                    <a:pt x="3044" y="2314"/>
                    <a:pt x="4495" y="1602"/>
                  </a:cubicBezTo>
                  <a:cubicBezTo>
                    <a:pt x="5945" y="891"/>
                    <a:pt x="7235" y="472"/>
                    <a:pt x="8686" y="221"/>
                  </a:cubicBezTo>
                  <a:cubicBezTo>
                    <a:pt x="10136" y="-30"/>
                    <a:pt x="11748" y="-114"/>
                    <a:pt x="13683" y="221"/>
                  </a:cubicBezTo>
                  <a:cubicBezTo>
                    <a:pt x="15617" y="556"/>
                    <a:pt x="17874" y="1309"/>
                    <a:pt x="19324" y="2439"/>
                  </a:cubicBezTo>
                  <a:cubicBezTo>
                    <a:pt x="20775" y="3570"/>
                    <a:pt x="21420" y="5077"/>
                    <a:pt x="20130" y="6374"/>
                  </a:cubicBezTo>
                  <a:cubicBezTo>
                    <a:pt x="18841" y="7672"/>
                    <a:pt x="15617" y="8760"/>
                    <a:pt x="13199" y="9346"/>
                  </a:cubicBezTo>
                  <a:cubicBezTo>
                    <a:pt x="10781" y="9933"/>
                    <a:pt x="9169" y="10016"/>
                    <a:pt x="8847" y="9891"/>
                  </a:cubicBezTo>
                  <a:cubicBezTo>
                    <a:pt x="8524" y="9765"/>
                    <a:pt x="9492" y="9430"/>
                    <a:pt x="10459" y="9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777414" y="4260316"/>
              <a:ext cx="122914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96" fill="norm" stroke="1" extrusionOk="0">
                  <a:moveTo>
                    <a:pt x="391" y="5457"/>
                  </a:moveTo>
                  <a:cubicBezTo>
                    <a:pt x="25" y="4093"/>
                    <a:pt x="-341" y="2728"/>
                    <a:pt x="574" y="2046"/>
                  </a:cubicBezTo>
                  <a:cubicBezTo>
                    <a:pt x="1490" y="1364"/>
                    <a:pt x="3686" y="1364"/>
                    <a:pt x="6249" y="2274"/>
                  </a:cubicBezTo>
                  <a:cubicBezTo>
                    <a:pt x="8812" y="3183"/>
                    <a:pt x="11740" y="5002"/>
                    <a:pt x="13571" y="7958"/>
                  </a:cubicBezTo>
                  <a:cubicBezTo>
                    <a:pt x="15401" y="10914"/>
                    <a:pt x="16134" y="15006"/>
                    <a:pt x="15584" y="17621"/>
                  </a:cubicBezTo>
                  <a:cubicBezTo>
                    <a:pt x="15035" y="20236"/>
                    <a:pt x="13205" y="21373"/>
                    <a:pt x="11740" y="21486"/>
                  </a:cubicBezTo>
                  <a:cubicBezTo>
                    <a:pt x="10276" y="21600"/>
                    <a:pt x="9178" y="20691"/>
                    <a:pt x="8812" y="17962"/>
                  </a:cubicBezTo>
                  <a:cubicBezTo>
                    <a:pt x="8445" y="15234"/>
                    <a:pt x="8812" y="10686"/>
                    <a:pt x="11008" y="7389"/>
                  </a:cubicBezTo>
                  <a:cubicBezTo>
                    <a:pt x="13205" y="4093"/>
                    <a:pt x="17232" y="2046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4036264" y="4057851"/>
              <a:ext cx="130764" cy="43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460" fill="norm" stroke="1" extrusionOk="0">
                  <a:moveTo>
                    <a:pt x="20850" y="1522"/>
                  </a:moveTo>
                  <a:cubicBezTo>
                    <a:pt x="19838" y="898"/>
                    <a:pt x="18825" y="275"/>
                    <a:pt x="17475" y="68"/>
                  </a:cubicBezTo>
                  <a:cubicBezTo>
                    <a:pt x="16125" y="-140"/>
                    <a:pt x="14437" y="68"/>
                    <a:pt x="11569" y="1573"/>
                  </a:cubicBezTo>
                  <a:cubicBezTo>
                    <a:pt x="8700" y="3079"/>
                    <a:pt x="4650" y="5883"/>
                    <a:pt x="2287" y="8791"/>
                  </a:cubicBezTo>
                  <a:cubicBezTo>
                    <a:pt x="-75" y="11698"/>
                    <a:pt x="-750" y="14710"/>
                    <a:pt x="937" y="16839"/>
                  </a:cubicBezTo>
                  <a:cubicBezTo>
                    <a:pt x="2625" y="18968"/>
                    <a:pt x="6675" y="20214"/>
                    <a:pt x="10725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224177" y="4196816"/>
              <a:ext cx="171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086"/>
                    <a:pt x="7467" y="6171"/>
                    <a:pt x="11067" y="9771"/>
                  </a:cubicBezTo>
                  <a:cubicBezTo>
                    <a:pt x="14667" y="13371"/>
                    <a:pt x="18133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274977" y="4171416"/>
              <a:ext cx="1270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467"/>
                    <a:pt x="12960" y="6933"/>
                    <a:pt x="9360" y="10133"/>
                  </a:cubicBezTo>
                  <a:cubicBezTo>
                    <a:pt x="5760" y="13333"/>
                    <a:pt x="2880" y="16267"/>
                    <a:pt x="1440" y="18133"/>
                  </a:cubicBezTo>
                  <a:cubicBezTo>
                    <a:pt x="0" y="20000"/>
                    <a:pt x="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650572" y="4215866"/>
              <a:ext cx="19590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8709" y="0"/>
                  </a:moveTo>
                  <a:cubicBezTo>
                    <a:pt x="15690" y="2731"/>
                    <a:pt x="12670" y="5462"/>
                    <a:pt x="9767" y="7572"/>
                  </a:cubicBezTo>
                  <a:cubicBezTo>
                    <a:pt x="6864" y="9683"/>
                    <a:pt x="4077" y="11172"/>
                    <a:pt x="2335" y="12414"/>
                  </a:cubicBezTo>
                  <a:cubicBezTo>
                    <a:pt x="593" y="13655"/>
                    <a:pt x="-104" y="14648"/>
                    <a:pt x="12" y="15517"/>
                  </a:cubicBezTo>
                  <a:cubicBezTo>
                    <a:pt x="128" y="16386"/>
                    <a:pt x="1057" y="17131"/>
                    <a:pt x="3961" y="17752"/>
                  </a:cubicBezTo>
                  <a:cubicBezTo>
                    <a:pt x="6864" y="18372"/>
                    <a:pt x="11741" y="18869"/>
                    <a:pt x="14993" y="19490"/>
                  </a:cubicBezTo>
                  <a:cubicBezTo>
                    <a:pt x="18244" y="20110"/>
                    <a:pt x="19870" y="20855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4668677" y="4501616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4972551" y="4215593"/>
              <a:ext cx="267627" cy="21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17" fill="norm" stroke="1" extrusionOk="0">
                  <a:moveTo>
                    <a:pt x="16780" y="1914"/>
                  </a:moveTo>
                  <a:cubicBezTo>
                    <a:pt x="17117" y="866"/>
                    <a:pt x="17455" y="-183"/>
                    <a:pt x="17370" y="27"/>
                  </a:cubicBezTo>
                  <a:cubicBezTo>
                    <a:pt x="17286" y="236"/>
                    <a:pt x="16780" y="1704"/>
                    <a:pt x="15345" y="4116"/>
                  </a:cubicBezTo>
                  <a:cubicBezTo>
                    <a:pt x="13911" y="6528"/>
                    <a:pt x="11549" y="9883"/>
                    <a:pt x="9439" y="11875"/>
                  </a:cubicBezTo>
                  <a:cubicBezTo>
                    <a:pt x="7330" y="13867"/>
                    <a:pt x="5474" y="14497"/>
                    <a:pt x="3870" y="14182"/>
                  </a:cubicBezTo>
                  <a:cubicBezTo>
                    <a:pt x="2267" y="13867"/>
                    <a:pt x="917" y="12609"/>
                    <a:pt x="327" y="11456"/>
                  </a:cubicBezTo>
                  <a:cubicBezTo>
                    <a:pt x="-264" y="10302"/>
                    <a:pt x="-95" y="9254"/>
                    <a:pt x="1170" y="8520"/>
                  </a:cubicBezTo>
                  <a:cubicBezTo>
                    <a:pt x="2436" y="7786"/>
                    <a:pt x="4799" y="7367"/>
                    <a:pt x="8342" y="9568"/>
                  </a:cubicBezTo>
                  <a:cubicBezTo>
                    <a:pt x="11886" y="11770"/>
                    <a:pt x="16611" y="16594"/>
                    <a:pt x="21336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5738880" y="4119684"/>
              <a:ext cx="196477" cy="387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75" fill="norm" stroke="1" extrusionOk="0">
                  <a:moveTo>
                    <a:pt x="1681" y="6671"/>
                  </a:moveTo>
                  <a:cubicBezTo>
                    <a:pt x="2363" y="9690"/>
                    <a:pt x="3045" y="12709"/>
                    <a:pt x="3386" y="14974"/>
                  </a:cubicBezTo>
                  <a:cubicBezTo>
                    <a:pt x="3727" y="17238"/>
                    <a:pt x="3727" y="18748"/>
                    <a:pt x="3500" y="19793"/>
                  </a:cubicBezTo>
                  <a:cubicBezTo>
                    <a:pt x="3273" y="20838"/>
                    <a:pt x="2818" y="21419"/>
                    <a:pt x="2249" y="21245"/>
                  </a:cubicBezTo>
                  <a:cubicBezTo>
                    <a:pt x="1681" y="21071"/>
                    <a:pt x="999" y="20142"/>
                    <a:pt x="544" y="17703"/>
                  </a:cubicBezTo>
                  <a:cubicBezTo>
                    <a:pt x="89" y="15264"/>
                    <a:pt x="-138" y="11316"/>
                    <a:pt x="89" y="8471"/>
                  </a:cubicBezTo>
                  <a:cubicBezTo>
                    <a:pt x="317" y="5625"/>
                    <a:pt x="999" y="3884"/>
                    <a:pt x="1681" y="2664"/>
                  </a:cubicBezTo>
                  <a:cubicBezTo>
                    <a:pt x="2363" y="1445"/>
                    <a:pt x="3045" y="748"/>
                    <a:pt x="3955" y="342"/>
                  </a:cubicBezTo>
                  <a:cubicBezTo>
                    <a:pt x="4864" y="-65"/>
                    <a:pt x="6001" y="-181"/>
                    <a:pt x="8161" y="400"/>
                  </a:cubicBezTo>
                  <a:cubicBezTo>
                    <a:pt x="10321" y="980"/>
                    <a:pt x="13504" y="2258"/>
                    <a:pt x="16005" y="4580"/>
                  </a:cubicBezTo>
                  <a:cubicBezTo>
                    <a:pt x="18506" y="6903"/>
                    <a:pt x="20325" y="10271"/>
                    <a:pt x="20894" y="13000"/>
                  </a:cubicBezTo>
                  <a:cubicBezTo>
                    <a:pt x="21462" y="15729"/>
                    <a:pt x="20780" y="17819"/>
                    <a:pt x="20098" y="19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6263469" y="4065209"/>
              <a:ext cx="183209" cy="20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0" fill="norm" stroke="1" extrusionOk="0">
                  <a:moveTo>
                    <a:pt x="1379" y="2438"/>
                  </a:moveTo>
                  <a:cubicBezTo>
                    <a:pt x="634" y="1347"/>
                    <a:pt x="-111" y="256"/>
                    <a:pt x="13" y="38"/>
                  </a:cubicBezTo>
                  <a:cubicBezTo>
                    <a:pt x="137" y="-180"/>
                    <a:pt x="1130" y="475"/>
                    <a:pt x="3986" y="3420"/>
                  </a:cubicBezTo>
                  <a:cubicBezTo>
                    <a:pt x="6841" y="6365"/>
                    <a:pt x="11558" y="11602"/>
                    <a:pt x="14786" y="14984"/>
                  </a:cubicBezTo>
                  <a:cubicBezTo>
                    <a:pt x="18013" y="18365"/>
                    <a:pt x="19751" y="19893"/>
                    <a:pt x="21489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381060" y="4088866"/>
              <a:ext cx="122768" cy="46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53" fill="norm" stroke="1" extrusionOk="0">
                  <a:moveTo>
                    <a:pt x="21234" y="0"/>
                  </a:moveTo>
                  <a:cubicBezTo>
                    <a:pt x="19037" y="973"/>
                    <a:pt x="16841" y="1946"/>
                    <a:pt x="14644" y="3843"/>
                  </a:cubicBezTo>
                  <a:cubicBezTo>
                    <a:pt x="12448" y="5741"/>
                    <a:pt x="10251" y="8562"/>
                    <a:pt x="7871" y="11384"/>
                  </a:cubicBezTo>
                  <a:cubicBezTo>
                    <a:pt x="5492" y="14205"/>
                    <a:pt x="2929" y="17027"/>
                    <a:pt x="1465" y="18876"/>
                  </a:cubicBezTo>
                  <a:cubicBezTo>
                    <a:pt x="0" y="20724"/>
                    <a:pt x="-366" y="21600"/>
                    <a:pt x="366" y="21551"/>
                  </a:cubicBezTo>
                  <a:cubicBezTo>
                    <a:pt x="1098" y="21503"/>
                    <a:pt x="2929" y="20530"/>
                    <a:pt x="4759" y="19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6626190" y="4266666"/>
              <a:ext cx="22688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0838" y="0"/>
                  </a:moveTo>
                  <a:cubicBezTo>
                    <a:pt x="15838" y="3491"/>
                    <a:pt x="10838" y="6982"/>
                    <a:pt x="7538" y="9382"/>
                  </a:cubicBezTo>
                  <a:cubicBezTo>
                    <a:pt x="4238" y="11782"/>
                    <a:pt x="2638" y="13091"/>
                    <a:pt x="1538" y="14291"/>
                  </a:cubicBezTo>
                  <a:cubicBezTo>
                    <a:pt x="438" y="15491"/>
                    <a:pt x="-162" y="16582"/>
                    <a:pt x="38" y="17345"/>
                  </a:cubicBezTo>
                  <a:cubicBezTo>
                    <a:pt x="238" y="18109"/>
                    <a:pt x="1238" y="18545"/>
                    <a:pt x="4238" y="18873"/>
                  </a:cubicBezTo>
                  <a:cubicBezTo>
                    <a:pt x="7238" y="19200"/>
                    <a:pt x="12238" y="19418"/>
                    <a:pt x="15438" y="19855"/>
                  </a:cubicBezTo>
                  <a:cubicBezTo>
                    <a:pt x="18638" y="20291"/>
                    <a:pt x="20038" y="20945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6624477" y="4552416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018177" y="4132765"/>
              <a:ext cx="229150" cy="59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43" fill="norm" stroke="1" extrusionOk="0">
                  <a:moveTo>
                    <a:pt x="0" y="21543"/>
                  </a:moveTo>
                  <a:cubicBezTo>
                    <a:pt x="393" y="19074"/>
                    <a:pt x="785" y="16606"/>
                    <a:pt x="1276" y="14253"/>
                  </a:cubicBezTo>
                  <a:cubicBezTo>
                    <a:pt x="1767" y="11900"/>
                    <a:pt x="2356" y="9663"/>
                    <a:pt x="3436" y="7503"/>
                  </a:cubicBezTo>
                  <a:cubicBezTo>
                    <a:pt x="4516" y="5343"/>
                    <a:pt x="6087" y="3260"/>
                    <a:pt x="7167" y="2064"/>
                  </a:cubicBezTo>
                  <a:cubicBezTo>
                    <a:pt x="8247" y="869"/>
                    <a:pt x="8836" y="560"/>
                    <a:pt x="9622" y="329"/>
                  </a:cubicBezTo>
                  <a:cubicBezTo>
                    <a:pt x="10407" y="97"/>
                    <a:pt x="11389" y="-57"/>
                    <a:pt x="12273" y="20"/>
                  </a:cubicBezTo>
                  <a:cubicBezTo>
                    <a:pt x="13156" y="97"/>
                    <a:pt x="13942" y="406"/>
                    <a:pt x="14335" y="1216"/>
                  </a:cubicBezTo>
                  <a:cubicBezTo>
                    <a:pt x="14727" y="2026"/>
                    <a:pt x="14727" y="3337"/>
                    <a:pt x="14727" y="4224"/>
                  </a:cubicBezTo>
                  <a:cubicBezTo>
                    <a:pt x="14727" y="5112"/>
                    <a:pt x="14727" y="5574"/>
                    <a:pt x="15022" y="5960"/>
                  </a:cubicBezTo>
                  <a:cubicBezTo>
                    <a:pt x="15316" y="6346"/>
                    <a:pt x="15905" y="6654"/>
                    <a:pt x="16985" y="7079"/>
                  </a:cubicBezTo>
                  <a:cubicBezTo>
                    <a:pt x="18065" y="7503"/>
                    <a:pt x="19636" y="8043"/>
                    <a:pt x="20520" y="8853"/>
                  </a:cubicBezTo>
                  <a:cubicBezTo>
                    <a:pt x="21404" y="9663"/>
                    <a:pt x="21600" y="10743"/>
                    <a:pt x="20520" y="11553"/>
                  </a:cubicBezTo>
                  <a:cubicBezTo>
                    <a:pt x="19440" y="12363"/>
                    <a:pt x="17084" y="12903"/>
                    <a:pt x="15415" y="13173"/>
                  </a:cubicBezTo>
                  <a:cubicBezTo>
                    <a:pt x="13745" y="13443"/>
                    <a:pt x="12764" y="13443"/>
                    <a:pt x="12371" y="13250"/>
                  </a:cubicBezTo>
                  <a:cubicBezTo>
                    <a:pt x="11978" y="13057"/>
                    <a:pt x="12175" y="12672"/>
                    <a:pt x="12371" y="12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259477" y="4057116"/>
              <a:ext cx="193174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600" fill="norm" stroke="1" extrusionOk="0">
                  <a:moveTo>
                    <a:pt x="5515" y="0"/>
                  </a:moveTo>
                  <a:cubicBezTo>
                    <a:pt x="8043" y="615"/>
                    <a:pt x="10570" y="1229"/>
                    <a:pt x="13328" y="2546"/>
                  </a:cubicBezTo>
                  <a:cubicBezTo>
                    <a:pt x="16085" y="3863"/>
                    <a:pt x="19072" y="5883"/>
                    <a:pt x="20336" y="7771"/>
                  </a:cubicBezTo>
                  <a:cubicBezTo>
                    <a:pt x="21600" y="9659"/>
                    <a:pt x="21140" y="11415"/>
                    <a:pt x="17464" y="13698"/>
                  </a:cubicBezTo>
                  <a:cubicBezTo>
                    <a:pt x="13787" y="15980"/>
                    <a:pt x="6894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443347" y="5263616"/>
              <a:ext cx="132616" cy="267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7410" y="0"/>
                  </a:moveTo>
                  <a:cubicBezTo>
                    <a:pt x="18438" y="614"/>
                    <a:pt x="19467" y="1228"/>
                    <a:pt x="20153" y="1843"/>
                  </a:cubicBezTo>
                  <a:cubicBezTo>
                    <a:pt x="20838" y="2457"/>
                    <a:pt x="21181" y="3071"/>
                    <a:pt x="21353" y="3745"/>
                  </a:cubicBezTo>
                  <a:cubicBezTo>
                    <a:pt x="21524" y="4419"/>
                    <a:pt x="21524" y="5153"/>
                    <a:pt x="21353" y="5861"/>
                  </a:cubicBezTo>
                  <a:cubicBezTo>
                    <a:pt x="21181" y="6569"/>
                    <a:pt x="20838" y="7251"/>
                    <a:pt x="20153" y="7917"/>
                  </a:cubicBezTo>
                  <a:cubicBezTo>
                    <a:pt x="19467" y="8582"/>
                    <a:pt x="18438" y="9230"/>
                    <a:pt x="17238" y="9879"/>
                  </a:cubicBezTo>
                  <a:cubicBezTo>
                    <a:pt x="16038" y="10527"/>
                    <a:pt x="14667" y="11175"/>
                    <a:pt x="13124" y="11849"/>
                  </a:cubicBezTo>
                  <a:cubicBezTo>
                    <a:pt x="11581" y="12523"/>
                    <a:pt x="9867" y="13223"/>
                    <a:pt x="8324" y="13888"/>
                  </a:cubicBezTo>
                  <a:cubicBezTo>
                    <a:pt x="6781" y="14554"/>
                    <a:pt x="5410" y="15185"/>
                    <a:pt x="4038" y="15850"/>
                  </a:cubicBezTo>
                  <a:cubicBezTo>
                    <a:pt x="2667" y="16516"/>
                    <a:pt x="1295" y="17215"/>
                    <a:pt x="610" y="17923"/>
                  </a:cubicBezTo>
                  <a:cubicBezTo>
                    <a:pt x="-76" y="18631"/>
                    <a:pt x="-76" y="19348"/>
                    <a:pt x="95" y="19962"/>
                  </a:cubicBezTo>
                  <a:cubicBezTo>
                    <a:pt x="267" y="20576"/>
                    <a:pt x="610" y="21088"/>
                    <a:pt x="9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125377" y="7562316"/>
              <a:ext cx="2584451" cy="9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0"/>
                  </a:moveTo>
                  <a:cubicBezTo>
                    <a:pt x="566" y="2945"/>
                    <a:pt x="1132" y="5891"/>
                    <a:pt x="1778" y="7364"/>
                  </a:cubicBezTo>
                  <a:cubicBezTo>
                    <a:pt x="2424" y="8836"/>
                    <a:pt x="3149" y="8836"/>
                    <a:pt x="3821" y="8591"/>
                  </a:cubicBezTo>
                  <a:cubicBezTo>
                    <a:pt x="4493" y="8345"/>
                    <a:pt x="5113" y="7855"/>
                    <a:pt x="5785" y="7364"/>
                  </a:cubicBezTo>
                  <a:cubicBezTo>
                    <a:pt x="6457" y="6873"/>
                    <a:pt x="7182" y="6382"/>
                    <a:pt x="7916" y="6136"/>
                  </a:cubicBezTo>
                  <a:cubicBezTo>
                    <a:pt x="8651" y="5891"/>
                    <a:pt x="9394" y="5891"/>
                    <a:pt x="10137" y="6136"/>
                  </a:cubicBezTo>
                  <a:cubicBezTo>
                    <a:pt x="10880" y="6382"/>
                    <a:pt x="11623" y="6873"/>
                    <a:pt x="12339" y="7609"/>
                  </a:cubicBezTo>
                  <a:cubicBezTo>
                    <a:pt x="13056" y="8345"/>
                    <a:pt x="13745" y="9327"/>
                    <a:pt x="14391" y="10309"/>
                  </a:cubicBezTo>
                  <a:cubicBezTo>
                    <a:pt x="15037" y="11291"/>
                    <a:pt x="15638" y="12273"/>
                    <a:pt x="16275" y="13745"/>
                  </a:cubicBezTo>
                  <a:cubicBezTo>
                    <a:pt x="16912" y="15218"/>
                    <a:pt x="17584" y="17182"/>
                    <a:pt x="18257" y="18655"/>
                  </a:cubicBezTo>
                  <a:cubicBezTo>
                    <a:pt x="18929" y="20127"/>
                    <a:pt x="19601" y="21109"/>
                    <a:pt x="20158" y="21355"/>
                  </a:cubicBezTo>
                  <a:cubicBezTo>
                    <a:pt x="20715" y="21600"/>
                    <a:pt x="21158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2938582" y="5962116"/>
              <a:ext cx="98146" cy="91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90" fill="norm" stroke="1" extrusionOk="0">
                  <a:moveTo>
                    <a:pt x="21309" y="2945"/>
                  </a:moveTo>
                  <a:cubicBezTo>
                    <a:pt x="19471" y="1473"/>
                    <a:pt x="17632" y="0"/>
                    <a:pt x="15794" y="0"/>
                  </a:cubicBezTo>
                  <a:cubicBezTo>
                    <a:pt x="13956" y="0"/>
                    <a:pt x="12118" y="1473"/>
                    <a:pt x="10739" y="3682"/>
                  </a:cubicBezTo>
                  <a:cubicBezTo>
                    <a:pt x="9360" y="5891"/>
                    <a:pt x="8441" y="8836"/>
                    <a:pt x="7981" y="11536"/>
                  </a:cubicBezTo>
                  <a:cubicBezTo>
                    <a:pt x="7522" y="14236"/>
                    <a:pt x="7522" y="16691"/>
                    <a:pt x="8441" y="16936"/>
                  </a:cubicBezTo>
                  <a:cubicBezTo>
                    <a:pt x="9360" y="17182"/>
                    <a:pt x="11198" y="15218"/>
                    <a:pt x="12577" y="13009"/>
                  </a:cubicBezTo>
                  <a:cubicBezTo>
                    <a:pt x="13956" y="10800"/>
                    <a:pt x="14875" y="8345"/>
                    <a:pt x="14186" y="6382"/>
                  </a:cubicBezTo>
                  <a:cubicBezTo>
                    <a:pt x="13496" y="4418"/>
                    <a:pt x="11198" y="2945"/>
                    <a:pt x="9130" y="2945"/>
                  </a:cubicBezTo>
                  <a:cubicBezTo>
                    <a:pt x="7062" y="2945"/>
                    <a:pt x="5224" y="4418"/>
                    <a:pt x="3615" y="6136"/>
                  </a:cubicBezTo>
                  <a:cubicBezTo>
                    <a:pt x="2007" y="7855"/>
                    <a:pt x="628" y="9818"/>
                    <a:pt x="169" y="12273"/>
                  </a:cubicBezTo>
                  <a:cubicBezTo>
                    <a:pt x="-291" y="14727"/>
                    <a:pt x="169" y="17673"/>
                    <a:pt x="1777" y="19391"/>
                  </a:cubicBezTo>
                  <a:cubicBezTo>
                    <a:pt x="3386" y="21109"/>
                    <a:pt x="6143" y="21600"/>
                    <a:pt x="8671" y="21109"/>
                  </a:cubicBezTo>
                  <a:cubicBezTo>
                    <a:pt x="11198" y="20618"/>
                    <a:pt x="13496" y="19145"/>
                    <a:pt x="14875" y="17182"/>
                  </a:cubicBezTo>
                  <a:cubicBezTo>
                    <a:pt x="16254" y="15218"/>
                    <a:pt x="16713" y="12764"/>
                    <a:pt x="15794" y="11291"/>
                  </a:cubicBezTo>
                  <a:cubicBezTo>
                    <a:pt x="14875" y="9818"/>
                    <a:pt x="12577" y="9327"/>
                    <a:pt x="10049" y="9327"/>
                  </a:cubicBezTo>
                  <a:cubicBezTo>
                    <a:pt x="7522" y="9327"/>
                    <a:pt x="4764" y="9818"/>
                    <a:pt x="4764" y="11291"/>
                  </a:cubicBezTo>
                  <a:cubicBezTo>
                    <a:pt x="4764" y="12764"/>
                    <a:pt x="7522" y="15218"/>
                    <a:pt x="10049" y="16936"/>
                  </a:cubicBezTo>
                  <a:cubicBezTo>
                    <a:pt x="12577" y="18655"/>
                    <a:pt x="14875" y="19636"/>
                    <a:pt x="17173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3181845" y="5756113"/>
              <a:ext cx="102533" cy="28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194" fill="norm" stroke="1" extrusionOk="0">
                  <a:moveTo>
                    <a:pt x="20926" y="1172"/>
                  </a:moveTo>
                  <a:cubicBezTo>
                    <a:pt x="19198" y="692"/>
                    <a:pt x="17470" y="212"/>
                    <a:pt x="15310" y="52"/>
                  </a:cubicBezTo>
                  <a:cubicBezTo>
                    <a:pt x="13150" y="-108"/>
                    <a:pt x="10558" y="52"/>
                    <a:pt x="7966" y="1252"/>
                  </a:cubicBezTo>
                  <a:cubicBezTo>
                    <a:pt x="5374" y="2452"/>
                    <a:pt x="2782" y="4692"/>
                    <a:pt x="1270" y="7332"/>
                  </a:cubicBezTo>
                  <a:cubicBezTo>
                    <a:pt x="-242" y="9972"/>
                    <a:pt x="-674" y="13012"/>
                    <a:pt x="1486" y="15492"/>
                  </a:cubicBezTo>
                  <a:cubicBezTo>
                    <a:pt x="3646" y="17972"/>
                    <a:pt x="8398" y="19892"/>
                    <a:pt x="12070" y="20692"/>
                  </a:cubicBezTo>
                  <a:cubicBezTo>
                    <a:pt x="15742" y="21492"/>
                    <a:pt x="18334" y="21172"/>
                    <a:pt x="20926" y="2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3298256" y="5835116"/>
              <a:ext cx="15122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1433" y="0"/>
                  </a:moveTo>
                  <a:cubicBezTo>
                    <a:pt x="19333" y="3291"/>
                    <a:pt x="17233" y="6583"/>
                    <a:pt x="15133" y="9257"/>
                  </a:cubicBezTo>
                  <a:cubicBezTo>
                    <a:pt x="13033" y="11931"/>
                    <a:pt x="10933" y="13989"/>
                    <a:pt x="9133" y="15326"/>
                  </a:cubicBezTo>
                  <a:cubicBezTo>
                    <a:pt x="7333" y="16663"/>
                    <a:pt x="5833" y="17280"/>
                    <a:pt x="4333" y="16766"/>
                  </a:cubicBezTo>
                  <a:cubicBezTo>
                    <a:pt x="2833" y="16251"/>
                    <a:pt x="1333" y="14606"/>
                    <a:pt x="583" y="13269"/>
                  </a:cubicBezTo>
                  <a:cubicBezTo>
                    <a:pt x="-167" y="11931"/>
                    <a:pt x="-167" y="10903"/>
                    <a:pt x="433" y="9874"/>
                  </a:cubicBezTo>
                  <a:cubicBezTo>
                    <a:pt x="1033" y="8846"/>
                    <a:pt x="2233" y="7817"/>
                    <a:pt x="3433" y="7611"/>
                  </a:cubicBezTo>
                  <a:cubicBezTo>
                    <a:pt x="4633" y="7406"/>
                    <a:pt x="5833" y="8023"/>
                    <a:pt x="8083" y="10491"/>
                  </a:cubicBezTo>
                  <a:cubicBezTo>
                    <a:pt x="10333" y="12960"/>
                    <a:pt x="13633" y="17280"/>
                    <a:pt x="169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3468527" y="6031966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3653210" y="5795296"/>
              <a:ext cx="156807" cy="42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726" fill="norm" stroke="1" extrusionOk="0">
                  <a:moveTo>
                    <a:pt x="791" y="19431"/>
                  </a:moveTo>
                  <a:cubicBezTo>
                    <a:pt x="503" y="20454"/>
                    <a:pt x="215" y="21478"/>
                    <a:pt x="71" y="19942"/>
                  </a:cubicBezTo>
                  <a:cubicBezTo>
                    <a:pt x="-73" y="18407"/>
                    <a:pt x="-73" y="14312"/>
                    <a:pt x="791" y="10780"/>
                  </a:cubicBezTo>
                  <a:cubicBezTo>
                    <a:pt x="1655" y="7249"/>
                    <a:pt x="3383" y="4280"/>
                    <a:pt x="4679" y="2540"/>
                  </a:cubicBezTo>
                  <a:cubicBezTo>
                    <a:pt x="5975" y="799"/>
                    <a:pt x="6839" y="287"/>
                    <a:pt x="7991" y="83"/>
                  </a:cubicBezTo>
                  <a:cubicBezTo>
                    <a:pt x="9143" y="-122"/>
                    <a:pt x="10583" y="-20"/>
                    <a:pt x="12167" y="1209"/>
                  </a:cubicBezTo>
                  <a:cubicBezTo>
                    <a:pt x="13751" y="2437"/>
                    <a:pt x="15479" y="4792"/>
                    <a:pt x="16199" y="6276"/>
                  </a:cubicBezTo>
                  <a:cubicBezTo>
                    <a:pt x="16919" y="7760"/>
                    <a:pt x="16631" y="8375"/>
                    <a:pt x="16055" y="8887"/>
                  </a:cubicBezTo>
                  <a:cubicBezTo>
                    <a:pt x="15479" y="9398"/>
                    <a:pt x="14615" y="9808"/>
                    <a:pt x="13463" y="9961"/>
                  </a:cubicBezTo>
                  <a:cubicBezTo>
                    <a:pt x="12311" y="10115"/>
                    <a:pt x="10871" y="10013"/>
                    <a:pt x="11015" y="9961"/>
                  </a:cubicBezTo>
                  <a:cubicBezTo>
                    <a:pt x="11159" y="9910"/>
                    <a:pt x="12887" y="9910"/>
                    <a:pt x="14471" y="10115"/>
                  </a:cubicBezTo>
                  <a:cubicBezTo>
                    <a:pt x="16055" y="10320"/>
                    <a:pt x="17495" y="10729"/>
                    <a:pt x="18647" y="11190"/>
                  </a:cubicBezTo>
                  <a:cubicBezTo>
                    <a:pt x="19799" y="11651"/>
                    <a:pt x="20663" y="12162"/>
                    <a:pt x="21095" y="12674"/>
                  </a:cubicBezTo>
                  <a:cubicBezTo>
                    <a:pt x="21527" y="13186"/>
                    <a:pt x="21527" y="13698"/>
                    <a:pt x="19799" y="14107"/>
                  </a:cubicBezTo>
                  <a:cubicBezTo>
                    <a:pt x="18071" y="14517"/>
                    <a:pt x="14615" y="14824"/>
                    <a:pt x="11159" y="15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3881277" y="5729239"/>
              <a:ext cx="141423" cy="48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508" fill="norm" stroke="1" extrusionOk="0">
                  <a:moveTo>
                    <a:pt x="0" y="1311"/>
                  </a:moveTo>
                  <a:cubicBezTo>
                    <a:pt x="1234" y="843"/>
                    <a:pt x="2469" y="376"/>
                    <a:pt x="4011" y="142"/>
                  </a:cubicBezTo>
                  <a:cubicBezTo>
                    <a:pt x="5554" y="-92"/>
                    <a:pt x="7406" y="-92"/>
                    <a:pt x="10183" y="563"/>
                  </a:cubicBezTo>
                  <a:cubicBezTo>
                    <a:pt x="12960" y="1217"/>
                    <a:pt x="16663" y="2526"/>
                    <a:pt x="18823" y="4490"/>
                  </a:cubicBezTo>
                  <a:cubicBezTo>
                    <a:pt x="20983" y="6453"/>
                    <a:pt x="21600" y="9072"/>
                    <a:pt x="18360" y="12017"/>
                  </a:cubicBezTo>
                  <a:cubicBezTo>
                    <a:pt x="15120" y="14963"/>
                    <a:pt x="8023" y="18235"/>
                    <a:pt x="926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017677" y="6052012"/>
              <a:ext cx="120651" cy="2145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246"/>
                  </a:moveTo>
                  <a:cubicBezTo>
                    <a:pt x="0" y="118"/>
                    <a:pt x="0" y="-10"/>
                    <a:pt x="189" y="1"/>
                  </a:cubicBezTo>
                  <a:cubicBezTo>
                    <a:pt x="379" y="11"/>
                    <a:pt x="758" y="160"/>
                    <a:pt x="2084" y="533"/>
                  </a:cubicBezTo>
                  <a:cubicBezTo>
                    <a:pt x="3411" y="906"/>
                    <a:pt x="5684" y="1502"/>
                    <a:pt x="7011" y="2141"/>
                  </a:cubicBezTo>
                  <a:cubicBezTo>
                    <a:pt x="8337" y="2781"/>
                    <a:pt x="8716" y="3462"/>
                    <a:pt x="8905" y="4282"/>
                  </a:cubicBezTo>
                  <a:cubicBezTo>
                    <a:pt x="9095" y="5102"/>
                    <a:pt x="9095" y="6061"/>
                    <a:pt x="9284" y="6870"/>
                  </a:cubicBezTo>
                  <a:cubicBezTo>
                    <a:pt x="9474" y="7680"/>
                    <a:pt x="9853" y="8340"/>
                    <a:pt x="10042" y="9075"/>
                  </a:cubicBezTo>
                  <a:cubicBezTo>
                    <a:pt x="10232" y="9810"/>
                    <a:pt x="10232" y="10620"/>
                    <a:pt x="10989" y="11386"/>
                  </a:cubicBezTo>
                  <a:cubicBezTo>
                    <a:pt x="11747" y="12153"/>
                    <a:pt x="13263" y="12878"/>
                    <a:pt x="14589" y="13612"/>
                  </a:cubicBezTo>
                  <a:cubicBezTo>
                    <a:pt x="15916" y="14347"/>
                    <a:pt x="17053" y="15093"/>
                    <a:pt x="17811" y="15881"/>
                  </a:cubicBezTo>
                  <a:cubicBezTo>
                    <a:pt x="18568" y="16669"/>
                    <a:pt x="18947" y="17500"/>
                    <a:pt x="19326" y="18235"/>
                  </a:cubicBezTo>
                  <a:cubicBezTo>
                    <a:pt x="19705" y="18970"/>
                    <a:pt x="20084" y="19609"/>
                    <a:pt x="20463" y="20152"/>
                  </a:cubicBezTo>
                  <a:cubicBezTo>
                    <a:pt x="20842" y="20695"/>
                    <a:pt x="21221" y="21143"/>
                    <a:pt x="21600" y="2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509427" y="6012916"/>
              <a:ext cx="2652407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1600"/>
                  </a:moveTo>
                  <a:cubicBezTo>
                    <a:pt x="586" y="19636"/>
                    <a:pt x="1171" y="17673"/>
                    <a:pt x="1774" y="16036"/>
                  </a:cubicBezTo>
                  <a:cubicBezTo>
                    <a:pt x="2377" y="14400"/>
                    <a:pt x="2997" y="13091"/>
                    <a:pt x="3626" y="11782"/>
                  </a:cubicBezTo>
                  <a:cubicBezTo>
                    <a:pt x="4255" y="10473"/>
                    <a:pt x="4892" y="9164"/>
                    <a:pt x="5538" y="8182"/>
                  </a:cubicBezTo>
                  <a:cubicBezTo>
                    <a:pt x="6184" y="7200"/>
                    <a:pt x="6838" y="6545"/>
                    <a:pt x="7527" y="5564"/>
                  </a:cubicBezTo>
                  <a:cubicBezTo>
                    <a:pt x="8216" y="4582"/>
                    <a:pt x="8940" y="3273"/>
                    <a:pt x="9663" y="2291"/>
                  </a:cubicBezTo>
                  <a:cubicBezTo>
                    <a:pt x="10387" y="1309"/>
                    <a:pt x="11110" y="655"/>
                    <a:pt x="11833" y="327"/>
                  </a:cubicBezTo>
                  <a:cubicBezTo>
                    <a:pt x="12557" y="0"/>
                    <a:pt x="13280" y="0"/>
                    <a:pt x="13978" y="0"/>
                  </a:cubicBezTo>
                  <a:cubicBezTo>
                    <a:pt x="14676" y="0"/>
                    <a:pt x="15347" y="0"/>
                    <a:pt x="16036" y="0"/>
                  </a:cubicBezTo>
                  <a:cubicBezTo>
                    <a:pt x="16725" y="0"/>
                    <a:pt x="17432" y="0"/>
                    <a:pt x="18060" y="655"/>
                  </a:cubicBezTo>
                  <a:cubicBezTo>
                    <a:pt x="18689" y="1309"/>
                    <a:pt x="19240" y="2618"/>
                    <a:pt x="19783" y="3600"/>
                  </a:cubicBezTo>
                  <a:cubicBezTo>
                    <a:pt x="20325" y="4582"/>
                    <a:pt x="20859" y="5236"/>
                    <a:pt x="21178" y="5564"/>
                  </a:cubicBezTo>
                  <a:cubicBezTo>
                    <a:pt x="21497" y="5891"/>
                    <a:pt x="21600" y="5891"/>
                    <a:pt x="21583" y="6545"/>
                  </a:cubicBezTo>
                  <a:cubicBezTo>
                    <a:pt x="21566" y="7200"/>
                    <a:pt x="21428" y="8509"/>
                    <a:pt x="21290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-1" y="6101816"/>
              <a:ext cx="1042829" cy="125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20495" y="1018"/>
                    <a:pt x="19492" y="2036"/>
                    <a:pt x="18466" y="3073"/>
                  </a:cubicBezTo>
                  <a:cubicBezTo>
                    <a:pt x="17441" y="4109"/>
                    <a:pt x="16394" y="5164"/>
                    <a:pt x="15259" y="6255"/>
                  </a:cubicBezTo>
                  <a:cubicBezTo>
                    <a:pt x="14124" y="7345"/>
                    <a:pt x="12903" y="8473"/>
                    <a:pt x="11724" y="9527"/>
                  </a:cubicBezTo>
                  <a:cubicBezTo>
                    <a:pt x="10546" y="10582"/>
                    <a:pt x="9412" y="11564"/>
                    <a:pt x="8234" y="12564"/>
                  </a:cubicBezTo>
                  <a:cubicBezTo>
                    <a:pt x="7055" y="13564"/>
                    <a:pt x="5834" y="14582"/>
                    <a:pt x="4699" y="15618"/>
                  </a:cubicBezTo>
                  <a:cubicBezTo>
                    <a:pt x="3564" y="16655"/>
                    <a:pt x="2517" y="17709"/>
                    <a:pt x="1710" y="18636"/>
                  </a:cubicBezTo>
                  <a:cubicBezTo>
                    <a:pt x="903" y="19564"/>
                    <a:pt x="335" y="20364"/>
                    <a:pt x="117" y="20836"/>
                  </a:cubicBezTo>
                  <a:cubicBezTo>
                    <a:pt x="-101" y="21309"/>
                    <a:pt x="30" y="21455"/>
                    <a:pt x="1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553877" y="6228816"/>
              <a:ext cx="1600201" cy="170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00" y="616"/>
                    <a:pt x="20000" y="1231"/>
                    <a:pt x="19243" y="1914"/>
                  </a:cubicBezTo>
                  <a:cubicBezTo>
                    <a:pt x="18486" y="2596"/>
                    <a:pt x="17771" y="3346"/>
                    <a:pt x="17100" y="4068"/>
                  </a:cubicBezTo>
                  <a:cubicBezTo>
                    <a:pt x="16429" y="4791"/>
                    <a:pt x="15800" y="5487"/>
                    <a:pt x="15086" y="6263"/>
                  </a:cubicBezTo>
                  <a:cubicBezTo>
                    <a:pt x="14371" y="7039"/>
                    <a:pt x="13571" y="7896"/>
                    <a:pt x="12800" y="8686"/>
                  </a:cubicBezTo>
                  <a:cubicBezTo>
                    <a:pt x="12029" y="9475"/>
                    <a:pt x="11286" y="10198"/>
                    <a:pt x="10543" y="10907"/>
                  </a:cubicBezTo>
                  <a:cubicBezTo>
                    <a:pt x="9800" y="11616"/>
                    <a:pt x="9057" y="12312"/>
                    <a:pt x="8329" y="13008"/>
                  </a:cubicBezTo>
                  <a:cubicBezTo>
                    <a:pt x="7600" y="13704"/>
                    <a:pt x="6886" y="14400"/>
                    <a:pt x="6214" y="15056"/>
                  </a:cubicBezTo>
                  <a:cubicBezTo>
                    <a:pt x="5543" y="15712"/>
                    <a:pt x="4914" y="16327"/>
                    <a:pt x="4257" y="16983"/>
                  </a:cubicBezTo>
                  <a:cubicBezTo>
                    <a:pt x="3600" y="17639"/>
                    <a:pt x="2914" y="18335"/>
                    <a:pt x="2229" y="19030"/>
                  </a:cubicBezTo>
                  <a:cubicBezTo>
                    <a:pt x="1543" y="19726"/>
                    <a:pt x="857" y="20422"/>
                    <a:pt x="486" y="20851"/>
                  </a:cubicBezTo>
                  <a:cubicBezTo>
                    <a:pt x="114" y="21279"/>
                    <a:pt x="57" y="21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163477" y="6501866"/>
              <a:ext cx="1574801" cy="152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32" y="720"/>
                    <a:pt x="20265" y="1440"/>
                    <a:pt x="19582" y="2190"/>
                  </a:cubicBezTo>
                  <a:cubicBezTo>
                    <a:pt x="18900" y="2940"/>
                    <a:pt x="18203" y="3720"/>
                    <a:pt x="17477" y="4485"/>
                  </a:cubicBezTo>
                  <a:cubicBezTo>
                    <a:pt x="16752" y="5250"/>
                    <a:pt x="15997" y="6000"/>
                    <a:pt x="15169" y="6810"/>
                  </a:cubicBezTo>
                  <a:cubicBezTo>
                    <a:pt x="14342" y="7620"/>
                    <a:pt x="13442" y="8490"/>
                    <a:pt x="12644" y="9270"/>
                  </a:cubicBezTo>
                  <a:cubicBezTo>
                    <a:pt x="11845" y="10050"/>
                    <a:pt x="11148" y="10740"/>
                    <a:pt x="10452" y="11430"/>
                  </a:cubicBezTo>
                  <a:cubicBezTo>
                    <a:pt x="9755" y="12120"/>
                    <a:pt x="9058" y="12810"/>
                    <a:pt x="8245" y="13590"/>
                  </a:cubicBezTo>
                  <a:cubicBezTo>
                    <a:pt x="7432" y="14370"/>
                    <a:pt x="6503" y="15240"/>
                    <a:pt x="5618" y="16050"/>
                  </a:cubicBezTo>
                  <a:cubicBezTo>
                    <a:pt x="4732" y="16860"/>
                    <a:pt x="3890" y="17610"/>
                    <a:pt x="3019" y="18435"/>
                  </a:cubicBezTo>
                  <a:cubicBezTo>
                    <a:pt x="2148" y="19260"/>
                    <a:pt x="1248" y="20160"/>
                    <a:pt x="740" y="20700"/>
                  </a:cubicBezTo>
                  <a:cubicBezTo>
                    <a:pt x="232" y="21240"/>
                    <a:pt x="116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1563527" y="7187666"/>
              <a:ext cx="1244601" cy="107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92" y="724"/>
                    <a:pt x="19984" y="1449"/>
                    <a:pt x="19065" y="2322"/>
                  </a:cubicBezTo>
                  <a:cubicBezTo>
                    <a:pt x="18147" y="3195"/>
                    <a:pt x="17118" y="4218"/>
                    <a:pt x="15998" y="5304"/>
                  </a:cubicBezTo>
                  <a:cubicBezTo>
                    <a:pt x="14878" y="6391"/>
                    <a:pt x="13665" y="7541"/>
                    <a:pt x="12490" y="8627"/>
                  </a:cubicBezTo>
                  <a:cubicBezTo>
                    <a:pt x="11314" y="9714"/>
                    <a:pt x="10176" y="10736"/>
                    <a:pt x="9092" y="11759"/>
                  </a:cubicBezTo>
                  <a:cubicBezTo>
                    <a:pt x="8008" y="12781"/>
                    <a:pt x="6980" y="13804"/>
                    <a:pt x="5914" y="14869"/>
                  </a:cubicBezTo>
                  <a:cubicBezTo>
                    <a:pt x="4849" y="15934"/>
                    <a:pt x="3747" y="17041"/>
                    <a:pt x="2755" y="18170"/>
                  </a:cubicBezTo>
                  <a:cubicBezTo>
                    <a:pt x="1763" y="19299"/>
                    <a:pt x="882" y="20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109627" y="7689316"/>
              <a:ext cx="819151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72" y="1137"/>
                    <a:pt x="19144" y="2274"/>
                    <a:pt x="17916" y="3663"/>
                  </a:cubicBezTo>
                  <a:cubicBezTo>
                    <a:pt x="16688" y="5053"/>
                    <a:pt x="15460" y="6695"/>
                    <a:pt x="14093" y="8368"/>
                  </a:cubicBezTo>
                  <a:cubicBezTo>
                    <a:pt x="12726" y="10042"/>
                    <a:pt x="11219" y="11747"/>
                    <a:pt x="9628" y="13326"/>
                  </a:cubicBezTo>
                  <a:cubicBezTo>
                    <a:pt x="8037" y="14905"/>
                    <a:pt x="6363" y="16358"/>
                    <a:pt x="4744" y="17716"/>
                  </a:cubicBezTo>
                  <a:cubicBezTo>
                    <a:pt x="3126" y="19074"/>
                    <a:pt x="1563" y="20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691277" y="4311116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7640477" y="4476216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8199277" y="4009771"/>
              <a:ext cx="176354" cy="85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66" fill="norm" stroke="1" extrusionOk="0">
                  <a:moveTo>
                    <a:pt x="16971" y="2960"/>
                  </a:moveTo>
                  <a:cubicBezTo>
                    <a:pt x="18514" y="2318"/>
                    <a:pt x="20057" y="1677"/>
                    <a:pt x="20829" y="1196"/>
                  </a:cubicBezTo>
                  <a:cubicBezTo>
                    <a:pt x="21600" y="715"/>
                    <a:pt x="21600" y="394"/>
                    <a:pt x="20957" y="207"/>
                  </a:cubicBezTo>
                  <a:cubicBezTo>
                    <a:pt x="20314" y="19"/>
                    <a:pt x="19029" y="-34"/>
                    <a:pt x="17100" y="19"/>
                  </a:cubicBezTo>
                  <a:cubicBezTo>
                    <a:pt x="15171" y="73"/>
                    <a:pt x="12600" y="233"/>
                    <a:pt x="10157" y="848"/>
                  </a:cubicBezTo>
                  <a:cubicBezTo>
                    <a:pt x="7714" y="1463"/>
                    <a:pt x="5400" y="2532"/>
                    <a:pt x="4629" y="3922"/>
                  </a:cubicBezTo>
                  <a:cubicBezTo>
                    <a:pt x="3857" y="5313"/>
                    <a:pt x="4629" y="7023"/>
                    <a:pt x="6171" y="8895"/>
                  </a:cubicBezTo>
                  <a:cubicBezTo>
                    <a:pt x="7714" y="10766"/>
                    <a:pt x="10029" y="12798"/>
                    <a:pt x="11700" y="14589"/>
                  </a:cubicBezTo>
                  <a:cubicBezTo>
                    <a:pt x="13371" y="16380"/>
                    <a:pt x="14400" y="17930"/>
                    <a:pt x="14271" y="18973"/>
                  </a:cubicBezTo>
                  <a:cubicBezTo>
                    <a:pt x="14143" y="20016"/>
                    <a:pt x="12857" y="20550"/>
                    <a:pt x="10286" y="20898"/>
                  </a:cubicBezTo>
                  <a:cubicBezTo>
                    <a:pt x="7714" y="21245"/>
                    <a:pt x="3857" y="21406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8008777" y="5073116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8277214" y="4998628"/>
              <a:ext cx="209971" cy="135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886" fill="norm" stroke="1" extrusionOk="0">
                  <a:moveTo>
                    <a:pt x="11373" y="2680"/>
                  </a:moveTo>
                  <a:cubicBezTo>
                    <a:pt x="9662" y="7590"/>
                    <a:pt x="7951" y="12499"/>
                    <a:pt x="6561" y="15280"/>
                  </a:cubicBezTo>
                  <a:cubicBezTo>
                    <a:pt x="5171" y="18062"/>
                    <a:pt x="4101" y="18717"/>
                    <a:pt x="3032" y="18717"/>
                  </a:cubicBezTo>
                  <a:cubicBezTo>
                    <a:pt x="1963" y="18717"/>
                    <a:pt x="893" y="18062"/>
                    <a:pt x="359" y="16753"/>
                  </a:cubicBezTo>
                  <a:cubicBezTo>
                    <a:pt x="-176" y="15444"/>
                    <a:pt x="-176" y="13480"/>
                    <a:pt x="786" y="11844"/>
                  </a:cubicBezTo>
                  <a:cubicBezTo>
                    <a:pt x="1749" y="10208"/>
                    <a:pt x="3674" y="8899"/>
                    <a:pt x="5491" y="9226"/>
                  </a:cubicBezTo>
                  <a:cubicBezTo>
                    <a:pt x="7309" y="9553"/>
                    <a:pt x="9020" y="11517"/>
                    <a:pt x="10624" y="13808"/>
                  </a:cubicBezTo>
                  <a:cubicBezTo>
                    <a:pt x="12228" y="16099"/>
                    <a:pt x="13725" y="18717"/>
                    <a:pt x="15008" y="20026"/>
                  </a:cubicBezTo>
                  <a:cubicBezTo>
                    <a:pt x="16291" y="21335"/>
                    <a:pt x="17361" y="21335"/>
                    <a:pt x="18430" y="18717"/>
                  </a:cubicBezTo>
                  <a:cubicBezTo>
                    <a:pt x="19499" y="16099"/>
                    <a:pt x="20569" y="10862"/>
                    <a:pt x="20996" y="7262"/>
                  </a:cubicBezTo>
                  <a:cubicBezTo>
                    <a:pt x="21424" y="3662"/>
                    <a:pt x="21210" y="1699"/>
                    <a:pt x="20462" y="717"/>
                  </a:cubicBezTo>
                  <a:cubicBezTo>
                    <a:pt x="19713" y="-265"/>
                    <a:pt x="18430" y="-265"/>
                    <a:pt x="16826" y="880"/>
                  </a:cubicBezTo>
                  <a:cubicBezTo>
                    <a:pt x="15222" y="2026"/>
                    <a:pt x="13297" y="4317"/>
                    <a:pt x="12228" y="5790"/>
                  </a:cubicBezTo>
                  <a:cubicBezTo>
                    <a:pt x="11159" y="7262"/>
                    <a:pt x="10945" y="7917"/>
                    <a:pt x="10731" y="8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8117785" y="3720566"/>
              <a:ext cx="20214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20138" y="1800"/>
                    <a:pt x="18788" y="3600"/>
                    <a:pt x="16200" y="6500"/>
                  </a:cubicBezTo>
                  <a:cubicBezTo>
                    <a:pt x="13613" y="9400"/>
                    <a:pt x="9788" y="13400"/>
                    <a:pt x="7313" y="15500"/>
                  </a:cubicBezTo>
                  <a:cubicBezTo>
                    <a:pt x="4838" y="17600"/>
                    <a:pt x="3713" y="17800"/>
                    <a:pt x="2700" y="17500"/>
                  </a:cubicBezTo>
                  <a:cubicBezTo>
                    <a:pt x="1688" y="17200"/>
                    <a:pt x="788" y="16400"/>
                    <a:pt x="338" y="15400"/>
                  </a:cubicBezTo>
                  <a:cubicBezTo>
                    <a:pt x="-112" y="14400"/>
                    <a:pt x="-112" y="13200"/>
                    <a:pt x="338" y="12100"/>
                  </a:cubicBezTo>
                  <a:cubicBezTo>
                    <a:pt x="788" y="11000"/>
                    <a:pt x="1688" y="10000"/>
                    <a:pt x="2700" y="9500"/>
                  </a:cubicBezTo>
                  <a:cubicBezTo>
                    <a:pt x="3713" y="9000"/>
                    <a:pt x="4838" y="9000"/>
                    <a:pt x="6638" y="9400"/>
                  </a:cubicBezTo>
                  <a:cubicBezTo>
                    <a:pt x="8438" y="9800"/>
                    <a:pt x="10913" y="10600"/>
                    <a:pt x="12600" y="11900"/>
                  </a:cubicBezTo>
                  <a:cubicBezTo>
                    <a:pt x="14288" y="13200"/>
                    <a:pt x="15188" y="15000"/>
                    <a:pt x="15863" y="16700"/>
                  </a:cubicBezTo>
                  <a:cubicBezTo>
                    <a:pt x="16538" y="18400"/>
                    <a:pt x="16988" y="20000"/>
                    <a:pt x="17776" y="20800"/>
                  </a:cubicBezTo>
                  <a:cubicBezTo>
                    <a:pt x="18563" y="21600"/>
                    <a:pt x="19688" y="21600"/>
                    <a:pt x="20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8903280" y="4067394"/>
              <a:ext cx="134198" cy="82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553" fill="norm" stroke="1" extrusionOk="0">
                  <a:moveTo>
                    <a:pt x="21068" y="1716"/>
                  </a:moveTo>
                  <a:cubicBezTo>
                    <a:pt x="20736" y="1386"/>
                    <a:pt x="20403" y="1055"/>
                    <a:pt x="19739" y="724"/>
                  </a:cubicBezTo>
                  <a:cubicBezTo>
                    <a:pt x="19074" y="394"/>
                    <a:pt x="18077" y="63"/>
                    <a:pt x="16083" y="8"/>
                  </a:cubicBezTo>
                  <a:cubicBezTo>
                    <a:pt x="14090" y="-47"/>
                    <a:pt x="11099" y="173"/>
                    <a:pt x="8108" y="1027"/>
                  </a:cubicBezTo>
                  <a:cubicBezTo>
                    <a:pt x="5117" y="1882"/>
                    <a:pt x="2126" y="3369"/>
                    <a:pt x="797" y="5050"/>
                  </a:cubicBezTo>
                  <a:cubicBezTo>
                    <a:pt x="-532" y="6731"/>
                    <a:pt x="-200" y="8604"/>
                    <a:pt x="1794" y="10505"/>
                  </a:cubicBezTo>
                  <a:cubicBezTo>
                    <a:pt x="3788" y="12406"/>
                    <a:pt x="7443" y="14335"/>
                    <a:pt x="9271" y="15960"/>
                  </a:cubicBezTo>
                  <a:cubicBezTo>
                    <a:pt x="11099" y="17586"/>
                    <a:pt x="11099" y="18908"/>
                    <a:pt x="9437" y="19790"/>
                  </a:cubicBezTo>
                  <a:cubicBezTo>
                    <a:pt x="7776" y="20671"/>
                    <a:pt x="4453" y="21112"/>
                    <a:pt x="113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8796177" y="5079466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8949520" y="5016760"/>
              <a:ext cx="185324" cy="155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926" fill="norm" stroke="1" extrusionOk="0">
                  <a:moveTo>
                    <a:pt x="13146" y="2451"/>
                  </a:moveTo>
                  <a:cubicBezTo>
                    <a:pt x="12164" y="3304"/>
                    <a:pt x="11182" y="4156"/>
                    <a:pt x="10446" y="6430"/>
                  </a:cubicBezTo>
                  <a:cubicBezTo>
                    <a:pt x="9709" y="8704"/>
                    <a:pt x="9218" y="12398"/>
                    <a:pt x="8605" y="14956"/>
                  </a:cubicBezTo>
                  <a:cubicBezTo>
                    <a:pt x="7991" y="17514"/>
                    <a:pt x="7255" y="18935"/>
                    <a:pt x="6027" y="19930"/>
                  </a:cubicBezTo>
                  <a:cubicBezTo>
                    <a:pt x="4800" y="20925"/>
                    <a:pt x="3082" y="21493"/>
                    <a:pt x="1855" y="20072"/>
                  </a:cubicBezTo>
                  <a:cubicBezTo>
                    <a:pt x="627" y="18651"/>
                    <a:pt x="-109" y="15240"/>
                    <a:pt x="14" y="11830"/>
                  </a:cubicBezTo>
                  <a:cubicBezTo>
                    <a:pt x="136" y="8419"/>
                    <a:pt x="1118" y="5009"/>
                    <a:pt x="2346" y="3161"/>
                  </a:cubicBezTo>
                  <a:cubicBezTo>
                    <a:pt x="3573" y="1314"/>
                    <a:pt x="5046" y="1030"/>
                    <a:pt x="6886" y="3161"/>
                  </a:cubicBezTo>
                  <a:cubicBezTo>
                    <a:pt x="8727" y="5293"/>
                    <a:pt x="10936" y="9840"/>
                    <a:pt x="12286" y="12825"/>
                  </a:cubicBezTo>
                  <a:cubicBezTo>
                    <a:pt x="13636" y="15809"/>
                    <a:pt x="14127" y="17230"/>
                    <a:pt x="14741" y="18509"/>
                  </a:cubicBezTo>
                  <a:cubicBezTo>
                    <a:pt x="15355" y="19788"/>
                    <a:pt x="16091" y="20925"/>
                    <a:pt x="17073" y="19930"/>
                  </a:cubicBezTo>
                  <a:cubicBezTo>
                    <a:pt x="18055" y="18935"/>
                    <a:pt x="19282" y="15809"/>
                    <a:pt x="20141" y="12825"/>
                  </a:cubicBezTo>
                  <a:cubicBezTo>
                    <a:pt x="21000" y="9840"/>
                    <a:pt x="21491" y="6998"/>
                    <a:pt x="21491" y="4867"/>
                  </a:cubicBezTo>
                  <a:cubicBezTo>
                    <a:pt x="21491" y="2735"/>
                    <a:pt x="21000" y="1314"/>
                    <a:pt x="19405" y="604"/>
                  </a:cubicBezTo>
                  <a:cubicBezTo>
                    <a:pt x="17809" y="-107"/>
                    <a:pt x="15109" y="-107"/>
                    <a:pt x="13146" y="177"/>
                  </a:cubicBezTo>
                  <a:cubicBezTo>
                    <a:pt x="11182" y="461"/>
                    <a:pt x="9955" y="1030"/>
                    <a:pt x="8727" y="1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8899478" y="3732993"/>
              <a:ext cx="108688" cy="31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75" fill="norm" stroke="1" extrusionOk="0">
                  <a:moveTo>
                    <a:pt x="2117" y="21475"/>
                  </a:moveTo>
                  <a:cubicBezTo>
                    <a:pt x="895" y="19329"/>
                    <a:pt x="-328" y="17184"/>
                    <a:pt x="80" y="14180"/>
                  </a:cubicBezTo>
                  <a:cubicBezTo>
                    <a:pt x="487" y="11176"/>
                    <a:pt x="2525" y="7313"/>
                    <a:pt x="3951" y="5025"/>
                  </a:cubicBezTo>
                  <a:cubicBezTo>
                    <a:pt x="5378" y="2736"/>
                    <a:pt x="6193" y="2021"/>
                    <a:pt x="8027" y="1305"/>
                  </a:cubicBezTo>
                  <a:cubicBezTo>
                    <a:pt x="9861" y="590"/>
                    <a:pt x="12714" y="-125"/>
                    <a:pt x="14140" y="18"/>
                  </a:cubicBezTo>
                  <a:cubicBezTo>
                    <a:pt x="15566" y="161"/>
                    <a:pt x="15566" y="1162"/>
                    <a:pt x="14955" y="2450"/>
                  </a:cubicBezTo>
                  <a:cubicBezTo>
                    <a:pt x="14344" y="3737"/>
                    <a:pt x="13121" y="5311"/>
                    <a:pt x="12102" y="6455"/>
                  </a:cubicBezTo>
                  <a:cubicBezTo>
                    <a:pt x="11083" y="7600"/>
                    <a:pt x="10268" y="8315"/>
                    <a:pt x="10880" y="8744"/>
                  </a:cubicBezTo>
                  <a:cubicBezTo>
                    <a:pt x="11491" y="9173"/>
                    <a:pt x="13529" y="9316"/>
                    <a:pt x="15770" y="9745"/>
                  </a:cubicBezTo>
                  <a:cubicBezTo>
                    <a:pt x="18012" y="10174"/>
                    <a:pt x="20457" y="10890"/>
                    <a:pt x="20864" y="12034"/>
                  </a:cubicBezTo>
                  <a:cubicBezTo>
                    <a:pt x="21272" y="13178"/>
                    <a:pt x="19642" y="14752"/>
                    <a:pt x="16789" y="15825"/>
                  </a:cubicBezTo>
                  <a:cubicBezTo>
                    <a:pt x="13936" y="16898"/>
                    <a:pt x="9861" y="17470"/>
                    <a:pt x="7212" y="17470"/>
                  </a:cubicBezTo>
                  <a:cubicBezTo>
                    <a:pt x="4563" y="17470"/>
                    <a:pt x="3340" y="16898"/>
                    <a:pt x="2117" y="16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272427" y="4143701"/>
              <a:ext cx="155394" cy="562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89" fill="norm" stroke="1" extrusionOk="0">
                  <a:moveTo>
                    <a:pt x="21016" y="6156"/>
                  </a:moveTo>
                  <a:cubicBezTo>
                    <a:pt x="21308" y="4376"/>
                    <a:pt x="21600" y="2597"/>
                    <a:pt x="21308" y="1545"/>
                  </a:cubicBezTo>
                  <a:cubicBezTo>
                    <a:pt x="21016" y="493"/>
                    <a:pt x="20141" y="170"/>
                    <a:pt x="18973" y="48"/>
                  </a:cubicBezTo>
                  <a:cubicBezTo>
                    <a:pt x="17805" y="-73"/>
                    <a:pt x="16346" y="8"/>
                    <a:pt x="14595" y="615"/>
                  </a:cubicBezTo>
                  <a:cubicBezTo>
                    <a:pt x="12843" y="1221"/>
                    <a:pt x="10800" y="2354"/>
                    <a:pt x="9049" y="4296"/>
                  </a:cubicBezTo>
                  <a:cubicBezTo>
                    <a:pt x="7297" y="6237"/>
                    <a:pt x="5838" y="8988"/>
                    <a:pt x="5108" y="11819"/>
                  </a:cubicBezTo>
                  <a:cubicBezTo>
                    <a:pt x="4378" y="14651"/>
                    <a:pt x="4378" y="17563"/>
                    <a:pt x="4232" y="19262"/>
                  </a:cubicBezTo>
                  <a:cubicBezTo>
                    <a:pt x="4086" y="20961"/>
                    <a:pt x="3795" y="21446"/>
                    <a:pt x="3065" y="21487"/>
                  </a:cubicBezTo>
                  <a:cubicBezTo>
                    <a:pt x="2335" y="21527"/>
                    <a:pt x="1168" y="21123"/>
                    <a:pt x="0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221627" y="4537599"/>
              <a:ext cx="1968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0800"/>
                    <a:pt x="8826" y="0"/>
                    <a:pt x="12426" y="0"/>
                  </a:cubicBezTo>
                  <a:cubicBezTo>
                    <a:pt x="16026" y="0"/>
                    <a:pt x="1881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431177" y="4634966"/>
              <a:ext cx="143131" cy="19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05" fill="norm" stroke="1" extrusionOk="0">
                  <a:moveTo>
                    <a:pt x="0" y="0"/>
                  </a:moveTo>
                  <a:cubicBezTo>
                    <a:pt x="5082" y="4181"/>
                    <a:pt x="10165" y="8361"/>
                    <a:pt x="13659" y="11497"/>
                  </a:cubicBezTo>
                  <a:cubicBezTo>
                    <a:pt x="17153" y="14632"/>
                    <a:pt x="19059" y="16723"/>
                    <a:pt x="20171" y="18465"/>
                  </a:cubicBezTo>
                  <a:cubicBezTo>
                    <a:pt x="21282" y="20206"/>
                    <a:pt x="21600" y="21600"/>
                    <a:pt x="21441" y="21252"/>
                  </a:cubicBezTo>
                  <a:cubicBezTo>
                    <a:pt x="21282" y="20903"/>
                    <a:pt x="20647" y="18813"/>
                    <a:pt x="20012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9431177" y="4622266"/>
              <a:ext cx="1079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1946"/>
                    <a:pt x="15671" y="3892"/>
                    <a:pt x="12071" y="7492"/>
                  </a:cubicBezTo>
                  <a:cubicBezTo>
                    <a:pt x="8471" y="11092"/>
                    <a:pt x="4235" y="163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9596277" y="4768316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309"/>
                    <a:pt x="11314" y="2618"/>
                    <a:pt x="7714" y="6218"/>
                  </a:cubicBezTo>
                  <a:cubicBezTo>
                    <a:pt x="4114" y="9818"/>
                    <a:pt x="2057" y="157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9672477" y="4584166"/>
              <a:ext cx="101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9723277" y="4673066"/>
              <a:ext cx="825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497"/>
                    <a:pt x="12738" y="6994"/>
                    <a:pt x="9138" y="10594"/>
                  </a:cubicBezTo>
                  <a:cubicBezTo>
                    <a:pt x="5538" y="14194"/>
                    <a:pt x="2769" y="178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0011398" y="4293009"/>
              <a:ext cx="118280" cy="43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553" fill="norm" stroke="1" extrusionOk="0">
                  <a:moveTo>
                    <a:pt x="21175" y="2457"/>
                  </a:moveTo>
                  <a:cubicBezTo>
                    <a:pt x="21175" y="1831"/>
                    <a:pt x="21175" y="1205"/>
                    <a:pt x="20417" y="736"/>
                  </a:cubicBezTo>
                  <a:cubicBezTo>
                    <a:pt x="19659" y="266"/>
                    <a:pt x="18143" y="-47"/>
                    <a:pt x="16817" y="5"/>
                  </a:cubicBezTo>
                  <a:cubicBezTo>
                    <a:pt x="15491" y="57"/>
                    <a:pt x="14354" y="475"/>
                    <a:pt x="11891" y="1988"/>
                  </a:cubicBezTo>
                  <a:cubicBezTo>
                    <a:pt x="9428" y="3501"/>
                    <a:pt x="5638" y="6110"/>
                    <a:pt x="3175" y="9031"/>
                  </a:cubicBezTo>
                  <a:cubicBezTo>
                    <a:pt x="712" y="11953"/>
                    <a:pt x="-425" y="15188"/>
                    <a:pt x="143" y="17327"/>
                  </a:cubicBezTo>
                  <a:cubicBezTo>
                    <a:pt x="712" y="19466"/>
                    <a:pt x="2986" y="20510"/>
                    <a:pt x="5259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0110627" y="4465408"/>
              <a:ext cx="152401" cy="22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821"/>
                  </a:moveTo>
                  <a:cubicBezTo>
                    <a:pt x="1200" y="1821"/>
                    <a:pt x="2400" y="821"/>
                    <a:pt x="3750" y="521"/>
                  </a:cubicBezTo>
                  <a:cubicBezTo>
                    <a:pt x="5100" y="221"/>
                    <a:pt x="6600" y="621"/>
                    <a:pt x="8100" y="2521"/>
                  </a:cubicBezTo>
                  <a:cubicBezTo>
                    <a:pt x="9600" y="4421"/>
                    <a:pt x="11100" y="7821"/>
                    <a:pt x="10800" y="10621"/>
                  </a:cubicBezTo>
                  <a:cubicBezTo>
                    <a:pt x="10500" y="13421"/>
                    <a:pt x="8400" y="15621"/>
                    <a:pt x="6450" y="17321"/>
                  </a:cubicBezTo>
                  <a:cubicBezTo>
                    <a:pt x="4500" y="19021"/>
                    <a:pt x="2700" y="20221"/>
                    <a:pt x="1950" y="20221"/>
                  </a:cubicBezTo>
                  <a:cubicBezTo>
                    <a:pt x="1200" y="20221"/>
                    <a:pt x="1500" y="19021"/>
                    <a:pt x="4350" y="15821"/>
                  </a:cubicBezTo>
                  <a:cubicBezTo>
                    <a:pt x="7200" y="12621"/>
                    <a:pt x="12600" y="7421"/>
                    <a:pt x="16050" y="4221"/>
                  </a:cubicBezTo>
                  <a:cubicBezTo>
                    <a:pt x="19500" y="1021"/>
                    <a:pt x="21000" y="-179"/>
                    <a:pt x="21000" y="21"/>
                  </a:cubicBezTo>
                  <a:cubicBezTo>
                    <a:pt x="21000" y="221"/>
                    <a:pt x="19500" y="1821"/>
                    <a:pt x="18300" y="4421"/>
                  </a:cubicBezTo>
                  <a:cubicBezTo>
                    <a:pt x="17100" y="7021"/>
                    <a:pt x="16200" y="10621"/>
                    <a:pt x="16800" y="13621"/>
                  </a:cubicBezTo>
                  <a:cubicBezTo>
                    <a:pt x="17400" y="16621"/>
                    <a:pt x="19500" y="19021"/>
                    <a:pt x="2160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0301127" y="4673066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0450092" y="4487786"/>
              <a:ext cx="133700" cy="34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08" fill="norm" stroke="1" extrusionOk="0">
                  <a:moveTo>
                    <a:pt x="1561" y="1641"/>
                  </a:moveTo>
                  <a:cubicBezTo>
                    <a:pt x="886" y="2688"/>
                    <a:pt x="211" y="3735"/>
                    <a:pt x="42" y="4586"/>
                  </a:cubicBezTo>
                  <a:cubicBezTo>
                    <a:pt x="-127" y="5437"/>
                    <a:pt x="211" y="6092"/>
                    <a:pt x="1223" y="6484"/>
                  </a:cubicBezTo>
                  <a:cubicBezTo>
                    <a:pt x="2236" y="6877"/>
                    <a:pt x="3923" y="7008"/>
                    <a:pt x="5948" y="6157"/>
                  </a:cubicBezTo>
                  <a:cubicBezTo>
                    <a:pt x="7973" y="5306"/>
                    <a:pt x="10335" y="3474"/>
                    <a:pt x="11854" y="2164"/>
                  </a:cubicBezTo>
                  <a:cubicBezTo>
                    <a:pt x="13373" y="855"/>
                    <a:pt x="14048" y="70"/>
                    <a:pt x="14217" y="4"/>
                  </a:cubicBezTo>
                  <a:cubicBezTo>
                    <a:pt x="14385" y="-61"/>
                    <a:pt x="14048" y="594"/>
                    <a:pt x="14723" y="2230"/>
                  </a:cubicBezTo>
                  <a:cubicBezTo>
                    <a:pt x="15398" y="3866"/>
                    <a:pt x="17085" y="6484"/>
                    <a:pt x="18604" y="9364"/>
                  </a:cubicBezTo>
                  <a:cubicBezTo>
                    <a:pt x="20123" y="12244"/>
                    <a:pt x="21473" y="15386"/>
                    <a:pt x="21304" y="17415"/>
                  </a:cubicBezTo>
                  <a:cubicBezTo>
                    <a:pt x="21135" y="19444"/>
                    <a:pt x="19448" y="20361"/>
                    <a:pt x="17761" y="20884"/>
                  </a:cubicBezTo>
                  <a:cubicBezTo>
                    <a:pt x="16073" y="21408"/>
                    <a:pt x="14385" y="21539"/>
                    <a:pt x="13204" y="21277"/>
                  </a:cubicBezTo>
                  <a:cubicBezTo>
                    <a:pt x="12023" y="21015"/>
                    <a:pt x="11348" y="20361"/>
                    <a:pt x="11011" y="19052"/>
                  </a:cubicBezTo>
                  <a:cubicBezTo>
                    <a:pt x="10673" y="17743"/>
                    <a:pt x="10673" y="15779"/>
                    <a:pt x="10673" y="13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0605927" y="4344982"/>
              <a:ext cx="77929" cy="35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600" fill="norm" stroke="1" extrusionOk="0">
                  <a:moveTo>
                    <a:pt x="0" y="1035"/>
                  </a:moveTo>
                  <a:cubicBezTo>
                    <a:pt x="1705" y="517"/>
                    <a:pt x="3411" y="0"/>
                    <a:pt x="5400" y="0"/>
                  </a:cubicBezTo>
                  <a:cubicBezTo>
                    <a:pt x="7389" y="0"/>
                    <a:pt x="9663" y="517"/>
                    <a:pt x="12789" y="2328"/>
                  </a:cubicBezTo>
                  <a:cubicBezTo>
                    <a:pt x="15916" y="4139"/>
                    <a:pt x="19895" y="7243"/>
                    <a:pt x="20747" y="10153"/>
                  </a:cubicBezTo>
                  <a:cubicBezTo>
                    <a:pt x="21600" y="13063"/>
                    <a:pt x="19326" y="15780"/>
                    <a:pt x="15916" y="17655"/>
                  </a:cubicBezTo>
                  <a:cubicBezTo>
                    <a:pt x="12505" y="19531"/>
                    <a:pt x="7958" y="20565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10777377" y="460956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10946901" y="4206255"/>
              <a:ext cx="330202" cy="66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89" fill="norm" stroke="1" extrusionOk="0">
                  <a:moveTo>
                    <a:pt x="9967" y="11179"/>
                  </a:moveTo>
                  <a:cubicBezTo>
                    <a:pt x="9284" y="10496"/>
                    <a:pt x="8600" y="9812"/>
                    <a:pt x="7848" y="9436"/>
                  </a:cubicBezTo>
                  <a:cubicBezTo>
                    <a:pt x="7097" y="9060"/>
                    <a:pt x="6276" y="8992"/>
                    <a:pt x="4978" y="9573"/>
                  </a:cubicBezTo>
                  <a:cubicBezTo>
                    <a:pt x="3679" y="10154"/>
                    <a:pt x="1902" y="11384"/>
                    <a:pt x="945" y="12307"/>
                  </a:cubicBezTo>
                  <a:cubicBezTo>
                    <a:pt x="-12" y="13230"/>
                    <a:pt x="-149" y="13845"/>
                    <a:pt x="124" y="14187"/>
                  </a:cubicBezTo>
                  <a:cubicBezTo>
                    <a:pt x="398" y="14528"/>
                    <a:pt x="1081" y="14597"/>
                    <a:pt x="2038" y="14323"/>
                  </a:cubicBezTo>
                  <a:cubicBezTo>
                    <a:pt x="2995" y="14050"/>
                    <a:pt x="4226" y="13435"/>
                    <a:pt x="5388" y="12170"/>
                  </a:cubicBezTo>
                  <a:cubicBezTo>
                    <a:pt x="6550" y="10906"/>
                    <a:pt x="7643" y="8992"/>
                    <a:pt x="8327" y="6975"/>
                  </a:cubicBezTo>
                  <a:cubicBezTo>
                    <a:pt x="9010" y="4959"/>
                    <a:pt x="9284" y="2840"/>
                    <a:pt x="9352" y="1610"/>
                  </a:cubicBezTo>
                  <a:cubicBezTo>
                    <a:pt x="9421" y="379"/>
                    <a:pt x="9284" y="37"/>
                    <a:pt x="9010" y="3"/>
                  </a:cubicBezTo>
                  <a:cubicBezTo>
                    <a:pt x="8737" y="-31"/>
                    <a:pt x="8327" y="242"/>
                    <a:pt x="7848" y="1336"/>
                  </a:cubicBezTo>
                  <a:cubicBezTo>
                    <a:pt x="7370" y="2430"/>
                    <a:pt x="6823" y="4344"/>
                    <a:pt x="6618" y="6155"/>
                  </a:cubicBezTo>
                  <a:cubicBezTo>
                    <a:pt x="6413" y="7966"/>
                    <a:pt x="6550" y="9675"/>
                    <a:pt x="6686" y="10701"/>
                  </a:cubicBezTo>
                  <a:cubicBezTo>
                    <a:pt x="6823" y="11726"/>
                    <a:pt x="6960" y="12068"/>
                    <a:pt x="7438" y="12273"/>
                  </a:cubicBezTo>
                  <a:cubicBezTo>
                    <a:pt x="7917" y="12478"/>
                    <a:pt x="8737" y="12546"/>
                    <a:pt x="9694" y="12034"/>
                  </a:cubicBezTo>
                  <a:cubicBezTo>
                    <a:pt x="10651" y="11521"/>
                    <a:pt x="11745" y="10427"/>
                    <a:pt x="12428" y="9675"/>
                  </a:cubicBezTo>
                  <a:cubicBezTo>
                    <a:pt x="13112" y="8923"/>
                    <a:pt x="13385" y="8513"/>
                    <a:pt x="13522" y="8479"/>
                  </a:cubicBezTo>
                  <a:cubicBezTo>
                    <a:pt x="13659" y="8445"/>
                    <a:pt x="13659" y="8787"/>
                    <a:pt x="13659" y="9128"/>
                  </a:cubicBezTo>
                  <a:cubicBezTo>
                    <a:pt x="13659" y="9470"/>
                    <a:pt x="13659" y="9812"/>
                    <a:pt x="13864" y="10120"/>
                  </a:cubicBezTo>
                  <a:cubicBezTo>
                    <a:pt x="14069" y="10427"/>
                    <a:pt x="14479" y="10701"/>
                    <a:pt x="15026" y="10735"/>
                  </a:cubicBezTo>
                  <a:cubicBezTo>
                    <a:pt x="15573" y="10769"/>
                    <a:pt x="16256" y="10564"/>
                    <a:pt x="16871" y="10359"/>
                  </a:cubicBezTo>
                  <a:cubicBezTo>
                    <a:pt x="17486" y="10154"/>
                    <a:pt x="18033" y="9949"/>
                    <a:pt x="18375" y="10085"/>
                  </a:cubicBezTo>
                  <a:cubicBezTo>
                    <a:pt x="18717" y="10222"/>
                    <a:pt x="18854" y="10701"/>
                    <a:pt x="19332" y="11965"/>
                  </a:cubicBezTo>
                  <a:cubicBezTo>
                    <a:pt x="19810" y="13230"/>
                    <a:pt x="20631" y="15280"/>
                    <a:pt x="21041" y="16818"/>
                  </a:cubicBezTo>
                  <a:cubicBezTo>
                    <a:pt x="21451" y="18356"/>
                    <a:pt x="21451" y="19382"/>
                    <a:pt x="20836" y="20099"/>
                  </a:cubicBezTo>
                  <a:cubicBezTo>
                    <a:pt x="20221" y="20817"/>
                    <a:pt x="18990" y="21227"/>
                    <a:pt x="17965" y="21398"/>
                  </a:cubicBezTo>
                  <a:cubicBezTo>
                    <a:pt x="16940" y="21569"/>
                    <a:pt x="16119" y="21501"/>
                    <a:pt x="15573" y="21193"/>
                  </a:cubicBezTo>
                  <a:cubicBezTo>
                    <a:pt x="15026" y="20885"/>
                    <a:pt x="14752" y="20339"/>
                    <a:pt x="14479" y="1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11348877" y="4628616"/>
              <a:ext cx="44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1550270" y="4212039"/>
              <a:ext cx="408208" cy="52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11" fill="norm" stroke="1" extrusionOk="0">
                  <a:moveTo>
                    <a:pt x="7737" y="13894"/>
                  </a:moveTo>
                  <a:cubicBezTo>
                    <a:pt x="7405" y="13549"/>
                    <a:pt x="7073" y="13203"/>
                    <a:pt x="6297" y="12987"/>
                  </a:cubicBezTo>
                  <a:cubicBezTo>
                    <a:pt x="5522" y="12771"/>
                    <a:pt x="4304" y="12685"/>
                    <a:pt x="3085" y="13419"/>
                  </a:cubicBezTo>
                  <a:cubicBezTo>
                    <a:pt x="1867" y="14153"/>
                    <a:pt x="648" y="15709"/>
                    <a:pt x="205" y="16918"/>
                  </a:cubicBezTo>
                  <a:cubicBezTo>
                    <a:pt x="-238" y="18128"/>
                    <a:pt x="94" y="18992"/>
                    <a:pt x="648" y="19424"/>
                  </a:cubicBezTo>
                  <a:cubicBezTo>
                    <a:pt x="1202" y="19856"/>
                    <a:pt x="1977" y="19856"/>
                    <a:pt x="3030" y="19035"/>
                  </a:cubicBezTo>
                  <a:cubicBezTo>
                    <a:pt x="4082" y="18214"/>
                    <a:pt x="5411" y="16573"/>
                    <a:pt x="6519" y="14369"/>
                  </a:cubicBezTo>
                  <a:cubicBezTo>
                    <a:pt x="7627" y="12166"/>
                    <a:pt x="8513" y="9401"/>
                    <a:pt x="9122" y="7285"/>
                  </a:cubicBezTo>
                  <a:cubicBezTo>
                    <a:pt x="9731" y="5168"/>
                    <a:pt x="10064" y="3699"/>
                    <a:pt x="10230" y="2533"/>
                  </a:cubicBezTo>
                  <a:cubicBezTo>
                    <a:pt x="10396" y="1366"/>
                    <a:pt x="10396" y="502"/>
                    <a:pt x="10119" y="157"/>
                  </a:cubicBezTo>
                  <a:cubicBezTo>
                    <a:pt x="9842" y="-189"/>
                    <a:pt x="9288" y="-16"/>
                    <a:pt x="8734" y="1237"/>
                  </a:cubicBezTo>
                  <a:cubicBezTo>
                    <a:pt x="8180" y="2489"/>
                    <a:pt x="7627" y="4822"/>
                    <a:pt x="7294" y="7717"/>
                  </a:cubicBezTo>
                  <a:cubicBezTo>
                    <a:pt x="6962" y="10611"/>
                    <a:pt x="6851" y="14067"/>
                    <a:pt x="6796" y="16097"/>
                  </a:cubicBezTo>
                  <a:cubicBezTo>
                    <a:pt x="6740" y="18128"/>
                    <a:pt x="6740" y="18733"/>
                    <a:pt x="6740" y="19251"/>
                  </a:cubicBezTo>
                  <a:cubicBezTo>
                    <a:pt x="6740" y="19769"/>
                    <a:pt x="6740" y="20201"/>
                    <a:pt x="6962" y="20115"/>
                  </a:cubicBezTo>
                  <a:cubicBezTo>
                    <a:pt x="7184" y="20029"/>
                    <a:pt x="7627" y="19424"/>
                    <a:pt x="8236" y="18128"/>
                  </a:cubicBezTo>
                  <a:cubicBezTo>
                    <a:pt x="8845" y="16832"/>
                    <a:pt x="9620" y="14845"/>
                    <a:pt x="10119" y="13635"/>
                  </a:cubicBezTo>
                  <a:cubicBezTo>
                    <a:pt x="10617" y="12425"/>
                    <a:pt x="10839" y="11993"/>
                    <a:pt x="11171" y="11648"/>
                  </a:cubicBezTo>
                  <a:cubicBezTo>
                    <a:pt x="11504" y="11302"/>
                    <a:pt x="11947" y="11043"/>
                    <a:pt x="12224" y="11173"/>
                  </a:cubicBezTo>
                  <a:cubicBezTo>
                    <a:pt x="12500" y="11302"/>
                    <a:pt x="12611" y="11821"/>
                    <a:pt x="12667" y="12944"/>
                  </a:cubicBezTo>
                  <a:cubicBezTo>
                    <a:pt x="12722" y="14067"/>
                    <a:pt x="12722" y="15795"/>
                    <a:pt x="12556" y="17005"/>
                  </a:cubicBezTo>
                  <a:cubicBezTo>
                    <a:pt x="12390" y="18214"/>
                    <a:pt x="12057" y="18905"/>
                    <a:pt x="11614" y="19424"/>
                  </a:cubicBezTo>
                  <a:cubicBezTo>
                    <a:pt x="11171" y="19942"/>
                    <a:pt x="10617" y="20288"/>
                    <a:pt x="10340" y="20245"/>
                  </a:cubicBezTo>
                  <a:cubicBezTo>
                    <a:pt x="10064" y="20201"/>
                    <a:pt x="10064" y="19769"/>
                    <a:pt x="10839" y="18733"/>
                  </a:cubicBezTo>
                  <a:cubicBezTo>
                    <a:pt x="11614" y="17696"/>
                    <a:pt x="13165" y="16054"/>
                    <a:pt x="14162" y="15017"/>
                  </a:cubicBezTo>
                  <a:cubicBezTo>
                    <a:pt x="15159" y="13981"/>
                    <a:pt x="15602" y="13549"/>
                    <a:pt x="16267" y="12944"/>
                  </a:cubicBezTo>
                  <a:cubicBezTo>
                    <a:pt x="16931" y="12339"/>
                    <a:pt x="17817" y="11561"/>
                    <a:pt x="18150" y="11389"/>
                  </a:cubicBezTo>
                  <a:cubicBezTo>
                    <a:pt x="18482" y="11216"/>
                    <a:pt x="18260" y="11648"/>
                    <a:pt x="17817" y="12987"/>
                  </a:cubicBezTo>
                  <a:cubicBezTo>
                    <a:pt x="17374" y="14326"/>
                    <a:pt x="16710" y="16573"/>
                    <a:pt x="17264" y="18128"/>
                  </a:cubicBezTo>
                  <a:cubicBezTo>
                    <a:pt x="17817" y="19683"/>
                    <a:pt x="19590" y="20547"/>
                    <a:pt x="21362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4852827" y="5809716"/>
              <a:ext cx="1333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880"/>
                    <a:pt x="17486" y="5760"/>
                    <a:pt x="15086" y="8640"/>
                  </a:cubicBezTo>
                  <a:cubicBezTo>
                    <a:pt x="12686" y="11520"/>
                    <a:pt x="9943" y="14400"/>
                    <a:pt x="7886" y="16354"/>
                  </a:cubicBezTo>
                  <a:cubicBezTo>
                    <a:pt x="5829" y="18309"/>
                    <a:pt x="4457" y="19337"/>
                    <a:pt x="3257" y="20160"/>
                  </a:cubicBezTo>
                  <a:cubicBezTo>
                    <a:pt x="2057" y="20983"/>
                    <a:pt x="1029" y="21600"/>
                    <a:pt x="514" y="21600"/>
                  </a:cubicBezTo>
                  <a:cubicBezTo>
                    <a:pt x="0" y="21600"/>
                    <a:pt x="0" y="20983"/>
                    <a:pt x="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4936319" y="5750905"/>
              <a:ext cx="329259" cy="11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131" fill="norm" stroke="1" extrusionOk="0">
                  <a:moveTo>
                    <a:pt x="769" y="21131"/>
                  </a:moveTo>
                  <a:cubicBezTo>
                    <a:pt x="353" y="19588"/>
                    <a:pt x="-62" y="18045"/>
                    <a:pt x="7" y="16695"/>
                  </a:cubicBezTo>
                  <a:cubicBezTo>
                    <a:pt x="76" y="15345"/>
                    <a:pt x="630" y="14188"/>
                    <a:pt x="3192" y="11295"/>
                  </a:cubicBezTo>
                  <a:cubicBezTo>
                    <a:pt x="5753" y="8402"/>
                    <a:pt x="10323" y="3774"/>
                    <a:pt x="13715" y="1652"/>
                  </a:cubicBezTo>
                  <a:cubicBezTo>
                    <a:pt x="17107" y="-469"/>
                    <a:pt x="19323" y="-83"/>
                    <a:pt x="21538" y="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922677" y="6006566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4400"/>
                    <a:pt x="10428" y="7200"/>
                    <a:pt x="14028" y="3600"/>
                  </a:cubicBezTo>
                  <a:cubicBezTo>
                    <a:pt x="17628" y="0"/>
                    <a:pt x="196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5030627" y="6129332"/>
              <a:ext cx="120651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1"/>
                  </a:moveTo>
                  <a:cubicBezTo>
                    <a:pt x="1137" y="785"/>
                    <a:pt x="2274" y="0"/>
                    <a:pt x="3600" y="0"/>
                  </a:cubicBezTo>
                  <a:cubicBezTo>
                    <a:pt x="4926" y="0"/>
                    <a:pt x="6442" y="785"/>
                    <a:pt x="8716" y="3240"/>
                  </a:cubicBezTo>
                  <a:cubicBezTo>
                    <a:pt x="10989" y="5695"/>
                    <a:pt x="14021" y="9818"/>
                    <a:pt x="16295" y="13156"/>
                  </a:cubicBezTo>
                  <a:cubicBezTo>
                    <a:pt x="18568" y="16495"/>
                    <a:pt x="20084" y="190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5030627" y="6158966"/>
              <a:ext cx="165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7031" y="1463"/>
                  </a:cubicBezTo>
                  <a:cubicBezTo>
                    <a:pt x="15231" y="2925"/>
                    <a:pt x="13015" y="5850"/>
                    <a:pt x="10108" y="9225"/>
                  </a:cubicBezTo>
                  <a:cubicBezTo>
                    <a:pt x="7200" y="12600"/>
                    <a:pt x="3600" y="16425"/>
                    <a:pt x="1800" y="18562"/>
                  </a:cubicBezTo>
                  <a:cubicBezTo>
                    <a:pt x="0" y="20700"/>
                    <a:pt x="0" y="21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5183027" y="6316170"/>
              <a:ext cx="76201" cy="8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21600" y="385"/>
                  </a:moveTo>
                  <a:cubicBezTo>
                    <a:pt x="18600" y="-142"/>
                    <a:pt x="15600" y="-669"/>
                    <a:pt x="12000" y="2755"/>
                  </a:cubicBezTo>
                  <a:cubicBezTo>
                    <a:pt x="8400" y="6180"/>
                    <a:pt x="4200" y="13555"/>
                    <a:pt x="0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373527" y="6084511"/>
              <a:ext cx="114301" cy="16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980"/>
                  </a:moveTo>
                  <a:cubicBezTo>
                    <a:pt x="400" y="1647"/>
                    <a:pt x="800" y="313"/>
                    <a:pt x="1800" y="47"/>
                  </a:cubicBezTo>
                  <a:cubicBezTo>
                    <a:pt x="2800" y="-220"/>
                    <a:pt x="4400" y="580"/>
                    <a:pt x="7800" y="4313"/>
                  </a:cubicBezTo>
                  <a:cubicBezTo>
                    <a:pt x="11200" y="8047"/>
                    <a:pt x="16400" y="14713"/>
                    <a:pt x="2160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443377" y="6158966"/>
              <a:ext cx="952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4547"/>
                    <a:pt x="14880" y="9095"/>
                    <a:pt x="11280" y="12695"/>
                  </a:cubicBezTo>
                  <a:cubicBezTo>
                    <a:pt x="7680" y="16295"/>
                    <a:pt x="3840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5835876" y="5802441"/>
              <a:ext cx="166302" cy="49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457" fill="norm" stroke="1" extrusionOk="0">
                  <a:moveTo>
                    <a:pt x="20951" y="1962"/>
                  </a:moveTo>
                  <a:cubicBezTo>
                    <a:pt x="20951" y="1230"/>
                    <a:pt x="20951" y="498"/>
                    <a:pt x="20284" y="177"/>
                  </a:cubicBezTo>
                  <a:cubicBezTo>
                    <a:pt x="19618" y="-143"/>
                    <a:pt x="18284" y="-51"/>
                    <a:pt x="16151" y="635"/>
                  </a:cubicBezTo>
                  <a:cubicBezTo>
                    <a:pt x="14018" y="1321"/>
                    <a:pt x="11084" y="2603"/>
                    <a:pt x="8018" y="4845"/>
                  </a:cubicBezTo>
                  <a:cubicBezTo>
                    <a:pt x="4951" y="7088"/>
                    <a:pt x="1751" y="10291"/>
                    <a:pt x="551" y="12854"/>
                  </a:cubicBezTo>
                  <a:cubicBezTo>
                    <a:pt x="-649" y="15416"/>
                    <a:pt x="151" y="17338"/>
                    <a:pt x="2551" y="18665"/>
                  </a:cubicBezTo>
                  <a:cubicBezTo>
                    <a:pt x="4951" y="19993"/>
                    <a:pt x="8951" y="20725"/>
                    <a:pt x="12951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6099543" y="5996639"/>
              <a:ext cx="265716" cy="18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64" fill="norm" stroke="1" extrusionOk="0">
                  <a:moveTo>
                    <a:pt x="14743" y="1909"/>
                  </a:moveTo>
                  <a:cubicBezTo>
                    <a:pt x="12343" y="5634"/>
                    <a:pt x="9943" y="9358"/>
                    <a:pt x="7714" y="11716"/>
                  </a:cubicBezTo>
                  <a:cubicBezTo>
                    <a:pt x="5486" y="14075"/>
                    <a:pt x="3429" y="15068"/>
                    <a:pt x="2057" y="15192"/>
                  </a:cubicBezTo>
                  <a:cubicBezTo>
                    <a:pt x="686" y="15316"/>
                    <a:pt x="0" y="14572"/>
                    <a:pt x="0" y="12834"/>
                  </a:cubicBezTo>
                  <a:cubicBezTo>
                    <a:pt x="0" y="11096"/>
                    <a:pt x="686" y="8365"/>
                    <a:pt x="1457" y="6627"/>
                  </a:cubicBezTo>
                  <a:cubicBezTo>
                    <a:pt x="2229" y="4889"/>
                    <a:pt x="3086" y="4144"/>
                    <a:pt x="4543" y="4641"/>
                  </a:cubicBezTo>
                  <a:cubicBezTo>
                    <a:pt x="6000" y="5137"/>
                    <a:pt x="8057" y="6875"/>
                    <a:pt x="9857" y="9482"/>
                  </a:cubicBezTo>
                  <a:cubicBezTo>
                    <a:pt x="11657" y="12089"/>
                    <a:pt x="13200" y="15565"/>
                    <a:pt x="14400" y="17799"/>
                  </a:cubicBezTo>
                  <a:cubicBezTo>
                    <a:pt x="15600" y="20034"/>
                    <a:pt x="16457" y="21027"/>
                    <a:pt x="17229" y="21151"/>
                  </a:cubicBezTo>
                  <a:cubicBezTo>
                    <a:pt x="18000" y="21275"/>
                    <a:pt x="18686" y="20530"/>
                    <a:pt x="19543" y="18047"/>
                  </a:cubicBezTo>
                  <a:cubicBezTo>
                    <a:pt x="20400" y="15565"/>
                    <a:pt x="21429" y="11344"/>
                    <a:pt x="21514" y="7992"/>
                  </a:cubicBezTo>
                  <a:cubicBezTo>
                    <a:pt x="21600" y="4641"/>
                    <a:pt x="20743" y="2158"/>
                    <a:pt x="19629" y="916"/>
                  </a:cubicBezTo>
                  <a:cubicBezTo>
                    <a:pt x="18514" y="-325"/>
                    <a:pt x="17143" y="-325"/>
                    <a:pt x="16114" y="1041"/>
                  </a:cubicBezTo>
                  <a:cubicBezTo>
                    <a:pt x="15086" y="2406"/>
                    <a:pt x="14400" y="5137"/>
                    <a:pt x="14057" y="7123"/>
                  </a:cubicBezTo>
                  <a:cubicBezTo>
                    <a:pt x="13714" y="9109"/>
                    <a:pt x="13714" y="10351"/>
                    <a:pt x="13714" y="1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6510177" y="6298666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6790033" y="6065062"/>
              <a:ext cx="294873" cy="13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768" fill="norm" stroke="1" extrusionOk="0">
                  <a:moveTo>
                    <a:pt x="11457" y="5683"/>
                  </a:moveTo>
                  <a:cubicBezTo>
                    <a:pt x="8699" y="9610"/>
                    <a:pt x="5942" y="13538"/>
                    <a:pt x="4103" y="15665"/>
                  </a:cubicBezTo>
                  <a:cubicBezTo>
                    <a:pt x="2265" y="17792"/>
                    <a:pt x="1346" y="18120"/>
                    <a:pt x="733" y="17465"/>
                  </a:cubicBezTo>
                  <a:cubicBezTo>
                    <a:pt x="120" y="16810"/>
                    <a:pt x="-186" y="15174"/>
                    <a:pt x="120" y="12883"/>
                  </a:cubicBezTo>
                  <a:cubicBezTo>
                    <a:pt x="427" y="10592"/>
                    <a:pt x="1346" y="7647"/>
                    <a:pt x="2571" y="5847"/>
                  </a:cubicBezTo>
                  <a:cubicBezTo>
                    <a:pt x="3797" y="4047"/>
                    <a:pt x="5329" y="3392"/>
                    <a:pt x="7474" y="5520"/>
                  </a:cubicBezTo>
                  <a:cubicBezTo>
                    <a:pt x="9618" y="7647"/>
                    <a:pt x="12376" y="12556"/>
                    <a:pt x="14061" y="15665"/>
                  </a:cubicBezTo>
                  <a:cubicBezTo>
                    <a:pt x="15746" y="18774"/>
                    <a:pt x="16359" y="20083"/>
                    <a:pt x="17048" y="20574"/>
                  </a:cubicBezTo>
                  <a:cubicBezTo>
                    <a:pt x="17737" y="21065"/>
                    <a:pt x="18503" y="20738"/>
                    <a:pt x="19423" y="18283"/>
                  </a:cubicBezTo>
                  <a:cubicBezTo>
                    <a:pt x="20342" y="15829"/>
                    <a:pt x="21414" y="11247"/>
                    <a:pt x="21337" y="7647"/>
                  </a:cubicBezTo>
                  <a:cubicBezTo>
                    <a:pt x="21261" y="4047"/>
                    <a:pt x="20035" y="1429"/>
                    <a:pt x="18580" y="447"/>
                  </a:cubicBezTo>
                  <a:cubicBezTo>
                    <a:pt x="17125" y="-535"/>
                    <a:pt x="15440" y="120"/>
                    <a:pt x="14367" y="2247"/>
                  </a:cubicBezTo>
                  <a:cubicBezTo>
                    <a:pt x="13295" y="4374"/>
                    <a:pt x="12835" y="7974"/>
                    <a:pt x="12376" y="1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7189627" y="5854166"/>
              <a:ext cx="107489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600" fill="norm" stroke="1" extrusionOk="0">
                  <a:moveTo>
                    <a:pt x="6113" y="0"/>
                  </a:moveTo>
                  <a:cubicBezTo>
                    <a:pt x="11411" y="2784"/>
                    <a:pt x="16709" y="5568"/>
                    <a:pt x="19155" y="8304"/>
                  </a:cubicBezTo>
                  <a:cubicBezTo>
                    <a:pt x="21600" y="11040"/>
                    <a:pt x="21192" y="13728"/>
                    <a:pt x="17525" y="15936"/>
                  </a:cubicBezTo>
                  <a:cubicBezTo>
                    <a:pt x="13857" y="18144"/>
                    <a:pt x="6928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507127" y="6108166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7488077" y="6266916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129427" y="5918346"/>
              <a:ext cx="88901" cy="43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2798"/>
                  </a:moveTo>
                  <a:cubicBezTo>
                    <a:pt x="1029" y="1644"/>
                    <a:pt x="2057" y="491"/>
                    <a:pt x="3343" y="124"/>
                  </a:cubicBezTo>
                  <a:cubicBezTo>
                    <a:pt x="4629" y="-243"/>
                    <a:pt x="6171" y="176"/>
                    <a:pt x="7457" y="1802"/>
                  </a:cubicBezTo>
                  <a:cubicBezTo>
                    <a:pt x="8743" y="3427"/>
                    <a:pt x="9771" y="6258"/>
                    <a:pt x="11057" y="9456"/>
                  </a:cubicBezTo>
                  <a:cubicBezTo>
                    <a:pt x="12343" y="12654"/>
                    <a:pt x="13886" y="16219"/>
                    <a:pt x="15686" y="18264"/>
                  </a:cubicBezTo>
                  <a:cubicBezTo>
                    <a:pt x="17486" y="20308"/>
                    <a:pt x="19543" y="20833"/>
                    <a:pt x="21600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506877" y="7330259"/>
              <a:ext cx="355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886" y="2735"/>
                    <a:pt x="9771" y="-1585"/>
                    <a:pt x="13371" y="575"/>
                  </a:cubicBezTo>
                  <a:cubicBezTo>
                    <a:pt x="16971" y="2735"/>
                    <a:pt x="1928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5469262" y="7403566"/>
              <a:ext cx="45036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885" y="21600"/>
                  </a:moveTo>
                  <a:cubicBezTo>
                    <a:pt x="381" y="21600"/>
                    <a:pt x="-124" y="21600"/>
                    <a:pt x="27" y="20800"/>
                  </a:cubicBezTo>
                  <a:cubicBezTo>
                    <a:pt x="179" y="20000"/>
                    <a:pt x="986" y="18400"/>
                    <a:pt x="3257" y="16400"/>
                  </a:cubicBezTo>
                  <a:cubicBezTo>
                    <a:pt x="5528" y="14400"/>
                    <a:pt x="9263" y="12000"/>
                    <a:pt x="12543" y="9200"/>
                  </a:cubicBezTo>
                  <a:cubicBezTo>
                    <a:pt x="15824" y="6400"/>
                    <a:pt x="18650" y="320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5818027" y="7232116"/>
              <a:ext cx="17439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600" fill="norm" stroke="1" extrusionOk="0">
                  <a:moveTo>
                    <a:pt x="0" y="0"/>
                  </a:moveTo>
                  <a:cubicBezTo>
                    <a:pt x="5143" y="1029"/>
                    <a:pt x="10286" y="2057"/>
                    <a:pt x="14143" y="3686"/>
                  </a:cubicBezTo>
                  <a:cubicBezTo>
                    <a:pt x="18000" y="5314"/>
                    <a:pt x="20571" y="7543"/>
                    <a:pt x="21086" y="10286"/>
                  </a:cubicBezTo>
                  <a:cubicBezTo>
                    <a:pt x="21600" y="13029"/>
                    <a:pt x="20057" y="16286"/>
                    <a:pt x="18514" y="18257"/>
                  </a:cubicBezTo>
                  <a:cubicBezTo>
                    <a:pt x="16971" y="20229"/>
                    <a:pt x="15429" y="20914"/>
                    <a:pt x="13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6514410" y="7033831"/>
              <a:ext cx="122262" cy="579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96" fill="norm" stroke="1" extrusionOk="0">
                  <a:moveTo>
                    <a:pt x="20483" y="2645"/>
                  </a:moveTo>
                  <a:cubicBezTo>
                    <a:pt x="20855" y="2252"/>
                    <a:pt x="21228" y="1860"/>
                    <a:pt x="21414" y="1428"/>
                  </a:cubicBezTo>
                  <a:cubicBezTo>
                    <a:pt x="21600" y="996"/>
                    <a:pt x="21600" y="524"/>
                    <a:pt x="20669" y="249"/>
                  </a:cubicBezTo>
                  <a:cubicBezTo>
                    <a:pt x="19738" y="-25"/>
                    <a:pt x="17876" y="-104"/>
                    <a:pt x="14897" y="171"/>
                  </a:cubicBezTo>
                  <a:cubicBezTo>
                    <a:pt x="11917" y="446"/>
                    <a:pt x="7821" y="1074"/>
                    <a:pt x="4841" y="2213"/>
                  </a:cubicBezTo>
                  <a:cubicBezTo>
                    <a:pt x="1862" y="3352"/>
                    <a:pt x="0" y="5001"/>
                    <a:pt x="0" y="6651"/>
                  </a:cubicBezTo>
                  <a:cubicBezTo>
                    <a:pt x="0" y="8300"/>
                    <a:pt x="1862" y="9950"/>
                    <a:pt x="4469" y="11560"/>
                  </a:cubicBezTo>
                  <a:cubicBezTo>
                    <a:pt x="7076" y="13170"/>
                    <a:pt x="10428" y="14741"/>
                    <a:pt x="12476" y="16037"/>
                  </a:cubicBezTo>
                  <a:cubicBezTo>
                    <a:pt x="14524" y="17333"/>
                    <a:pt x="15269" y="18354"/>
                    <a:pt x="15083" y="19061"/>
                  </a:cubicBezTo>
                  <a:cubicBezTo>
                    <a:pt x="14897" y="19768"/>
                    <a:pt x="13779" y="20161"/>
                    <a:pt x="11917" y="20514"/>
                  </a:cubicBezTo>
                  <a:cubicBezTo>
                    <a:pt x="10055" y="20868"/>
                    <a:pt x="7448" y="21182"/>
                    <a:pt x="4841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6414927" y="7834143"/>
              <a:ext cx="1397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309" y="11040"/>
                    <a:pt x="2618" y="1783"/>
                    <a:pt x="6218" y="240"/>
                  </a:cubicBezTo>
                  <a:cubicBezTo>
                    <a:pt x="9818" y="-1303"/>
                    <a:pt x="1570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6582004" y="7746466"/>
              <a:ext cx="183394" cy="138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54" fill="norm" stroke="1" extrusionOk="0">
                  <a:moveTo>
                    <a:pt x="13026" y="0"/>
                  </a:moveTo>
                  <a:cubicBezTo>
                    <a:pt x="11553" y="3927"/>
                    <a:pt x="10080" y="7855"/>
                    <a:pt x="8730" y="10800"/>
                  </a:cubicBezTo>
                  <a:cubicBezTo>
                    <a:pt x="7380" y="13745"/>
                    <a:pt x="6153" y="15709"/>
                    <a:pt x="4680" y="16691"/>
                  </a:cubicBezTo>
                  <a:cubicBezTo>
                    <a:pt x="3207" y="17673"/>
                    <a:pt x="1489" y="17673"/>
                    <a:pt x="630" y="16036"/>
                  </a:cubicBezTo>
                  <a:cubicBezTo>
                    <a:pt x="-229" y="14400"/>
                    <a:pt x="-229" y="11127"/>
                    <a:pt x="753" y="8509"/>
                  </a:cubicBezTo>
                  <a:cubicBezTo>
                    <a:pt x="1735" y="5891"/>
                    <a:pt x="3698" y="3927"/>
                    <a:pt x="5294" y="3109"/>
                  </a:cubicBezTo>
                  <a:cubicBezTo>
                    <a:pt x="6889" y="2291"/>
                    <a:pt x="8116" y="2618"/>
                    <a:pt x="9589" y="5400"/>
                  </a:cubicBezTo>
                  <a:cubicBezTo>
                    <a:pt x="11062" y="8182"/>
                    <a:pt x="12780" y="13418"/>
                    <a:pt x="14130" y="16691"/>
                  </a:cubicBezTo>
                  <a:cubicBezTo>
                    <a:pt x="15480" y="19964"/>
                    <a:pt x="16462" y="21273"/>
                    <a:pt x="17444" y="21436"/>
                  </a:cubicBezTo>
                  <a:cubicBezTo>
                    <a:pt x="18426" y="21600"/>
                    <a:pt x="19407" y="20618"/>
                    <a:pt x="20144" y="19145"/>
                  </a:cubicBezTo>
                  <a:cubicBezTo>
                    <a:pt x="20880" y="17673"/>
                    <a:pt x="21371" y="15709"/>
                    <a:pt x="21248" y="13091"/>
                  </a:cubicBezTo>
                  <a:cubicBezTo>
                    <a:pt x="21126" y="10473"/>
                    <a:pt x="20389" y="7200"/>
                    <a:pt x="18548" y="5564"/>
                  </a:cubicBezTo>
                  <a:cubicBezTo>
                    <a:pt x="16707" y="3927"/>
                    <a:pt x="13762" y="3927"/>
                    <a:pt x="10816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6414964" y="6890937"/>
              <a:ext cx="207925" cy="10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610" fill="norm" stroke="1" extrusionOk="0">
                  <a:moveTo>
                    <a:pt x="11012" y="4475"/>
                  </a:moveTo>
                  <a:cubicBezTo>
                    <a:pt x="9500" y="8875"/>
                    <a:pt x="7988" y="13275"/>
                    <a:pt x="6584" y="16075"/>
                  </a:cubicBezTo>
                  <a:cubicBezTo>
                    <a:pt x="5180" y="18875"/>
                    <a:pt x="3884" y="20075"/>
                    <a:pt x="2696" y="20475"/>
                  </a:cubicBezTo>
                  <a:cubicBezTo>
                    <a:pt x="1508" y="20875"/>
                    <a:pt x="428" y="20475"/>
                    <a:pt x="104" y="18075"/>
                  </a:cubicBezTo>
                  <a:cubicBezTo>
                    <a:pt x="-220" y="15675"/>
                    <a:pt x="212" y="11275"/>
                    <a:pt x="1400" y="8275"/>
                  </a:cubicBezTo>
                  <a:cubicBezTo>
                    <a:pt x="2588" y="5275"/>
                    <a:pt x="4532" y="3675"/>
                    <a:pt x="6368" y="4275"/>
                  </a:cubicBezTo>
                  <a:cubicBezTo>
                    <a:pt x="8204" y="4875"/>
                    <a:pt x="9932" y="7675"/>
                    <a:pt x="11012" y="10075"/>
                  </a:cubicBezTo>
                  <a:cubicBezTo>
                    <a:pt x="12092" y="12475"/>
                    <a:pt x="12524" y="14475"/>
                    <a:pt x="13712" y="15875"/>
                  </a:cubicBezTo>
                  <a:cubicBezTo>
                    <a:pt x="14900" y="17275"/>
                    <a:pt x="16844" y="18075"/>
                    <a:pt x="18248" y="17875"/>
                  </a:cubicBezTo>
                  <a:cubicBezTo>
                    <a:pt x="19652" y="17675"/>
                    <a:pt x="20516" y="16475"/>
                    <a:pt x="20948" y="13475"/>
                  </a:cubicBezTo>
                  <a:cubicBezTo>
                    <a:pt x="21380" y="10475"/>
                    <a:pt x="21380" y="5675"/>
                    <a:pt x="20300" y="2875"/>
                  </a:cubicBezTo>
                  <a:cubicBezTo>
                    <a:pt x="19220" y="75"/>
                    <a:pt x="17060" y="-725"/>
                    <a:pt x="15008" y="675"/>
                  </a:cubicBezTo>
                  <a:cubicBezTo>
                    <a:pt x="12956" y="2075"/>
                    <a:pt x="11012" y="5675"/>
                    <a:pt x="9068" y="9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7137088" y="7005283"/>
              <a:ext cx="147790" cy="709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482" fill="norm" stroke="1" extrusionOk="0">
                  <a:moveTo>
                    <a:pt x="20946" y="523"/>
                  </a:moveTo>
                  <a:cubicBezTo>
                    <a:pt x="17046" y="202"/>
                    <a:pt x="13146" y="-118"/>
                    <a:pt x="9846" y="42"/>
                  </a:cubicBezTo>
                  <a:cubicBezTo>
                    <a:pt x="6546" y="202"/>
                    <a:pt x="3846" y="843"/>
                    <a:pt x="2046" y="1901"/>
                  </a:cubicBezTo>
                  <a:cubicBezTo>
                    <a:pt x="246" y="2959"/>
                    <a:pt x="-654" y="4433"/>
                    <a:pt x="546" y="6324"/>
                  </a:cubicBezTo>
                  <a:cubicBezTo>
                    <a:pt x="1746" y="8214"/>
                    <a:pt x="5046" y="10522"/>
                    <a:pt x="7746" y="12573"/>
                  </a:cubicBezTo>
                  <a:cubicBezTo>
                    <a:pt x="10446" y="14624"/>
                    <a:pt x="12546" y="16418"/>
                    <a:pt x="11796" y="17861"/>
                  </a:cubicBezTo>
                  <a:cubicBezTo>
                    <a:pt x="11046" y="19303"/>
                    <a:pt x="7446" y="20392"/>
                    <a:pt x="3846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7062627" y="7829016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7261065" y="7763716"/>
              <a:ext cx="220934" cy="9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0455" fill="norm" stroke="1" extrusionOk="0">
                  <a:moveTo>
                    <a:pt x="10239" y="10042"/>
                  </a:moveTo>
                  <a:cubicBezTo>
                    <a:pt x="8813" y="13259"/>
                    <a:pt x="7387" y="16476"/>
                    <a:pt x="6062" y="18315"/>
                  </a:cubicBezTo>
                  <a:cubicBezTo>
                    <a:pt x="4738" y="20153"/>
                    <a:pt x="3515" y="20612"/>
                    <a:pt x="2496" y="19693"/>
                  </a:cubicBezTo>
                  <a:cubicBezTo>
                    <a:pt x="1477" y="18774"/>
                    <a:pt x="662" y="16476"/>
                    <a:pt x="255" y="14178"/>
                  </a:cubicBezTo>
                  <a:cubicBezTo>
                    <a:pt x="-153" y="11881"/>
                    <a:pt x="-153" y="9583"/>
                    <a:pt x="866" y="7744"/>
                  </a:cubicBezTo>
                  <a:cubicBezTo>
                    <a:pt x="1885" y="5906"/>
                    <a:pt x="3922" y="4527"/>
                    <a:pt x="6572" y="6825"/>
                  </a:cubicBezTo>
                  <a:cubicBezTo>
                    <a:pt x="9221" y="9123"/>
                    <a:pt x="12481" y="15098"/>
                    <a:pt x="14722" y="18085"/>
                  </a:cubicBezTo>
                  <a:cubicBezTo>
                    <a:pt x="16964" y="21072"/>
                    <a:pt x="18187" y="21072"/>
                    <a:pt x="19307" y="19004"/>
                  </a:cubicBezTo>
                  <a:cubicBezTo>
                    <a:pt x="20428" y="16936"/>
                    <a:pt x="21447" y="12800"/>
                    <a:pt x="21243" y="9123"/>
                  </a:cubicBezTo>
                  <a:cubicBezTo>
                    <a:pt x="21039" y="5446"/>
                    <a:pt x="19613" y="2229"/>
                    <a:pt x="17372" y="851"/>
                  </a:cubicBezTo>
                  <a:cubicBezTo>
                    <a:pt x="15130" y="-528"/>
                    <a:pt x="12073" y="-68"/>
                    <a:pt x="10239" y="1081"/>
                  </a:cubicBezTo>
                  <a:cubicBezTo>
                    <a:pt x="8405" y="2229"/>
                    <a:pt x="7794" y="4068"/>
                    <a:pt x="7183" y="5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7098569" y="6787616"/>
              <a:ext cx="200228" cy="15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33" fill="norm" stroke="1" extrusionOk="0">
                  <a:moveTo>
                    <a:pt x="14404" y="0"/>
                  </a:moveTo>
                  <a:cubicBezTo>
                    <a:pt x="13054" y="3000"/>
                    <a:pt x="11704" y="6000"/>
                    <a:pt x="10466" y="9000"/>
                  </a:cubicBezTo>
                  <a:cubicBezTo>
                    <a:pt x="9229" y="12000"/>
                    <a:pt x="8104" y="15000"/>
                    <a:pt x="7091" y="17100"/>
                  </a:cubicBezTo>
                  <a:cubicBezTo>
                    <a:pt x="6079" y="19200"/>
                    <a:pt x="5179" y="20400"/>
                    <a:pt x="4054" y="21000"/>
                  </a:cubicBezTo>
                  <a:cubicBezTo>
                    <a:pt x="2929" y="21600"/>
                    <a:pt x="1579" y="21600"/>
                    <a:pt x="791" y="20850"/>
                  </a:cubicBezTo>
                  <a:cubicBezTo>
                    <a:pt x="4" y="20100"/>
                    <a:pt x="-221" y="18600"/>
                    <a:pt x="229" y="16500"/>
                  </a:cubicBezTo>
                  <a:cubicBezTo>
                    <a:pt x="679" y="14400"/>
                    <a:pt x="1804" y="11700"/>
                    <a:pt x="4279" y="11250"/>
                  </a:cubicBezTo>
                  <a:cubicBezTo>
                    <a:pt x="6754" y="10800"/>
                    <a:pt x="10579" y="12600"/>
                    <a:pt x="12942" y="13950"/>
                  </a:cubicBezTo>
                  <a:cubicBezTo>
                    <a:pt x="15304" y="15300"/>
                    <a:pt x="16204" y="16200"/>
                    <a:pt x="17216" y="16350"/>
                  </a:cubicBezTo>
                  <a:cubicBezTo>
                    <a:pt x="18229" y="16500"/>
                    <a:pt x="19354" y="15900"/>
                    <a:pt x="20141" y="13650"/>
                  </a:cubicBezTo>
                  <a:cubicBezTo>
                    <a:pt x="20929" y="11400"/>
                    <a:pt x="21379" y="7500"/>
                    <a:pt x="21266" y="4950"/>
                  </a:cubicBezTo>
                  <a:cubicBezTo>
                    <a:pt x="21154" y="2400"/>
                    <a:pt x="20479" y="1200"/>
                    <a:pt x="18904" y="1200"/>
                  </a:cubicBezTo>
                  <a:cubicBezTo>
                    <a:pt x="17329" y="1200"/>
                    <a:pt x="14854" y="2400"/>
                    <a:pt x="13391" y="5400"/>
                  </a:cubicBezTo>
                  <a:cubicBezTo>
                    <a:pt x="11929" y="8400"/>
                    <a:pt x="11479" y="13200"/>
                    <a:pt x="11029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7723027" y="7031210"/>
              <a:ext cx="148728" cy="562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32" fill="norm" stroke="1" extrusionOk="0">
                  <a:moveTo>
                    <a:pt x="20992" y="4507"/>
                  </a:moveTo>
                  <a:cubicBezTo>
                    <a:pt x="21296" y="3701"/>
                    <a:pt x="21600" y="2895"/>
                    <a:pt x="21144" y="2089"/>
                  </a:cubicBezTo>
                  <a:cubicBezTo>
                    <a:pt x="20687" y="1283"/>
                    <a:pt x="19470" y="477"/>
                    <a:pt x="18101" y="154"/>
                  </a:cubicBezTo>
                  <a:cubicBezTo>
                    <a:pt x="16732" y="-168"/>
                    <a:pt x="15211" y="-7"/>
                    <a:pt x="13386" y="839"/>
                  </a:cubicBezTo>
                  <a:cubicBezTo>
                    <a:pt x="11561" y="1686"/>
                    <a:pt x="9431" y="3217"/>
                    <a:pt x="7910" y="5716"/>
                  </a:cubicBezTo>
                  <a:cubicBezTo>
                    <a:pt x="6389" y="8214"/>
                    <a:pt x="5476" y="11680"/>
                    <a:pt x="5020" y="14339"/>
                  </a:cubicBezTo>
                  <a:cubicBezTo>
                    <a:pt x="4563" y="16999"/>
                    <a:pt x="4563" y="18853"/>
                    <a:pt x="3803" y="19901"/>
                  </a:cubicBezTo>
                  <a:cubicBezTo>
                    <a:pt x="3042" y="20948"/>
                    <a:pt x="1521" y="21190"/>
                    <a:pt x="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7608727" y="7464072"/>
              <a:ext cx="203201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0" y="16354"/>
                    <a:pt x="0" y="11659"/>
                    <a:pt x="1800" y="7902"/>
                  </a:cubicBezTo>
                  <a:cubicBezTo>
                    <a:pt x="3600" y="4146"/>
                    <a:pt x="7200" y="1328"/>
                    <a:pt x="10800" y="389"/>
                  </a:cubicBezTo>
                  <a:cubicBezTo>
                    <a:pt x="14400" y="-550"/>
                    <a:pt x="18000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7919877" y="7390866"/>
              <a:ext cx="127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7938927" y="7418509"/>
              <a:ext cx="107951" cy="162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21600" y="531"/>
                  </a:moveTo>
                  <a:cubicBezTo>
                    <a:pt x="18635" y="-16"/>
                    <a:pt x="15671" y="-563"/>
                    <a:pt x="12706" y="1214"/>
                  </a:cubicBezTo>
                  <a:cubicBezTo>
                    <a:pt x="9741" y="2991"/>
                    <a:pt x="6776" y="7093"/>
                    <a:pt x="4659" y="10784"/>
                  </a:cubicBezTo>
                  <a:cubicBezTo>
                    <a:pt x="2541" y="14475"/>
                    <a:pt x="1271" y="17756"/>
                    <a:pt x="0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8046877" y="7536916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8224677" y="7403566"/>
              <a:ext cx="101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8294527" y="7448016"/>
              <a:ext cx="762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88"/>
                    <a:pt x="15600" y="576"/>
                    <a:pt x="12000" y="4176"/>
                  </a:cubicBezTo>
                  <a:cubicBezTo>
                    <a:pt x="8400" y="7776"/>
                    <a:pt x="4200" y="146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576881" y="7139980"/>
              <a:ext cx="111397" cy="34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07" fill="norm" stroke="1" extrusionOk="0">
                  <a:moveTo>
                    <a:pt x="19481" y="2949"/>
                  </a:moveTo>
                  <a:cubicBezTo>
                    <a:pt x="20267" y="1902"/>
                    <a:pt x="21052" y="854"/>
                    <a:pt x="20463" y="331"/>
                  </a:cubicBezTo>
                  <a:cubicBezTo>
                    <a:pt x="19874" y="-193"/>
                    <a:pt x="17910" y="-193"/>
                    <a:pt x="14572" y="1051"/>
                  </a:cubicBezTo>
                  <a:cubicBezTo>
                    <a:pt x="11234" y="2294"/>
                    <a:pt x="6521" y="4782"/>
                    <a:pt x="3576" y="7792"/>
                  </a:cubicBezTo>
                  <a:cubicBezTo>
                    <a:pt x="630" y="10803"/>
                    <a:pt x="-548" y="14338"/>
                    <a:pt x="237" y="16694"/>
                  </a:cubicBezTo>
                  <a:cubicBezTo>
                    <a:pt x="1023" y="19051"/>
                    <a:pt x="3772" y="20229"/>
                    <a:pt x="6128" y="20818"/>
                  </a:cubicBezTo>
                  <a:cubicBezTo>
                    <a:pt x="8485" y="21407"/>
                    <a:pt x="10448" y="21407"/>
                    <a:pt x="12412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8732677" y="7258106"/>
              <a:ext cx="139701" cy="20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3212"/>
                  </a:moveTo>
                  <a:cubicBezTo>
                    <a:pt x="327" y="1903"/>
                    <a:pt x="655" y="594"/>
                    <a:pt x="1636" y="157"/>
                  </a:cubicBezTo>
                  <a:cubicBezTo>
                    <a:pt x="2618" y="-279"/>
                    <a:pt x="4255" y="157"/>
                    <a:pt x="6218" y="1903"/>
                  </a:cubicBezTo>
                  <a:cubicBezTo>
                    <a:pt x="8182" y="3648"/>
                    <a:pt x="10473" y="6703"/>
                    <a:pt x="11455" y="9539"/>
                  </a:cubicBezTo>
                  <a:cubicBezTo>
                    <a:pt x="12436" y="12376"/>
                    <a:pt x="12109" y="14994"/>
                    <a:pt x="11127" y="16848"/>
                  </a:cubicBezTo>
                  <a:cubicBezTo>
                    <a:pt x="10145" y="18703"/>
                    <a:pt x="8509" y="19794"/>
                    <a:pt x="6709" y="20448"/>
                  </a:cubicBezTo>
                  <a:cubicBezTo>
                    <a:pt x="4909" y="21103"/>
                    <a:pt x="2945" y="21321"/>
                    <a:pt x="1964" y="20776"/>
                  </a:cubicBezTo>
                  <a:cubicBezTo>
                    <a:pt x="982" y="20230"/>
                    <a:pt x="982" y="18921"/>
                    <a:pt x="3436" y="15866"/>
                  </a:cubicBezTo>
                  <a:cubicBezTo>
                    <a:pt x="5891" y="12812"/>
                    <a:pt x="10800" y="8012"/>
                    <a:pt x="13909" y="5066"/>
                  </a:cubicBezTo>
                  <a:cubicBezTo>
                    <a:pt x="17018" y="2121"/>
                    <a:pt x="18327" y="1030"/>
                    <a:pt x="18818" y="1357"/>
                  </a:cubicBezTo>
                  <a:cubicBezTo>
                    <a:pt x="19309" y="1685"/>
                    <a:pt x="18982" y="3430"/>
                    <a:pt x="18491" y="5503"/>
                  </a:cubicBezTo>
                  <a:cubicBezTo>
                    <a:pt x="18000" y="7576"/>
                    <a:pt x="17345" y="9976"/>
                    <a:pt x="17836" y="12266"/>
                  </a:cubicBezTo>
                  <a:cubicBezTo>
                    <a:pt x="18327" y="14557"/>
                    <a:pt x="19964" y="16739"/>
                    <a:pt x="21600" y="18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8923177" y="7454366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5143"/>
                    <a:pt x="18720" y="10286"/>
                    <a:pt x="15120" y="13886"/>
                  </a:cubicBezTo>
                  <a:cubicBezTo>
                    <a:pt x="11520" y="17486"/>
                    <a:pt x="576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9090165" y="7276566"/>
              <a:ext cx="194019" cy="39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47" fill="norm" stroke="1" extrusionOk="0">
                  <a:moveTo>
                    <a:pt x="3277" y="0"/>
                  </a:moveTo>
                  <a:cubicBezTo>
                    <a:pt x="2116" y="230"/>
                    <a:pt x="954" y="460"/>
                    <a:pt x="374" y="1264"/>
                  </a:cubicBezTo>
                  <a:cubicBezTo>
                    <a:pt x="-207" y="2068"/>
                    <a:pt x="-207" y="3447"/>
                    <a:pt x="1070" y="4423"/>
                  </a:cubicBezTo>
                  <a:cubicBezTo>
                    <a:pt x="2348" y="5400"/>
                    <a:pt x="4903" y="5974"/>
                    <a:pt x="6761" y="6204"/>
                  </a:cubicBezTo>
                  <a:cubicBezTo>
                    <a:pt x="8619" y="6434"/>
                    <a:pt x="9780" y="6319"/>
                    <a:pt x="10709" y="6032"/>
                  </a:cubicBezTo>
                  <a:cubicBezTo>
                    <a:pt x="11638" y="5745"/>
                    <a:pt x="12335" y="5285"/>
                    <a:pt x="13148" y="4596"/>
                  </a:cubicBezTo>
                  <a:cubicBezTo>
                    <a:pt x="13961" y="3906"/>
                    <a:pt x="14890" y="2987"/>
                    <a:pt x="15354" y="3102"/>
                  </a:cubicBezTo>
                  <a:cubicBezTo>
                    <a:pt x="15819" y="3217"/>
                    <a:pt x="15819" y="4366"/>
                    <a:pt x="16516" y="6319"/>
                  </a:cubicBezTo>
                  <a:cubicBezTo>
                    <a:pt x="17212" y="8272"/>
                    <a:pt x="18606" y="11030"/>
                    <a:pt x="19651" y="13557"/>
                  </a:cubicBezTo>
                  <a:cubicBezTo>
                    <a:pt x="20696" y="16085"/>
                    <a:pt x="21393" y="18383"/>
                    <a:pt x="21277" y="19762"/>
                  </a:cubicBezTo>
                  <a:cubicBezTo>
                    <a:pt x="21161" y="21140"/>
                    <a:pt x="20232" y="21600"/>
                    <a:pt x="18606" y="21543"/>
                  </a:cubicBezTo>
                  <a:cubicBezTo>
                    <a:pt x="16980" y="21485"/>
                    <a:pt x="14658" y="20911"/>
                    <a:pt x="13148" y="20106"/>
                  </a:cubicBezTo>
                  <a:cubicBezTo>
                    <a:pt x="11638" y="19302"/>
                    <a:pt x="10941" y="18268"/>
                    <a:pt x="10245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9329577" y="7174966"/>
              <a:ext cx="6490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600" fill="norm" stroke="1" extrusionOk="0">
                  <a:moveTo>
                    <a:pt x="8100" y="0"/>
                  </a:moveTo>
                  <a:cubicBezTo>
                    <a:pt x="12825" y="1878"/>
                    <a:pt x="17550" y="3757"/>
                    <a:pt x="19575" y="6574"/>
                  </a:cubicBezTo>
                  <a:cubicBezTo>
                    <a:pt x="21600" y="9391"/>
                    <a:pt x="20925" y="13148"/>
                    <a:pt x="17212" y="15809"/>
                  </a:cubicBezTo>
                  <a:cubicBezTo>
                    <a:pt x="13500" y="18470"/>
                    <a:pt x="675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9520077" y="7416266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9554782" y="7093659"/>
              <a:ext cx="250319" cy="38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14" fill="norm" stroke="1" extrusionOk="0">
                  <a:moveTo>
                    <a:pt x="13904" y="16484"/>
                  </a:moveTo>
                  <a:cubicBezTo>
                    <a:pt x="13541" y="15662"/>
                    <a:pt x="13178" y="14840"/>
                    <a:pt x="12997" y="14136"/>
                  </a:cubicBezTo>
                  <a:cubicBezTo>
                    <a:pt x="12815" y="13431"/>
                    <a:pt x="12815" y="12844"/>
                    <a:pt x="12362" y="12492"/>
                  </a:cubicBezTo>
                  <a:cubicBezTo>
                    <a:pt x="11908" y="12140"/>
                    <a:pt x="11000" y="12023"/>
                    <a:pt x="8913" y="12962"/>
                  </a:cubicBezTo>
                  <a:cubicBezTo>
                    <a:pt x="6825" y="13901"/>
                    <a:pt x="3558" y="15897"/>
                    <a:pt x="1834" y="17188"/>
                  </a:cubicBezTo>
                  <a:cubicBezTo>
                    <a:pt x="110" y="18479"/>
                    <a:pt x="-72" y="19066"/>
                    <a:pt x="19" y="19653"/>
                  </a:cubicBezTo>
                  <a:cubicBezTo>
                    <a:pt x="110" y="20240"/>
                    <a:pt x="473" y="20827"/>
                    <a:pt x="1199" y="21121"/>
                  </a:cubicBezTo>
                  <a:cubicBezTo>
                    <a:pt x="1925" y="21414"/>
                    <a:pt x="3014" y="21414"/>
                    <a:pt x="5010" y="20651"/>
                  </a:cubicBezTo>
                  <a:cubicBezTo>
                    <a:pt x="7007" y="19888"/>
                    <a:pt x="9911" y="18362"/>
                    <a:pt x="12634" y="15603"/>
                  </a:cubicBezTo>
                  <a:cubicBezTo>
                    <a:pt x="15357" y="12844"/>
                    <a:pt x="17898" y="8853"/>
                    <a:pt x="19350" y="6447"/>
                  </a:cubicBezTo>
                  <a:cubicBezTo>
                    <a:pt x="20802" y="4040"/>
                    <a:pt x="21165" y="3218"/>
                    <a:pt x="21346" y="2279"/>
                  </a:cubicBezTo>
                  <a:cubicBezTo>
                    <a:pt x="21528" y="1340"/>
                    <a:pt x="21528" y="284"/>
                    <a:pt x="21165" y="49"/>
                  </a:cubicBezTo>
                  <a:cubicBezTo>
                    <a:pt x="20802" y="-186"/>
                    <a:pt x="20076" y="401"/>
                    <a:pt x="19350" y="2514"/>
                  </a:cubicBezTo>
                  <a:cubicBezTo>
                    <a:pt x="18624" y="4627"/>
                    <a:pt x="17898" y="8266"/>
                    <a:pt x="17625" y="11671"/>
                  </a:cubicBezTo>
                  <a:cubicBezTo>
                    <a:pt x="17353" y="15075"/>
                    <a:pt x="17535" y="18244"/>
                    <a:pt x="17716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876735" y="7346416"/>
              <a:ext cx="125472" cy="316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13" fill="norm" stroke="1" extrusionOk="0">
                  <a:moveTo>
                    <a:pt x="4140" y="0"/>
                  </a:moveTo>
                  <a:cubicBezTo>
                    <a:pt x="2700" y="1440"/>
                    <a:pt x="1260" y="2880"/>
                    <a:pt x="540" y="4032"/>
                  </a:cubicBezTo>
                  <a:cubicBezTo>
                    <a:pt x="-180" y="5184"/>
                    <a:pt x="-180" y="6048"/>
                    <a:pt x="540" y="6696"/>
                  </a:cubicBezTo>
                  <a:cubicBezTo>
                    <a:pt x="1260" y="7344"/>
                    <a:pt x="2700" y="7776"/>
                    <a:pt x="5760" y="7200"/>
                  </a:cubicBezTo>
                  <a:cubicBezTo>
                    <a:pt x="8820" y="6624"/>
                    <a:pt x="13500" y="5040"/>
                    <a:pt x="16380" y="3816"/>
                  </a:cubicBezTo>
                  <a:cubicBezTo>
                    <a:pt x="19260" y="2592"/>
                    <a:pt x="20340" y="1728"/>
                    <a:pt x="20700" y="1800"/>
                  </a:cubicBezTo>
                  <a:cubicBezTo>
                    <a:pt x="21060" y="1872"/>
                    <a:pt x="20700" y="2880"/>
                    <a:pt x="20700" y="5184"/>
                  </a:cubicBezTo>
                  <a:cubicBezTo>
                    <a:pt x="20700" y="7488"/>
                    <a:pt x="21060" y="11088"/>
                    <a:pt x="21240" y="13752"/>
                  </a:cubicBezTo>
                  <a:cubicBezTo>
                    <a:pt x="21420" y="16416"/>
                    <a:pt x="21420" y="18144"/>
                    <a:pt x="20700" y="19296"/>
                  </a:cubicBezTo>
                  <a:cubicBezTo>
                    <a:pt x="19980" y="20448"/>
                    <a:pt x="18540" y="21024"/>
                    <a:pt x="16560" y="21312"/>
                  </a:cubicBezTo>
                  <a:cubicBezTo>
                    <a:pt x="14580" y="21600"/>
                    <a:pt x="12060" y="21600"/>
                    <a:pt x="9720" y="21168"/>
                  </a:cubicBezTo>
                  <a:cubicBezTo>
                    <a:pt x="7380" y="20736"/>
                    <a:pt x="5220" y="19872"/>
                    <a:pt x="3060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0129677" y="749246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267669" y="7102699"/>
              <a:ext cx="509709" cy="49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20" fill="norm" stroke="1" extrusionOk="0">
                  <a:moveTo>
                    <a:pt x="8106" y="14011"/>
                  </a:moveTo>
                  <a:cubicBezTo>
                    <a:pt x="7392" y="13177"/>
                    <a:pt x="6677" y="12342"/>
                    <a:pt x="5562" y="12203"/>
                  </a:cubicBezTo>
                  <a:cubicBezTo>
                    <a:pt x="4446" y="12064"/>
                    <a:pt x="2929" y="12620"/>
                    <a:pt x="1858" y="13408"/>
                  </a:cubicBezTo>
                  <a:cubicBezTo>
                    <a:pt x="787" y="14196"/>
                    <a:pt x="162" y="15216"/>
                    <a:pt x="28" y="16282"/>
                  </a:cubicBezTo>
                  <a:cubicBezTo>
                    <a:pt x="-106" y="17348"/>
                    <a:pt x="251" y="18461"/>
                    <a:pt x="1099" y="18693"/>
                  </a:cubicBezTo>
                  <a:cubicBezTo>
                    <a:pt x="1947" y="18924"/>
                    <a:pt x="3286" y="18275"/>
                    <a:pt x="4714" y="16607"/>
                  </a:cubicBezTo>
                  <a:cubicBezTo>
                    <a:pt x="6142" y="14938"/>
                    <a:pt x="7659" y="12250"/>
                    <a:pt x="8864" y="9515"/>
                  </a:cubicBezTo>
                  <a:cubicBezTo>
                    <a:pt x="10069" y="6780"/>
                    <a:pt x="10962" y="3999"/>
                    <a:pt x="11453" y="2330"/>
                  </a:cubicBezTo>
                  <a:cubicBezTo>
                    <a:pt x="11944" y="662"/>
                    <a:pt x="12033" y="105"/>
                    <a:pt x="11944" y="13"/>
                  </a:cubicBezTo>
                  <a:cubicBezTo>
                    <a:pt x="11854" y="-80"/>
                    <a:pt x="11587" y="291"/>
                    <a:pt x="11185" y="2006"/>
                  </a:cubicBezTo>
                  <a:cubicBezTo>
                    <a:pt x="10783" y="3721"/>
                    <a:pt x="10248" y="6780"/>
                    <a:pt x="9846" y="9608"/>
                  </a:cubicBezTo>
                  <a:cubicBezTo>
                    <a:pt x="9444" y="12435"/>
                    <a:pt x="9177" y="15031"/>
                    <a:pt x="9043" y="16560"/>
                  </a:cubicBezTo>
                  <a:cubicBezTo>
                    <a:pt x="8909" y="18090"/>
                    <a:pt x="8909" y="18553"/>
                    <a:pt x="9043" y="18600"/>
                  </a:cubicBezTo>
                  <a:cubicBezTo>
                    <a:pt x="9177" y="18646"/>
                    <a:pt x="9444" y="18275"/>
                    <a:pt x="10069" y="17163"/>
                  </a:cubicBezTo>
                  <a:cubicBezTo>
                    <a:pt x="10694" y="16050"/>
                    <a:pt x="11676" y="14196"/>
                    <a:pt x="12479" y="13130"/>
                  </a:cubicBezTo>
                  <a:cubicBezTo>
                    <a:pt x="13282" y="12064"/>
                    <a:pt x="13907" y="11786"/>
                    <a:pt x="14398" y="11832"/>
                  </a:cubicBezTo>
                  <a:cubicBezTo>
                    <a:pt x="14889" y="11879"/>
                    <a:pt x="15246" y="12250"/>
                    <a:pt x="15425" y="13316"/>
                  </a:cubicBezTo>
                  <a:cubicBezTo>
                    <a:pt x="15603" y="14382"/>
                    <a:pt x="15603" y="16143"/>
                    <a:pt x="15201" y="17395"/>
                  </a:cubicBezTo>
                  <a:cubicBezTo>
                    <a:pt x="14800" y="18646"/>
                    <a:pt x="13996" y="19388"/>
                    <a:pt x="13327" y="19805"/>
                  </a:cubicBezTo>
                  <a:cubicBezTo>
                    <a:pt x="12658" y="20222"/>
                    <a:pt x="12122" y="20315"/>
                    <a:pt x="11854" y="20037"/>
                  </a:cubicBezTo>
                  <a:cubicBezTo>
                    <a:pt x="11587" y="19759"/>
                    <a:pt x="11587" y="19110"/>
                    <a:pt x="12390" y="17905"/>
                  </a:cubicBezTo>
                  <a:cubicBezTo>
                    <a:pt x="13193" y="16699"/>
                    <a:pt x="14800" y="14938"/>
                    <a:pt x="15871" y="13872"/>
                  </a:cubicBezTo>
                  <a:cubicBezTo>
                    <a:pt x="16942" y="12806"/>
                    <a:pt x="17477" y="12435"/>
                    <a:pt x="17924" y="12389"/>
                  </a:cubicBezTo>
                  <a:cubicBezTo>
                    <a:pt x="18370" y="12342"/>
                    <a:pt x="18727" y="12620"/>
                    <a:pt x="18772" y="13501"/>
                  </a:cubicBezTo>
                  <a:cubicBezTo>
                    <a:pt x="18816" y="14382"/>
                    <a:pt x="18549" y="15865"/>
                    <a:pt x="18415" y="17024"/>
                  </a:cubicBezTo>
                  <a:cubicBezTo>
                    <a:pt x="18281" y="18183"/>
                    <a:pt x="18281" y="19017"/>
                    <a:pt x="18816" y="19712"/>
                  </a:cubicBezTo>
                  <a:cubicBezTo>
                    <a:pt x="19352" y="20408"/>
                    <a:pt x="20423" y="20964"/>
                    <a:pt x="21494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1101227" y="7396653"/>
              <a:ext cx="1968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2787" y="2735"/>
                    <a:pt x="5574" y="-1585"/>
                    <a:pt x="9174" y="575"/>
                  </a:cubicBezTo>
                  <a:cubicBezTo>
                    <a:pt x="12774" y="2735"/>
                    <a:pt x="17187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1120277" y="7524216"/>
              <a:ext cx="1397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3273" y="18900"/>
                    <a:pt x="6545" y="21600"/>
                    <a:pt x="10145" y="18900"/>
                  </a:cubicBezTo>
                  <a:cubicBezTo>
                    <a:pt x="13745" y="16200"/>
                    <a:pt x="17673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1482227" y="7321016"/>
              <a:ext cx="571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6363"/>
                    <a:pt x="12800" y="12726"/>
                    <a:pt x="16400" y="16326"/>
                  </a:cubicBezTo>
                  <a:cubicBezTo>
                    <a:pt x="20000" y="19926"/>
                    <a:pt x="20800" y="207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20" name="Drawing"/>
          <p:cNvGrpSpPr/>
          <p:nvPr/>
        </p:nvGrpSpPr>
        <p:grpSpPr>
          <a:xfrm>
            <a:off x="10158018" y="2111290"/>
            <a:ext cx="1411682" cy="727161"/>
            <a:chOff x="0" y="0"/>
            <a:chExt cx="1411681" cy="727159"/>
          </a:xfrm>
        </p:grpSpPr>
        <p:sp>
          <p:nvSpPr>
            <p:cNvPr id="517" name="Line"/>
            <p:cNvSpPr/>
            <p:nvPr/>
          </p:nvSpPr>
          <p:spPr>
            <a:xfrm>
              <a:off x="0" y="16957"/>
              <a:ext cx="426334" cy="7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70" fill="norm" stroke="1" extrusionOk="0">
                  <a:moveTo>
                    <a:pt x="8358" y="10770"/>
                  </a:moveTo>
                  <a:cubicBezTo>
                    <a:pt x="8675" y="10513"/>
                    <a:pt x="8993" y="10256"/>
                    <a:pt x="9099" y="9870"/>
                  </a:cubicBezTo>
                  <a:cubicBezTo>
                    <a:pt x="9205" y="9484"/>
                    <a:pt x="9099" y="8970"/>
                    <a:pt x="8781" y="8681"/>
                  </a:cubicBezTo>
                  <a:cubicBezTo>
                    <a:pt x="8463" y="8391"/>
                    <a:pt x="7934" y="8327"/>
                    <a:pt x="6663" y="8874"/>
                  </a:cubicBezTo>
                  <a:cubicBezTo>
                    <a:pt x="5393" y="9420"/>
                    <a:pt x="3381" y="10577"/>
                    <a:pt x="2111" y="11702"/>
                  </a:cubicBezTo>
                  <a:cubicBezTo>
                    <a:pt x="840" y="12827"/>
                    <a:pt x="311" y="13920"/>
                    <a:pt x="99" y="14627"/>
                  </a:cubicBezTo>
                  <a:cubicBezTo>
                    <a:pt x="-113" y="15334"/>
                    <a:pt x="-7" y="15656"/>
                    <a:pt x="628" y="15720"/>
                  </a:cubicBezTo>
                  <a:cubicBezTo>
                    <a:pt x="1263" y="15784"/>
                    <a:pt x="2428" y="15591"/>
                    <a:pt x="3911" y="14627"/>
                  </a:cubicBezTo>
                  <a:cubicBezTo>
                    <a:pt x="5393" y="13663"/>
                    <a:pt x="7193" y="11927"/>
                    <a:pt x="8463" y="10127"/>
                  </a:cubicBezTo>
                  <a:cubicBezTo>
                    <a:pt x="9734" y="8327"/>
                    <a:pt x="10475" y="6463"/>
                    <a:pt x="10952" y="4888"/>
                  </a:cubicBezTo>
                  <a:cubicBezTo>
                    <a:pt x="11428" y="3313"/>
                    <a:pt x="11640" y="2027"/>
                    <a:pt x="11693" y="1191"/>
                  </a:cubicBezTo>
                  <a:cubicBezTo>
                    <a:pt x="11746" y="356"/>
                    <a:pt x="11640" y="-30"/>
                    <a:pt x="11428" y="2"/>
                  </a:cubicBezTo>
                  <a:cubicBezTo>
                    <a:pt x="11216" y="34"/>
                    <a:pt x="10899" y="484"/>
                    <a:pt x="10528" y="1641"/>
                  </a:cubicBezTo>
                  <a:cubicBezTo>
                    <a:pt x="10158" y="2799"/>
                    <a:pt x="9734" y="4663"/>
                    <a:pt x="9628" y="6495"/>
                  </a:cubicBezTo>
                  <a:cubicBezTo>
                    <a:pt x="9522" y="8327"/>
                    <a:pt x="9734" y="10127"/>
                    <a:pt x="9893" y="11188"/>
                  </a:cubicBezTo>
                  <a:cubicBezTo>
                    <a:pt x="10052" y="12249"/>
                    <a:pt x="10158" y="12570"/>
                    <a:pt x="10369" y="12859"/>
                  </a:cubicBezTo>
                  <a:cubicBezTo>
                    <a:pt x="10581" y="13149"/>
                    <a:pt x="10899" y="13406"/>
                    <a:pt x="11322" y="13406"/>
                  </a:cubicBezTo>
                  <a:cubicBezTo>
                    <a:pt x="11746" y="13406"/>
                    <a:pt x="12275" y="13149"/>
                    <a:pt x="12911" y="12441"/>
                  </a:cubicBezTo>
                  <a:cubicBezTo>
                    <a:pt x="13546" y="11734"/>
                    <a:pt x="14287" y="10577"/>
                    <a:pt x="14658" y="9838"/>
                  </a:cubicBezTo>
                  <a:cubicBezTo>
                    <a:pt x="15028" y="9099"/>
                    <a:pt x="15028" y="8777"/>
                    <a:pt x="14975" y="8777"/>
                  </a:cubicBezTo>
                  <a:cubicBezTo>
                    <a:pt x="14922" y="8777"/>
                    <a:pt x="14816" y="9099"/>
                    <a:pt x="14816" y="9741"/>
                  </a:cubicBezTo>
                  <a:cubicBezTo>
                    <a:pt x="14816" y="10384"/>
                    <a:pt x="14922" y="11349"/>
                    <a:pt x="15452" y="11959"/>
                  </a:cubicBezTo>
                  <a:cubicBezTo>
                    <a:pt x="15981" y="12570"/>
                    <a:pt x="16934" y="12827"/>
                    <a:pt x="17622" y="12859"/>
                  </a:cubicBezTo>
                  <a:cubicBezTo>
                    <a:pt x="18311" y="12891"/>
                    <a:pt x="18734" y="12699"/>
                    <a:pt x="19158" y="12249"/>
                  </a:cubicBezTo>
                  <a:cubicBezTo>
                    <a:pt x="19581" y="11799"/>
                    <a:pt x="20005" y="11091"/>
                    <a:pt x="20322" y="10577"/>
                  </a:cubicBezTo>
                  <a:cubicBezTo>
                    <a:pt x="20640" y="10063"/>
                    <a:pt x="20852" y="9741"/>
                    <a:pt x="20958" y="9870"/>
                  </a:cubicBezTo>
                  <a:cubicBezTo>
                    <a:pt x="21063" y="9999"/>
                    <a:pt x="21063" y="10577"/>
                    <a:pt x="21169" y="11831"/>
                  </a:cubicBezTo>
                  <a:cubicBezTo>
                    <a:pt x="21275" y="13084"/>
                    <a:pt x="21487" y="15013"/>
                    <a:pt x="21116" y="16620"/>
                  </a:cubicBezTo>
                  <a:cubicBezTo>
                    <a:pt x="20746" y="18227"/>
                    <a:pt x="19793" y="19513"/>
                    <a:pt x="18681" y="20284"/>
                  </a:cubicBezTo>
                  <a:cubicBezTo>
                    <a:pt x="17569" y="21056"/>
                    <a:pt x="16299" y="21313"/>
                    <a:pt x="15028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579831" y="52395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00023" y="-1"/>
              <a:ext cx="411659" cy="547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76" fill="norm" stroke="1" extrusionOk="0">
                  <a:moveTo>
                    <a:pt x="9248" y="15830"/>
                  </a:moveTo>
                  <a:cubicBezTo>
                    <a:pt x="9580" y="15248"/>
                    <a:pt x="9912" y="14667"/>
                    <a:pt x="10023" y="14168"/>
                  </a:cubicBezTo>
                  <a:cubicBezTo>
                    <a:pt x="10134" y="13670"/>
                    <a:pt x="10023" y="13254"/>
                    <a:pt x="9026" y="13088"/>
                  </a:cubicBezTo>
                  <a:cubicBezTo>
                    <a:pt x="8029" y="12922"/>
                    <a:pt x="6146" y="13005"/>
                    <a:pt x="4485" y="14002"/>
                  </a:cubicBezTo>
                  <a:cubicBezTo>
                    <a:pt x="2823" y="14999"/>
                    <a:pt x="1383" y="16910"/>
                    <a:pt x="663" y="18114"/>
                  </a:cubicBezTo>
                  <a:cubicBezTo>
                    <a:pt x="-57" y="19319"/>
                    <a:pt x="-57" y="19817"/>
                    <a:pt x="54" y="20274"/>
                  </a:cubicBezTo>
                  <a:cubicBezTo>
                    <a:pt x="165" y="20731"/>
                    <a:pt x="386" y="21147"/>
                    <a:pt x="774" y="21354"/>
                  </a:cubicBezTo>
                  <a:cubicBezTo>
                    <a:pt x="1161" y="21562"/>
                    <a:pt x="1715" y="21562"/>
                    <a:pt x="2989" y="20897"/>
                  </a:cubicBezTo>
                  <a:cubicBezTo>
                    <a:pt x="4263" y="20233"/>
                    <a:pt x="6257" y="18904"/>
                    <a:pt x="7863" y="16827"/>
                  </a:cubicBezTo>
                  <a:cubicBezTo>
                    <a:pt x="9469" y="14750"/>
                    <a:pt x="10688" y="11925"/>
                    <a:pt x="11518" y="9142"/>
                  </a:cubicBezTo>
                  <a:cubicBezTo>
                    <a:pt x="12349" y="6359"/>
                    <a:pt x="12792" y="3617"/>
                    <a:pt x="12903" y="2039"/>
                  </a:cubicBezTo>
                  <a:cubicBezTo>
                    <a:pt x="13014" y="460"/>
                    <a:pt x="12792" y="45"/>
                    <a:pt x="12460" y="4"/>
                  </a:cubicBezTo>
                  <a:cubicBezTo>
                    <a:pt x="12128" y="-38"/>
                    <a:pt x="11685" y="294"/>
                    <a:pt x="11020" y="1831"/>
                  </a:cubicBezTo>
                  <a:cubicBezTo>
                    <a:pt x="10355" y="3368"/>
                    <a:pt x="9469" y="6110"/>
                    <a:pt x="8915" y="8851"/>
                  </a:cubicBezTo>
                  <a:cubicBezTo>
                    <a:pt x="8361" y="11593"/>
                    <a:pt x="8140" y="14334"/>
                    <a:pt x="8029" y="15996"/>
                  </a:cubicBezTo>
                  <a:cubicBezTo>
                    <a:pt x="7918" y="17657"/>
                    <a:pt x="7918" y="18239"/>
                    <a:pt x="7918" y="18737"/>
                  </a:cubicBezTo>
                  <a:cubicBezTo>
                    <a:pt x="7918" y="19236"/>
                    <a:pt x="7918" y="19651"/>
                    <a:pt x="8085" y="19651"/>
                  </a:cubicBezTo>
                  <a:cubicBezTo>
                    <a:pt x="8251" y="19651"/>
                    <a:pt x="8583" y="19236"/>
                    <a:pt x="9081" y="18156"/>
                  </a:cubicBezTo>
                  <a:cubicBezTo>
                    <a:pt x="9580" y="17076"/>
                    <a:pt x="10245" y="15331"/>
                    <a:pt x="10854" y="14127"/>
                  </a:cubicBezTo>
                  <a:cubicBezTo>
                    <a:pt x="11463" y="12922"/>
                    <a:pt x="12017" y="12257"/>
                    <a:pt x="12515" y="11800"/>
                  </a:cubicBezTo>
                  <a:cubicBezTo>
                    <a:pt x="13014" y="11344"/>
                    <a:pt x="13457" y="11094"/>
                    <a:pt x="13845" y="11136"/>
                  </a:cubicBezTo>
                  <a:cubicBezTo>
                    <a:pt x="14232" y="11177"/>
                    <a:pt x="14565" y="11510"/>
                    <a:pt x="14841" y="12714"/>
                  </a:cubicBezTo>
                  <a:cubicBezTo>
                    <a:pt x="15118" y="13919"/>
                    <a:pt x="15340" y="15996"/>
                    <a:pt x="15229" y="17325"/>
                  </a:cubicBezTo>
                  <a:cubicBezTo>
                    <a:pt x="15118" y="18654"/>
                    <a:pt x="14675" y="19236"/>
                    <a:pt x="14232" y="19651"/>
                  </a:cubicBezTo>
                  <a:cubicBezTo>
                    <a:pt x="13789" y="20067"/>
                    <a:pt x="13346" y="20316"/>
                    <a:pt x="12848" y="20399"/>
                  </a:cubicBezTo>
                  <a:cubicBezTo>
                    <a:pt x="12349" y="20482"/>
                    <a:pt x="11795" y="20399"/>
                    <a:pt x="11574" y="20067"/>
                  </a:cubicBezTo>
                  <a:cubicBezTo>
                    <a:pt x="11352" y="19734"/>
                    <a:pt x="11463" y="19153"/>
                    <a:pt x="12294" y="18073"/>
                  </a:cubicBezTo>
                  <a:cubicBezTo>
                    <a:pt x="13125" y="16993"/>
                    <a:pt x="14675" y="15414"/>
                    <a:pt x="15894" y="14334"/>
                  </a:cubicBezTo>
                  <a:cubicBezTo>
                    <a:pt x="17112" y="13254"/>
                    <a:pt x="17998" y="12673"/>
                    <a:pt x="18774" y="12174"/>
                  </a:cubicBezTo>
                  <a:cubicBezTo>
                    <a:pt x="19549" y="11676"/>
                    <a:pt x="20214" y="11260"/>
                    <a:pt x="20435" y="11260"/>
                  </a:cubicBezTo>
                  <a:cubicBezTo>
                    <a:pt x="20657" y="11260"/>
                    <a:pt x="20435" y="11676"/>
                    <a:pt x="19881" y="12922"/>
                  </a:cubicBezTo>
                  <a:cubicBezTo>
                    <a:pt x="19328" y="14168"/>
                    <a:pt x="18441" y="16245"/>
                    <a:pt x="17998" y="17491"/>
                  </a:cubicBezTo>
                  <a:cubicBezTo>
                    <a:pt x="17555" y="18737"/>
                    <a:pt x="17555" y="19153"/>
                    <a:pt x="18220" y="19485"/>
                  </a:cubicBezTo>
                  <a:cubicBezTo>
                    <a:pt x="18885" y="19817"/>
                    <a:pt x="20214" y="20067"/>
                    <a:pt x="21543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" name="Drawing"/>
          <p:cNvGrpSpPr/>
          <p:nvPr/>
        </p:nvGrpSpPr>
        <p:grpSpPr>
          <a:xfrm>
            <a:off x="169079" y="1339730"/>
            <a:ext cx="11540286" cy="8159400"/>
            <a:chOff x="0" y="0"/>
            <a:chExt cx="11540285" cy="8159398"/>
          </a:xfrm>
        </p:grpSpPr>
        <p:sp>
          <p:nvSpPr>
            <p:cNvPr id="522" name="Line"/>
            <p:cNvSpPr/>
            <p:nvPr/>
          </p:nvSpPr>
          <p:spPr>
            <a:xfrm>
              <a:off x="1272370" y="647818"/>
              <a:ext cx="317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738"/>
                    <a:pt x="18720" y="5476"/>
                    <a:pt x="15120" y="8468"/>
                  </a:cubicBezTo>
                  <a:cubicBezTo>
                    <a:pt x="11520" y="11459"/>
                    <a:pt x="5760" y="14704"/>
                    <a:pt x="2880" y="16935"/>
                  </a:cubicBezTo>
                  <a:cubicBezTo>
                    <a:pt x="0" y="19166"/>
                    <a:pt x="0" y="20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310470" y="571618"/>
              <a:ext cx="2476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200"/>
                    <a:pt x="5538" y="10800"/>
                    <a:pt x="9138" y="7200"/>
                  </a:cubicBezTo>
                  <a:cubicBezTo>
                    <a:pt x="12738" y="3600"/>
                    <a:pt x="1716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285070" y="876418"/>
              <a:ext cx="2159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7280"/>
                    <a:pt x="9741" y="12960"/>
                    <a:pt x="13341" y="9360"/>
                  </a:cubicBezTo>
                  <a:cubicBezTo>
                    <a:pt x="16941" y="5760"/>
                    <a:pt x="1927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659221" y="609835"/>
              <a:ext cx="171950" cy="46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96" fill="norm" stroke="1" extrusionOk="0">
                  <a:moveTo>
                    <a:pt x="21141" y="2645"/>
                  </a:moveTo>
                  <a:cubicBezTo>
                    <a:pt x="21141" y="2154"/>
                    <a:pt x="21141" y="1663"/>
                    <a:pt x="21011" y="1172"/>
                  </a:cubicBezTo>
                  <a:cubicBezTo>
                    <a:pt x="20881" y="681"/>
                    <a:pt x="20621" y="191"/>
                    <a:pt x="19840" y="43"/>
                  </a:cubicBezTo>
                  <a:cubicBezTo>
                    <a:pt x="19059" y="-104"/>
                    <a:pt x="17758" y="92"/>
                    <a:pt x="15286" y="1074"/>
                  </a:cubicBezTo>
                  <a:cubicBezTo>
                    <a:pt x="12813" y="2056"/>
                    <a:pt x="9170" y="3823"/>
                    <a:pt x="6177" y="6523"/>
                  </a:cubicBezTo>
                  <a:cubicBezTo>
                    <a:pt x="3184" y="9223"/>
                    <a:pt x="842" y="12856"/>
                    <a:pt x="192" y="15507"/>
                  </a:cubicBezTo>
                  <a:cubicBezTo>
                    <a:pt x="-459" y="18158"/>
                    <a:pt x="582" y="19827"/>
                    <a:pt x="2794" y="20661"/>
                  </a:cubicBezTo>
                  <a:cubicBezTo>
                    <a:pt x="5006" y="21496"/>
                    <a:pt x="8389" y="21496"/>
                    <a:pt x="11772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901919" y="730368"/>
              <a:ext cx="25310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21524" y="0"/>
                  </a:moveTo>
                  <a:cubicBezTo>
                    <a:pt x="20264" y="2009"/>
                    <a:pt x="19004" y="4019"/>
                    <a:pt x="17024" y="7033"/>
                  </a:cubicBezTo>
                  <a:cubicBezTo>
                    <a:pt x="15044" y="10047"/>
                    <a:pt x="12344" y="14065"/>
                    <a:pt x="10004" y="16409"/>
                  </a:cubicBezTo>
                  <a:cubicBezTo>
                    <a:pt x="7664" y="18753"/>
                    <a:pt x="5684" y="19423"/>
                    <a:pt x="4064" y="19005"/>
                  </a:cubicBezTo>
                  <a:cubicBezTo>
                    <a:pt x="2444" y="18586"/>
                    <a:pt x="1184" y="17079"/>
                    <a:pt x="554" y="15907"/>
                  </a:cubicBezTo>
                  <a:cubicBezTo>
                    <a:pt x="-76" y="14735"/>
                    <a:pt x="-76" y="13898"/>
                    <a:pt x="104" y="13060"/>
                  </a:cubicBezTo>
                  <a:cubicBezTo>
                    <a:pt x="284" y="12223"/>
                    <a:pt x="644" y="11386"/>
                    <a:pt x="1274" y="10967"/>
                  </a:cubicBezTo>
                  <a:cubicBezTo>
                    <a:pt x="1904" y="10549"/>
                    <a:pt x="2804" y="10549"/>
                    <a:pt x="3974" y="11302"/>
                  </a:cubicBezTo>
                  <a:cubicBezTo>
                    <a:pt x="5144" y="12056"/>
                    <a:pt x="6584" y="13563"/>
                    <a:pt x="8834" y="15405"/>
                  </a:cubicBezTo>
                  <a:cubicBezTo>
                    <a:pt x="11084" y="17247"/>
                    <a:pt x="14144" y="19423"/>
                    <a:pt x="17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2262970" y="1092318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2643421" y="791928"/>
              <a:ext cx="307841" cy="14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899" fill="norm" stroke="1" extrusionOk="0">
                  <a:moveTo>
                    <a:pt x="12215" y="8615"/>
                  </a:moveTo>
                  <a:cubicBezTo>
                    <a:pt x="11055" y="10775"/>
                    <a:pt x="9896" y="12935"/>
                    <a:pt x="8301" y="15095"/>
                  </a:cubicBezTo>
                  <a:cubicBezTo>
                    <a:pt x="6706" y="17255"/>
                    <a:pt x="4677" y="19415"/>
                    <a:pt x="3227" y="20340"/>
                  </a:cubicBezTo>
                  <a:cubicBezTo>
                    <a:pt x="1778" y="21266"/>
                    <a:pt x="908" y="20957"/>
                    <a:pt x="400" y="20032"/>
                  </a:cubicBezTo>
                  <a:cubicBezTo>
                    <a:pt x="-107" y="19106"/>
                    <a:pt x="-252" y="17563"/>
                    <a:pt x="690" y="15095"/>
                  </a:cubicBezTo>
                  <a:cubicBezTo>
                    <a:pt x="1633" y="12626"/>
                    <a:pt x="3662" y="9232"/>
                    <a:pt x="5837" y="8769"/>
                  </a:cubicBezTo>
                  <a:cubicBezTo>
                    <a:pt x="8011" y="8306"/>
                    <a:pt x="10331" y="10775"/>
                    <a:pt x="12143" y="13089"/>
                  </a:cubicBezTo>
                  <a:cubicBezTo>
                    <a:pt x="13955" y="15403"/>
                    <a:pt x="15259" y="17563"/>
                    <a:pt x="16564" y="18180"/>
                  </a:cubicBezTo>
                  <a:cubicBezTo>
                    <a:pt x="17869" y="18797"/>
                    <a:pt x="19174" y="17872"/>
                    <a:pt x="20043" y="15403"/>
                  </a:cubicBezTo>
                  <a:cubicBezTo>
                    <a:pt x="20913" y="12935"/>
                    <a:pt x="21348" y="8923"/>
                    <a:pt x="20913" y="5992"/>
                  </a:cubicBezTo>
                  <a:cubicBezTo>
                    <a:pt x="20478" y="3060"/>
                    <a:pt x="19174" y="1209"/>
                    <a:pt x="17651" y="437"/>
                  </a:cubicBezTo>
                  <a:cubicBezTo>
                    <a:pt x="16129" y="-334"/>
                    <a:pt x="14390" y="-25"/>
                    <a:pt x="13302" y="900"/>
                  </a:cubicBezTo>
                  <a:cubicBezTo>
                    <a:pt x="12215" y="1826"/>
                    <a:pt x="11780" y="3369"/>
                    <a:pt x="11780" y="4757"/>
                  </a:cubicBezTo>
                  <a:cubicBezTo>
                    <a:pt x="11780" y="6146"/>
                    <a:pt x="12215" y="7380"/>
                    <a:pt x="12650" y="8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088470" y="527168"/>
              <a:ext cx="128456" cy="56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0" y="0"/>
                  </a:moveTo>
                  <a:cubicBezTo>
                    <a:pt x="3832" y="650"/>
                    <a:pt x="7665" y="1299"/>
                    <a:pt x="11148" y="2883"/>
                  </a:cubicBezTo>
                  <a:cubicBezTo>
                    <a:pt x="14632" y="4466"/>
                    <a:pt x="17768" y="6983"/>
                    <a:pt x="19510" y="9460"/>
                  </a:cubicBezTo>
                  <a:cubicBezTo>
                    <a:pt x="21252" y="11937"/>
                    <a:pt x="21600" y="14373"/>
                    <a:pt x="20555" y="16281"/>
                  </a:cubicBezTo>
                  <a:cubicBezTo>
                    <a:pt x="19510" y="18189"/>
                    <a:pt x="17071" y="19570"/>
                    <a:pt x="14458" y="20423"/>
                  </a:cubicBezTo>
                  <a:cubicBezTo>
                    <a:pt x="11845" y="21275"/>
                    <a:pt x="9058" y="21600"/>
                    <a:pt x="7142" y="21600"/>
                  </a:cubicBezTo>
                  <a:cubicBezTo>
                    <a:pt x="5226" y="21600"/>
                    <a:pt x="4181" y="21275"/>
                    <a:pt x="3135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653620" y="800218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634570" y="952618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354920" y="1162168"/>
              <a:ext cx="133351" cy="174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0"/>
                  </a:moveTo>
                  <a:cubicBezTo>
                    <a:pt x="5486" y="4945"/>
                    <a:pt x="10971" y="9889"/>
                    <a:pt x="14057" y="13012"/>
                  </a:cubicBezTo>
                  <a:cubicBezTo>
                    <a:pt x="17143" y="16135"/>
                    <a:pt x="17829" y="17436"/>
                    <a:pt x="18686" y="18607"/>
                  </a:cubicBezTo>
                  <a:cubicBezTo>
                    <a:pt x="19543" y="19778"/>
                    <a:pt x="20571" y="20819"/>
                    <a:pt x="21086" y="21210"/>
                  </a:cubicBezTo>
                  <a:cubicBezTo>
                    <a:pt x="21600" y="21600"/>
                    <a:pt x="21600" y="21340"/>
                    <a:pt x="2160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418420" y="1155818"/>
              <a:ext cx="57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720"/>
                    <a:pt x="13600" y="1440"/>
                    <a:pt x="10000" y="5040"/>
                  </a:cubicBezTo>
                  <a:cubicBezTo>
                    <a:pt x="6400" y="8640"/>
                    <a:pt x="3200" y="15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507320" y="1301868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558120" y="1136768"/>
              <a:ext cx="82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634320" y="1168518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703"/>
                    <a:pt x="18000" y="7406"/>
                    <a:pt x="14400" y="11006"/>
                  </a:cubicBezTo>
                  <a:cubicBezTo>
                    <a:pt x="10800" y="14606"/>
                    <a:pt x="5400" y="18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489703" y="654168"/>
              <a:ext cx="59268" cy="463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0"/>
                  </a:moveTo>
                  <a:cubicBezTo>
                    <a:pt x="20057" y="3044"/>
                    <a:pt x="18514" y="6087"/>
                    <a:pt x="15429" y="9425"/>
                  </a:cubicBezTo>
                  <a:cubicBezTo>
                    <a:pt x="12343" y="12764"/>
                    <a:pt x="7714" y="16396"/>
                    <a:pt x="4629" y="18605"/>
                  </a:cubicBezTo>
                  <a:cubicBezTo>
                    <a:pt x="1543" y="20815"/>
                    <a:pt x="0" y="21600"/>
                    <a:pt x="0" y="21502"/>
                  </a:cubicBezTo>
                  <a:cubicBezTo>
                    <a:pt x="0" y="21404"/>
                    <a:pt x="1543" y="20422"/>
                    <a:pt x="3086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4533640" y="609718"/>
              <a:ext cx="28838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600" fill="norm" stroke="1" extrusionOk="0">
                  <a:moveTo>
                    <a:pt x="664" y="21600"/>
                  </a:moveTo>
                  <a:cubicBezTo>
                    <a:pt x="195" y="19440"/>
                    <a:pt x="-275" y="17280"/>
                    <a:pt x="195" y="15480"/>
                  </a:cubicBezTo>
                  <a:cubicBezTo>
                    <a:pt x="664" y="13680"/>
                    <a:pt x="2073" y="12240"/>
                    <a:pt x="5282" y="9900"/>
                  </a:cubicBezTo>
                  <a:cubicBezTo>
                    <a:pt x="8490" y="7560"/>
                    <a:pt x="13499" y="4320"/>
                    <a:pt x="16473" y="2520"/>
                  </a:cubicBezTo>
                  <a:cubicBezTo>
                    <a:pt x="19447" y="720"/>
                    <a:pt x="20386" y="360"/>
                    <a:pt x="213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548970" y="857368"/>
              <a:ext cx="2032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725" y="17280"/>
                    <a:pt x="9450" y="21600"/>
                    <a:pt x="13050" y="19440"/>
                  </a:cubicBezTo>
                  <a:cubicBezTo>
                    <a:pt x="16650" y="17280"/>
                    <a:pt x="19125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707720" y="1060568"/>
              <a:ext cx="158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3512"/>
                    <a:pt x="9216" y="7024"/>
                    <a:pt x="12816" y="10624"/>
                  </a:cubicBezTo>
                  <a:cubicBezTo>
                    <a:pt x="16416" y="14224"/>
                    <a:pt x="19008" y="17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707720" y="1105018"/>
              <a:ext cx="1778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6843" y="1317"/>
                  </a:cubicBezTo>
                  <a:cubicBezTo>
                    <a:pt x="14657" y="2634"/>
                    <a:pt x="11571" y="5268"/>
                    <a:pt x="8614" y="8254"/>
                  </a:cubicBezTo>
                  <a:cubicBezTo>
                    <a:pt x="5657" y="11239"/>
                    <a:pt x="2829" y="14576"/>
                    <a:pt x="1414" y="16859"/>
                  </a:cubicBezTo>
                  <a:cubicBezTo>
                    <a:pt x="0" y="19141"/>
                    <a:pt x="0" y="20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5084497" y="698742"/>
              <a:ext cx="162974" cy="48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01" fill="norm" stroke="1" extrusionOk="0">
                  <a:moveTo>
                    <a:pt x="21322" y="1111"/>
                  </a:moveTo>
                  <a:cubicBezTo>
                    <a:pt x="19937" y="646"/>
                    <a:pt x="18553" y="180"/>
                    <a:pt x="17168" y="41"/>
                  </a:cubicBezTo>
                  <a:cubicBezTo>
                    <a:pt x="15784" y="-99"/>
                    <a:pt x="14399" y="87"/>
                    <a:pt x="12184" y="1065"/>
                  </a:cubicBezTo>
                  <a:cubicBezTo>
                    <a:pt x="9968" y="2042"/>
                    <a:pt x="6922" y="3811"/>
                    <a:pt x="4707" y="6185"/>
                  </a:cubicBezTo>
                  <a:cubicBezTo>
                    <a:pt x="2491" y="8560"/>
                    <a:pt x="1107" y="11539"/>
                    <a:pt x="414" y="13913"/>
                  </a:cubicBezTo>
                  <a:cubicBezTo>
                    <a:pt x="-278" y="16287"/>
                    <a:pt x="-278" y="18056"/>
                    <a:pt x="1799" y="19220"/>
                  </a:cubicBezTo>
                  <a:cubicBezTo>
                    <a:pt x="3876" y="20384"/>
                    <a:pt x="8030" y="20942"/>
                    <a:pt x="12184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5254349" y="825618"/>
              <a:ext cx="22807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21550" y="0"/>
                  </a:moveTo>
                  <a:cubicBezTo>
                    <a:pt x="18550" y="5093"/>
                    <a:pt x="15550" y="10185"/>
                    <a:pt x="12650" y="13610"/>
                  </a:cubicBezTo>
                  <a:cubicBezTo>
                    <a:pt x="9750" y="17034"/>
                    <a:pt x="6950" y="18790"/>
                    <a:pt x="5050" y="19580"/>
                  </a:cubicBezTo>
                  <a:cubicBezTo>
                    <a:pt x="3150" y="20371"/>
                    <a:pt x="2150" y="20195"/>
                    <a:pt x="1450" y="19668"/>
                  </a:cubicBezTo>
                  <a:cubicBezTo>
                    <a:pt x="750" y="19141"/>
                    <a:pt x="350" y="18263"/>
                    <a:pt x="150" y="17298"/>
                  </a:cubicBezTo>
                  <a:cubicBezTo>
                    <a:pt x="-50" y="16332"/>
                    <a:pt x="-50" y="15278"/>
                    <a:pt x="150" y="14312"/>
                  </a:cubicBezTo>
                  <a:cubicBezTo>
                    <a:pt x="350" y="13346"/>
                    <a:pt x="750" y="12468"/>
                    <a:pt x="1450" y="12029"/>
                  </a:cubicBezTo>
                  <a:cubicBezTo>
                    <a:pt x="2150" y="11590"/>
                    <a:pt x="3150" y="11590"/>
                    <a:pt x="6050" y="12907"/>
                  </a:cubicBezTo>
                  <a:cubicBezTo>
                    <a:pt x="8950" y="14224"/>
                    <a:pt x="13750" y="16859"/>
                    <a:pt x="16650" y="18527"/>
                  </a:cubicBezTo>
                  <a:cubicBezTo>
                    <a:pt x="19550" y="20195"/>
                    <a:pt x="20550" y="20898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5622120" y="699561"/>
              <a:ext cx="129318" cy="57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564" fill="norm" stroke="1" extrusionOk="0">
                  <a:moveTo>
                    <a:pt x="0" y="444"/>
                  </a:moveTo>
                  <a:cubicBezTo>
                    <a:pt x="1371" y="204"/>
                    <a:pt x="2743" y="-36"/>
                    <a:pt x="4286" y="4"/>
                  </a:cubicBezTo>
                  <a:cubicBezTo>
                    <a:pt x="5829" y="44"/>
                    <a:pt x="7543" y="364"/>
                    <a:pt x="10457" y="1724"/>
                  </a:cubicBezTo>
                  <a:cubicBezTo>
                    <a:pt x="13371" y="3084"/>
                    <a:pt x="17486" y="5484"/>
                    <a:pt x="19543" y="8044"/>
                  </a:cubicBezTo>
                  <a:cubicBezTo>
                    <a:pt x="21600" y="10604"/>
                    <a:pt x="21600" y="13324"/>
                    <a:pt x="18171" y="15604"/>
                  </a:cubicBezTo>
                  <a:cubicBezTo>
                    <a:pt x="14743" y="17884"/>
                    <a:pt x="7886" y="19724"/>
                    <a:pt x="1029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3666320" y="0"/>
              <a:ext cx="189485" cy="311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18" fill="norm" stroke="1" extrusionOk="0">
                  <a:moveTo>
                    <a:pt x="0" y="4357"/>
                  </a:moveTo>
                  <a:cubicBezTo>
                    <a:pt x="1680" y="2762"/>
                    <a:pt x="3360" y="1168"/>
                    <a:pt x="6240" y="443"/>
                  </a:cubicBezTo>
                  <a:cubicBezTo>
                    <a:pt x="9120" y="-282"/>
                    <a:pt x="13200" y="-137"/>
                    <a:pt x="16320" y="1023"/>
                  </a:cubicBezTo>
                  <a:cubicBezTo>
                    <a:pt x="19440" y="2182"/>
                    <a:pt x="21600" y="4357"/>
                    <a:pt x="21480" y="7039"/>
                  </a:cubicBezTo>
                  <a:cubicBezTo>
                    <a:pt x="21360" y="9721"/>
                    <a:pt x="18960" y="12910"/>
                    <a:pt x="17160" y="14722"/>
                  </a:cubicBezTo>
                  <a:cubicBezTo>
                    <a:pt x="15360" y="16534"/>
                    <a:pt x="14160" y="16969"/>
                    <a:pt x="13440" y="17839"/>
                  </a:cubicBezTo>
                  <a:cubicBezTo>
                    <a:pt x="12720" y="18709"/>
                    <a:pt x="12480" y="20013"/>
                    <a:pt x="1224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786970" y="501768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596470" y="2082918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583770" y="2298818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1316820" y="1536818"/>
              <a:ext cx="15557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20571"/>
                    <a:pt x="2057" y="19543"/>
                    <a:pt x="3056" y="18514"/>
                  </a:cubicBezTo>
                  <a:cubicBezTo>
                    <a:pt x="4056" y="17486"/>
                    <a:pt x="5025" y="16457"/>
                    <a:pt x="6039" y="15557"/>
                  </a:cubicBezTo>
                  <a:cubicBezTo>
                    <a:pt x="7053" y="14657"/>
                    <a:pt x="8111" y="13886"/>
                    <a:pt x="9242" y="12857"/>
                  </a:cubicBezTo>
                  <a:cubicBezTo>
                    <a:pt x="10374" y="11829"/>
                    <a:pt x="11579" y="10543"/>
                    <a:pt x="12725" y="9257"/>
                  </a:cubicBezTo>
                  <a:cubicBezTo>
                    <a:pt x="13871" y="7971"/>
                    <a:pt x="14958" y="6686"/>
                    <a:pt x="16060" y="5400"/>
                  </a:cubicBezTo>
                  <a:cubicBezTo>
                    <a:pt x="17162" y="4114"/>
                    <a:pt x="18279" y="2829"/>
                    <a:pt x="19205" y="1929"/>
                  </a:cubicBezTo>
                  <a:cubicBezTo>
                    <a:pt x="20131" y="1029"/>
                    <a:pt x="20865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488270" y="1720968"/>
              <a:ext cx="895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8" y="19440"/>
                    <a:pt x="3677" y="17280"/>
                    <a:pt x="5668" y="15120"/>
                  </a:cubicBezTo>
                  <a:cubicBezTo>
                    <a:pt x="7660" y="12960"/>
                    <a:pt x="9804" y="10800"/>
                    <a:pt x="12128" y="9000"/>
                  </a:cubicBezTo>
                  <a:cubicBezTo>
                    <a:pt x="14451" y="7200"/>
                    <a:pt x="16953" y="5760"/>
                    <a:pt x="18562" y="4320"/>
                  </a:cubicBezTo>
                  <a:cubicBezTo>
                    <a:pt x="20170" y="2880"/>
                    <a:pt x="2088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4438433" y="1874318"/>
              <a:ext cx="137047" cy="55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031" fill="norm" stroke="1" extrusionOk="0">
                  <a:moveTo>
                    <a:pt x="3247" y="4541"/>
                  </a:moveTo>
                  <a:cubicBezTo>
                    <a:pt x="2929" y="6227"/>
                    <a:pt x="2612" y="7913"/>
                    <a:pt x="2612" y="10403"/>
                  </a:cubicBezTo>
                  <a:cubicBezTo>
                    <a:pt x="2612" y="12892"/>
                    <a:pt x="2929" y="16184"/>
                    <a:pt x="3088" y="18352"/>
                  </a:cubicBezTo>
                  <a:cubicBezTo>
                    <a:pt x="3247" y="20520"/>
                    <a:pt x="3247" y="21564"/>
                    <a:pt x="2771" y="20761"/>
                  </a:cubicBezTo>
                  <a:cubicBezTo>
                    <a:pt x="2294" y="19958"/>
                    <a:pt x="1341" y="17308"/>
                    <a:pt x="706" y="14498"/>
                  </a:cubicBezTo>
                  <a:cubicBezTo>
                    <a:pt x="71" y="11687"/>
                    <a:pt x="-247" y="8716"/>
                    <a:pt x="229" y="6388"/>
                  </a:cubicBezTo>
                  <a:cubicBezTo>
                    <a:pt x="706" y="4059"/>
                    <a:pt x="1977" y="2373"/>
                    <a:pt x="3247" y="1369"/>
                  </a:cubicBezTo>
                  <a:cubicBezTo>
                    <a:pt x="4518" y="365"/>
                    <a:pt x="5788" y="44"/>
                    <a:pt x="7059" y="4"/>
                  </a:cubicBezTo>
                  <a:cubicBezTo>
                    <a:pt x="8329" y="-36"/>
                    <a:pt x="9600" y="205"/>
                    <a:pt x="12300" y="1209"/>
                  </a:cubicBezTo>
                  <a:cubicBezTo>
                    <a:pt x="15000" y="2212"/>
                    <a:pt x="19129" y="3979"/>
                    <a:pt x="20241" y="5545"/>
                  </a:cubicBezTo>
                  <a:cubicBezTo>
                    <a:pt x="21353" y="7110"/>
                    <a:pt x="19447" y="8476"/>
                    <a:pt x="17065" y="9359"/>
                  </a:cubicBezTo>
                  <a:cubicBezTo>
                    <a:pt x="14682" y="10242"/>
                    <a:pt x="11824" y="10644"/>
                    <a:pt x="9124" y="10804"/>
                  </a:cubicBezTo>
                  <a:cubicBezTo>
                    <a:pt x="6424" y="10965"/>
                    <a:pt x="3882" y="10884"/>
                    <a:pt x="2612" y="10644"/>
                  </a:cubicBezTo>
                  <a:cubicBezTo>
                    <a:pt x="1341" y="10403"/>
                    <a:pt x="1341" y="10001"/>
                    <a:pt x="1341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4552055" y="2108318"/>
              <a:ext cx="168366" cy="28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19" fill="norm" stroke="1" extrusionOk="0">
                  <a:moveTo>
                    <a:pt x="2036" y="6104"/>
                  </a:moveTo>
                  <a:cubicBezTo>
                    <a:pt x="956" y="5165"/>
                    <a:pt x="-124" y="4226"/>
                    <a:pt x="11" y="3757"/>
                  </a:cubicBezTo>
                  <a:cubicBezTo>
                    <a:pt x="146" y="3287"/>
                    <a:pt x="1496" y="3287"/>
                    <a:pt x="3386" y="3991"/>
                  </a:cubicBezTo>
                  <a:cubicBezTo>
                    <a:pt x="5276" y="4696"/>
                    <a:pt x="7706" y="6104"/>
                    <a:pt x="8786" y="9000"/>
                  </a:cubicBezTo>
                  <a:cubicBezTo>
                    <a:pt x="9866" y="11896"/>
                    <a:pt x="9596" y="16278"/>
                    <a:pt x="8786" y="18704"/>
                  </a:cubicBezTo>
                  <a:cubicBezTo>
                    <a:pt x="7976" y="21130"/>
                    <a:pt x="6626" y="21600"/>
                    <a:pt x="5681" y="21365"/>
                  </a:cubicBezTo>
                  <a:cubicBezTo>
                    <a:pt x="4736" y="21130"/>
                    <a:pt x="4196" y="20191"/>
                    <a:pt x="5006" y="17452"/>
                  </a:cubicBezTo>
                  <a:cubicBezTo>
                    <a:pt x="5816" y="14713"/>
                    <a:pt x="7976" y="10174"/>
                    <a:pt x="10946" y="6965"/>
                  </a:cubicBezTo>
                  <a:cubicBezTo>
                    <a:pt x="13916" y="3757"/>
                    <a:pt x="17696" y="1878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800854" y="1942334"/>
              <a:ext cx="141817" cy="46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1213"/>
                  </a:moveTo>
                  <a:cubicBezTo>
                    <a:pt x="20633" y="822"/>
                    <a:pt x="19666" y="431"/>
                    <a:pt x="18054" y="187"/>
                  </a:cubicBezTo>
                  <a:cubicBezTo>
                    <a:pt x="16442" y="-57"/>
                    <a:pt x="14185" y="-155"/>
                    <a:pt x="11606" y="480"/>
                  </a:cubicBezTo>
                  <a:cubicBezTo>
                    <a:pt x="9027" y="1116"/>
                    <a:pt x="6125" y="2484"/>
                    <a:pt x="3869" y="4781"/>
                  </a:cubicBezTo>
                  <a:cubicBezTo>
                    <a:pt x="1612" y="7078"/>
                    <a:pt x="0" y="10303"/>
                    <a:pt x="0" y="13040"/>
                  </a:cubicBezTo>
                  <a:cubicBezTo>
                    <a:pt x="0" y="15776"/>
                    <a:pt x="1612" y="18024"/>
                    <a:pt x="4030" y="19344"/>
                  </a:cubicBezTo>
                  <a:cubicBezTo>
                    <a:pt x="6448" y="20663"/>
                    <a:pt x="9672" y="21054"/>
                    <a:pt x="12896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5044270" y="2082918"/>
              <a:ext cx="2095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527"/>
                    <a:pt x="6982" y="7053"/>
                    <a:pt x="10145" y="10359"/>
                  </a:cubicBezTo>
                  <a:cubicBezTo>
                    <a:pt x="13309" y="13665"/>
                    <a:pt x="16145" y="16751"/>
                    <a:pt x="18000" y="18588"/>
                  </a:cubicBezTo>
                  <a:cubicBezTo>
                    <a:pt x="19855" y="20424"/>
                    <a:pt x="20727" y="210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114120" y="2044818"/>
              <a:ext cx="1524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038"/>
                    <a:pt x="15600" y="4075"/>
                    <a:pt x="12150" y="7132"/>
                  </a:cubicBezTo>
                  <a:cubicBezTo>
                    <a:pt x="8700" y="10189"/>
                    <a:pt x="4800" y="14264"/>
                    <a:pt x="2700" y="16845"/>
                  </a:cubicBezTo>
                  <a:cubicBezTo>
                    <a:pt x="600" y="19426"/>
                    <a:pt x="300" y="20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5486518" y="2089268"/>
              <a:ext cx="17370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21356" y="0"/>
                  </a:moveTo>
                  <a:cubicBezTo>
                    <a:pt x="15370" y="3757"/>
                    <a:pt x="9385" y="7513"/>
                    <a:pt x="5872" y="9861"/>
                  </a:cubicBezTo>
                  <a:cubicBezTo>
                    <a:pt x="2358" y="12209"/>
                    <a:pt x="1317" y="13148"/>
                    <a:pt x="667" y="14400"/>
                  </a:cubicBezTo>
                  <a:cubicBezTo>
                    <a:pt x="16" y="15652"/>
                    <a:pt x="-244" y="17217"/>
                    <a:pt x="276" y="18313"/>
                  </a:cubicBezTo>
                  <a:cubicBezTo>
                    <a:pt x="797" y="19409"/>
                    <a:pt x="2098" y="20035"/>
                    <a:pt x="5091" y="20504"/>
                  </a:cubicBezTo>
                  <a:cubicBezTo>
                    <a:pt x="8084" y="20974"/>
                    <a:pt x="12768" y="21287"/>
                    <a:pt x="17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469720" y="2324218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750832" y="2051168"/>
              <a:ext cx="24593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21451" y="0"/>
                  </a:moveTo>
                  <a:cubicBezTo>
                    <a:pt x="19420" y="3221"/>
                    <a:pt x="17389" y="6442"/>
                    <a:pt x="14989" y="9000"/>
                  </a:cubicBezTo>
                  <a:cubicBezTo>
                    <a:pt x="12589" y="11558"/>
                    <a:pt x="9820" y="13453"/>
                    <a:pt x="7882" y="14495"/>
                  </a:cubicBezTo>
                  <a:cubicBezTo>
                    <a:pt x="5943" y="15537"/>
                    <a:pt x="4836" y="15726"/>
                    <a:pt x="3636" y="15253"/>
                  </a:cubicBezTo>
                  <a:cubicBezTo>
                    <a:pt x="2436" y="14779"/>
                    <a:pt x="1143" y="13642"/>
                    <a:pt x="497" y="12600"/>
                  </a:cubicBezTo>
                  <a:cubicBezTo>
                    <a:pt x="-149" y="11558"/>
                    <a:pt x="-149" y="10611"/>
                    <a:pt x="405" y="10042"/>
                  </a:cubicBezTo>
                  <a:cubicBezTo>
                    <a:pt x="959" y="9474"/>
                    <a:pt x="2066" y="9284"/>
                    <a:pt x="4466" y="9758"/>
                  </a:cubicBezTo>
                  <a:cubicBezTo>
                    <a:pt x="6866" y="10232"/>
                    <a:pt x="10559" y="11368"/>
                    <a:pt x="13420" y="13453"/>
                  </a:cubicBezTo>
                  <a:cubicBezTo>
                    <a:pt x="16282" y="15537"/>
                    <a:pt x="18313" y="18568"/>
                    <a:pt x="20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6503149" y="2017187"/>
              <a:ext cx="217522" cy="33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10" fill="norm" stroke="1" extrusionOk="0">
                  <a:moveTo>
                    <a:pt x="1406" y="8091"/>
                  </a:moveTo>
                  <a:cubicBezTo>
                    <a:pt x="2029" y="11669"/>
                    <a:pt x="2652" y="15247"/>
                    <a:pt x="2652" y="17433"/>
                  </a:cubicBezTo>
                  <a:cubicBezTo>
                    <a:pt x="2652" y="19620"/>
                    <a:pt x="2029" y="20415"/>
                    <a:pt x="1509" y="20481"/>
                  </a:cubicBezTo>
                  <a:cubicBezTo>
                    <a:pt x="990" y="20547"/>
                    <a:pt x="575" y="19885"/>
                    <a:pt x="263" y="17301"/>
                  </a:cubicBezTo>
                  <a:cubicBezTo>
                    <a:pt x="-48" y="14717"/>
                    <a:pt x="-256" y="10211"/>
                    <a:pt x="679" y="6898"/>
                  </a:cubicBezTo>
                  <a:cubicBezTo>
                    <a:pt x="1613" y="3585"/>
                    <a:pt x="3690" y="1465"/>
                    <a:pt x="6494" y="538"/>
                  </a:cubicBezTo>
                  <a:cubicBezTo>
                    <a:pt x="9298" y="-390"/>
                    <a:pt x="12829" y="-125"/>
                    <a:pt x="15425" y="1399"/>
                  </a:cubicBezTo>
                  <a:cubicBezTo>
                    <a:pt x="18021" y="2923"/>
                    <a:pt x="19682" y="5706"/>
                    <a:pt x="20513" y="9217"/>
                  </a:cubicBezTo>
                  <a:cubicBezTo>
                    <a:pt x="21344" y="12729"/>
                    <a:pt x="21344" y="16970"/>
                    <a:pt x="21344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7082620" y="1917818"/>
              <a:ext cx="1905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600"/>
                    <a:pt x="10080" y="9200"/>
                    <a:pt x="13680" y="12800"/>
                  </a:cubicBezTo>
                  <a:cubicBezTo>
                    <a:pt x="17280" y="16400"/>
                    <a:pt x="1944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229033" y="1936868"/>
              <a:ext cx="9488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21050" y="0"/>
                  </a:moveTo>
                  <a:cubicBezTo>
                    <a:pt x="16354" y="3724"/>
                    <a:pt x="11659" y="7448"/>
                    <a:pt x="7902" y="10738"/>
                  </a:cubicBezTo>
                  <a:cubicBezTo>
                    <a:pt x="4146" y="14028"/>
                    <a:pt x="1328" y="16883"/>
                    <a:pt x="389" y="18621"/>
                  </a:cubicBezTo>
                  <a:cubicBezTo>
                    <a:pt x="-550" y="20359"/>
                    <a:pt x="389" y="20979"/>
                    <a:pt x="13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603059" y="2032118"/>
              <a:ext cx="19189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19046" y="0"/>
                  </a:moveTo>
                  <a:cubicBezTo>
                    <a:pt x="20220" y="0"/>
                    <a:pt x="21394" y="0"/>
                    <a:pt x="21277" y="533"/>
                  </a:cubicBezTo>
                  <a:cubicBezTo>
                    <a:pt x="21159" y="1067"/>
                    <a:pt x="19751" y="2133"/>
                    <a:pt x="16346" y="4667"/>
                  </a:cubicBezTo>
                  <a:cubicBezTo>
                    <a:pt x="12942" y="7200"/>
                    <a:pt x="7542" y="11200"/>
                    <a:pt x="4255" y="13733"/>
                  </a:cubicBezTo>
                  <a:cubicBezTo>
                    <a:pt x="968" y="16267"/>
                    <a:pt x="-206" y="17333"/>
                    <a:pt x="29" y="18000"/>
                  </a:cubicBezTo>
                  <a:cubicBezTo>
                    <a:pt x="264" y="18667"/>
                    <a:pt x="1907" y="18933"/>
                    <a:pt x="5546" y="19467"/>
                  </a:cubicBezTo>
                  <a:cubicBezTo>
                    <a:pt x="9185" y="20000"/>
                    <a:pt x="14820" y="20800"/>
                    <a:pt x="204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646641" y="2235318"/>
              <a:ext cx="197980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118" fill="norm" stroke="1" extrusionOk="0">
                  <a:moveTo>
                    <a:pt x="2880" y="0"/>
                  </a:moveTo>
                  <a:cubicBezTo>
                    <a:pt x="1502" y="7200"/>
                    <a:pt x="123" y="14400"/>
                    <a:pt x="8" y="18000"/>
                  </a:cubicBezTo>
                  <a:cubicBezTo>
                    <a:pt x="-107" y="21600"/>
                    <a:pt x="1042" y="21600"/>
                    <a:pt x="4489" y="20400"/>
                  </a:cubicBezTo>
                  <a:cubicBezTo>
                    <a:pt x="7936" y="19200"/>
                    <a:pt x="13680" y="16800"/>
                    <a:pt x="16897" y="14400"/>
                  </a:cubicBezTo>
                  <a:cubicBezTo>
                    <a:pt x="20114" y="12000"/>
                    <a:pt x="20804" y="9600"/>
                    <a:pt x="21493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8035591" y="1994018"/>
              <a:ext cx="314120" cy="25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63" fill="norm" stroke="1" extrusionOk="0">
                  <a:moveTo>
                    <a:pt x="15189" y="0"/>
                  </a:moveTo>
                  <a:cubicBezTo>
                    <a:pt x="14610" y="1770"/>
                    <a:pt x="14030" y="3541"/>
                    <a:pt x="12798" y="6551"/>
                  </a:cubicBezTo>
                  <a:cubicBezTo>
                    <a:pt x="11565" y="9561"/>
                    <a:pt x="9681" y="13810"/>
                    <a:pt x="8086" y="16554"/>
                  </a:cubicBezTo>
                  <a:cubicBezTo>
                    <a:pt x="6491" y="19298"/>
                    <a:pt x="5187" y="20538"/>
                    <a:pt x="4172" y="21069"/>
                  </a:cubicBezTo>
                  <a:cubicBezTo>
                    <a:pt x="3157" y="21600"/>
                    <a:pt x="2432" y="21423"/>
                    <a:pt x="1780" y="20449"/>
                  </a:cubicBezTo>
                  <a:cubicBezTo>
                    <a:pt x="1128" y="19475"/>
                    <a:pt x="548" y="17705"/>
                    <a:pt x="258" y="16377"/>
                  </a:cubicBezTo>
                  <a:cubicBezTo>
                    <a:pt x="-32" y="15049"/>
                    <a:pt x="-32" y="14164"/>
                    <a:pt x="40" y="13190"/>
                  </a:cubicBezTo>
                  <a:cubicBezTo>
                    <a:pt x="113" y="12216"/>
                    <a:pt x="258" y="11154"/>
                    <a:pt x="693" y="10446"/>
                  </a:cubicBezTo>
                  <a:cubicBezTo>
                    <a:pt x="1128" y="9738"/>
                    <a:pt x="1853" y="9384"/>
                    <a:pt x="2867" y="9649"/>
                  </a:cubicBezTo>
                  <a:cubicBezTo>
                    <a:pt x="3882" y="9915"/>
                    <a:pt x="5187" y="10800"/>
                    <a:pt x="6926" y="11862"/>
                  </a:cubicBezTo>
                  <a:cubicBezTo>
                    <a:pt x="8666" y="12925"/>
                    <a:pt x="10840" y="14164"/>
                    <a:pt x="12290" y="14872"/>
                  </a:cubicBezTo>
                  <a:cubicBezTo>
                    <a:pt x="13740" y="15580"/>
                    <a:pt x="14465" y="15757"/>
                    <a:pt x="15552" y="15403"/>
                  </a:cubicBezTo>
                  <a:cubicBezTo>
                    <a:pt x="16639" y="15049"/>
                    <a:pt x="18089" y="14164"/>
                    <a:pt x="19104" y="13456"/>
                  </a:cubicBezTo>
                  <a:cubicBezTo>
                    <a:pt x="20118" y="12748"/>
                    <a:pt x="20698" y="12216"/>
                    <a:pt x="21061" y="11508"/>
                  </a:cubicBezTo>
                  <a:cubicBezTo>
                    <a:pt x="21423" y="10800"/>
                    <a:pt x="21568" y="9915"/>
                    <a:pt x="21496" y="8941"/>
                  </a:cubicBezTo>
                  <a:cubicBezTo>
                    <a:pt x="21423" y="7967"/>
                    <a:pt x="21133" y="6905"/>
                    <a:pt x="20698" y="5931"/>
                  </a:cubicBezTo>
                  <a:cubicBezTo>
                    <a:pt x="20263" y="4957"/>
                    <a:pt x="19683" y="4072"/>
                    <a:pt x="19031" y="3630"/>
                  </a:cubicBezTo>
                  <a:cubicBezTo>
                    <a:pt x="18379" y="3187"/>
                    <a:pt x="17654" y="3187"/>
                    <a:pt x="16422" y="3718"/>
                  </a:cubicBezTo>
                  <a:cubicBezTo>
                    <a:pt x="15189" y="4249"/>
                    <a:pt x="13450" y="5311"/>
                    <a:pt x="11710" y="6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8378020" y="1886068"/>
              <a:ext cx="11662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5786" y="0"/>
                  </a:moveTo>
                  <a:cubicBezTo>
                    <a:pt x="9257" y="617"/>
                    <a:pt x="12729" y="1234"/>
                    <a:pt x="15814" y="3189"/>
                  </a:cubicBezTo>
                  <a:cubicBezTo>
                    <a:pt x="18900" y="5143"/>
                    <a:pt x="21600" y="8434"/>
                    <a:pt x="21214" y="11314"/>
                  </a:cubicBezTo>
                  <a:cubicBezTo>
                    <a:pt x="20829" y="14194"/>
                    <a:pt x="17357" y="16663"/>
                    <a:pt x="13307" y="18309"/>
                  </a:cubicBezTo>
                  <a:cubicBezTo>
                    <a:pt x="9257" y="19954"/>
                    <a:pt x="4629" y="207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7266770" y="2512201"/>
              <a:ext cx="857251" cy="5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6" fill="norm" stroke="1" extrusionOk="0">
                  <a:moveTo>
                    <a:pt x="0" y="13449"/>
                  </a:moveTo>
                  <a:cubicBezTo>
                    <a:pt x="1600" y="9295"/>
                    <a:pt x="3200" y="5141"/>
                    <a:pt x="5067" y="2649"/>
                  </a:cubicBezTo>
                  <a:cubicBezTo>
                    <a:pt x="6933" y="157"/>
                    <a:pt x="9067" y="-674"/>
                    <a:pt x="11200" y="572"/>
                  </a:cubicBezTo>
                  <a:cubicBezTo>
                    <a:pt x="13333" y="1818"/>
                    <a:pt x="15467" y="5141"/>
                    <a:pt x="17200" y="8880"/>
                  </a:cubicBezTo>
                  <a:cubicBezTo>
                    <a:pt x="18933" y="12618"/>
                    <a:pt x="20267" y="16772"/>
                    <a:pt x="21600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7419170" y="2590918"/>
              <a:ext cx="723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1" y="18600"/>
                    <a:pt x="4042" y="15600"/>
                    <a:pt x="6505" y="12600"/>
                  </a:cubicBezTo>
                  <a:cubicBezTo>
                    <a:pt x="8968" y="9600"/>
                    <a:pt x="11874" y="6600"/>
                    <a:pt x="14463" y="4500"/>
                  </a:cubicBezTo>
                  <a:cubicBezTo>
                    <a:pt x="17053" y="2400"/>
                    <a:pt x="1932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9127320" y="217181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9140020" y="2305168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947753" y="1898768"/>
              <a:ext cx="168926" cy="57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532" fill="norm" stroke="1" extrusionOk="0">
                  <a:moveTo>
                    <a:pt x="6869" y="7624"/>
                  </a:moveTo>
                  <a:cubicBezTo>
                    <a:pt x="6088" y="9212"/>
                    <a:pt x="5307" y="10800"/>
                    <a:pt x="5177" y="12944"/>
                  </a:cubicBezTo>
                  <a:cubicBezTo>
                    <a:pt x="5047" y="15088"/>
                    <a:pt x="5567" y="17788"/>
                    <a:pt x="5697" y="19376"/>
                  </a:cubicBezTo>
                  <a:cubicBezTo>
                    <a:pt x="5828" y="20965"/>
                    <a:pt x="5567" y="21441"/>
                    <a:pt x="5047" y="21521"/>
                  </a:cubicBezTo>
                  <a:cubicBezTo>
                    <a:pt x="4526" y="21600"/>
                    <a:pt x="3746" y="21282"/>
                    <a:pt x="2835" y="19813"/>
                  </a:cubicBezTo>
                  <a:cubicBezTo>
                    <a:pt x="1924" y="18344"/>
                    <a:pt x="883" y="15724"/>
                    <a:pt x="362" y="12904"/>
                  </a:cubicBezTo>
                  <a:cubicBezTo>
                    <a:pt x="-158" y="10085"/>
                    <a:pt x="-158" y="7068"/>
                    <a:pt x="623" y="4963"/>
                  </a:cubicBezTo>
                  <a:cubicBezTo>
                    <a:pt x="1403" y="2859"/>
                    <a:pt x="2965" y="1668"/>
                    <a:pt x="4266" y="953"/>
                  </a:cubicBezTo>
                  <a:cubicBezTo>
                    <a:pt x="5567" y="238"/>
                    <a:pt x="6608" y="0"/>
                    <a:pt x="8820" y="0"/>
                  </a:cubicBezTo>
                  <a:cubicBezTo>
                    <a:pt x="11032" y="0"/>
                    <a:pt x="14415" y="238"/>
                    <a:pt x="17018" y="953"/>
                  </a:cubicBezTo>
                  <a:cubicBezTo>
                    <a:pt x="19620" y="1668"/>
                    <a:pt x="21442" y="2859"/>
                    <a:pt x="20531" y="4050"/>
                  </a:cubicBezTo>
                  <a:cubicBezTo>
                    <a:pt x="19620" y="5241"/>
                    <a:pt x="15977" y="6432"/>
                    <a:pt x="13114" y="7226"/>
                  </a:cubicBezTo>
                  <a:cubicBezTo>
                    <a:pt x="10252" y="8021"/>
                    <a:pt x="8170" y="8418"/>
                    <a:pt x="6088" y="8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0079820" y="2165468"/>
              <a:ext cx="152401" cy="21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6231"/>
                  </a:moveTo>
                  <a:cubicBezTo>
                    <a:pt x="900" y="5400"/>
                    <a:pt x="1800" y="4569"/>
                    <a:pt x="3150" y="4465"/>
                  </a:cubicBezTo>
                  <a:cubicBezTo>
                    <a:pt x="4500" y="4362"/>
                    <a:pt x="6300" y="4985"/>
                    <a:pt x="8250" y="6438"/>
                  </a:cubicBezTo>
                  <a:cubicBezTo>
                    <a:pt x="10200" y="7892"/>
                    <a:pt x="12300" y="10177"/>
                    <a:pt x="13050" y="12773"/>
                  </a:cubicBezTo>
                  <a:cubicBezTo>
                    <a:pt x="13800" y="15369"/>
                    <a:pt x="13200" y="18277"/>
                    <a:pt x="11250" y="19835"/>
                  </a:cubicBezTo>
                  <a:cubicBezTo>
                    <a:pt x="9300" y="21392"/>
                    <a:pt x="6000" y="21600"/>
                    <a:pt x="4350" y="19731"/>
                  </a:cubicBezTo>
                  <a:cubicBezTo>
                    <a:pt x="2700" y="17862"/>
                    <a:pt x="2700" y="13915"/>
                    <a:pt x="5850" y="10281"/>
                  </a:cubicBezTo>
                  <a:cubicBezTo>
                    <a:pt x="9000" y="6646"/>
                    <a:pt x="15300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0331431" y="2013212"/>
              <a:ext cx="129390" cy="379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272" fill="norm" stroke="1" extrusionOk="0">
                  <a:moveTo>
                    <a:pt x="21297" y="3196"/>
                  </a:moveTo>
                  <a:cubicBezTo>
                    <a:pt x="21297" y="2603"/>
                    <a:pt x="21297" y="2009"/>
                    <a:pt x="20949" y="1416"/>
                  </a:cubicBezTo>
                  <a:cubicBezTo>
                    <a:pt x="20600" y="822"/>
                    <a:pt x="19903" y="229"/>
                    <a:pt x="18684" y="51"/>
                  </a:cubicBezTo>
                  <a:cubicBezTo>
                    <a:pt x="17465" y="-127"/>
                    <a:pt x="15723" y="110"/>
                    <a:pt x="13110" y="1535"/>
                  </a:cubicBezTo>
                  <a:cubicBezTo>
                    <a:pt x="10497" y="2959"/>
                    <a:pt x="7013" y="5570"/>
                    <a:pt x="4574" y="8655"/>
                  </a:cubicBezTo>
                  <a:cubicBezTo>
                    <a:pt x="2136" y="11741"/>
                    <a:pt x="742" y="15302"/>
                    <a:pt x="220" y="17438"/>
                  </a:cubicBezTo>
                  <a:cubicBezTo>
                    <a:pt x="-303" y="19574"/>
                    <a:pt x="45" y="20286"/>
                    <a:pt x="1962" y="20761"/>
                  </a:cubicBezTo>
                  <a:cubicBezTo>
                    <a:pt x="3878" y="21236"/>
                    <a:pt x="7362" y="21473"/>
                    <a:pt x="10149" y="21058"/>
                  </a:cubicBezTo>
                  <a:cubicBezTo>
                    <a:pt x="12936" y="20642"/>
                    <a:pt x="15026" y="19574"/>
                    <a:pt x="17116" y="18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0477947" y="2100837"/>
              <a:ext cx="198774" cy="26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21" fill="norm" stroke="1" extrusionOk="0">
                  <a:moveTo>
                    <a:pt x="207" y="1622"/>
                  </a:moveTo>
                  <a:cubicBezTo>
                    <a:pt x="207" y="771"/>
                    <a:pt x="207" y="-79"/>
                    <a:pt x="93" y="6"/>
                  </a:cubicBezTo>
                  <a:cubicBezTo>
                    <a:pt x="-21" y="91"/>
                    <a:pt x="-248" y="1112"/>
                    <a:pt x="1003" y="2982"/>
                  </a:cubicBezTo>
                  <a:cubicBezTo>
                    <a:pt x="2253" y="4853"/>
                    <a:pt x="4981" y="7575"/>
                    <a:pt x="8619" y="10806"/>
                  </a:cubicBezTo>
                  <a:cubicBezTo>
                    <a:pt x="12257" y="14038"/>
                    <a:pt x="16805" y="17779"/>
                    <a:pt x="21352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0475916" y="2057518"/>
              <a:ext cx="194455" cy="33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40" fill="norm" stroke="1" extrusionOk="0">
                  <a:moveTo>
                    <a:pt x="21337" y="0"/>
                  </a:moveTo>
                  <a:cubicBezTo>
                    <a:pt x="20176" y="136"/>
                    <a:pt x="19014" y="272"/>
                    <a:pt x="17389" y="2038"/>
                  </a:cubicBezTo>
                  <a:cubicBezTo>
                    <a:pt x="15763" y="3804"/>
                    <a:pt x="13672" y="7200"/>
                    <a:pt x="10885" y="10528"/>
                  </a:cubicBezTo>
                  <a:cubicBezTo>
                    <a:pt x="8098" y="13857"/>
                    <a:pt x="4614" y="17117"/>
                    <a:pt x="2524" y="19019"/>
                  </a:cubicBezTo>
                  <a:cubicBezTo>
                    <a:pt x="434" y="20921"/>
                    <a:pt x="-263" y="21464"/>
                    <a:pt x="85" y="21532"/>
                  </a:cubicBezTo>
                  <a:cubicBezTo>
                    <a:pt x="434" y="21600"/>
                    <a:pt x="1827" y="21192"/>
                    <a:pt x="3105" y="20785"/>
                  </a:cubicBezTo>
                  <a:cubicBezTo>
                    <a:pt x="4382" y="20377"/>
                    <a:pt x="5543" y="19970"/>
                    <a:pt x="6705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0780711" y="2074290"/>
              <a:ext cx="207160" cy="20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80" fill="norm" stroke="1" extrusionOk="0">
                  <a:moveTo>
                    <a:pt x="19390" y="889"/>
                  </a:moveTo>
                  <a:cubicBezTo>
                    <a:pt x="18518" y="235"/>
                    <a:pt x="17645" y="-420"/>
                    <a:pt x="16118" y="344"/>
                  </a:cubicBezTo>
                  <a:cubicBezTo>
                    <a:pt x="14590" y="1107"/>
                    <a:pt x="12409" y="3289"/>
                    <a:pt x="9790" y="6016"/>
                  </a:cubicBezTo>
                  <a:cubicBezTo>
                    <a:pt x="7172" y="8744"/>
                    <a:pt x="4118" y="12016"/>
                    <a:pt x="2263" y="14416"/>
                  </a:cubicBezTo>
                  <a:cubicBezTo>
                    <a:pt x="409" y="16816"/>
                    <a:pt x="-246" y="18344"/>
                    <a:pt x="81" y="19216"/>
                  </a:cubicBezTo>
                  <a:cubicBezTo>
                    <a:pt x="409" y="20089"/>
                    <a:pt x="1718" y="20307"/>
                    <a:pt x="5427" y="20525"/>
                  </a:cubicBezTo>
                  <a:cubicBezTo>
                    <a:pt x="9136" y="20744"/>
                    <a:pt x="15245" y="20962"/>
                    <a:pt x="21354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0797112" y="2349618"/>
              <a:ext cx="197109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00" fill="norm" stroke="1" extrusionOk="0">
                  <a:moveTo>
                    <a:pt x="3475" y="0"/>
                  </a:moveTo>
                  <a:cubicBezTo>
                    <a:pt x="1866" y="7200"/>
                    <a:pt x="258" y="14400"/>
                    <a:pt x="28" y="18000"/>
                  </a:cubicBezTo>
                  <a:cubicBezTo>
                    <a:pt x="-202" y="21600"/>
                    <a:pt x="947" y="21600"/>
                    <a:pt x="4738" y="20700"/>
                  </a:cubicBezTo>
                  <a:cubicBezTo>
                    <a:pt x="8530" y="19800"/>
                    <a:pt x="14964" y="18000"/>
                    <a:pt x="2139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1077950" y="2057518"/>
              <a:ext cx="24647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1497" y="0"/>
                  </a:moveTo>
                  <a:cubicBezTo>
                    <a:pt x="20020" y="2634"/>
                    <a:pt x="18543" y="5268"/>
                    <a:pt x="16789" y="8078"/>
                  </a:cubicBezTo>
                  <a:cubicBezTo>
                    <a:pt x="15035" y="10888"/>
                    <a:pt x="13005" y="13873"/>
                    <a:pt x="11159" y="15893"/>
                  </a:cubicBezTo>
                  <a:cubicBezTo>
                    <a:pt x="9312" y="17912"/>
                    <a:pt x="7651" y="18966"/>
                    <a:pt x="6174" y="19580"/>
                  </a:cubicBezTo>
                  <a:cubicBezTo>
                    <a:pt x="4697" y="20195"/>
                    <a:pt x="3405" y="20371"/>
                    <a:pt x="2389" y="20020"/>
                  </a:cubicBezTo>
                  <a:cubicBezTo>
                    <a:pt x="1374" y="19668"/>
                    <a:pt x="635" y="18790"/>
                    <a:pt x="266" y="17737"/>
                  </a:cubicBezTo>
                  <a:cubicBezTo>
                    <a:pt x="-103" y="16683"/>
                    <a:pt x="-103" y="15454"/>
                    <a:pt x="359" y="14400"/>
                  </a:cubicBezTo>
                  <a:cubicBezTo>
                    <a:pt x="820" y="13346"/>
                    <a:pt x="1743" y="12468"/>
                    <a:pt x="3220" y="12205"/>
                  </a:cubicBezTo>
                  <a:cubicBezTo>
                    <a:pt x="4697" y="11941"/>
                    <a:pt x="6728" y="12293"/>
                    <a:pt x="9220" y="13785"/>
                  </a:cubicBezTo>
                  <a:cubicBezTo>
                    <a:pt x="11712" y="15278"/>
                    <a:pt x="14666" y="17912"/>
                    <a:pt x="16697" y="19405"/>
                  </a:cubicBezTo>
                  <a:cubicBezTo>
                    <a:pt x="18728" y="20898"/>
                    <a:pt x="19835" y="21249"/>
                    <a:pt x="20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1406970" y="1924168"/>
              <a:ext cx="133316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8836" y="0"/>
                  </a:moveTo>
                  <a:cubicBezTo>
                    <a:pt x="10473" y="79"/>
                    <a:pt x="12109" y="158"/>
                    <a:pt x="13909" y="1068"/>
                  </a:cubicBezTo>
                  <a:cubicBezTo>
                    <a:pt x="15709" y="1978"/>
                    <a:pt x="17673" y="3719"/>
                    <a:pt x="19145" y="5895"/>
                  </a:cubicBezTo>
                  <a:cubicBezTo>
                    <a:pt x="20618" y="8070"/>
                    <a:pt x="21600" y="10681"/>
                    <a:pt x="18982" y="13253"/>
                  </a:cubicBezTo>
                  <a:cubicBezTo>
                    <a:pt x="16364" y="15824"/>
                    <a:pt x="10145" y="18356"/>
                    <a:pt x="6382" y="19741"/>
                  </a:cubicBezTo>
                  <a:cubicBezTo>
                    <a:pt x="2618" y="21125"/>
                    <a:pt x="1309" y="213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523070" y="2895718"/>
              <a:ext cx="107251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73"/>
                  </a:moveTo>
                  <a:cubicBezTo>
                    <a:pt x="162" y="9074"/>
                    <a:pt x="324" y="8975"/>
                    <a:pt x="475" y="8729"/>
                  </a:cubicBezTo>
                  <a:cubicBezTo>
                    <a:pt x="627" y="8482"/>
                    <a:pt x="767" y="8088"/>
                    <a:pt x="929" y="7644"/>
                  </a:cubicBezTo>
                  <a:cubicBezTo>
                    <a:pt x="1091" y="7200"/>
                    <a:pt x="1275" y="6707"/>
                    <a:pt x="1449" y="6312"/>
                  </a:cubicBezTo>
                  <a:cubicBezTo>
                    <a:pt x="1624" y="5918"/>
                    <a:pt x="1790" y="5622"/>
                    <a:pt x="1963" y="5375"/>
                  </a:cubicBezTo>
                  <a:cubicBezTo>
                    <a:pt x="2136" y="5129"/>
                    <a:pt x="2315" y="4932"/>
                    <a:pt x="2470" y="4784"/>
                  </a:cubicBezTo>
                  <a:cubicBezTo>
                    <a:pt x="2626" y="4636"/>
                    <a:pt x="2758" y="4537"/>
                    <a:pt x="2892" y="4488"/>
                  </a:cubicBezTo>
                  <a:cubicBezTo>
                    <a:pt x="3027" y="4438"/>
                    <a:pt x="3163" y="4438"/>
                    <a:pt x="3312" y="4438"/>
                  </a:cubicBezTo>
                  <a:cubicBezTo>
                    <a:pt x="3461" y="4438"/>
                    <a:pt x="3623" y="4438"/>
                    <a:pt x="3785" y="4389"/>
                  </a:cubicBezTo>
                  <a:cubicBezTo>
                    <a:pt x="3947" y="4340"/>
                    <a:pt x="4109" y="4241"/>
                    <a:pt x="4284" y="4142"/>
                  </a:cubicBezTo>
                  <a:cubicBezTo>
                    <a:pt x="4459" y="4044"/>
                    <a:pt x="4647" y="3945"/>
                    <a:pt x="4791" y="3847"/>
                  </a:cubicBezTo>
                  <a:cubicBezTo>
                    <a:pt x="4936" y="3748"/>
                    <a:pt x="5039" y="3649"/>
                    <a:pt x="5137" y="3551"/>
                  </a:cubicBezTo>
                  <a:cubicBezTo>
                    <a:pt x="5235" y="3452"/>
                    <a:pt x="5329" y="3353"/>
                    <a:pt x="5433" y="3205"/>
                  </a:cubicBezTo>
                  <a:cubicBezTo>
                    <a:pt x="5537" y="3058"/>
                    <a:pt x="5653" y="2860"/>
                    <a:pt x="5772" y="2712"/>
                  </a:cubicBezTo>
                  <a:cubicBezTo>
                    <a:pt x="5891" y="2564"/>
                    <a:pt x="6015" y="2466"/>
                    <a:pt x="6136" y="2318"/>
                  </a:cubicBezTo>
                  <a:cubicBezTo>
                    <a:pt x="6258" y="2170"/>
                    <a:pt x="6377" y="1973"/>
                    <a:pt x="6494" y="1825"/>
                  </a:cubicBezTo>
                  <a:cubicBezTo>
                    <a:pt x="6612" y="1677"/>
                    <a:pt x="6727" y="1578"/>
                    <a:pt x="6850" y="1479"/>
                  </a:cubicBezTo>
                  <a:cubicBezTo>
                    <a:pt x="6974" y="1381"/>
                    <a:pt x="7106" y="1282"/>
                    <a:pt x="7236" y="1134"/>
                  </a:cubicBezTo>
                  <a:cubicBezTo>
                    <a:pt x="7366" y="986"/>
                    <a:pt x="7494" y="789"/>
                    <a:pt x="7624" y="641"/>
                  </a:cubicBezTo>
                  <a:cubicBezTo>
                    <a:pt x="7754" y="493"/>
                    <a:pt x="7886" y="395"/>
                    <a:pt x="8014" y="345"/>
                  </a:cubicBezTo>
                  <a:cubicBezTo>
                    <a:pt x="8142" y="296"/>
                    <a:pt x="8266" y="296"/>
                    <a:pt x="8400" y="247"/>
                  </a:cubicBezTo>
                  <a:cubicBezTo>
                    <a:pt x="8534" y="197"/>
                    <a:pt x="8679" y="99"/>
                    <a:pt x="8820" y="49"/>
                  </a:cubicBezTo>
                  <a:cubicBezTo>
                    <a:pt x="8961" y="0"/>
                    <a:pt x="9097" y="0"/>
                    <a:pt x="9236" y="0"/>
                  </a:cubicBezTo>
                  <a:cubicBezTo>
                    <a:pt x="9374" y="0"/>
                    <a:pt x="9515" y="0"/>
                    <a:pt x="9649" y="0"/>
                  </a:cubicBezTo>
                  <a:cubicBezTo>
                    <a:pt x="9783" y="0"/>
                    <a:pt x="9911" y="0"/>
                    <a:pt x="10050" y="49"/>
                  </a:cubicBezTo>
                  <a:cubicBezTo>
                    <a:pt x="10188" y="99"/>
                    <a:pt x="10337" y="197"/>
                    <a:pt x="10480" y="345"/>
                  </a:cubicBezTo>
                  <a:cubicBezTo>
                    <a:pt x="10623" y="493"/>
                    <a:pt x="10760" y="690"/>
                    <a:pt x="10962" y="986"/>
                  </a:cubicBezTo>
                  <a:cubicBezTo>
                    <a:pt x="11164" y="1282"/>
                    <a:pt x="11433" y="1677"/>
                    <a:pt x="11638" y="1973"/>
                  </a:cubicBezTo>
                  <a:cubicBezTo>
                    <a:pt x="11842" y="2268"/>
                    <a:pt x="11983" y="2466"/>
                    <a:pt x="12119" y="2712"/>
                  </a:cubicBezTo>
                  <a:cubicBezTo>
                    <a:pt x="12256" y="2959"/>
                    <a:pt x="12388" y="3255"/>
                    <a:pt x="12524" y="3551"/>
                  </a:cubicBezTo>
                  <a:cubicBezTo>
                    <a:pt x="12661" y="3847"/>
                    <a:pt x="12801" y="4142"/>
                    <a:pt x="12934" y="4389"/>
                  </a:cubicBezTo>
                  <a:cubicBezTo>
                    <a:pt x="13066" y="4636"/>
                    <a:pt x="13189" y="4833"/>
                    <a:pt x="13324" y="5079"/>
                  </a:cubicBezTo>
                  <a:cubicBezTo>
                    <a:pt x="13458" y="5326"/>
                    <a:pt x="13603" y="5622"/>
                    <a:pt x="13746" y="5918"/>
                  </a:cubicBezTo>
                  <a:cubicBezTo>
                    <a:pt x="13888" y="6214"/>
                    <a:pt x="14029" y="6510"/>
                    <a:pt x="14174" y="6805"/>
                  </a:cubicBezTo>
                  <a:cubicBezTo>
                    <a:pt x="14319" y="7101"/>
                    <a:pt x="14468" y="7397"/>
                    <a:pt x="14611" y="7644"/>
                  </a:cubicBezTo>
                  <a:cubicBezTo>
                    <a:pt x="14754" y="7890"/>
                    <a:pt x="14890" y="8088"/>
                    <a:pt x="15042" y="8334"/>
                  </a:cubicBezTo>
                  <a:cubicBezTo>
                    <a:pt x="15193" y="8581"/>
                    <a:pt x="15359" y="8877"/>
                    <a:pt x="15519" y="9173"/>
                  </a:cubicBezTo>
                  <a:cubicBezTo>
                    <a:pt x="15679" y="9468"/>
                    <a:pt x="15832" y="9764"/>
                    <a:pt x="15990" y="10011"/>
                  </a:cubicBezTo>
                  <a:cubicBezTo>
                    <a:pt x="16148" y="10258"/>
                    <a:pt x="16310" y="10455"/>
                    <a:pt x="16465" y="10701"/>
                  </a:cubicBezTo>
                  <a:cubicBezTo>
                    <a:pt x="16621" y="10948"/>
                    <a:pt x="16770" y="11244"/>
                    <a:pt x="17009" y="11688"/>
                  </a:cubicBezTo>
                  <a:cubicBezTo>
                    <a:pt x="17248" y="12132"/>
                    <a:pt x="17576" y="12723"/>
                    <a:pt x="17821" y="13167"/>
                  </a:cubicBezTo>
                  <a:cubicBezTo>
                    <a:pt x="18066" y="13611"/>
                    <a:pt x="18228" y="13907"/>
                    <a:pt x="18382" y="14203"/>
                  </a:cubicBezTo>
                  <a:cubicBezTo>
                    <a:pt x="18535" y="14499"/>
                    <a:pt x="18680" y="14795"/>
                    <a:pt x="18904" y="15238"/>
                  </a:cubicBezTo>
                  <a:cubicBezTo>
                    <a:pt x="19128" y="15682"/>
                    <a:pt x="19430" y="16274"/>
                    <a:pt x="19652" y="16718"/>
                  </a:cubicBezTo>
                  <a:cubicBezTo>
                    <a:pt x="19874" y="17162"/>
                    <a:pt x="20014" y="17458"/>
                    <a:pt x="20212" y="17951"/>
                  </a:cubicBezTo>
                  <a:cubicBezTo>
                    <a:pt x="20411" y="18444"/>
                    <a:pt x="20666" y="19134"/>
                    <a:pt x="20907" y="19775"/>
                  </a:cubicBezTo>
                  <a:cubicBezTo>
                    <a:pt x="21148" y="20416"/>
                    <a:pt x="21374" y="21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362430" y="3346568"/>
              <a:ext cx="75041" cy="37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39" fill="norm" stroke="1" extrusionOk="0">
                  <a:moveTo>
                    <a:pt x="21271" y="0"/>
                  </a:moveTo>
                  <a:cubicBezTo>
                    <a:pt x="18271" y="3360"/>
                    <a:pt x="15271" y="6720"/>
                    <a:pt x="11671" y="9960"/>
                  </a:cubicBezTo>
                  <a:cubicBezTo>
                    <a:pt x="8071" y="13200"/>
                    <a:pt x="3871" y="16320"/>
                    <a:pt x="1771" y="18420"/>
                  </a:cubicBezTo>
                  <a:cubicBezTo>
                    <a:pt x="-329" y="20520"/>
                    <a:pt x="-329" y="21600"/>
                    <a:pt x="571" y="21420"/>
                  </a:cubicBezTo>
                  <a:cubicBezTo>
                    <a:pt x="1471" y="21240"/>
                    <a:pt x="3271" y="19800"/>
                    <a:pt x="5071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450170" y="3244968"/>
              <a:ext cx="285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6457"/>
                    <a:pt x="6400" y="11314"/>
                    <a:pt x="10000" y="7714"/>
                  </a:cubicBezTo>
                  <a:cubicBezTo>
                    <a:pt x="13600" y="4114"/>
                    <a:pt x="17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386670" y="3479918"/>
              <a:ext cx="215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5055"/>
                    <a:pt x="6776" y="8509"/>
                    <a:pt x="10376" y="4909"/>
                  </a:cubicBezTo>
                  <a:cubicBezTo>
                    <a:pt x="13976" y="1309"/>
                    <a:pt x="17788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500970" y="3676768"/>
              <a:ext cx="1397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3497"/>
                    <a:pt x="9164" y="6994"/>
                    <a:pt x="12764" y="10594"/>
                  </a:cubicBezTo>
                  <a:cubicBezTo>
                    <a:pt x="16364" y="14194"/>
                    <a:pt x="18982" y="178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520020" y="3657718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575"/>
                    <a:pt x="15339" y="3150"/>
                    <a:pt x="11739" y="6750"/>
                  </a:cubicBezTo>
                  <a:cubicBezTo>
                    <a:pt x="8139" y="10350"/>
                    <a:pt x="4070" y="159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666070" y="3816468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812120" y="3651368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872164" y="3664068"/>
              <a:ext cx="8600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1407" y="0"/>
                  </a:moveTo>
                  <a:cubicBezTo>
                    <a:pt x="16139" y="4871"/>
                    <a:pt x="10870" y="9741"/>
                    <a:pt x="7709" y="12706"/>
                  </a:cubicBezTo>
                  <a:cubicBezTo>
                    <a:pt x="4548" y="15671"/>
                    <a:pt x="3495" y="16729"/>
                    <a:pt x="2441" y="17788"/>
                  </a:cubicBezTo>
                  <a:cubicBezTo>
                    <a:pt x="1387" y="18847"/>
                    <a:pt x="334" y="19906"/>
                    <a:pt x="70" y="20541"/>
                  </a:cubicBezTo>
                  <a:cubicBezTo>
                    <a:pt x="-193" y="21176"/>
                    <a:pt x="334" y="21388"/>
                    <a:pt x="8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2186634" y="3314818"/>
              <a:ext cx="16523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21077" y="0"/>
                  </a:moveTo>
                  <a:cubicBezTo>
                    <a:pt x="19727" y="0"/>
                    <a:pt x="18377" y="0"/>
                    <a:pt x="16622" y="542"/>
                  </a:cubicBezTo>
                  <a:cubicBezTo>
                    <a:pt x="14867" y="1085"/>
                    <a:pt x="12707" y="2170"/>
                    <a:pt x="9737" y="4389"/>
                  </a:cubicBezTo>
                  <a:cubicBezTo>
                    <a:pt x="6767" y="6608"/>
                    <a:pt x="2987" y="9962"/>
                    <a:pt x="1232" y="12625"/>
                  </a:cubicBezTo>
                  <a:cubicBezTo>
                    <a:pt x="-523" y="15288"/>
                    <a:pt x="-253" y="17260"/>
                    <a:pt x="1097" y="18641"/>
                  </a:cubicBezTo>
                  <a:cubicBezTo>
                    <a:pt x="2447" y="20022"/>
                    <a:pt x="4877" y="20811"/>
                    <a:pt x="73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441299" y="3479403"/>
              <a:ext cx="300200" cy="155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121" fill="norm" stroke="1" extrusionOk="0">
                  <a:moveTo>
                    <a:pt x="11135" y="9574"/>
                  </a:moveTo>
                  <a:cubicBezTo>
                    <a:pt x="9646" y="12166"/>
                    <a:pt x="8156" y="14758"/>
                    <a:pt x="6666" y="16774"/>
                  </a:cubicBezTo>
                  <a:cubicBezTo>
                    <a:pt x="5177" y="18790"/>
                    <a:pt x="3687" y="20230"/>
                    <a:pt x="2495" y="20806"/>
                  </a:cubicBezTo>
                  <a:cubicBezTo>
                    <a:pt x="1304" y="21382"/>
                    <a:pt x="410" y="21094"/>
                    <a:pt x="112" y="19222"/>
                  </a:cubicBezTo>
                  <a:cubicBezTo>
                    <a:pt x="-186" y="17350"/>
                    <a:pt x="112" y="13894"/>
                    <a:pt x="1006" y="11446"/>
                  </a:cubicBezTo>
                  <a:cubicBezTo>
                    <a:pt x="1900" y="8998"/>
                    <a:pt x="3389" y="7558"/>
                    <a:pt x="4804" y="7270"/>
                  </a:cubicBezTo>
                  <a:cubicBezTo>
                    <a:pt x="6220" y="6982"/>
                    <a:pt x="7560" y="7846"/>
                    <a:pt x="9571" y="10294"/>
                  </a:cubicBezTo>
                  <a:cubicBezTo>
                    <a:pt x="11582" y="12742"/>
                    <a:pt x="14264" y="16774"/>
                    <a:pt x="15977" y="18934"/>
                  </a:cubicBezTo>
                  <a:cubicBezTo>
                    <a:pt x="17690" y="21094"/>
                    <a:pt x="18435" y="21382"/>
                    <a:pt x="19031" y="20950"/>
                  </a:cubicBezTo>
                  <a:cubicBezTo>
                    <a:pt x="19626" y="20518"/>
                    <a:pt x="20073" y="19366"/>
                    <a:pt x="20520" y="16198"/>
                  </a:cubicBezTo>
                  <a:cubicBezTo>
                    <a:pt x="20967" y="13030"/>
                    <a:pt x="21414" y="7846"/>
                    <a:pt x="20893" y="4678"/>
                  </a:cubicBezTo>
                  <a:cubicBezTo>
                    <a:pt x="20371" y="1510"/>
                    <a:pt x="18882" y="358"/>
                    <a:pt x="17094" y="70"/>
                  </a:cubicBezTo>
                  <a:cubicBezTo>
                    <a:pt x="15306" y="-218"/>
                    <a:pt x="13221" y="358"/>
                    <a:pt x="11955" y="2230"/>
                  </a:cubicBezTo>
                  <a:cubicBezTo>
                    <a:pt x="10688" y="4102"/>
                    <a:pt x="10242" y="7270"/>
                    <a:pt x="9795" y="10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821770" y="3695818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3052072" y="3436952"/>
              <a:ext cx="181165" cy="56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421" fill="norm" stroke="1" extrusionOk="0">
                  <a:moveTo>
                    <a:pt x="4958" y="10543"/>
                  </a:moveTo>
                  <a:cubicBezTo>
                    <a:pt x="3976" y="10784"/>
                    <a:pt x="2994" y="11025"/>
                    <a:pt x="2626" y="11667"/>
                  </a:cubicBezTo>
                  <a:cubicBezTo>
                    <a:pt x="2258" y="12310"/>
                    <a:pt x="2503" y="13354"/>
                    <a:pt x="2871" y="14799"/>
                  </a:cubicBezTo>
                  <a:cubicBezTo>
                    <a:pt x="3239" y="16244"/>
                    <a:pt x="3730" y="18091"/>
                    <a:pt x="3853" y="19336"/>
                  </a:cubicBezTo>
                  <a:cubicBezTo>
                    <a:pt x="3976" y="20580"/>
                    <a:pt x="3730" y="21223"/>
                    <a:pt x="3239" y="21383"/>
                  </a:cubicBezTo>
                  <a:cubicBezTo>
                    <a:pt x="2748" y="21544"/>
                    <a:pt x="2012" y="21223"/>
                    <a:pt x="1276" y="19777"/>
                  </a:cubicBezTo>
                  <a:cubicBezTo>
                    <a:pt x="539" y="18332"/>
                    <a:pt x="-197" y="15763"/>
                    <a:pt x="48" y="12992"/>
                  </a:cubicBezTo>
                  <a:cubicBezTo>
                    <a:pt x="294" y="10222"/>
                    <a:pt x="1521" y="7251"/>
                    <a:pt x="2994" y="5163"/>
                  </a:cubicBezTo>
                  <a:cubicBezTo>
                    <a:pt x="4467" y="3076"/>
                    <a:pt x="6185" y="1871"/>
                    <a:pt x="7780" y="1148"/>
                  </a:cubicBezTo>
                  <a:cubicBezTo>
                    <a:pt x="9376" y="426"/>
                    <a:pt x="10848" y="185"/>
                    <a:pt x="12198" y="64"/>
                  </a:cubicBezTo>
                  <a:cubicBezTo>
                    <a:pt x="13548" y="-56"/>
                    <a:pt x="14776" y="-56"/>
                    <a:pt x="16003" y="506"/>
                  </a:cubicBezTo>
                  <a:cubicBezTo>
                    <a:pt x="17230" y="1068"/>
                    <a:pt x="18458" y="2192"/>
                    <a:pt x="17967" y="3076"/>
                  </a:cubicBezTo>
                  <a:cubicBezTo>
                    <a:pt x="17476" y="3959"/>
                    <a:pt x="15267" y="4601"/>
                    <a:pt x="13671" y="5043"/>
                  </a:cubicBezTo>
                  <a:cubicBezTo>
                    <a:pt x="12076" y="5485"/>
                    <a:pt x="11094" y="5725"/>
                    <a:pt x="11217" y="5886"/>
                  </a:cubicBezTo>
                  <a:cubicBezTo>
                    <a:pt x="11339" y="6047"/>
                    <a:pt x="12567" y="6127"/>
                    <a:pt x="14285" y="6408"/>
                  </a:cubicBezTo>
                  <a:cubicBezTo>
                    <a:pt x="16003" y="6689"/>
                    <a:pt x="18212" y="7171"/>
                    <a:pt x="19562" y="7893"/>
                  </a:cubicBezTo>
                  <a:cubicBezTo>
                    <a:pt x="20912" y="8616"/>
                    <a:pt x="21403" y="9580"/>
                    <a:pt x="20667" y="10383"/>
                  </a:cubicBezTo>
                  <a:cubicBezTo>
                    <a:pt x="19930" y="11186"/>
                    <a:pt x="17967" y="11828"/>
                    <a:pt x="16371" y="12109"/>
                  </a:cubicBezTo>
                  <a:cubicBezTo>
                    <a:pt x="14776" y="12390"/>
                    <a:pt x="13548" y="12310"/>
                    <a:pt x="12321" y="12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3304370" y="3370308"/>
              <a:ext cx="133530" cy="382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56" fill="norm" stroke="1" extrusionOk="0">
                  <a:moveTo>
                    <a:pt x="0" y="93"/>
                  </a:moveTo>
                  <a:cubicBezTo>
                    <a:pt x="1687" y="-25"/>
                    <a:pt x="3375" y="-144"/>
                    <a:pt x="6075" y="509"/>
                  </a:cubicBezTo>
                  <a:cubicBezTo>
                    <a:pt x="8775" y="1161"/>
                    <a:pt x="12487" y="2586"/>
                    <a:pt x="15694" y="4841"/>
                  </a:cubicBezTo>
                  <a:cubicBezTo>
                    <a:pt x="18900" y="7096"/>
                    <a:pt x="21600" y="10181"/>
                    <a:pt x="21262" y="12911"/>
                  </a:cubicBezTo>
                  <a:cubicBezTo>
                    <a:pt x="20925" y="15641"/>
                    <a:pt x="17550" y="18014"/>
                    <a:pt x="15019" y="19379"/>
                  </a:cubicBezTo>
                  <a:cubicBezTo>
                    <a:pt x="12487" y="20744"/>
                    <a:pt x="10800" y="21100"/>
                    <a:pt x="9112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710770" y="3575168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679020" y="3714868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4256870" y="3480445"/>
              <a:ext cx="40218" cy="36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13642" y="2191"/>
                  </a:moveTo>
                  <a:cubicBezTo>
                    <a:pt x="14779" y="1204"/>
                    <a:pt x="15916" y="216"/>
                    <a:pt x="17621" y="31"/>
                  </a:cubicBezTo>
                  <a:cubicBezTo>
                    <a:pt x="19326" y="-154"/>
                    <a:pt x="21600" y="463"/>
                    <a:pt x="21600" y="2623"/>
                  </a:cubicBezTo>
                  <a:cubicBezTo>
                    <a:pt x="21600" y="4783"/>
                    <a:pt x="19326" y="8486"/>
                    <a:pt x="15347" y="11880"/>
                  </a:cubicBezTo>
                  <a:cubicBezTo>
                    <a:pt x="11368" y="15275"/>
                    <a:pt x="5684" y="18360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4294970" y="3391018"/>
              <a:ext cx="298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919" y="14600"/>
                  </a:cubicBezTo>
                  <a:cubicBezTo>
                    <a:pt x="1838" y="12400"/>
                    <a:pt x="3677" y="10400"/>
                    <a:pt x="7277" y="8000"/>
                  </a:cubicBezTo>
                  <a:cubicBezTo>
                    <a:pt x="10877" y="5600"/>
                    <a:pt x="16238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4274789" y="3619618"/>
              <a:ext cx="236082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839" y="21600"/>
                  </a:moveTo>
                  <a:cubicBezTo>
                    <a:pt x="874" y="21600"/>
                    <a:pt x="-90" y="21600"/>
                    <a:pt x="6" y="19200"/>
                  </a:cubicBezTo>
                  <a:cubicBezTo>
                    <a:pt x="103" y="16800"/>
                    <a:pt x="1260" y="12000"/>
                    <a:pt x="5021" y="8400"/>
                  </a:cubicBezTo>
                  <a:cubicBezTo>
                    <a:pt x="8781" y="4800"/>
                    <a:pt x="15146" y="240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4434670" y="3778368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472770" y="3797418"/>
              <a:ext cx="1270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877"/>
                    <a:pt x="11520" y="7754"/>
                    <a:pt x="7920" y="11354"/>
                  </a:cubicBezTo>
                  <a:cubicBezTo>
                    <a:pt x="4320" y="14954"/>
                    <a:pt x="216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4757436" y="3493569"/>
              <a:ext cx="128085" cy="38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46" fill="norm" stroke="1" extrusionOk="0">
                  <a:moveTo>
                    <a:pt x="21082" y="1026"/>
                  </a:moveTo>
                  <a:cubicBezTo>
                    <a:pt x="20037" y="546"/>
                    <a:pt x="18992" y="66"/>
                    <a:pt x="17772" y="6"/>
                  </a:cubicBezTo>
                  <a:cubicBezTo>
                    <a:pt x="16553" y="-54"/>
                    <a:pt x="15159" y="306"/>
                    <a:pt x="12547" y="1986"/>
                  </a:cubicBezTo>
                  <a:cubicBezTo>
                    <a:pt x="9934" y="3666"/>
                    <a:pt x="6101" y="6666"/>
                    <a:pt x="3488" y="9666"/>
                  </a:cubicBezTo>
                  <a:cubicBezTo>
                    <a:pt x="876" y="12666"/>
                    <a:pt x="-518" y="15666"/>
                    <a:pt x="179" y="17646"/>
                  </a:cubicBezTo>
                  <a:cubicBezTo>
                    <a:pt x="876" y="19626"/>
                    <a:pt x="3663" y="20586"/>
                    <a:pt x="645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4913037" y="3506595"/>
              <a:ext cx="186932" cy="49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02" fill="norm" stroke="1" extrusionOk="0">
                  <a:moveTo>
                    <a:pt x="6310" y="9788"/>
                  </a:moveTo>
                  <a:cubicBezTo>
                    <a:pt x="4854" y="11975"/>
                    <a:pt x="3398" y="14163"/>
                    <a:pt x="2548" y="15894"/>
                  </a:cubicBezTo>
                  <a:cubicBezTo>
                    <a:pt x="1699" y="17626"/>
                    <a:pt x="1456" y="18902"/>
                    <a:pt x="1213" y="19859"/>
                  </a:cubicBezTo>
                  <a:cubicBezTo>
                    <a:pt x="971" y="20816"/>
                    <a:pt x="728" y="21454"/>
                    <a:pt x="485" y="21499"/>
                  </a:cubicBezTo>
                  <a:cubicBezTo>
                    <a:pt x="243" y="21545"/>
                    <a:pt x="0" y="20998"/>
                    <a:pt x="0" y="19084"/>
                  </a:cubicBezTo>
                  <a:cubicBezTo>
                    <a:pt x="0" y="17170"/>
                    <a:pt x="243" y="13889"/>
                    <a:pt x="1335" y="10882"/>
                  </a:cubicBezTo>
                  <a:cubicBezTo>
                    <a:pt x="2427" y="7874"/>
                    <a:pt x="4369" y="5140"/>
                    <a:pt x="6553" y="3363"/>
                  </a:cubicBezTo>
                  <a:cubicBezTo>
                    <a:pt x="8737" y="1586"/>
                    <a:pt x="11164" y="765"/>
                    <a:pt x="13227" y="355"/>
                  </a:cubicBezTo>
                  <a:cubicBezTo>
                    <a:pt x="15290" y="-55"/>
                    <a:pt x="16989" y="-55"/>
                    <a:pt x="18324" y="82"/>
                  </a:cubicBezTo>
                  <a:cubicBezTo>
                    <a:pt x="19658" y="218"/>
                    <a:pt x="20629" y="492"/>
                    <a:pt x="21115" y="1130"/>
                  </a:cubicBezTo>
                  <a:cubicBezTo>
                    <a:pt x="21600" y="1768"/>
                    <a:pt x="21600" y="2770"/>
                    <a:pt x="20629" y="3636"/>
                  </a:cubicBezTo>
                  <a:cubicBezTo>
                    <a:pt x="19658" y="4502"/>
                    <a:pt x="17717" y="5231"/>
                    <a:pt x="16261" y="5778"/>
                  </a:cubicBezTo>
                  <a:cubicBezTo>
                    <a:pt x="14804" y="6325"/>
                    <a:pt x="13834" y="6689"/>
                    <a:pt x="14198" y="7191"/>
                  </a:cubicBezTo>
                  <a:cubicBezTo>
                    <a:pt x="14562" y="7692"/>
                    <a:pt x="16261" y="8330"/>
                    <a:pt x="17596" y="9150"/>
                  </a:cubicBezTo>
                  <a:cubicBezTo>
                    <a:pt x="18930" y="9970"/>
                    <a:pt x="19901" y="10973"/>
                    <a:pt x="19537" y="11930"/>
                  </a:cubicBezTo>
                  <a:cubicBezTo>
                    <a:pt x="19173" y="12887"/>
                    <a:pt x="17474" y="13798"/>
                    <a:pt x="15897" y="14299"/>
                  </a:cubicBezTo>
                  <a:cubicBezTo>
                    <a:pt x="14319" y="14801"/>
                    <a:pt x="12863" y="14892"/>
                    <a:pt x="12013" y="14664"/>
                  </a:cubicBezTo>
                  <a:cubicBezTo>
                    <a:pt x="11164" y="14436"/>
                    <a:pt x="10921" y="13889"/>
                    <a:pt x="10800" y="13342"/>
                  </a:cubicBezTo>
                  <a:cubicBezTo>
                    <a:pt x="10679" y="12796"/>
                    <a:pt x="10679" y="12249"/>
                    <a:pt x="10679" y="11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5183970" y="3503907"/>
              <a:ext cx="80300" cy="382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442" fill="norm" stroke="1" extrusionOk="0">
                  <a:moveTo>
                    <a:pt x="3323" y="79"/>
                  </a:moveTo>
                  <a:cubicBezTo>
                    <a:pt x="6092" y="-39"/>
                    <a:pt x="8862" y="-158"/>
                    <a:pt x="11908" y="791"/>
                  </a:cubicBezTo>
                  <a:cubicBezTo>
                    <a:pt x="14954" y="1741"/>
                    <a:pt x="18277" y="3758"/>
                    <a:pt x="19938" y="6547"/>
                  </a:cubicBezTo>
                  <a:cubicBezTo>
                    <a:pt x="21600" y="9337"/>
                    <a:pt x="21600" y="12897"/>
                    <a:pt x="18000" y="15508"/>
                  </a:cubicBezTo>
                  <a:cubicBezTo>
                    <a:pt x="14400" y="18119"/>
                    <a:pt x="7200" y="19780"/>
                    <a:pt x="0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916770" y="3987918"/>
              <a:ext cx="9620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128" y="13309"/>
                    <a:pt x="257" y="12218"/>
                    <a:pt x="416" y="11564"/>
                  </a:cubicBezTo>
                  <a:cubicBezTo>
                    <a:pt x="575" y="10909"/>
                    <a:pt x="765" y="10691"/>
                    <a:pt x="943" y="10364"/>
                  </a:cubicBezTo>
                  <a:cubicBezTo>
                    <a:pt x="1122" y="10036"/>
                    <a:pt x="1288" y="9600"/>
                    <a:pt x="1440" y="9273"/>
                  </a:cubicBezTo>
                  <a:cubicBezTo>
                    <a:pt x="1592" y="8945"/>
                    <a:pt x="1730" y="8727"/>
                    <a:pt x="1922" y="8400"/>
                  </a:cubicBezTo>
                  <a:cubicBezTo>
                    <a:pt x="2115" y="8073"/>
                    <a:pt x="2362" y="7636"/>
                    <a:pt x="2576" y="7309"/>
                  </a:cubicBezTo>
                  <a:cubicBezTo>
                    <a:pt x="2790" y="6982"/>
                    <a:pt x="2970" y="6764"/>
                    <a:pt x="3165" y="6436"/>
                  </a:cubicBezTo>
                  <a:cubicBezTo>
                    <a:pt x="3360" y="6109"/>
                    <a:pt x="3569" y="5673"/>
                    <a:pt x="3724" y="5455"/>
                  </a:cubicBezTo>
                  <a:cubicBezTo>
                    <a:pt x="3878" y="5236"/>
                    <a:pt x="3978" y="5236"/>
                    <a:pt x="4092" y="5127"/>
                  </a:cubicBezTo>
                  <a:cubicBezTo>
                    <a:pt x="4206" y="5018"/>
                    <a:pt x="4334" y="4800"/>
                    <a:pt x="4451" y="4582"/>
                  </a:cubicBezTo>
                  <a:cubicBezTo>
                    <a:pt x="4567" y="4364"/>
                    <a:pt x="4672" y="4145"/>
                    <a:pt x="4788" y="4036"/>
                  </a:cubicBezTo>
                  <a:cubicBezTo>
                    <a:pt x="4905" y="3927"/>
                    <a:pt x="5033" y="3927"/>
                    <a:pt x="5164" y="3818"/>
                  </a:cubicBezTo>
                  <a:cubicBezTo>
                    <a:pt x="5294" y="3709"/>
                    <a:pt x="5427" y="3491"/>
                    <a:pt x="5558" y="3273"/>
                  </a:cubicBezTo>
                  <a:cubicBezTo>
                    <a:pt x="5689" y="3055"/>
                    <a:pt x="5817" y="2836"/>
                    <a:pt x="5955" y="2727"/>
                  </a:cubicBezTo>
                  <a:cubicBezTo>
                    <a:pt x="6093" y="2618"/>
                    <a:pt x="6240" y="2618"/>
                    <a:pt x="6387" y="2509"/>
                  </a:cubicBezTo>
                  <a:cubicBezTo>
                    <a:pt x="6535" y="2400"/>
                    <a:pt x="6682" y="2182"/>
                    <a:pt x="6825" y="1964"/>
                  </a:cubicBezTo>
                  <a:cubicBezTo>
                    <a:pt x="6967" y="1745"/>
                    <a:pt x="7105" y="1527"/>
                    <a:pt x="7252" y="1418"/>
                  </a:cubicBezTo>
                  <a:cubicBezTo>
                    <a:pt x="7400" y="1309"/>
                    <a:pt x="7556" y="1309"/>
                    <a:pt x="7711" y="1200"/>
                  </a:cubicBezTo>
                  <a:cubicBezTo>
                    <a:pt x="7865" y="1091"/>
                    <a:pt x="8017" y="873"/>
                    <a:pt x="8174" y="764"/>
                  </a:cubicBezTo>
                  <a:cubicBezTo>
                    <a:pt x="8331" y="655"/>
                    <a:pt x="8493" y="655"/>
                    <a:pt x="8647" y="655"/>
                  </a:cubicBezTo>
                  <a:cubicBezTo>
                    <a:pt x="8802" y="655"/>
                    <a:pt x="8949" y="655"/>
                    <a:pt x="9108" y="655"/>
                  </a:cubicBezTo>
                  <a:cubicBezTo>
                    <a:pt x="9267" y="655"/>
                    <a:pt x="9438" y="655"/>
                    <a:pt x="9605" y="545"/>
                  </a:cubicBezTo>
                  <a:cubicBezTo>
                    <a:pt x="9771" y="436"/>
                    <a:pt x="9933" y="218"/>
                    <a:pt x="10099" y="109"/>
                  </a:cubicBezTo>
                  <a:cubicBezTo>
                    <a:pt x="10265" y="0"/>
                    <a:pt x="10436" y="0"/>
                    <a:pt x="10598" y="0"/>
                  </a:cubicBezTo>
                  <a:cubicBezTo>
                    <a:pt x="10760" y="0"/>
                    <a:pt x="10912" y="0"/>
                    <a:pt x="11078" y="0"/>
                  </a:cubicBezTo>
                  <a:cubicBezTo>
                    <a:pt x="11244" y="0"/>
                    <a:pt x="11425" y="0"/>
                    <a:pt x="11601" y="0"/>
                  </a:cubicBezTo>
                  <a:cubicBezTo>
                    <a:pt x="11777" y="0"/>
                    <a:pt x="11948" y="0"/>
                    <a:pt x="12121" y="109"/>
                  </a:cubicBezTo>
                  <a:cubicBezTo>
                    <a:pt x="12295" y="218"/>
                    <a:pt x="12470" y="436"/>
                    <a:pt x="12637" y="545"/>
                  </a:cubicBezTo>
                  <a:cubicBezTo>
                    <a:pt x="12803" y="655"/>
                    <a:pt x="12960" y="655"/>
                    <a:pt x="13126" y="764"/>
                  </a:cubicBezTo>
                  <a:cubicBezTo>
                    <a:pt x="13293" y="873"/>
                    <a:pt x="13469" y="1091"/>
                    <a:pt x="13642" y="1309"/>
                  </a:cubicBezTo>
                  <a:cubicBezTo>
                    <a:pt x="13815" y="1527"/>
                    <a:pt x="13987" y="1745"/>
                    <a:pt x="14158" y="1964"/>
                  </a:cubicBezTo>
                  <a:cubicBezTo>
                    <a:pt x="14329" y="2182"/>
                    <a:pt x="14500" y="2400"/>
                    <a:pt x="14661" y="2618"/>
                  </a:cubicBezTo>
                  <a:cubicBezTo>
                    <a:pt x="14823" y="2836"/>
                    <a:pt x="14975" y="3055"/>
                    <a:pt x="15139" y="3273"/>
                  </a:cubicBezTo>
                  <a:cubicBezTo>
                    <a:pt x="15303" y="3491"/>
                    <a:pt x="15479" y="3709"/>
                    <a:pt x="15648" y="3927"/>
                  </a:cubicBezTo>
                  <a:cubicBezTo>
                    <a:pt x="15816" y="4145"/>
                    <a:pt x="15978" y="4364"/>
                    <a:pt x="16213" y="4800"/>
                  </a:cubicBezTo>
                  <a:cubicBezTo>
                    <a:pt x="16448" y="5236"/>
                    <a:pt x="16757" y="5891"/>
                    <a:pt x="16992" y="6436"/>
                  </a:cubicBezTo>
                  <a:cubicBezTo>
                    <a:pt x="17228" y="6982"/>
                    <a:pt x="17389" y="7418"/>
                    <a:pt x="17546" y="7855"/>
                  </a:cubicBezTo>
                  <a:cubicBezTo>
                    <a:pt x="17703" y="8291"/>
                    <a:pt x="17855" y="8727"/>
                    <a:pt x="18071" y="9382"/>
                  </a:cubicBezTo>
                  <a:cubicBezTo>
                    <a:pt x="18288" y="10036"/>
                    <a:pt x="18568" y="10909"/>
                    <a:pt x="18841" y="11782"/>
                  </a:cubicBezTo>
                  <a:cubicBezTo>
                    <a:pt x="19114" y="12655"/>
                    <a:pt x="19381" y="13527"/>
                    <a:pt x="19623" y="14400"/>
                  </a:cubicBezTo>
                  <a:cubicBezTo>
                    <a:pt x="19865" y="15273"/>
                    <a:pt x="20084" y="16145"/>
                    <a:pt x="20293" y="16909"/>
                  </a:cubicBezTo>
                  <a:cubicBezTo>
                    <a:pt x="20502" y="17673"/>
                    <a:pt x="20702" y="18327"/>
                    <a:pt x="20918" y="19091"/>
                  </a:cubicBezTo>
                  <a:cubicBezTo>
                    <a:pt x="21134" y="19855"/>
                    <a:pt x="21367" y="20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0" y="1498668"/>
              <a:ext cx="1342221" cy="3582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68" fill="norm" stroke="1" extrusionOk="0">
                  <a:moveTo>
                    <a:pt x="21570" y="39"/>
                  </a:moveTo>
                  <a:cubicBezTo>
                    <a:pt x="20856" y="13"/>
                    <a:pt x="20141" y="-12"/>
                    <a:pt x="19342" y="7"/>
                  </a:cubicBezTo>
                  <a:cubicBezTo>
                    <a:pt x="18543" y="26"/>
                    <a:pt x="17658" y="90"/>
                    <a:pt x="16672" y="249"/>
                  </a:cubicBezTo>
                  <a:cubicBezTo>
                    <a:pt x="15685" y="409"/>
                    <a:pt x="14597" y="663"/>
                    <a:pt x="13661" y="944"/>
                  </a:cubicBezTo>
                  <a:cubicBezTo>
                    <a:pt x="12726" y="1224"/>
                    <a:pt x="11944" y="1530"/>
                    <a:pt x="11229" y="1874"/>
                  </a:cubicBezTo>
                  <a:cubicBezTo>
                    <a:pt x="10515" y="2218"/>
                    <a:pt x="9869" y="2600"/>
                    <a:pt x="9307" y="3027"/>
                  </a:cubicBezTo>
                  <a:cubicBezTo>
                    <a:pt x="8746" y="3454"/>
                    <a:pt x="8270" y="3926"/>
                    <a:pt x="7811" y="4391"/>
                  </a:cubicBezTo>
                  <a:cubicBezTo>
                    <a:pt x="7351" y="4856"/>
                    <a:pt x="6909" y="5315"/>
                    <a:pt x="6467" y="5799"/>
                  </a:cubicBezTo>
                  <a:cubicBezTo>
                    <a:pt x="6025" y="6283"/>
                    <a:pt x="5583" y="6793"/>
                    <a:pt x="5208" y="7277"/>
                  </a:cubicBezTo>
                  <a:cubicBezTo>
                    <a:pt x="4834" y="7761"/>
                    <a:pt x="4528" y="8220"/>
                    <a:pt x="4239" y="8704"/>
                  </a:cubicBezTo>
                  <a:cubicBezTo>
                    <a:pt x="3950" y="9189"/>
                    <a:pt x="3678" y="9698"/>
                    <a:pt x="3423" y="10195"/>
                  </a:cubicBezTo>
                  <a:cubicBezTo>
                    <a:pt x="3167" y="10692"/>
                    <a:pt x="2929" y="11177"/>
                    <a:pt x="2674" y="11642"/>
                  </a:cubicBezTo>
                  <a:cubicBezTo>
                    <a:pt x="2419" y="12107"/>
                    <a:pt x="2147" y="12553"/>
                    <a:pt x="1909" y="12999"/>
                  </a:cubicBezTo>
                  <a:cubicBezTo>
                    <a:pt x="1671" y="13445"/>
                    <a:pt x="1467" y="13891"/>
                    <a:pt x="1280" y="14363"/>
                  </a:cubicBezTo>
                  <a:cubicBezTo>
                    <a:pt x="1093" y="14834"/>
                    <a:pt x="922" y="15331"/>
                    <a:pt x="752" y="15815"/>
                  </a:cubicBezTo>
                  <a:cubicBezTo>
                    <a:pt x="582" y="16300"/>
                    <a:pt x="412" y="16771"/>
                    <a:pt x="293" y="17223"/>
                  </a:cubicBezTo>
                  <a:cubicBezTo>
                    <a:pt x="174" y="17676"/>
                    <a:pt x="106" y="18109"/>
                    <a:pt x="55" y="18561"/>
                  </a:cubicBezTo>
                  <a:cubicBezTo>
                    <a:pt x="4" y="19014"/>
                    <a:pt x="-30" y="19485"/>
                    <a:pt x="38" y="19900"/>
                  </a:cubicBezTo>
                  <a:cubicBezTo>
                    <a:pt x="106" y="20314"/>
                    <a:pt x="276" y="20670"/>
                    <a:pt x="650" y="20938"/>
                  </a:cubicBezTo>
                  <a:cubicBezTo>
                    <a:pt x="1024" y="21206"/>
                    <a:pt x="1603" y="21384"/>
                    <a:pt x="2351" y="21480"/>
                  </a:cubicBezTo>
                  <a:cubicBezTo>
                    <a:pt x="3099" y="21575"/>
                    <a:pt x="4018" y="21588"/>
                    <a:pt x="5157" y="21543"/>
                  </a:cubicBezTo>
                  <a:cubicBezTo>
                    <a:pt x="6297" y="21499"/>
                    <a:pt x="7658" y="21397"/>
                    <a:pt x="8984" y="21308"/>
                  </a:cubicBezTo>
                  <a:cubicBezTo>
                    <a:pt x="10311" y="21218"/>
                    <a:pt x="11603" y="21142"/>
                    <a:pt x="12607" y="21104"/>
                  </a:cubicBezTo>
                  <a:cubicBezTo>
                    <a:pt x="13610" y="21066"/>
                    <a:pt x="14325" y="21066"/>
                    <a:pt x="14767" y="21066"/>
                  </a:cubicBezTo>
                  <a:cubicBezTo>
                    <a:pt x="15209" y="21066"/>
                    <a:pt x="15379" y="21066"/>
                    <a:pt x="15379" y="21034"/>
                  </a:cubicBezTo>
                  <a:cubicBezTo>
                    <a:pt x="15379" y="21002"/>
                    <a:pt x="15209" y="20938"/>
                    <a:pt x="15039" y="20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888935" y="4830752"/>
              <a:ext cx="113337" cy="35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449" fill="norm" stroke="1" extrusionOk="0">
                  <a:moveTo>
                    <a:pt x="4983" y="2009"/>
                  </a:moveTo>
                  <a:cubicBezTo>
                    <a:pt x="2710" y="1120"/>
                    <a:pt x="436" y="230"/>
                    <a:pt x="57" y="40"/>
                  </a:cubicBezTo>
                  <a:cubicBezTo>
                    <a:pt x="-322" y="-151"/>
                    <a:pt x="1194" y="357"/>
                    <a:pt x="4415" y="1374"/>
                  </a:cubicBezTo>
                  <a:cubicBezTo>
                    <a:pt x="7636" y="2390"/>
                    <a:pt x="12562" y="3915"/>
                    <a:pt x="15973" y="5821"/>
                  </a:cubicBezTo>
                  <a:cubicBezTo>
                    <a:pt x="19383" y="7727"/>
                    <a:pt x="21278" y="10014"/>
                    <a:pt x="19762" y="12491"/>
                  </a:cubicBezTo>
                  <a:cubicBezTo>
                    <a:pt x="18246" y="14969"/>
                    <a:pt x="13320" y="17637"/>
                    <a:pt x="9720" y="19162"/>
                  </a:cubicBezTo>
                  <a:cubicBezTo>
                    <a:pt x="6120" y="20687"/>
                    <a:pt x="3846" y="21068"/>
                    <a:pt x="1573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2910670" y="4630218"/>
              <a:ext cx="142145" cy="75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20" fill="norm" stroke="1" extrusionOk="0">
                  <a:moveTo>
                    <a:pt x="20965" y="1417"/>
                  </a:moveTo>
                  <a:cubicBezTo>
                    <a:pt x="21282" y="1116"/>
                    <a:pt x="21600" y="815"/>
                    <a:pt x="20965" y="545"/>
                  </a:cubicBezTo>
                  <a:cubicBezTo>
                    <a:pt x="20329" y="274"/>
                    <a:pt x="18741" y="33"/>
                    <a:pt x="16359" y="3"/>
                  </a:cubicBezTo>
                  <a:cubicBezTo>
                    <a:pt x="13976" y="-27"/>
                    <a:pt x="10800" y="154"/>
                    <a:pt x="8100" y="906"/>
                  </a:cubicBezTo>
                  <a:cubicBezTo>
                    <a:pt x="5400" y="1658"/>
                    <a:pt x="3176" y="2981"/>
                    <a:pt x="2541" y="4486"/>
                  </a:cubicBezTo>
                  <a:cubicBezTo>
                    <a:pt x="1906" y="5990"/>
                    <a:pt x="2859" y="7674"/>
                    <a:pt x="4288" y="9479"/>
                  </a:cubicBezTo>
                  <a:cubicBezTo>
                    <a:pt x="5718" y="11284"/>
                    <a:pt x="7624" y="13210"/>
                    <a:pt x="8735" y="14894"/>
                  </a:cubicBezTo>
                  <a:cubicBezTo>
                    <a:pt x="9847" y="16579"/>
                    <a:pt x="10165" y="18023"/>
                    <a:pt x="9688" y="19076"/>
                  </a:cubicBezTo>
                  <a:cubicBezTo>
                    <a:pt x="9212" y="20129"/>
                    <a:pt x="7941" y="20791"/>
                    <a:pt x="6512" y="21152"/>
                  </a:cubicBezTo>
                  <a:cubicBezTo>
                    <a:pt x="5082" y="21513"/>
                    <a:pt x="3494" y="21573"/>
                    <a:pt x="2224" y="21483"/>
                  </a:cubicBezTo>
                  <a:cubicBezTo>
                    <a:pt x="953" y="21392"/>
                    <a:pt x="0" y="21152"/>
                    <a:pt x="0" y="20911"/>
                  </a:cubicBezTo>
                  <a:cubicBezTo>
                    <a:pt x="0" y="20670"/>
                    <a:pt x="953" y="20430"/>
                    <a:pt x="1906" y="20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304370" y="4638434"/>
              <a:ext cx="196851" cy="81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1262"/>
                  </a:moveTo>
                  <a:cubicBezTo>
                    <a:pt x="21135" y="983"/>
                    <a:pt x="20671" y="705"/>
                    <a:pt x="19277" y="427"/>
                  </a:cubicBezTo>
                  <a:cubicBezTo>
                    <a:pt x="17884" y="148"/>
                    <a:pt x="15561" y="-130"/>
                    <a:pt x="13703" y="65"/>
                  </a:cubicBezTo>
                  <a:cubicBezTo>
                    <a:pt x="11845" y="260"/>
                    <a:pt x="10452" y="928"/>
                    <a:pt x="9523" y="2208"/>
                  </a:cubicBezTo>
                  <a:cubicBezTo>
                    <a:pt x="8594" y="3489"/>
                    <a:pt x="8129" y="5381"/>
                    <a:pt x="8477" y="7218"/>
                  </a:cubicBezTo>
                  <a:cubicBezTo>
                    <a:pt x="8826" y="9056"/>
                    <a:pt x="9987" y="10837"/>
                    <a:pt x="10568" y="12785"/>
                  </a:cubicBezTo>
                  <a:cubicBezTo>
                    <a:pt x="11148" y="14734"/>
                    <a:pt x="11148" y="16849"/>
                    <a:pt x="11032" y="18269"/>
                  </a:cubicBezTo>
                  <a:cubicBezTo>
                    <a:pt x="10916" y="19689"/>
                    <a:pt x="10684" y="20412"/>
                    <a:pt x="10103" y="20858"/>
                  </a:cubicBezTo>
                  <a:cubicBezTo>
                    <a:pt x="9523" y="21303"/>
                    <a:pt x="8594" y="21470"/>
                    <a:pt x="6852" y="21470"/>
                  </a:cubicBezTo>
                  <a:cubicBezTo>
                    <a:pt x="5110" y="21470"/>
                    <a:pt x="2555" y="21303"/>
                    <a:pt x="0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593170" y="5651618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2810346" y="5626218"/>
              <a:ext cx="187671" cy="9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177" fill="norm" stroke="1" extrusionOk="0">
                  <a:moveTo>
                    <a:pt x="9935" y="0"/>
                  </a:moveTo>
                  <a:cubicBezTo>
                    <a:pt x="10175" y="2455"/>
                    <a:pt x="10415" y="4909"/>
                    <a:pt x="9695" y="8345"/>
                  </a:cubicBezTo>
                  <a:cubicBezTo>
                    <a:pt x="8975" y="11782"/>
                    <a:pt x="7295" y="16200"/>
                    <a:pt x="5855" y="18655"/>
                  </a:cubicBezTo>
                  <a:cubicBezTo>
                    <a:pt x="4415" y="21109"/>
                    <a:pt x="3215" y="21600"/>
                    <a:pt x="2255" y="20864"/>
                  </a:cubicBezTo>
                  <a:cubicBezTo>
                    <a:pt x="1295" y="20127"/>
                    <a:pt x="575" y="18164"/>
                    <a:pt x="215" y="15955"/>
                  </a:cubicBezTo>
                  <a:cubicBezTo>
                    <a:pt x="-145" y="13745"/>
                    <a:pt x="-145" y="11291"/>
                    <a:pt x="935" y="9082"/>
                  </a:cubicBezTo>
                  <a:cubicBezTo>
                    <a:pt x="2015" y="6873"/>
                    <a:pt x="4175" y="4909"/>
                    <a:pt x="6215" y="5155"/>
                  </a:cubicBezTo>
                  <a:cubicBezTo>
                    <a:pt x="8255" y="5400"/>
                    <a:pt x="10175" y="7855"/>
                    <a:pt x="11375" y="10309"/>
                  </a:cubicBezTo>
                  <a:cubicBezTo>
                    <a:pt x="12575" y="12764"/>
                    <a:pt x="13055" y="15218"/>
                    <a:pt x="13775" y="17182"/>
                  </a:cubicBezTo>
                  <a:cubicBezTo>
                    <a:pt x="14495" y="19145"/>
                    <a:pt x="15455" y="20618"/>
                    <a:pt x="16775" y="19391"/>
                  </a:cubicBezTo>
                  <a:cubicBezTo>
                    <a:pt x="18095" y="18164"/>
                    <a:pt x="19775" y="14236"/>
                    <a:pt x="20615" y="11045"/>
                  </a:cubicBezTo>
                  <a:cubicBezTo>
                    <a:pt x="21455" y="7855"/>
                    <a:pt x="21455" y="5400"/>
                    <a:pt x="20855" y="3682"/>
                  </a:cubicBezTo>
                  <a:cubicBezTo>
                    <a:pt x="20255" y="1964"/>
                    <a:pt x="19055" y="982"/>
                    <a:pt x="17375" y="1473"/>
                  </a:cubicBezTo>
                  <a:cubicBezTo>
                    <a:pt x="15695" y="1964"/>
                    <a:pt x="13535" y="3927"/>
                    <a:pt x="11375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2813031" y="4330818"/>
              <a:ext cx="18654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19933" y="0"/>
                  </a:moveTo>
                  <a:cubicBezTo>
                    <a:pt x="18719" y="514"/>
                    <a:pt x="17506" y="1029"/>
                    <a:pt x="15928" y="3214"/>
                  </a:cubicBezTo>
                  <a:cubicBezTo>
                    <a:pt x="14351" y="5400"/>
                    <a:pt x="12409" y="9257"/>
                    <a:pt x="10104" y="11829"/>
                  </a:cubicBezTo>
                  <a:cubicBezTo>
                    <a:pt x="7798" y="14400"/>
                    <a:pt x="5128" y="15686"/>
                    <a:pt x="3308" y="15943"/>
                  </a:cubicBezTo>
                  <a:cubicBezTo>
                    <a:pt x="1488" y="16200"/>
                    <a:pt x="517" y="15429"/>
                    <a:pt x="153" y="14400"/>
                  </a:cubicBezTo>
                  <a:cubicBezTo>
                    <a:pt x="-211" y="13371"/>
                    <a:pt x="32" y="12086"/>
                    <a:pt x="1367" y="11057"/>
                  </a:cubicBezTo>
                  <a:cubicBezTo>
                    <a:pt x="2701" y="10029"/>
                    <a:pt x="5128" y="9257"/>
                    <a:pt x="6949" y="8871"/>
                  </a:cubicBezTo>
                  <a:cubicBezTo>
                    <a:pt x="8769" y="8486"/>
                    <a:pt x="9982" y="8486"/>
                    <a:pt x="12288" y="10671"/>
                  </a:cubicBezTo>
                  <a:cubicBezTo>
                    <a:pt x="14593" y="12857"/>
                    <a:pt x="17991" y="17229"/>
                    <a:pt x="21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3310720" y="570241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3511531" y="5649678"/>
              <a:ext cx="216173" cy="94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586" fill="norm" stroke="1" extrusionOk="0">
                  <a:moveTo>
                    <a:pt x="8415" y="4557"/>
                  </a:moveTo>
                  <a:cubicBezTo>
                    <a:pt x="8415" y="6855"/>
                    <a:pt x="8415" y="9153"/>
                    <a:pt x="7996" y="10991"/>
                  </a:cubicBezTo>
                  <a:cubicBezTo>
                    <a:pt x="7576" y="12830"/>
                    <a:pt x="6737" y="14208"/>
                    <a:pt x="5689" y="15128"/>
                  </a:cubicBezTo>
                  <a:cubicBezTo>
                    <a:pt x="4640" y="16047"/>
                    <a:pt x="3382" y="16506"/>
                    <a:pt x="2334" y="15817"/>
                  </a:cubicBezTo>
                  <a:cubicBezTo>
                    <a:pt x="1285" y="15128"/>
                    <a:pt x="446" y="13289"/>
                    <a:pt x="132" y="11221"/>
                  </a:cubicBezTo>
                  <a:cubicBezTo>
                    <a:pt x="-183" y="9153"/>
                    <a:pt x="27" y="6855"/>
                    <a:pt x="1180" y="5476"/>
                  </a:cubicBezTo>
                  <a:cubicBezTo>
                    <a:pt x="2334" y="4098"/>
                    <a:pt x="4431" y="3638"/>
                    <a:pt x="6633" y="5936"/>
                  </a:cubicBezTo>
                  <a:cubicBezTo>
                    <a:pt x="8834" y="8234"/>
                    <a:pt x="11141" y="13289"/>
                    <a:pt x="12714" y="16506"/>
                  </a:cubicBezTo>
                  <a:cubicBezTo>
                    <a:pt x="14287" y="19723"/>
                    <a:pt x="15126" y="21102"/>
                    <a:pt x="16384" y="20413"/>
                  </a:cubicBezTo>
                  <a:cubicBezTo>
                    <a:pt x="17642" y="19723"/>
                    <a:pt x="19320" y="16966"/>
                    <a:pt x="20264" y="14438"/>
                  </a:cubicBezTo>
                  <a:cubicBezTo>
                    <a:pt x="21207" y="11911"/>
                    <a:pt x="21417" y="9613"/>
                    <a:pt x="21417" y="7315"/>
                  </a:cubicBezTo>
                  <a:cubicBezTo>
                    <a:pt x="21417" y="5017"/>
                    <a:pt x="21207" y="2719"/>
                    <a:pt x="19949" y="1340"/>
                  </a:cubicBezTo>
                  <a:cubicBezTo>
                    <a:pt x="18691" y="-38"/>
                    <a:pt x="16384" y="-498"/>
                    <a:pt x="14287" y="651"/>
                  </a:cubicBezTo>
                  <a:cubicBezTo>
                    <a:pt x="12190" y="1800"/>
                    <a:pt x="10302" y="4557"/>
                    <a:pt x="9149" y="7085"/>
                  </a:cubicBezTo>
                  <a:cubicBezTo>
                    <a:pt x="7996" y="9613"/>
                    <a:pt x="7576" y="11911"/>
                    <a:pt x="7157" y="1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3371831" y="4412389"/>
              <a:ext cx="198805" cy="112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0472" fill="norm" stroke="1" extrusionOk="0">
                  <a:moveTo>
                    <a:pt x="13754" y="1336"/>
                  </a:moveTo>
                  <a:cubicBezTo>
                    <a:pt x="12404" y="5578"/>
                    <a:pt x="11054" y="9821"/>
                    <a:pt x="9142" y="13293"/>
                  </a:cubicBezTo>
                  <a:cubicBezTo>
                    <a:pt x="7229" y="16764"/>
                    <a:pt x="4754" y="19464"/>
                    <a:pt x="3066" y="20236"/>
                  </a:cubicBezTo>
                  <a:cubicBezTo>
                    <a:pt x="1379" y="21007"/>
                    <a:pt x="479" y="19850"/>
                    <a:pt x="142" y="17343"/>
                  </a:cubicBezTo>
                  <a:cubicBezTo>
                    <a:pt x="-196" y="14836"/>
                    <a:pt x="29" y="10978"/>
                    <a:pt x="1267" y="8278"/>
                  </a:cubicBezTo>
                  <a:cubicBezTo>
                    <a:pt x="2504" y="5578"/>
                    <a:pt x="4754" y="4036"/>
                    <a:pt x="6891" y="3843"/>
                  </a:cubicBezTo>
                  <a:cubicBezTo>
                    <a:pt x="9029" y="3650"/>
                    <a:pt x="11054" y="4807"/>
                    <a:pt x="12404" y="6157"/>
                  </a:cubicBezTo>
                  <a:cubicBezTo>
                    <a:pt x="13754" y="7507"/>
                    <a:pt x="14429" y="9050"/>
                    <a:pt x="15104" y="11364"/>
                  </a:cubicBezTo>
                  <a:cubicBezTo>
                    <a:pt x="15779" y="13678"/>
                    <a:pt x="16454" y="16764"/>
                    <a:pt x="17354" y="18307"/>
                  </a:cubicBezTo>
                  <a:cubicBezTo>
                    <a:pt x="18254" y="19850"/>
                    <a:pt x="19379" y="19850"/>
                    <a:pt x="20167" y="17343"/>
                  </a:cubicBezTo>
                  <a:cubicBezTo>
                    <a:pt x="20954" y="14836"/>
                    <a:pt x="21404" y="9821"/>
                    <a:pt x="20954" y="6543"/>
                  </a:cubicBezTo>
                  <a:cubicBezTo>
                    <a:pt x="20504" y="3264"/>
                    <a:pt x="19154" y="1721"/>
                    <a:pt x="17917" y="757"/>
                  </a:cubicBezTo>
                  <a:cubicBezTo>
                    <a:pt x="16679" y="-207"/>
                    <a:pt x="15554" y="-593"/>
                    <a:pt x="13979" y="1721"/>
                  </a:cubicBezTo>
                  <a:cubicBezTo>
                    <a:pt x="12404" y="4036"/>
                    <a:pt x="10379" y="9050"/>
                    <a:pt x="8354" y="14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4028270" y="4720528"/>
              <a:ext cx="177801" cy="63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1600" y="3808"/>
                  </a:moveTo>
                  <a:cubicBezTo>
                    <a:pt x="21600" y="3088"/>
                    <a:pt x="21600" y="2368"/>
                    <a:pt x="20700" y="1720"/>
                  </a:cubicBezTo>
                  <a:cubicBezTo>
                    <a:pt x="19800" y="1072"/>
                    <a:pt x="18000" y="496"/>
                    <a:pt x="16457" y="208"/>
                  </a:cubicBezTo>
                  <a:cubicBezTo>
                    <a:pt x="14914" y="-80"/>
                    <a:pt x="13629" y="-80"/>
                    <a:pt x="12086" y="280"/>
                  </a:cubicBezTo>
                  <a:cubicBezTo>
                    <a:pt x="10543" y="640"/>
                    <a:pt x="8743" y="1360"/>
                    <a:pt x="7071" y="2944"/>
                  </a:cubicBezTo>
                  <a:cubicBezTo>
                    <a:pt x="5400" y="4528"/>
                    <a:pt x="3857" y="6976"/>
                    <a:pt x="2957" y="9604"/>
                  </a:cubicBezTo>
                  <a:cubicBezTo>
                    <a:pt x="2057" y="12232"/>
                    <a:pt x="1800" y="15040"/>
                    <a:pt x="1414" y="17056"/>
                  </a:cubicBezTo>
                  <a:cubicBezTo>
                    <a:pt x="1029" y="19072"/>
                    <a:pt x="514" y="20296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3945720" y="514361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0" y="14400"/>
                    <a:pt x="4181" y="7200"/>
                    <a:pt x="7781" y="3600"/>
                  </a:cubicBezTo>
                  <a:cubicBezTo>
                    <a:pt x="11381" y="0"/>
                    <a:pt x="1649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4180670" y="5188068"/>
              <a:ext cx="1143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114"/>
                    <a:pt x="9600" y="8229"/>
                    <a:pt x="13200" y="11829"/>
                  </a:cubicBezTo>
                  <a:cubicBezTo>
                    <a:pt x="16800" y="15429"/>
                    <a:pt x="192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4174683" y="5175368"/>
              <a:ext cx="15203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21253" y="0"/>
                  </a:moveTo>
                  <a:cubicBezTo>
                    <a:pt x="19774" y="171"/>
                    <a:pt x="18294" y="343"/>
                    <a:pt x="15483" y="2571"/>
                  </a:cubicBezTo>
                  <a:cubicBezTo>
                    <a:pt x="12672" y="4800"/>
                    <a:pt x="8530" y="9086"/>
                    <a:pt x="5571" y="12171"/>
                  </a:cubicBezTo>
                  <a:cubicBezTo>
                    <a:pt x="2612" y="15257"/>
                    <a:pt x="837" y="17143"/>
                    <a:pt x="245" y="18514"/>
                  </a:cubicBezTo>
                  <a:cubicBezTo>
                    <a:pt x="-347" y="19886"/>
                    <a:pt x="245" y="20743"/>
                    <a:pt x="8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4352120" y="5365868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655"/>
                    <a:pt x="12600" y="1309"/>
                    <a:pt x="9000" y="4909"/>
                  </a:cubicBezTo>
                  <a:cubicBezTo>
                    <a:pt x="5400" y="8509"/>
                    <a:pt x="2700" y="15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4453720" y="5169018"/>
              <a:ext cx="133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5829"/>
                    <a:pt x="10971" y="11657"/>
                    <a:pt x="14571" y="15257"/>
                  </a:cubicBezTo>
                  <a:cubicBezTo>
                    <a:pt x="18171" y="18857"/>
                    <a:pt x="19886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4542620" y="5226168"/>
              <a:ext cx="825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5040"/>
                    <a:pt x="8308" y="10080"/>
                    <a:pt x="4708" y="13680"/>
                  </a:cubicBezTo>
                  <a:cubicBezTo>
                    <a:pt x="1108" y="17280"/>
                    <a:pt x="554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4885374" y="4940418"/>
              <a:ext cx="15254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20756" y="0"/>
                  </a:moveTo>
                  <a:cubicBezTo>
                    <a:pt x="17588" y="118"/>
                    <a:pt x="14420" y="236"/>
                    <a:pt x="11108" y="1298"/>
                  </a:cubicBezTo>
                  <a:cubicBezTo>
                    <a:pt x="7796" y="2361"/>
                    <a:pt x="4340" y="4367"/>
                    <a:pt x="2180" y="6964"/>
                  </a:cubicBezTo>
                  <a:cubicBezTo>
                    <a:pt x="20" y="9561"/>
                    <a:pt x="-844" y="12748"/>
                    <a:pt x="1028" y="15285"/>
                  </a:cubicBezTo>
                  <a:cubicBezTo>
                    <a:pt x="2900" y="17823"/>
                    <a:pt x="7508" y="19711"/>
                    <a:pt x="121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5056970" y="5082235"/>
              <a:ext cx="171451" cy="197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5230"/>
                  </a:moveTo>
                  <a:cubicBezTo>
                    <a:pt x="267" y="3411"/>
                    <a:pt x="533" y="1592"/>
                    <a:pt x="1333" y="682"/>
                  </a:cubicBezTo>
                  <a:cubicBezTo>
                    <a:pt x="2133" y="-227"/>
                    <a:pt x="3467" y="-227"/>
                    <a:pt x="5067" y="682"/>
                  </a:cubicBezTo>
                  <a:cubicBezTo>
                    <a:pt x="6667" y="1592"/>
                    <a:pt x="8533" y="3411"/>
                    <a:pt x="9333" y="6367"/>
                  </a:cubicBezTo>
                  <a:cubicBezTo>
                    <a:pt x="10133" y="9322"/>
                    <a:pt x="9867" y="13415"/>
                    <a:pt x="8800" y="16371"/>
                  </a:cubicBezTo>
                  <a:cubicBezTo>
                    <a:pt x="7733" y="19327"/>
                    <a:pt x="5867" y="21146"/>
                    <a:pt x="4933" y="21259"/>
                  </a:cubicBezTo>
                  <a:cubicBezTo>
                    <a:pt x="4000" y="21373"/>
                    <a:pt x="4000" y="19781"/>
                    <a:pt x="5200" y="16826"/>
                  </a:cubicBezTo>
                  <a:cubicBezTo>
                    <a:pt x="6400" y="13870"/>
                    <a:pt x="8800" y="9550"/>
                    <a:pt x="10267" y="6821"/>
                  </a:cubicBezTo>
                  <a:cubicBezTo>
                    <a:pt x="11733" y="4093"/>
                    <a:pt x="12267" y="2956"/>
                    <a:pt x="13200" y="1933"/>
                  </a:cubicBezTo>
                  <a:cubicBezTo>
                    <a:pt x="14133" y="910"/>
                    <a:pt x="15467" y="0"/>
                    <a:pt x="16000" y="341"/>
                  </a:cubicBezTo>
                  <a:cubicBezTo>
                    <a:pt x="16533" y="682"/>
                    <a:pt x="16267" y="2274"/>
                    <a:pt x="15867" y="4775"/>
                  </a:cubicBezTo>
                  <a:cubicBezTo>
                    <a:pt x="15467" y="7276"/>
                    <a:pt x="14933" y="10687"/>
                    <a:pt x="15867" y="13415"/>
                  </a:cubicBezTo>
                  <a:cubicBezTo>
                    <a:pt x="16800" y="16144"/>
                    <a:pt x="19200" y="18190"/>
                    <a:pt x="21600" y="20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5298270" y="5251568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71"/>
                    <a:pt x="21600" y="5143"/>
                    <a:pt x="18000" y="8743"/>
                  </a:cubicBezTo>
                  <a:cubicBezTo>
                    <a:pt x="14400" y="12343"/>
                    <a:pt x="7200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5464693" y="5092818"/>
              <a:ext cx="159586" cy="360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87" fill="norm" stroke="1" extrusionOk="0">
                  <a:moveTo>
                    <a:pt x="4033" y="0"/>
                  </a:moveTo>
                  <a:cubicBezTo>
                    <a:pt x="2630" y="253"/>
                    <a:pt x="1228" y="505"/>
                    <a:pt x="526" y="947"/>
                  </a:cubicBezTo>
                  <a:cubicBezTo>
                    <a:pt x="-175" y="1389"/>
                    <a:pt x="-175" y="2021"/>
                    <a:pt x="526" y="2905"/>
                  </a:cubicBezTo>
                  <a:cubicBezTo>
                    <a:pt x="1228" y="3789"/>
                    <a:pt x="2630" y="4926"/>
                    <a:pt x="4033" y="5558"/>
                  </a:cubicBezTo>
                  <a:cubicBezTo>
                    <a:pt x="5435" y="6189"/>
                    <a:pt x="6838" y="6316"/>
                    <a:pt x="8661" y="5937"/>
                  </a:cubicBezTo>
                  <a:cubicBezTo>
                    <a:pt x="10485" y="5558"/>
                    <a:pt x="12729" y="4674"/>
                    <a:pt x="14272" y="3663"/>
                  </a:cubicBezTo>
                  <a:cubicBezTo>
                    <a:pt x="15815" y="2653"/>
                    <a:pt x="16656" y="1516"/>
                    <a:pt x="17077" y="1389"/>
                  </a:cubicBezTo>
                  <a:cubicBezTo>
                    <a:pt x="17498" y="1263"/>
                    <a:pt x="17498" y="2147"/>
                    <a:pt x="18199" y="4421"/>
                  </a:cubicBezTo>
                  <a:cubicBezTo>
                    <a:pt x="18900" y="6695"/>
                    <a:pt x="20303" y="10358"/>
                    <a:pt x="20864" y="13137"/>
                  </a:cubicBezTo>
                  <a:cubicBezTo>
                    <a:pt x="21425" y="15916"/>
                    <a:pt x="21144" y="17811"/>
                    <a:pt x="20163" y="19074"/>
                  </a:cubicBezTo>
                  <a:cubicBezTo>
                    <a:pt x="19181" y="20337"/>
                    <a:pt x="17498" y="20968"/>
                    <a:pt x="15955" y="21284"/>
                  </a:cubicBezTo>
                  <a:cubicBezTo>
                    <a:pt x="14412" y="21600"/>
                    <a:pt x="13009" y="21600"/>
                    <a:pt x="11747" y="20905"/>
                  </a:cubicBezTo>
                  <a:cubicBezTo>
                    <a:pt x="10485" y="20211"/>
                    <a:pt x="9363" y="18821"/>
                    <a:pt x="8241" y="17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5717370" y="4908668"/>
              <a:ext cx="6490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600" fill="norm" stroke="1" extrusionOk="0">
                  <a:moveTo>
                    <a:pt x="8100" y="0"/>
                  </a:moveTo>
                  <a:cubicBezTo>
                    <a:pt x="12825" y="2713"/>
                    <a:pt x="17550" y="5426"/>
                    <a:pt x="19575" y="8243"/>
                  </a:cubicBezTo>
                  <a:cubicBezTo>
                    <a:pt x="21600" y="11061"/>
                    <a:pt x="20925" y="13983"/>
                    <a:pt x="17212" y="16226"/>
                  </a:cubicBezTo>
                  <a:cubicBezTo>
                    <a:pt x="13500" y="18470"/>
                    <a:pt x="675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5895170" y="520076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6288870" y="527696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6116394" y="4878811"/>
              <a:ext cx="229627" cy="502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64" fill="norm" stroke="1" extrusionOk="0">
                  <a:moveTo>
                    <a:pt x="16000" y="16322"/>
                  </a:moveTo>
                  <a:cubicBezTo>
                    <a:pt x="16589" y="15336"/>
                    <a:pt x="17178" y="14350"/>
                    <a:pt x="17473" y="13633"/>
                  </a:cubicBezTo>
                  <a:cubicBezTo>
                    <a:pt x="17767" y="12916"/>
                    <a:pt x="17767" y="12468"/>
                    <a:pt x="17277" y="12154"/>
                  </a:cubicBezTo>
                  <a:cubicBezTo>
                    <a:pt x="16786" y="11840"/>
                    <a:pt x="15804" y="11661"/>
                    <a:pt x="13055" y="12333"/>
                  </a:cubicBezTo>
                  <a:cubicBezTo>
                    <a:pt x="10306" y="13005"/>
                    <a:pt x="5789" y="14529"/>
                    <a:pt x="3138" y="16053"/>
                  </a:cubicBezTo>
                  <a:cubicBezTo>
                    <a:pt x="487" y="17576"/>
                    <a:pt x="-298" y="19100"/>
                    <a:pt x="95" y="20086"/>
                  </a:cubicBezTo>
                  <a:cubicBezTo>
                    <a:pt x="487" y="21072"/>
                    <a:pt x="2058" y="21520"/>
                    <a:pt x="4415" y="21117"/>
                  </a:cubicBezTo>
                  <a:cubicBezTo>
                    <a:pt x="6771" y="20713"/>
                    <a:pt x="9913" y="19459"/>
                    <a:pt x="12466" y="17218"/>
                  </a:cubicBezTo>
                  <a:cubicBezTo>
                    <a:pt x="15018" y="14977"/>
                    <a:pt x="16982" y="11751"/>
                    <a:pt x="18357" y="8883"/>
                  </a:cubicBezTo>
                  <a:cubicBezTo>
                    <a:pt x="19731" y="6015"/>
                    <a:pt x="20517" y="3505"/>
                    <a:pt x="20909" y="1981"/>
                  </a:cubicBezTo>
                  <a:cubicBezTo>
                    <a:pt x="21302" y="458"/>
                    <a:pt x="21302" y="-80"/>
                    <a:pt x="21007" y="10"/>
                  </a:cubicBezTo>
                  <a:cubicBezTo>
                    <a:pt x="20713" y="99"/>
                    <a:pt x="20124" y="816"/>
                    <a:pt x="19535" y="2833"/>
                  </a:cubicBezTo>
                  <a:cubicBezTo>
                    <a:pt x="18946" y="4849"/>
                    <a:pt x="18357" y="8166"/>
                    <a:pt x="18258" y="11079"/>
                  </a:cubicBezTo>
                  <a:cubicBezTo>
                    <a:pt x="18160" y="13991"/>
                    <a:pt x="18553" y="16501"/>
                    <a:pt x="19142" y="17890"/>
                  </a:cubicBezTo>
                  <a:cubicBezTo>
                    <a:pt x="19731" y="19279"/>
                    <a:pt x="20517" y="19548"/>
                    <a:pt x="21302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6377770" y="5209013"/>
              <a:ext cx="130458" cy="40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52" fill="norm" stroke="1" extrusionOk="0">
                  <a:moveTo>
                    <a:pt x="0" y="1243"/>
                  </a:moveTo>
                  <a:cubicBezTo>
                    <a:pt x="348" y="683"/>
                    <a:pt x="697" y="124"/>
                    <a:pt x="871" y="124"/>
                  </a:cubicBezTo>
                  <a:cubicBezTo>
                    <a:pt x="1045" y="124"/>
                    <a:pt x="1045" y="683"/>
                    <a:pt x="1394" y="1299"/>
                  </a:cubicBezTo>
                  <a:cubicBezTo>
                    <a:pt x="1742" y="1915"/>
                    <a:pt x="2439" y="2586"/>
                    <a:pt x="4703" y="3034"/>
                  </a:cubicBezTo>
                  <a:cubicBezTo>
                    <a:pt x="6968" y="3481"/>
                    <a:pt x="10800" y="3705"/>
                    <a:pt x="13413" y="3481"/>
                  </a:cubicBezTo>
                  <a:cubicBezTo>
                    <a:pt x="16026" y="3258"/>
                    <a:pt x="17419" y="2586"/>
                    <a:pt x="18465" y="1803"/>
                  </a:cubicBezTo>
                  <a:cubicBezTo>
                    <a:pt x="19510" y="1019"/>
                    <a:pt x="20206" y="124"/>
                    <a:pt x="20381" y="12"/>
                  </a:cubicBezTo>
                  <a:cubicBezTo>
                    <a:pt x="20555" y="-100"/>
                    <a:pt x="20206" y="572"/>
                    <a:pt x="20206" y="2698"/>
                  </a:cubicBezTo>
                  <a:cubicBezTo>
                    <a:pt x="20206" y="4824"/>
                    <a:pt x="20555" y="8406"/>
                    <a:pt x="20903" y="11372"/>
                  </a:cubicBezTo>
                  <a:cubicBezTo>
                    <a:pt x="21252" y="14337"/>
                    <a:pt x="21600" y="16688"/>
                    <a:pt x="21426" y="18198"/>
                  </a:cubicBezTo>
                  <a:cubicBezTo>
                    <a:pt x="21252" y="19709"/>
                    <a:pt x="20555" y="20381"/>
                    <a:pt x="18465" y="20828"/>
                  </a:cubicBezTo>
                  <a:cubicBezTo>
                    <a:pt x="16374" y="21276"/>
                    <a:pt x="12890" y="21500"/>
                    <a:pt x="10103" y="20828"/>
                  </a:cubicBezTo>
                  <a:cubicBezTo>
                    <a:pt x="7316" y="20157"/>
                    <a:pt x="5226" y="18590"/>
                    <a:pt x="3135" y="17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6631770" y="5359518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6965860" y="4922366"/>
              <a:ext cx="440611" cy="55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62" fill="norm" stroke="1" extrusionOk="0">
                  <a:moveTo>
                    <a:pt x="7251" y="14579"/>
                  </a:moveTo>
                  <a:cubicBezTo>
                    <a:pt x="7251" y="14173"/>
                    <a:pt x="7251" y="13767"/>
                    <a:pt x="6992" y="13442"/>
                  </a:cubicBezTo>
                  <a:cubicBezTo>
                    <a:pt x="6734" y="13117"/>
                    <a:pt x="6217" y="12873"/>
                    <a:pt x="5184" y="13239"/>
                  </a:cubicBezTo>
                  <a:cubicBezTo>
                    <a:pt x="4150" y="13604"/>
                    <a:pt x="2600" y="14579"/>
                    <a:pt x="1618" y="15756"/>
                  </a:cubicBezTo>
                  <a:cubicBezTo>
                    <a:pt x="636" y="16933"/>
                    <a:pt x="223" y="18314"/>
                    <a:pt x="68" y="19207"/>
                  </a:cubicBezTo>
                  <a:cubicBezTo>
                    <a:pt x="-87" y="20100"/>
                    <a:pt x="16" y="20506"/>
                    <a:pt x="430" y="20709"/>
                  </a:cubicBezTo>
                  <a:cubicBezTo>
                    <a:pt x="843" y="20912"/>
                    <a:pt x="1567" y="20912"/>
                    <a:pt x="2652" y="20303"/>
                  </a:cubicBezTo>
                  <a:cubicBezTo>
                    <a:pt x="3737" y="19694"/>
                    <a:pt x="5184" y="18476"/>
                    <a:pt x="6424" y="16406"/>
                  </a:cubicBezTo>
                  <a:cubicBezTo>
                    <a:pt x="7664" y="14335"/>
                    <a:pt x="8698" y="11412"/>
                    <a:pt x="9318" y="8691"/>
                  </a:cubicBezTo>
                  <a:cubicBezTo>
                    <a:pt x="9938" y="5971"/>
                    <a:pt x="10145" y="3454"/>
                    <a:pt x="10145" y="1951"/>
                  </a:cubicBezTo>
                  <a:cubicBezTo>
                    <a:pt x="10145" y="449"/>
                    <a:pt x="9938" y="-38"/>
                    <a:pt x="9680" y="3"/>
                  </a:cubicBezTo>
                  <a:cubicBezTo>
                    <a:pt x="9421" y="43"/>
                    <a:pt x="9111" y="612"/>
                    <a:pt x="8801" y="2195"/>
                  </a:cubicBezTo>
                  <a:cubicBezTo>
                    <a:pt x="8491" y="3779"/>
                    <a:pt x="8181" y="6377"/>
                    <a:pt x="7974" y="9300"/>
                  </a:cubicBezTo>
                  <a:cubicBezTo>
                    <a:pt x="7768" y="12224"/>
                    <a:pt x="7664" y="15472"/>
                    <a:pt x="7613" y="17380"/>
                  </a:cubicBezTo>
                  <a:cubicBezTo>
                    <a:pt x="7561" y="19288"/>
                    <a:pt x="7561" y="19857"/>
                    <a:pt x="7561" y="19938"/>
                  </a:cubicBezTo>
                  <a:cubicBezTo>
                    <a:pt x="7561" y="20019"/>
                    <a:pt x="7561" y="19613"/>
                    <a:pt x="8026" y="18517"/>
                  </a:cubicBezTo>
                  <a:cubicBezTo>
                    <a:pt x="8491" y="17421"/>
                    <a:pt x="9421" y="15634"/>
                    <a:pt x="10041" y="14538"/>
                  </a:cubicBezTo>
                  <a:cubicBezTo>
                    <a:pt x="10661" y="13442"/>
                    <a:pt x="10971" y="13036"/>
                    <a:pt x="11385" y="13036"/>
                  </a:cubicBezTo>
                  <a:cubicBezTo>
                    <a:pt x="11798" y="13036"/>
                    <a:pt x="12315" y="13442"/>
                    <a:pt x="12780" y="14294"/>
                  </a:cubicBezTo>
                  <a:cubicBezTo>
                    <a:pt x="13245" y="15147"/>
                    <a:pt x="13658" y="16446"/>
                    <a:pt x="13865" y="17461"/>
                  </a:cubicBezTo>
                  <a:cubicBezTo>
                    <a:pt x="14072" y="18476"/>
                    <a:pt x="14072" y="19207"/>
                    <a:pt x="13813" y="19816"/>
                  </a:cubicBezTo>
                  <a:cubicBezTo>
                    <a:pt x="13555" y="20425"/>
                    <a:pt x="13038" y="20912"/>
                    <a:pt x="12522" y="21197"/>
                  </a:cubicBezTo>
                  <a:cubicBezTo>
                    <a:pt x="12005" y="21481"/>
                    <a:pt x="11488" y="21562"/>
                    <a:pt x="11178" y="21318"/>
                  </a:cubicBezTo>
                  <a:cubicBezTo>
                    <a:pt x="10868" y="21075"/>
                    <a:pt x="10765" y="20506"/>
                    <a:pt x="11126" y="19410"/>
                  </a:cubicBezTo>
                  <a:cubicBezTo>
                    <a:pt x="11488" y="18314"/>
                    <a:pt x="12315" y="16690"/>
                    <a:pt x="13400" y="15472"/>
                  </a:cubicBezTo>
                  <a:cubicBezTo>
                    <a:pt x="14485" y="14254"/>
                    <a:pt x="15829" y="13442"/>
                    <a:pt x="16759" y="12954"/>
                  </a:cubicBezTo>
                  <a:cubicBezTo>
                    <a:pt x="17689" y="12467"/>
                    <a:pt x="18206" y="12305"/>
                    <a:pt x="18361" y="12427"/>
                  </a:cubicBezTo>
                  <a:cubicBezTo>
                    <a:pt x="18516" y="12548"/>
                    <a:pt x="18309" y="12954"/>
                    <a:pt x="17947" y="13767"/>
                  </a:cubicBezTo>
                  <a:cubicBezTo>
                    <a:pt x="17586" y="14579"/>
                    <a:pt x="17069" y="15797"/>
                    <a:pt x="17327" y="16974"/>
                  </a:cubicBezTo>
                  <a:cubicBezTo>
                    <a:pt x="17586" y="18151"/>
                    <a:pt x="18619" y="19288"/>
                    <a:pt x="19446" y="19857"/>
                  </a:cubicBezTo>
                  <a:cubicBezTo>
                    <a:pt x="20273" y="20425"/>
                    <a:pt x="20893" y="20425"/>
                    <a:pt x="21513" y="20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7774770" y="5340468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16" y="0"/>
                    <a:pt x="10232" y="0"/>
                    <a:pt x="13832" y="3600"/>
                  </a:cubicBezTo>
                  <a:cubicBezTo>
                    <a:pt x="17432" y="7200"/>
                    <a:pt x="1951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7755720" y="5524618"/>
              <a:ext cx="215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8829135" y="5027202"/>
              <a:ext cx="97144" cy="52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64" fill="norm" stroke="1" extrusionOk="0">
                  <a:moveTo>
                    <a:pt x="15109" y="871"/>
                  </a:moveTo>
                  <a:cubicBezTo>
                    <a:pt x="17407" y="435"/>
                    <a:pt x="19705" y="0"/>
                    <a:pt x="20624" y="0"/>
                  </a:cubicBezTo>
                  <a:cubicBezTo>
                    <a:pt x="21543" y="0"/>
                    <a:pt x="21083" y="435"/>
                    <a:pt x="19475" y="2221"/>
                  </a:cubicBezTo>
                  <a:cubicBezTo>
                    <a:pt x="17866" y="4006"/>
                    <a:pt x="15109" y="7142"/>
                    <a:pt x="11892" y="10277"/>
                  </a:cubicBezTo>
                  <a:cubicBezTo>
                    <a:pt x="8675" y="13413"/>
                    <a:pt x="4998" y="16548"/>
                    <a:pt x="2930" y="18508"/>
                  </a:cubicBezTo>
                  <a:cubicBezTo>
                    <a:pt x="862" y="20468"/>
                    <a:pt x="403" y="21252"/>
                    <a:pt x="173" y="21426"/>
                  </a:cubicBezTo>
                  <a:cubicBezTo>
                    <a:pt x="-57" y="21600"/>
                    <a:pt x="-57" y="21165"/>
                    <a:pt x="173" y="20511"/>
                  </a:cubicBezTo>
                  <a:cubicBezTo>
                    <a:pt x="403" y="19858"/>
                    <a:pt x="862" y="18987"/>
                    <a:pt x="1322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8828870" y="4965818"/>
              <a:ext cx="387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7" y="17067"/>
                    <a:pt x="4013" y="12533"/>
                    <a:pt x="7023" y="9067"/>
                  </a:cubicBezTo>
                  <a:cubicBezTo>
                    <a:pt x="10033" y="5600"/>
                    <a:pt x="14046" y="3200"/>
                    <a:pt x="16643" y="1867"/>
                  </a:cubicBezTo>
                  <a:cubicBezTo>
                    <a:pt x="19239" y="533"/>
                    <a:pt x="20420" y="2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8835220" y="5238868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0" y="15840"/>
                    <a:pt x="9720" y="10080"/>
                    <a:pt x="13320" y="6480"/>
                  </a:cubicBezTo>
                  <a:cubicBezTo>
                    <a:pt x="16920" y="2880"/>
                    <a:pt x="192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8981270" y="5429368"/>
              <a:ext cx="196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600"/>
                    <a:pt x="7432" y="7200"/>
                    <a:pt x="10335" y="10350"/>
                  </a:cubicBezTo>
                  <a:cubicBezTo>
                    <a:pt x="13239" y="13500"/>
                    <a:pt x="15329" y="16200"/>
                    <a:pt x="17071" y="18000"/>
                  </a:cubicBezTo>
                  <a:cubicBezTo>
                    <a:pt x="18813" y="19800"/>
                    <a:pt x="20206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000320" y="5480168"/>
              <a:ext cx="177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600"/>
                    <a:pt x="14400" y="3200"/>
                    <a:pt x="10929" y="6300"/>
                  </a:cubicBezTo>
                  <a:cubicBezTo>
                    <a:pt x="7457" y="9400"/>
                    <a:pt x="4114" y="14000"/>
                    <a:pt x="2314" y="16800"/>
                  </a:cubicBezTo>
                  <a:cubicBezTo>
                    <a:pt x="514" y="19600"/>
                    <a:pt x="257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9406314" y="5078472"/>
              <a:ext cx="209957" cy="43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424" fill="norm" stroke="1" extrusionOk="0">
                  <a:moveTo>
                    <a:pt x="21005" y="3524"/>
                  </a:moveTo>
                  <a:cubicBezTo>
                    <a:pt x="20370" y="2376"/>
                    <a:pt x="19734" y="1229"/>
                    <a:pt x="18887" y="602"/>
                  </a:cubicBezTo>
                  <a:cubicBezTo>
                    <a:pt x="18040" y="-24"/>
                    <a:pt x="16981" y="-128"/>
                    <a:pt x="15181" y="133"/>
                  </a:cubicBezTo>
                  <a:cubicBezTo>
                    <a:pt x="13381" y="394"/>
                    <a:pt x="10840" y="1020"/>
                    <a:pt x="7981" y="3055"/>
                  </a:cubicBezTo>
                  <a:cubicBezTo>
                    <a:pt x="5123" y="5089"/>
                    <a:pt x="1946" y="8533"/>
                    <a:pt x="676" y="11663"/>
                  </a:cubicBezTo>
                  <a:cubicBezTo>
                    <a:pt x="-595" y="14794"/>
                    <a:pt x="40" y="17611"/>
                    <a:pt x="1629" y="19281"/>
                  </a:cubicBezTo>
                  <a:cubicBezTo>
                    <a:pt x="3217" y="20950"/>
                    <a:pt x="5758" y="21472"/>
                    <a:pt x="8193" y="21420"/>
                  </a:cubicBezTo>
                  <a:cubicBezTo>
                    <a:pt x="10629" y="21368"/>
                    <a:pt x="12958" y="20742"/>
                    <a:pt x="15287" y="20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9570599" y="5181718"/>
              <a:ext cx="267922" cy="274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17" fill="norm" stroke="1" extrusionOk="0">
                  <a:moveTo>
                    <a:pt x="21528" y="0"/>
                  </a:moveTo>
                  <a:cubicBezTo>
                    <a:pt x="20678" y="0"/>
                    <a:pt x="19827" y="0"/>
                    <a:pt x="18892" y="907"/>
                  </a:cubicBezTo>
                  <a:cubicBezTo>
                    <a:pt x="17956" y="1814"/>
                    <a:pt x="16936" y="3627"/>
                    <a:pt x="15150" y="6678"/>
                  </a:cubicBezTo>
                  <a:cubicBezTo>
                    <a:pt x="13364" y="9728"/>
                    <a:pt x="10813" y="14015"/>
                    <a:pt x="8942" y="16653"/>
                  </a:cubicBezTo>
                  <a:cubicBezTo>
                    <a:pt x="7071" y="19292"/>
                    <a:pt x="5881" y="20281"/>
                    <a:pt x="4690" y="20858"/>
                  </a:cubicBezTo>
                  <a:cubicBezTo>
                    <a:pt x="3500" y="21435"/>
                    <a:pt x="2309" y="21600"/>
                    <a:pt x="1459" y="21188"/>
                  </a:cubicBezTo>
                  <a:cubicBezTo>
                    <a:pt x="608" y="20776"/>
                    <a:pt x="98" y="19786"/>
                    <a:pt x="13" y="18220"/>
                  </a:cubicBezTo>
                  <a:cubicBezTo>
                    <a:pt x="-72" y="16653"/>
                    <a:pt x="268" y="14510"/>
                    <a:pt x="693" y="13108"/>
                  </a:cubicBezTo>
                  <a:cubicBezTo>
                    <a:pt x="1119" y="11707"/>
                    <a:pt x="1629" y="11047"/>
                    <a:pt x="2394" y="10635"/>
                  </a:cubicBezTo>
                  <a:cubicBezTo>
                    <a:pt x="3159" y="10223"/>
                    <a:pt x="4180" y="10058"/>
                    <a:pt x="5881" y="10965"/>
                  </a:cubicBezTo>
                  <a:cubicBezTo>
                    <a:pt x="7582" y="11872"/>
                    <a:pt x="9963" y="13850"/>
                    <a:pt x="12174" y="15747"/>
                  </a:cubicBezTo>
                  <a:cubicBezTo>
                    <a:pt x="14385" y="17643"/>
                    <a:pt x="16426" y="19456"/>
                    <a:pt x="18467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9902020" y="5080118"/>
              <a:ext cx="132839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600" fill="norm" stroke="1" extrusionOk="0">
                  <a:moveTo>
                    <a:pt x="11137" y="0"/>
                  </a:moveTo>
                  <a:cubicBezTo>
                    <a:pt x="14175" y="1200"/>
                    <a:pt x="17212" y="2400"/>
                    <a:pt x="19069" y="4320"/>
                  </a:cubicBezTo>
                  <a:cubicBezTo>
                    <a:pt x="20925" y="6240"/>
                    <a:pt x="21600" y="8880"/>
                    <a:pt x="20925" y="11440"/>
                  </a:cubicBezTo>
                  <a:cubicBezTo>
                    <a:pt x="20250" y="14000"/>
                    <a:pt x="18225" y="16480"/>
                    <a:pt x="14512" y="18160"/>
                  </a:cubicBezTo>
                  <a:cubicBezTo>
                    <a:pt x="10800" y="19840"/>
                    <a:pt x="5400" y="20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5541221" y="5770085"/>
              <a:ext cx="168888" cy="451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34" fill="norm" stroke="1" extrusionOk="0">
                  <a:moveTo>
                    <a:pt x="14192" y="13603"/>
                  </a:moveTo>
                  <a:cubicBezTo>
                    <a:pt x="12859" y="13203"/>
                    <a:pt x="11525" y="12803"/>
                    <a:pt x="10192" y="12753"/>
                  </a:cubicBezTo>
                  <a:cubicBezTo>
                    <a:pt x="8859" y="12703"/>
                    <a:pt x="7525" y="13003"/>
                    <a:pt x="5792" y="14153"/>
                  </a:cubicBezTo>
                  <a:cubicBezTo>
                    <a:pt x="4059" y="15303"/>
                    <a:pt x="1925" y="17303"/>
                    <a:pt x="859" y="18603"/>
                  </a:cubicBezTo>
                  <a:cubicBezTo>
                    <a:pt x="-208" y="19903"/>
                    <a:pt x="-208" y="20503"/>
                    <a:pt x="459" y="20903"/>
                  </a:cubicBezTo>
                  <a:cubicBezTo>
                    <a:pt x="1125" y="21303"/>
                    <a:pt x="2459" y="21503"/>
                    <a:pt x="4325" y="21153"/>
                  </a:cubicBezTo>
                  <a:cubicBezTo>
                    <a:pt x="6192" y="20803"/>
                    <a:pt x="8592" y="19903"/>
                    <a:pt x="10992" y="18253"/>
                  </a:cubicBezTo>
                  <a:cubicBezTo>
                    <a:pt x="13392" y="16603"/>
                    <a:pt x="15792" y="14203"/>
                    <a:pt x="17525" y="11453"/>
                  </a:cubicBezTo>
                  <a:cubicBezTo>
                    <a:pt x="19259" y="8703"/>
                    <a:pt x="20325" y="5603"/>
                    <a:pt x="20859" y="3803"/>
                  </a:cubicBezTo>
                  <a:cubicBezTo>
                    <a:pt x="21392" y="2003"/>
                    <a:pt x="21392" y="1503"/>
                    <a:pt x="20992" y="1053"/>
                  </a:cubicBezTo>
                  <a:cubicBezTo>
                    <a:pt x="20592" y="603"/>
                    <a:pt x="19792" y="203"/>
                    <a:pt x="18725" y="53"/>
                  </a:cubicBezTo>
                  <a:cubicBezTo>
                    <a:pt x="17659" y="-97"/>
                    <a:pt x="16325" y="3"/>
                    <a:pt x="14725" y="1253"/>
                  </a:cubicBezTo>
                  <a:cubicBezTo>
                    <a:pt x="13125" y="2503"/>
                    <a:pt x="11259" y="4903"/>
                    <a:pt x="10725" y="7303"/>
                  </a:cubicBezTo>
                  <a:cubicBezTo>
                    <a:pt x="10192" y="9703"/>
                    <a:pt x="10992" y="12103"/>
                    <a:pt x="12459" y="13753"/>
                  </a:cubicBezTo>
                  <a:cubicBezTo>
                    <a:pt x="13925" y="15403"/>
                    <a:pt x="16059" y="16303"/>
                    <a:pt x="18192" y="17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5469720" y="6318368"/>
              <a:ext cx="355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5600"/>
                    <a:pt x="4114" y="9600"/>
                    <a:pt x="7264" y="6000"/>
                  </a:cubicBezTo>
                  <a:cubicBezTo>
                    <a:pt x="10414" y="2400"/>
                    <a:pt x="14657" y="1200"/>
                    <a:pt x="17229" y="600"/>
                  </a:cubicBezTo>
                  <a:cubicBezTo>
                    <a:pt x="19800" y="0"/>
                    <a:pt x="207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5454768" y="6441135"/>
              <a:ext cx="167353" cy="31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76" fill="norm" stroke="1" extrusionOk="0">
                  <a:moveTo>
                    <a:pt x="14057" y="12816"/>
                  </a:moveTo>
                  <a:cubicBezTo>
                    <a:pt x="14057" y="12096"/>
                    <a:pt x="14057" y="11376"/>
                    <a:pt x="13517" y="10800"/>
                  </a:cubicBezTo>
                  <a:cubicBezTo>
                    <a:pt x="12977" y="10224"/>
                    <a:pt x="11897" y="9792"/>
                    <a:pt x="10142" y="9864"/>
                  </a:cubicBezTo>
                  <a:cubicBezTo>
                    <a:pt x="8387" y="9936"/>
                    <a:pt x="5957" y="10512"/>
                    <a:pt x="4067" y="11880"/>
                  </a:cubicBezTo>
                  <a:cubicBezTo>
                    <a:pt x="2177" y="13248"/>
                    <a:pt x="827" y="15408"/>
                    <a:pt x="287" y="16920"/>
                  </a:cubicBezTo>
                  <a:cubicBezTo>
                    <a:pt x="-253" y="18432"/>
                    <a:pt x="17" y="19296"/>
                    <a:pt x="692" y="20088"/>
                  </a:cubicBezTo>
                  <a:cubicBezTo>
                    <a:pt x="1367" y="20880"/>
                    <a:pt x="2447" y="21600"/>
                    <a:pt x="4472" y="20880"/>
                  </a:cubicBezTo>
                  <a:cubicBezTo>
                    <a:pt x="6497" y="20160"/>
                    <a:pt x="9467" y="18000"/>
                    <a:pt x="11627" y="14760"/>
                  </a:cubicBezTo>
                  <a:cubicBezTo>
                    <a:pt x="13787" y="11520"/>
                    <a:pt x="15137" y="7200"/>
                    <a:pt x="15407" y="4320"/>
                  </a:cubicBezTo>
                  <a:cubicBezTo>
                    <a:pt x="15677" y="1440"/>
                    <a:pt x="14867" y="0"/>
                    <a:pt x="14057" y="0"/>
                  </a:cubicBezTo>
                  <a:cubicBezTo>
                    <a:pt x="13247" y="0"/>
                    <a:pt x="12437" y="1440"/>
                    <a:pt x="12167" y="4320"/>
                  </a:cubicBezTo>
                  <a:cubicBezTo>
                    <a:pt x="11897" y="7200"/>
                    <a:pt x="12167" y="11520"/>
                    <a:pt x="12572" y="14328"/>
                  </a:cubicBezTo>
                  <a:cubicBezTo>
                    <a:pt x="12977" y="17136"/>
                    <a:pt x="13517" y="18432"/>
                    <a:pt x="14192" y="19368"/>
                  </a:cubicBezTo>
                  <a:cubicBezTo>
                    <a:pt x="14867" y="20304"/>
                    <a:pt x="15677" y="20880"/>
                    <a:pt x="16892" y="20880"/>
                  </a:cubicBezTo>
                  <a:cubicBezTo>
                    <a:pt x="18107" y="20880"/>
                    <a:pt x="19727" y="20304"/>
                    <a:pt x="21347" y="19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644891" y="6508868"/>
              <a:ext cx="21218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9513" y="0"/>
                  </a:moveTo>
                  <a:cubicBezTo>
                    <a:pt x="16947" y="5200"/>
                    <a:pt x="14381" y="10400"/>
                    <a:pt x="11921" y="13500"/>
                  </a:cubicBezTo>
                  <a:cubicBezTo>
                    <a:pt x="9462" y="16600"/>
                    <a:pt x="7109" y="17600"/>
                    <a:pt x="5398" y="17900"/>
                  </a:cubicBezTo>
                  <a:cubicBezTo>
                    <a:pt x="3688" y="18200"/>
                    <a:pt x="2618" y="17800"/>
                    <a:pt x="1870" y="17100"/>
                  </a:cubicBezTo>
                  <a:cubicBezTo>
                    <a:pt x="1121" y="16400"/>
                    <a:pt x="693" y="15400"/>
                    <a:pt x="373" y="14400"/>
                  </a:cubicBezTo>
                  <a:cubicBezTo>
                    <a:pt x="52" y="13400"/>
                    <a:pt x="-162" y="12400"/>
                    <a:pt x="159" y="11600"/>
                  </a:cubicBezTo>
                  <a:cubicBezTo>
                    <a:pt x="480" y="10800"/>
                    <a:pt x="1335" y="10200"/>
                    <a:pt x="3153" y="9800"/>
                  </a:cubicBezTo>
                  <a:cubicBezTo>
                    <a:pt x="4971" y="9400"/>
                    <a:pt x="7751" y="9200"/>
                    <a:pt x="10317" y="10000"/>
                  </a:cubicBezTo>
                  <a:cubicBezTo>
                    <a:pt x="12884" y="10800"/>
                    <a:pt x="15236" y="12600"/>
                    <a:pt x="17054" y="14700"/>
                  </a:cubicBezTo>
                  <a:cubicBezTo>
                    <a:pt x="18872" y="16800"/>
                    <a:pt x="20155" y="19200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632020" y="7049565"/>
              <a:ext cx="177753" cy="53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36" fill="norm" stroke="1" extrusionOk="0">
                  <a:moveTo>
                    <a:pt x="18296" y="5340"/>
                  </a:moveTo>
                  <a:cubicBezTo>
                    <a:pt x="19567" y="4486"/>
                    <a:pt x="20838" y="3633"/>
                    <a:pt x="21219" y="2779"/>
                  </a:cubicBezTo>
                  <a:cubicBezTo>
                    <a:pt x="21600" y="1925"/>
                    <a:pt x="21092" y="1071"/>
                    <a:pt x="19567" y="559"/>
                  </a:cubicBezTo>
                  <a:cubicBezTo>
                    <a:pt x="18042" y="47"/>
                    <a:pt x="15501" y="-124"/>
                    <a:pt x="13087" y="89"/>
                  </a:cubicBezTo>
                  <a:cubicBezTo>
                    <a:pt x="10673" y="303"/>
                    <a:pt x="8386" y="901"/>
                    <a:pt x="6353" y="2480"/>
                  </a:cubicBezTo>
                  <a:cubicBezTo>
                    <a:pt x="4320" y="4059"/>
                    <a:pt x="2541" y="6621"/>
                    <a:pt x="1779" y="9523"/>
                  </a:cubicBezTo>
                  <a:cubicBezTo>
                    <a:pt x="1016" y="12426"/>
                    <a:pt x="1271" y="15670"/>
                    <a:pt x="1398" y="17549"/>
                  </a:cubicBezTo>
                  <a:cubicBezTo>
                    <a:pt x="1525" y="19427"/>
                    <a:pt x="1525" y="19939"/>
                    <a:pt x="1525" y="20451"/>
                  </a:cubicBezTo>
                  <a:cubicBezTo>
                    <a:pt x="1525" y="20964"/>
                    <a:pt x="1525" y="21476"/>
                    <a:pt x="1271" y="21433"/>
                  </a:cubicBezTo>
                  <a:cubicBezTo>
                    <a:pt x="1016" y="21391"/>
                    <a:pt x="508" y="20793"/>
                    <a:pt x="0" y="201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8543120" y="7391518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840"/>
                    <a:pt x="1800" y="10080"/>
                    <a:pt x="5400" y="6480"/>
                  </a:cubicBezTo>
                  <a:cubicBezTo>
                    <a:pt x="9000" y="2880"/>
                    <a:pt x="153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8746320" y="7461368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5800"/>
                    <a:pt x="11270" y="11600"/>
                    <a:pt x="14870" y="15200"/>
                  </a:cubicBezTo>
                  <a:cubicBezTo>
                    <a:pt x="18470" y="18800"/>
                    <a:pt x="20035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8716032" y="7486768"/>
              <a:ext cx="14458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21078" y="0"/>
                  </a:moveTo>
                  <a:cubicBezTo>
                    <a:pt x="16758" y="2880"/>
                    <a:pt x="12438" y="5760"/>
                    <a:pt x="8735" y="8640"/>
                  </a:cubicBezTo>
                  <a:cubicBezTo>
                    <a:pt x="5032" y="11520"/>
                    <a:pt x="1947" y="14400"/>
                    <a:pt x="712" y="16560"/>
                  </a:cubicBezTo>
                  <a:cubicBezTo>
                    <a:pt x="-522" y="18720"/>
                    <a:pt x="95" y="20160"/>
                    <a:pt x="7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8987012" y="7183452"/>
              <a:ext cx="191109" cy="404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21" fill="norm" stroke="1" extrusionOk="0">
                  <a:moveTo>
                    <a:pt x="21198" y="934"/>
                  </a:moveTo>
                  <a:cubicBezTo>
                    <a:pt x="20259" y="596"/>
                    <a:pt x="19320" y="259"/>
                    <a:pt x="18146" y="90"/>
                  </a:cubicBezTo>
                  <a:cubicBezTo>
                    <a:pt x="16972" y="-79"/>
                    <a:pt x="15563" y="-79"/>
                    <a:pt x="13568" y="709"/>
                  </a:cubicBezTo>
                  <a:cubicBezTo>
                    <a:pt x="11572" y="1496"/>
                    <a:pt x="8989" y="3071"/>
                    <a:pt x="6641" y="5715"/>
                  </a:cubicBezTo>
                  <a:cubicBezTo>
                    <a:pt x="4294" y="8359"/>
                    <a:pt x="2181" y="12071"/>
                    <a:pt x="1007" y="14771"/>
                  </a:cubicBezTo>
                  <a:cubicBezTo>
                    <a:pt x="-167" y="17471"/>
                    <a:pt x="-402" y="19158"/>
                    <a:pt x="772" y="20171"/>
                  </a:cubicBezTo>
                  <a:cubicBezTo>
                    <a:pt x="1946" y="21183"/>
                    <a:pt x="4528" y="21521"/>
                    <a:pt x="6407" y="21521"/>
                  </a:cubicBezTo>
                  <a:cubicBezTo>
                    <a:pt x="8285" y="21521"/>
                    <a:pt x="9459" y="21183"/>
                    <a:pt x="10633" y="208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9071228" y="7283568"/>
              <a:ext cx="29739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0144" y="0"/>
                  </a:moveTo>
                  <a:cubicBezTo>
                    <a:pt x="19072" y="3600"/>
                    <a:pt x="18000" y="7200"/>
                    <a:pt x="15778" y="10371"/>
                  </a:cubicBezTo>
                  <a:cubicBezTo>
                    <a:pt x="13557" y="13543"/>
                    <a:pt x="10187" y="16286"/>
                    <a:pt x="7659" y="17571"/>
                  </a:cubicBezTo>
                  <a:cubicBezTo>
                    <a:pt x="5132" y="18857"/>
                    <a:pt x="3446" y="18686"/>
                    <a:pt x="2297" y="18171"/>
                  </a:cubicBezTo>
                  <a:cubicBezTo>
                    <a:pt x="1149" y="17657"/>
                    <a:pt x="536" y="16800"/>
                    <a:pt x="229" y="15943"/>
                  </a:cubicBezTo>
                  <a:cubicBezTo>
                    <a:pt x="-77" y="15086"/>
                    <a:pt x="-77" y="14229"/>
                    <a:pt x="229" y="13543"/>
                  </a:cubicBezTo>
                  <a:cubicBezTo>
                    <a:pt x="536" y="12857"/>
                    <a:pt x="1149" y="12343"/>
                    <a:pt x="2297" y="12171"/>
                  </a:cubicBezTo>
                  <a:cubicBezTo>
                    <a:pt x="3446" y="12000"/>
                    <a:pt x="5132" y="12171"/>
                    <a:pt x="7659" y="13371"/>
                  </a:cubicBezTo>
                  <a:cubicBezTo>
                    <a:pt x="10187" y="14571"/>
                    <a:pt x="13557" y="16800"/>
                    <a:pt x="16008" y="18343"/>
                  </a:cubicBezTo>
                  <a:cubicBezTo>
                    <a:pt x="18459" y="19886"/>
                    <a:pt x="19991" y="20743"/>
                    <a:pt x="2152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9470220" y="7201018"/>
              <a:ext cx="119535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7" h="21600" fill="norm" stroke="1" extrusionOk="0">
                  <a:moveTo>
                    <a:pt x="5311" y="0"/>
                  </a:moveTo>
                  <a:cubicBezTo>
                    <a:pt x="8852" y="1367"/>
                    <a:pt x="12393" y="2734"/>
                    <a:pt x="15580" y="4694"/>
                  </a:cubicBezTo>
                  <a:cubicBezTo>
                    <a:pt x="18767" y="6653"/>
                    <a:pt x="21600" y="9205"/>
                    <a:pt x="18944" y="12122"/>
                  </a:cubicBezTo>
                  <a:cubicBezTo>
                    <a:pt x="16289" y="15038"/>
                    <a:pt x="8144" y="183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4348106" y="7028214"/>
              <a:ext cx="122548" cy="66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476" fill="norm" stroke="1" extrusionOk="0">
                  <a:moveTo>
                    <a:pt x="20123" y="2520"/>
                  </a:moveTo>
                  <a:cubicBezTo>
                    <a:pt x="20483" y="2176"/>
                    <a:pt x="20843" y="1832"/>
                    <a:pt x="20843" y="1419"/>
                  </a:cubicBezTo>
                  <a:cubicBezTo>
                    <a:pt x="20843" y="1007"/>
                    <a:pt x="20483" y="525"/>
                    <a:pt x="18503" y="250"/>
                  </a:cubicBezTo>
                  <a:cubicBezTo>
                    <a:pt x="16523" y="-25"/>
                    <a:pt x="12923" y="-94"/>
                    <a:pt x="9683" y="147"/>
                  </a:cubicBezTo>
                  <a:cubicBezTo>
                    <a:pt x="6443" y="388"/>
                    <a:pt x="3563" y="938"/>
                    <a:pt x="1763" y="1970"/>
                  </a:cubicBezTo>
                  <a:cubicBezTo>
                    <a:pt x="-37" y="3002"/>
                    <a:pt x="-757" y="4515"/>
                    <a:pt x="1043" y="6372"/>
                  </a:cubicBezTo>
                  <a:cubicBezTo>
                    <a:pt x="2843" y="8230"/>
                    <a:pt x="7163" y="10431"/>
                    <a:pt x="10403" y="12426"/>
                  </a:cubicBezTo>
                  <a:cubicBezTo>
                    <a:pt x="13643" y="14421"/>
                    <a:pt x="15803" y="16209"/>
                    <a:pt x="16343" y="17619"/>
                  </a:cubicBezTo>
                  <a:cubicBezTo>
                    <a:pt x="16883" y="19030"/>
                    <a:pt x="15803" y="20061"/>
                    <a:pt x="14543" y="20681"/>
                  </a:cubicBezTo>
                  <a:cubicBezTo>
                    <a:pt x="13283" y="21300"/>
                    <a:pt x="11843" y="21506"/>
                    <a:pt x="9503" y="21472"/>
                  </a:cubicBezTo>
                  <a:cubicBezTo>
                    <a:pt x="7163" y="21437"/>
                    <a:pt x="3923" y="21162"/>
                    <a:pt x="683" y="208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4091770" y="7855068"/>
              <a:ext cx="184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3972" y="9257"/>
                    <a:pt x="7945" y="18514"/>
                    <a:pt x="11545" y="20057"/>
                  </a:cubicBezTo>
                  <a:cubicBezTo>
                    <a:pt x="15145" y="21600"/>
                    <a:pt x="18372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4264167" y="7770578"/>
              <a:ext cx="194106" cy="121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0992" fill="norm" stroke="1" extrusionOk="0">
                  <a:moveTo>
                    <a:pt x="11044" y="12417"/>
                  </a:moveTo>
                  <a:cubicBezTo>
                    <a:pt x="9419" y="15345"/>
                    <a:pt x="7793" y="18274"/>
                    <a:pt x="6283" y="19739"/>
                  </a:cubicBezTo>
                  <a:cubicBezTo>
                    <a:pt x="4773" y="21203"/>
                    <a:pt x="3380" y="21203"/>
                    <a:pt x="2219" y="20654"/>
                  </a:cubicBezTo>
                  <a:cubicBezTo>
                    <a:pt x="1057" y="20105"/>
                    <a:pt x="128" y="19006"/>
                    <a:pt x="12" y="15895"/>
                  </a:cubicBezTo>
                  <a:cubicBezTo>
                    <a:pt x="-104" y="12783"/>
                    <a:pt x="593" y="7657"/>
                    <a:pt x="2567" y="5461"/>
                  </a:cubicBezTo>
                  <a:cubicBezTo>
                    <a:pt x="4541" y="3264"/>
                    <a:pt x="7793" y="3996"/>
                    <a:pt x="10348" y="6376"/>
                  </a:cubicBezTo>
                  <a:cubicBezTo>
                    <a:pt x="12902" y="8756"/>
                    <a:pt x="14761" y="12783"/>
                    <a:pt x="16038" y="15528"/>
                  </a:cubicBezTo>
                  <a:cubicBezTo>
                    <a:pt x="17315" y="18274"/>
                    <a:pt x="18012" y="19739"/>
                    <a:pt x="18825" y="19006"/>
                  </a:cubicBezTo>
                  <a:cubicBezTo>
                    <a:pt x="19638" y="18274"/>
                    <a:pt x="20567" y="15345"/>
                    <a:pt x="21031" y="12783"/>
                  </a:cubicBezTo>
                  <a:cubicBezTo>
                    <a:pt x="21496" y="10220"/>
                    <a:pt x="21496" y="8023"/>
                    <a:pt x="19870" y="5827"/>
                  </a:cubicBezTo>
                  <a:cubicBezTo>
                    <a:pt x="18244" y="3630"/>
                    <a:pt x="14993" y="1434"/>
                    <a:pt x="12786" y="518"/>
                  </a:cubicBezTo>
                  <a:cubicBezTo>
                    <a:pt x="10580" y="-397"/>
                    <a:pt x="9419" y="-31"/>
                    <a:pt x="8606" y="1067"/>
                  </a:cubicBezTo>
                  <a:cubicBezTo>
                    <a:pt x="7793" y="2166"/>
                    <a:pt x="7328" y="3996"/>
                    <a:pt x="6864" y="58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4240016" y="6786917"/>
              <a:ext cx="219261" cy="157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13" fill="norm" stroke="1" extrusionOk="0">
                  <a:moveTo>
                    <a:pt x="12747" y="4445"/>
                  </a:moveTo>
                  <a:cubicBezTo>
                    <a:pt x="11718" y="7002"/>
                    <a:pt x="10690" y="9560"/>
                    <a:pt x="9250" y="11692"/>
                  </a:cubicBezTo>
                  <a:cubicBezTo>
                    <a:pt x="7810" y="13824"/>
                    <a:pt x="5958" y="15529"/>
                    <a:pt x="4313" y="15387"/>
                  </a:cubicBezTo>
                  <a:cubicBezTo>
                    <a:pt x="2667" y="15245"/>
                    <a:pt x="1227" y="13255"/>
                    <a:pt x="507" y="11408"/>
                  </a:cubicBezTo>
                  <a:cubicBezTo>
                    <a:pt x="-213" y="9560"/>
                    <a:pt x="-213" y="7855"/>
                    <a:pt x="816" y="6434"/>
                  </a:cubicBezTo>
                  <a:cubicBezTo>
                    <a:pt x="1844" y="5013"/>
                    <a:pt x="3901" y="3876"/>
                    <a:pt x="6267" y="5155"/>
                  </a:cubicBezTo>
                  <a:cubicBezTo>
                    <a:pt x="8633" y="6434"/>
                    <a:pt x="11307" y="10129"/>
                    <a:pt x="12953" y="12829"/>
                  </a:cubicBezTo>
                  <a:cubicBezTo>
                    <a:pt x="14598" y="15529"/>
                    <a:pt x="15216" y="17234"/>
                    <a:pt x="15833" y="18655"/>
                  </a:cubicBezTo>
                  <a:cubicBezTo>
                    <a:pt x="16450" y="20076"/>
                    <a:pt x="17067" y="21213"/>
                    <a:pt x="17787" y="21213"/>
                  </a:cubicBezTo>
                  <a:cubicBezTo>
                    <a:pt x="18507" y="21213"/>
                    <a:pt x="19330" y="20076"/>
                    <a:pt x="19947" y="17092"/>
                  </a:cubicBezTo>
                  <a:cubicBezTo>
                    <a:pt x="20564" y="14108"/>
                    <a:pt x="20976" y="9276"/>
                    <a:pt x="21181" y="6150"/>
                  </a:cubicBezTo>
                  <a:cubicBezTo>
                    <a:pt x="21387" y="3024"/>
                    <a:pt x="21387" y="1602"/>
                    <a:pt x="20873" y="750"/>
                  </a:cubicBezTo>
                  <a:cubicBezTo>
                    <a:pt x="20358" y="-103"/>
                    <a:pt x="19330" y="-387"/>
                    <a:pt x="17376" y="750"/>
                  </a:cubicBezTo>
                  <a:cubicBezTo>
                    <a:pt x="15421" y="1887"/>
                    <a:pt x="12541" y="4445"/>
                    <a:pt x="9661" y="70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4618820" y="7164291"/>
              <a:ext cx="135232" cy="443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33" fill="norm" stroke="1" extrusionOk="0">
                  <a:moveTo>
                    <a:pt x="15951" y="5179"/>
                  </a:moveTo>
                  <a:cubicBezTo>
                    <a:pt x="17945" y="4356"/>
                    <a:pt x="19938" y="3533"/>
                    <a:pt x="20769" y="2864"/>
                  </a:cubicBezTo>
                  <a:cubicBezTo>
                    <a:pt x="21600" y="2196"/>
                    <a:pt x="21268" y="1682"/>
                    <a:pt x="20105" y="1219"/>
                  </a:cubicBezTo>
                  <a:cubicBezTo>
                    <a:pt x="18942" y="756"/>
                    <a:pt x="16948" y="344"/>
                    <a:pt x="14954" y="139"/>
                  </a:cubicBezTo>
                  <a:cubicBezTo>
                    <a:pt x="12960" y="-67"/>
                    <a:pt x="10966" y="-67"/>
                    <a:pt x="9471" y="293"/>
                  </a:cubicBezTo>
                  <a:cubicBezTo>
                    <a:pt x="7975" y="653"/>
                    <a:pt x="6978" y="1373"/>
                    <a:pt x="5815" y="3430"/>
                  </a:cubicBezTo>
                  <a:cubicBezTo>
                    <a:pt x="4652" y="5487"/>
                    <a:pt x="3323" y="8882"/>
                    <a:pt x="2825" y="11916"/>
                  </a:cubicBezTo>
                  <a:cubicBezTo>
                    <a:pt x="2326" y="14950"/>
                    <a:pt x="2658" y="17624"/>
                    <a:pt x="2326" y="19167"/>
                  </a:cubicBezTo>
                  <a:cubicBezTo>
                    <a:pt x="1994" y="20710"/>
                    <a:pt x="997" y="21122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4542620" y="7451584"/>
              <a:ext cx="146051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313" y="14768"/>
                    <a:pt x="626" y="8415"/>
                    <a:pt x="1722" y="4603"/>
                  </a:cubicBezTo>
                  <a:cubicBezTo>
                    <a:pt x="2817" y="792"/>
                    <a:pt x="4696" y="-479"/>
                    <a:pt x="8139" y="156"/>
                  </a:cubicBezTo>
                  <a:cubicBezTo>
                    <a:pt x="11583" y="792"/>
                    <a:pt x="16591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4733120" y="7531218"/>
              <a:ext cx="1206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866470" y="751216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4758520" y="7550268"/>
              <a:ext cx="139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257"/>
                    <a:pt x="18327" y="514"/>
                    <a:pt x="15055" y="3343"/>
                  </a:cubicBezTo>
                  <a:cubicBezTo>
                    <a:pt x="11782" y="6171"/>
                    <a:pt x="6873" y="11571"/>
                    <a:pt x="3927" y="14914"/>
                  </a:cubicBezTo>
                  <a:cubicBezTo>
                    <a:pt x="982" y="18257"/>
                    <a:pt x="0" y="19543"/>
                    <a:pt x="0" y="20314"/>
                  </a:cubicBezTo>
                  <a:cubicBezTo>
                    <a:pt x="0" y="21086"/>
                    <a:pt x="982" y="21343"/>
                    <a:pt x="19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4866470" y="7689968"/>
              <a:ext cx="95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5025220" y="7550268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076020" y="7562968"/>
              <a:ext cx="95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27"/>
                    <a:pt x="12000" y="7855"/>
                    <a:pt x="8400" y="11455"/>
                  </a:cubicBezTo>
                  <a:cubicBezTo>
                    <a:pt x="4800" y="15055"/>
                    <a:pt x="24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5416683" y="7206623"/>
              <a:ext cx="154638" cy="45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434" fill="norm" stroke="1" extrusionOk="0">
                  <a:moveTo>
                    <a:pt x="20494" y="2145"/>
                  </a:moveTo>
                  <a:cubicBezTo>
                    <a:pt x="19933" y="1341"/>
                    <a:pt x="19372" y="537"/>
                    <a:pt x="18390" y="186"/>
                  </a:cubicBezTo>
                  <a:cubicBezTo>
                    <a:pt x="17408" y="-166"/>
                    <a:pt x="16006" y="-66"/>
                    <a:pt x="13621" y="889"/>
                  </a:cubicBezTo>
                  <a:cubicBezTo>
                    <a:pt x="11237" y="1843"/>
                    <a:pt x="7871" y="3652"/>
                    <a:pt x="4785" y="6214"/>
                  </a:cubicBezTo>
                  <a:cubicBezTo>
                    <a:pt x="1699" y="8775"/>
                    <a:pt x="-1106" y="12091"/>
                    <a:pt x="437" y="14753"/>
                  </a:cubicBezTo>
                  <a:cubicBezTo>
                    <a:pt x="1980" y="17415"/>
                    <a:pt x="7871" y="19425"/>
                    <a:pt x="13762" y="21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5725424" y="7334368"/>
              <a:ext cx="214197" cy="205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97" fill="norm" stroke="1" extrusionOk="0">
                  <a:moveTo>
                    <a:pt x="15712" y="0"/>
                  </a:moveTo>
                  <a:cubicBezTo>
                    <a:pt x="15077" y="3527"/>
                    <a:pt x="14442" y="7053"/>
                    <a:pt x="12748" y="10580"/>
                  </a:cubicBezTo>
                  <a:cubicBezTo>
                    <a:pt x="11054" y="14106"/>
                    <a:pt x="8301" y="17633"/>
                    <a:pt x="6395" y="19506"/>
                  </a:cubicBezTo>
                  <a:cubicBezTo>
                    <a:pt x="4489" y="21380"/>
                    <a:pt x="3430" y="21600"/>
                    <a:pt x="2371" y="21269"/>
                  </a:cubicBezTo>
                  <a:cubicBezTo>
                    <a:pt x="1312" y="20939"/>
                    <a:pt x="254" y="20057"/>
                    <a:pt x="42" y="17853"/>
                  </a:cubicBezTo>
                  <a:cubicBezTo>
                    <a:pt x="-170" y="15649"/>
                    <a:pt x="465" y="12122"/>
                    <a:pt x="1206" y="9918"/>
                  </a:cubicBezTo>
                  <a:cubicBezTo>
                    <a:pt x="1948" y="7714"/>
                    <a:pt x="2795" y="6833"/>
                    <a:pt x="3748" y="6282"/>
                  </a:cubicBezTo>
                  <a:cubicBezTo>
                    <a:pt x="4701" y="5731"/>
                    <a:pt x="5759" y="5510"/>
                    <a:pt x="6818" y="5510"/>
                  </a:cubicBezTo>
                  <a:cubicBezTo>
                    <a:pt x="7877" y="5510"/>
                    <a:pt x="8936" y="5731"/>
                    <a:pt x="11371" y="8265"/>
                  </a:cubicBezTo>
                  <a:cubicBezTo>
                    <a:pt x="13806" y="10800"/>
                    <a:pt x="17618" y="15649"/>
                    <a:pt x="21430" y="204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028520" y="7562968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6292292" y="7391518"/>
              <a:ext cx="159978" cy="43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14" fill="norm" stroke="1" extrusionOk="0">
                  <a:moveTo>
                    <a:pt x="2071" y="0"/>
                  </a:moveTo>
                  <a:cubicBezTo>
                    <a:pt x="1230" y="1757"/>
                    <a:pt x="388" y="3514"/>
                    <a:pt x="108" y="4909"/>
                  </a:cubicBezTo>
                  <a:cubicBezTo>
                    <a:pt x="-173" y="6304"/>
                    <a:pt x="108" y="7338"/>
                    <a:pt x="809" y="8010"/>
                  </a:cubicBezTo>
                  <a:cubicBezTo>
                    <a:pt x="1510" y="8681"/>
                    <a:pt x="2632" y="8991"/>
                    <a:pt x="5157" y="8475"/>
                  </a:cubicBezTo>
                  <a:cubicBezTo>
                    <a:pt x="7682" y="7958"/>
                    <a:pt x="11609" y="6614"/>
                    <a:pt x="13853" y="5684"/>
                  </a:cubicBezTo>
                  <a:cubicBezTo>
                    <a:pt x="16097" y="4754"/>
                    <a:pt x="16658" y="4237"/>
                    <a:pt x="17079" y="3566"/>
                  </a:cubicBezTo>
                  <a:cubicBezTo>
                    <a:pt x="17500" y="2894"/>
                    <a:pt x="17780" y="2067"/>
                    <a:pt x="17780" y="1912"/>
                  </a:cubicBezTo>
                  <a:cubicBezTo>
                    <a:pt x="17780" y="1757"/>
                    <a:pt x="17500" y="2274"/>
                    <a:pt x="17780" y="3772"/>
                  </a:cubicBezTo>
                  <a:cubicBezTo>
                    <a:pt x="18061" y="5271"/>
                    <a:pt x="18902" y="7751"/>
                    <a:pt x="19744" y="10232"/>
                  </a:cubicBezTo>
                  <a:cubicBezTo>
                    <a:pt x="20585" y="12712"/>
                    <a:pt x="21427" y="15192"/>
                    <a:pt x="21146" y="16949"/>
                  </a:cubicBezTo>
                  <a:cubicBezTo>
                    <a:pt x="20866" y="18706"/>
                    <a:pt x="19463" y="19740"/>
                    <a:pt x="16798" y="20463"/>
                  </a:cubicBezTo>
                  <a:cubicBezTo>
                    <a:pt x="14133" y="21187"/>
                    <a:pt x="10206" y="21600"/>
                    <a:pt x="7401" y="21083"/>
                  </a:cubicBezTo>
                  <a:cubicBezTo>
                    <a:pt x="4596" y="20567"/>
                    <a:pt x="2913" y="19120"/>
                    <a:pt x="1230" y="17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6511120" y="7289918"/>
              <a:ext cx="10670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600" fill="norm" stroke="1" extrusionOk="0">
                  <a:moveTo>
                    <a:pt x="0" y="0"/>
                  </a:moveTo>
                  <a:cubicBezTo>
                    <a:pt x="5298" y="1831"/>
                    <a:pt x="10596" y="3661"/>
                    <a:pt x="14672" y="6102"/>
                  </a:cubicBezTo>
                  <a:cubicBezTo>
                    <a:pt x="18747" y="8542"/>
                    <a:pt x="21600" y="11593"/>
                    <a:pt x="20174" y="14156"/>
                  </a:cubicBezTo>
                  <a:cubicBezTo>
                    <a:pt x="18747" y="16719"/>
                    <a:pt x="13042" y="18793"/>
                    <a:pt x="8966" y="19953"/>
                  </a:cubicBezTo>
                  <a:cubicBezTo>
                    <a:pt x="4891" y="21112"/>
                    <a:pt x="2445" y="213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6746070" y="754391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6933140" y="7202801"/>
              <a:ext cx="437310" cy="758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6" fill="norm" stroke="1" extrusionOk="0">
                  <a:moveTo>
                    <a:pt x="8269" y="8925"/>
                  </a:moveTo>
                  <a:cubicBezTo>
                    <a:pt x="8061" y="8626"/>
                    <a:pt x="7853" y="8327"/>
                    <a:pt x="6815" y="7997"/>
                  </a:cubicBezTo>
                  <a:cubicBezTo>
                    <a:pt x="5776" y="7668"/>
                    <a:pt x="3907" y="7309"/>
                    <a:pt x="2661" y="7519"/>
                  </a:cubicBezTo>
                  <a:cubicBezTo>
                    <a:pt x="1415" y="7728"/>
                    <a:pt x="792" y="8506"/>
                    <a:pt x="428" y="9254"/>
                  </a:cubicBezTo>
                  <a:cubicBezTo>
                    <a:pt x="65" y="10002"/>
                    <a:pt x="-39" y="10720"/>
                    <a:pt x="13" y="11258"/>
                  </a:cubicBezTo>
                  <a:cubicBezTo>
                    <a:pt x="65" y="11797"/>
                    <a:pt x="273" y="12156"/>
                    <a:pt x="636" y="12335"/>
                  </a:cubicBezTo>
                  <a:cubicBezTo>
                    <a:pt x="999" y="12515"/>
                    <a:pt x="1519" y="12515"/>
                    <a:pt x="2349" y="12006"/>
                  </a:cubicBezTo>
                  <a:cubicBezTo>
                    <a:pt x="3180" y="11498"/>
                    <a:pt x="4323" y="10481"/>
                    <a:pt x="5621" y="8805"/>
                  </a:cubicBezTo>
                  <a:cubicBezTo>
                    <a:pt x="6919" y="7130"/>
                    <a:pt x="8373" y="4796"/>
                    <a:pt x="9203" y="3420"/>
                  </a:cubicBezTo>
                  <a:cubicBezTo>
                    <a:pt x="10034" y="2044"/>
                    <a:pt x="10242" y="1625"/>
                    <a:pt x="10449" y="1176"/>
                  </a:cubicBezTo>
                  <a:cubicBezTo>
                    <a:pt x="10657" y="728"/>
                    <a:pt x="10865" y="249"/>
                    <a:pt x="10709" y="70"/>
                  </a:cubicBezTo>
                  <a:cubicBezTo>
                    <a:pt x="10553" y="-110"/>
                    <a:pt x="10034" y="10"/>
                    <a:pt x="9411" y="1027"/>
                  </a:cubicBezTo>
                  <a:cubicBezTo>
                    <a:pt x="8788" y="2044"/>
                    <a:pt x="8061" y="3959"/>
                    <a:pt x="7801" y="5724"/>
                  </a:cubicBezTo>
                  <a:cubicBezTo>
                    <a:pt x="7542" y="7489"/>
                    <a:pt x="7749" y="9104"/>
                    <a:pt x="8061" y="10032"/>
                  </a:cubicBezTo>
                  <a:cubicBezTo>
                    <a:pt x="8373" y="10959"/>
                    <a:pt x="8788" y="11199"/>
                    <a:pt x="9255" y="11318"/>
                  </a:cubicBezTo>
                  <a:cubicBezTo>
                    <a:pt x="9723" y="11438"/>
                    <a:pt x="10242" y="11438"/>
                    <a:pt x="10969" y="11019"/>
                  </a:cubicBezTo>
                  <a:cubicBezTo>
                    <a:pt x="11696" y="10600"/>
                    <a:pt x="12630" y="9763"/>
                    <a:pt x="13253" y="9164"/>
                  </a:cubicBezTo>
                  <a:cubicBezTo>
                    <a:pt x="13876" y="8566"/>
                    <a:pt x="14188" y="8207"/>
                    <a:pt x="14396" y="7848"/>
                  </a:cubicBezTo>
                  <a:cubicBezTo>
                    <a:pt x="14603" y="7489"/>
                    <a:pt x="14707" y="7130"/>
                    <a:pt x="14863" y="6741"/>
                  </a:cubicBezTo>
                  <a:cubicBezTo>
                    <a:pt x="15019" y="6352"/>
                    <a:pt x="15226" y="5933"/>
                    <a:pt x="15123" y="5963"/>
                  </a:cubicBezTo>
                  <a:cubicBezTo>
                    <a:pt x="15019" y="5993"/>
                    <a:pt x="14603" y="6472"/>
                    <a:pt x="14396" y="7040"/>
                  </a:cubicBezTo>
                  <a:cubicBezTo>
                    <a:pt x="14188" y="7609"/>
                    <a:pt x="14188" y="8267"/>
                    <a:pt x="14344" y="8745"/>
                  </a:cubicBezTo>
                  <a:cubicBezTo>
                    <a:pt x="14499" y="9224"/>
                    <a:pt x="14811" y="9523"/>
                    <a:pt x="15226" y="9703"/>
                  </a:cubicBezTo>
                  <a:cubicBezTo>
                    <a:pt x="15642" y="9882"/>
                    <a:pt x="16161" y="9942"/>
                    <a:pt x="16680" y="9882"/>
                  </a:cubicBezTo>
                  <a:cubicBezTo>
                    <a:pt x="17199" y="9822"/>
                    <a:pt x="17719" y="9643"/>
                    <a:pt x="18238" y="9404"/>
                  </a:cubicBezTo>
                  <a:cubicBezTo>
                    <a:pt x="18757" y="9164"/>
                    <a:pt x="19276" y="8865"/>
                    <a:pt x="19588" y="8865"/>
                  </a:cubicBezTo>
                  <a:cubicBezTo>
                    <a:pt x="19899" y="8865"/>
                    <a:pt x="20003" y="9164"/>
                    <a:pt x="20315" y="10361"/>
                  </a:cubicBezTo>
                  <a:cubicBezTo>
                    <a:pt x="20626" y="11558"/>
                    <a:pt x="21146" y="13652"/>
                    <a:pt x="21353" y="15537"/>
                  </a:cubicBezTo>
                  <a:cubicBezTo>
                    <a:pt x="21561" y="17421"/>
                    <a:pt x="21457" y="19097"/>
                    <a:pt x="20990" y="20114"/>
                  </a:cubicBezTo>
                  <a:cubicBezTo>
                    <a:pt x="20523" y="21131"/>
                    <a:pt x="19692" y="21490"/>
                    <a:pt x="18394" y="21430"/>
                  </a:cubicBezTo>
                  <a:cubicBezTo>
                    <a:pt x="17096" y="21370"/>
                    <a:pt x="15330" y="20892"/>
                    <a:pt x="14292" y="20114"/>
                  </a:cubicBezTo>
                  <a:cubicBezTo>
                    <a:pt x="13253" y="19336"/>
                    <a:pt x="12942" y="18259"/>
                    <a:pt x="13253" y="17511"/>
                  </a:cubicBezTo>
                  <a:cubicBezTo>
                    <a:pt x="13565" y="16763"/>
                    <a:pt x="14499" y="16344"/>
                    <a:pt x="15434" y="159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7768420" y="7512168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7762070" y="7651868"/>
              <a:ext cx="2286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615520" y="6464418"/>
              <a:ext cx="6358795" cy="169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4" fill="norm" stroke="1" extrusionOk="0">
                  <a:moveTo>
                    <a:pt x="86" y="2912"/>
                  </a:moveTo>
                  <a:cubicBezTo>
                    <a:pt x="108" y="2778"/>
                    <a:pt x="129" y="2643"/>
                    <a:pt x="183" y="2521"/>
                  </a:cubicBezTo>
                  <a:cubicBezTo>
                    <a:pt x="237" y="2400"/>
                    <a:pt x="323" y="2292"/>
                    <a:pt x="482" y="2184"/>
                  </a:cubicBezTo>
                  <a:cubicBezTo>
                    <a:pt x="640" y="2076"/>
                    <a:pt x="870" y="1969"/>
                    <a:pt x="1078" y="1834"/>
                  </a:cubicBezTo>
                  <a:cubicBezTo>
                    <a:pt x="1287" y="1699"/>
                    <a:pt x="1474" y="1537"/>
                    <a:pt x="1668" y="1389"/>
                  </a:cubicBezTo>
                  <a:cubicBezTo>
                    <a:pt x="1862" y="1240"/>
                    <a:pt x="2063" y="1106"/>
                    <a:pt x="2293" y="971"/>
                  </a:cubicBezTo>
                  <a:cubicBezTo>
                    <a:pt x="2523" y="836"/>
                    <a:pt x="2782" y="701"/>
                    <a:pt x="3023" y="593"/>
                  </a:cubicBezTo>
                  <a:cubicBezTo>
                    <a:pt x="3263" y="485"/>
                    <a:pt x="3486" y="404"/>
                    <a:pt x="3644" y="351"/>
                  </a:cubicBezTo>
                  <a:cubicBezTo>
                    <a:pt x="3802" y="297"/>
                    <a:pt x="3896" y="270"/>
                    <a:pt x="3961" y="256"/>
                  </a:cubicBezTo>
                  <a:cubicBezTo>
                    <a:pt x="4025" y="243"/>
                    <a:pt x="4061" y="243"/>
                    <a:pt x="4083" y="310"/>
                  </a:cubicBezTo>
                  <a:cubicBezTo>
                    <a:pt x="4104" y="378"/>
                    <a:pt x="4112" y="512"/>
                    <a:pt x="4147" y="661"/>
                  </a:cubicBezTo>
                  <a:cubicBezTo>
                    <a:pt x="4183" y="809"/>
                    <a:pt x="4248" y="971"/>
                    <a:pt x="4334" y="1213"/>
                  </a:cubicBezTo>
                  <a:cubicBezTo>
                    <a:pt x="4421" y="1456"/>
                    <a:pt x="4528" y="1780"/>
                    <a:pt x="4618" y="2184"/>
                  </a:cubicBezTo>
                  <a:cubicBezTo>
                    <a:pt x="4708" y="2589"/>
                    <a:pt x="4780" y="3074"/>
                    <a:pt x="4823" y="3519"/>
                  </a:cubicBezTo>
                  <a:cubicBezTo>
                    <a:pt x="4866" y="3964"/>
                    <a:pt x="4881" y="4369"/>
                    <a:pt x="4899" y="4719"/>
                  </a:cubicBezTo>
                  <a:cubicBezTo>
                    <a:pt x="4917" y="5070"/>
                    <a:pt x="4938" y="5366"/>
                    <a:pt x="4960" y="5649"/>
                  </a:cubicBezTo>
                  <a:cubicBezTo>
                    <a:pt x="4981" y="5933"/>
                    <a:pt x="5003" y="6202"/>
                    <a:pt x="5057" y="6391"/>
                  </a:cubicBezTo>
                  <a:cubicBezTo>
                    <a:pt x="5111" y="6580"/>
                    <a:pt x="5197" y="6688"/>
                    <a:pt x="5341" y="6715"/>
                  </a:cubicBezTo>
                  <a:cubicBezTo>
                    <a:pt x="5484" y="6742"/>
                    <a:pt x="5686" y="6688"/>
                    <a:pt x="5912" y="6607"/>
                  </a:cubicBezTo>
                  <a:cubicBezTo>
                    <a:pt x="6139" y="6526"/>
                    <a:pt x="6390" y="6418"/>
                    <a:pt x="6653" y="6283"/>
                  </a:cubicBezTo>
                  <a:cubicBezTo>
                    <a:pt x="6915" y="6148"/>
                    <a:pt x="7188" y="5987"/>
                    <a:pt x="7479" y="5825"/>
                  </a:cubicBezTo>
                  <a:cubicBezTo>
                    <a:pt x="7770" y="5663"/>
                    <a:pt x="8079" y="5501"/>
                    <a:pt x="8381" y="5366"/>
                  </a:cubicBezTo>
                  <a:cubicBezTo>
                    <a:pt x="8683" y="5231"/>
                    <a:pt x="8978" y="5124"/>
                    <a:pt x="9258" y="5016"/>
                  </a:cubicBezTo>
                  <a:cubicBezTo>
                    <a:pt x="9539" y="4908"/>
                    <a:pt x="9804" y="4800"/>
                    <a:pt x="10070" y="4719"/>
                  </a:cubicBezTo>
                  <a:cubicBezTo>
                    <a:pt x="10336" y="4638"/>
                    <a:pt x="10602" y="4584"/>
                    <a:pt x="10868" y="4530"/>
                  </a:cubicBezTo>
                  <a:cubicBezTo>
                    <a:pt x="11134" y="4476"/>
                    <a:pt x="11400" y="4422"/>
                    <a:pt x="11681" y="4369"/>
                  </a:cubicBezTo>
                  <a:cubicBezTo>
                    <a:pt x="11961" y="4315"/>
                    <a:pt x="12256" y="4261"/>
                    <a:pt x="12547" y="4220"/>
                  </a:cubicBezTo>
                  <a:cubicBezTo>
                    <a:pt x="12838" y="4180"/>
                    <a:pt x="13125" y="4153"/>
                    <a:pt x="13406" y="4126"/>
                  </a:cubicBezTo>
                  <a:cubicBezTo>
                    <a:pt x="13686" y="4099"/>
                    <a:pt x="13959" y="4072"/>
                    <a:pt x="14239" y="4045"/>
                  </a:cubicBezTo>
                  <a:cubicBezTo>
                    <a:pt x="14520" y="4018"/>
                    <a:pt x="14807" y="3991"/>
                    <a:pt x="15084" y="3978"/>
                  </a:cubicBezTo>
                  <a:cubicBezTo>
                    <a:pt x="15361" y="3964"/>
                    <a:pt x="15627" y="3964"/>
                    <a:pt x="15911" y="3964"/>
                  </a:cubicBezTo>
                  <a:cubicBezTo>
                    <a:pt x="16195" y="3964"/>
                    <a:pt x="16497" y="3964"/>
                    <a:pt x="16791" y="3964"/>
                  </a:cubicBezTo>
                  <a:cubicBezTo>
                    <a:pt x="17086" y="3964"/>
                    <a:pt x="17373" y="3964"/>
                    <a:pt x="17657" y="3964"/>
                  </a:cubicBezTo>
                  <a:cubicBezTo>
                    <a:pt x="17941" y="3964"/>
                    <a:pt x="18222" y="3964"/>
                    <a:pt x="18498" y="3978"/>
                  </a:cubicBezTo>
                  <a:cubicBezTo>
                    <a:pt x="18775" y="3991"/>
                    <a:pt x="19048" y="4018"/>
                    <a:pt x="19289" y="4072"/>
                  </a:cubicBezTo>
                  <a:cubicBezTo>
                    <a:pt x="19530" y="4126"/>
                    <a:pt x="19738" y="4207"/>
                    <a:pt x="19950" y="4301"/>
                  </a:cubicBezTo>
                  <a:cubicBezTo>
                    <a:pt x="20162" y="4396"/>
                    <a:pt x="20378" y="4503"/>
                    <a:pt x="20561" y="4611"/>
                  </a:cubicBezTo>
                  <a:cubicBezTo>
                    <a:pt x="20745" y="4719"/>
                    <a:pt x="20896" y="4827"/>
                    <a:pt x="21007" y="5070"/>
                  </a:cubicBezTo>
                  <a:cubicBezTo>
                    <a:pt x="21118" y="5312"/>
                    <a:pt x="21190" y="5690"/>
                    <a:pt x="21244" y="6229"/>
                  </a:cubicBezTo>
                  <a:cubicBezTo>
                    <a:pt x="21298" y="6769"/>
                    <a:pt x="21334" y="7470"/>
                    <a:pt x="21359" y="8225"/>
                  </a:cubicBezTo>
                  <a:cubicBezTo>
                    <a:pt x="21384" y="8980"/>
                    <a:pt x="21399" y="9789"/>
                    <a:pt x="21420" y="10611"/>
                  </a:cubicBezTo>
                  <a:cubicBezTo>
                    <a:pt x="21442" y="11434"/>
                    <a:pt x="21471" y="12270"/>
                    <a:pt x="21496" y="13133"/>
                  </a:cubicBezTo>
                  <a:cubicBezTo>
                    <a:pt x="21521" y="13996"/>
                    <a:pt x="21542" y="14885"/>
                    <a:pt x="21557" y="15465"/>
                  </a:cubicBezTo>
                  <a:cubicBezTo>
                    <a:pt x="21571" y="16045"/>
                    <a:pt x="21578" y="16315"/>
                    <a:pt x="21586" y="16517"/>
                  </a:cubicBezTo>
                  <a:cubicBezTo>
                    <a:pt x="21593" y="16719"/>
                    <a:pt x="21600" y="16854"/>
                    <a:pt x="21586" y="16975"/>
                  </a:cubicBezTo>
                  <a:cubicBezTo>
                    <a:pt x="21571" y="17097"/>
                    <a:pt x="21535" y="17204"/>
                    <a:pt x="21424" y="17366"/>
                  </a:cubicBezTo>
                  <a:cubicBezTo>
                    <a:pt x="21312" y="17528"/>
                    <a:pt x="21126" y="17744"/>
                    <a:pt x="20885" y="17946"/>
                  </a:cubicBezTo>
                  <a:cubicBezTo>
                    <a:pt x="20644" y="18148"/>
                    <a:pt x="20349" y="18337"/>
                    <a:pt x="20083" y="18499"/>
                  </a:cubicBezTo>
                  <a:cubicBezTo>
                    <a:pt x="19817" y="18661"/>
                    <a:pt x="19580" y="18796"/>
                    <a:pt x="19343" y="18903"/>
                  </a:cubicBezTo>
                  <a:cubicBezTo>
                    <a:pt x="19106" y="19011"/>
                    <a:pt x="18869" y="19092"/>
                    <a:pt x="18613" y="19187"/>
                  </a:cubicBezTo>
                  <a:cubicBezTo>
                    <a:pt x="18358" y="19281"/>
                    <a:pt x="18085" y="19389"/>
                    <a:pt x="17812" y="19470"/>
                  </a:cubicBezTo>
                  <a:cubicBezTo>
                    <a:pt x="17539" y="19551"/>
                    <a:pt x="17266" y="19604"/>
                    <a:pt x="16982" y="19658"/>
                  </a:cubicBezTo>
                  <a:cubicBezTo>
                    <a:pt x="16698" y="19712"/>
                    <a:pt x="16403" y="19766"/>
                    <a:pt x="16105" y="19793"/>
                  </a:cubicBezTo>
                  <a:cubicBezTo>
                    <a:pt x="15806" y="19820"/>
                    <a:pt x="15505" y="19820"/>
                    <a:pt x="15228" y="19820"/>
                  </a:cubicBezTo>
                  <a:cubicBezTo>
                    <a:pt x="14951" y="19820"/>
                    <a:pt x="14700" y="19820"/>
                    <a:pt x="14444" y="19807"/>
                  </a:cubicBezTo>
                  <a:cubicBezTo>
                    <a:pt x="14189" y="19793"/>
                    <a:pt x="13930" y="19766"/>
                    <a:pt x="13661" y="19739"/>
                  </a:cubicBezTo>
                  <a:cubicBezTo>
                    <a:pt x="13391" y="19712"/>
                    <a:pt x="13111" y="19685"/>
                    <a:pt x="12834" y="19658"/>
                  </a:cubicBezTo>
                  <a:cubicBezTo>
                    <a:pt x="12557" y="19631"/>
                    <a:pt x="12284" y="19604"/>
                    <a:pt x="12004" y="19591"/>
                  </a:cubicBezTo>
                  <a:cubicBezTo>
                    <a:pt x="11724" y="19578"/>
                    <a:pt x="11436" y="19578"/>
                    <a:pt x="11145" y="19564"/>
                  </a:cubicBezTo>
                  <a:cubicBezTo>
                    <a:pt x="10854" y="19551"/>
                    <a:pt x="10559" y="19524"/>
                    <a:pt x="10268" y="19510"/>
                  </a:cubicBezTo>
                  <a:cubicBezTo>
                    <a:pt x="9977" y="19497"/>
                    <a:pt x="9689" y="19497"/>
                    <a:pt x="9402" y="19483"/>
                  </a:cubicBezTo>
                  <a:cubicBezTo>
                    <a:pt x="9114" y="19470"/>
                    <a:pt x="8827" y="19443"/>
                    <a:pt x="8543" y="19416"/>
                  </a:cubicBezTo>
                  <a:cubicBezTo>
                    <a:pt x="8259" y="19389"/>
                    <a:pt x="7979" y="19362"/>
                    <a:pt x="7695" y="19335"/>
                  </a:cubicBezTo>
                  <a:cubicBezTo>
                    <a:pt x="7411" y="19308"/>
                    <a:pt x="7123" y="19281"/>
                    <a:pt x="6839" y="19267"/>
                  </a:cubicBezTo>
                  <a:cubicBezTo>
                    <a:pt x="6555" y="19254"/>
                    <a:pt x="6275" y="19254"/>
                    <a:pt x="5995" y="19267"/>
                  </a:cubicBezTo>
                  <a:cubicBezTo>
                    <a:pt x="5714" y="19281"/>
                    <a:pt x="5434" y="19308"/>
                    <a:pt x="5165" y="19362"/>
                  </a:cubicBezTo>
                  <a:cubicBezTo>
                    <a:pt x="4895" y="19416"/>
                    <a:pt x="4636" y="19497"/>
                    <a:pt x="4349" y="19604"/>
                  </a:cubicBezTo>
                  <a:cubicBezTo>
                    <a:pt x="4061" y="19712"/>
                    <a:pt x="3745" y="19847"/>
                    <a:pt x="3450" y="19982"/>
                  </a:cubicBezTo>
                  <a:cubicBezTo>
                    <a:pt x="3156" y="20117"/>
                    <a:pt x="2882" y="20252"/>
                    <a:pt x="2624" y="20400"/>
                  </a:cubicBezTo>
                  <a:cubicBezTo>
                    <a:pt x="2365" y="20548"/>
                    <a:pt x="2120" y="20710"/>
                    <a:pt x="1869" y="20845"/>
                  </a:cubicBezTo>
                  <a:cubicBezTo>
                    <a:pt x="1617" y="20980"/>
                    <a:pt x="1359" y="21088"/>
                    <a:pt x="1107" y="21196"/>
                  </a:cubicBezTo>
                  <a:cubicBezTo>
                    <a:pt x="855" y="21303"/>
                    <a:pt x="611" y="21411"/>
                    <a:pt x="456" y="21479"/>
                  </a:cubicBezTo>
                  <a:cubicBezTo>
                    <a:pt x="302" y="21546"/>
                    <a:pt x="237" y="21573"/>
                    <a:pt x="183" y="21587"/>
                  </a:cubicBezTo>
                  <a:cubicBezTo>
                    <a:pt x="129" y="21600"/>
                    <a:pt x="86" y="21600"/>
                    <a:pt x="54" y="21546"/>
                  </a:cubicBezTo>
                  <a:cubicBezTo>
                    <a:pt x="22" y="21492"/>
                    <a:pt x="0" y="21384"/>
                    <a:pt x="0" y="21276"/>
                  </a:cubicBezTo>
                  <a:cubicBezTo>
                    <a:pt x="0" y="21169"/>
                    <a:pt x="22" y="21061"/>
                    <a:pt x="79" y="20656"/>
                  </a:cubicBezTo>
                  <a:cubicBezTo>
                    <a:pt x="137" y="20252"/>
                    <a:pt x="230" y="19551"/>
                    <a:pt x="320" y="18647"/>
                  </a:cubicBezTo>
                  <a:cubicBezTo>
                    <a:pt x="410" y="17744"/>
                    <a:pt x="496" y="16638"/>
                    <a:pt x="546" y="15627"/>
                  </a:cubicBezTo>
                  <a:cubicBezTo>
                    <a:pt x="597" y="14616"/>
                    <a:pt x="611" y="13699"/>
                    <a:pt x="633" y="12796"/>
                  </a:cubicBezTo>
                  <a:cubicBezTo>
                    <a:pt x="654" y="11892"/>
                    <a:pt x="683" y="11002"/>
                    <a:pt x="726" y="10004"/>
                  </a:cubicBezTo>
                  <a:cubicBezTo>
                    <a:pt x="769" y="9007"/>
                    <a:pt x="827" y="7901"/>
                    <a:pt x="863" y="6890"/>
                  </a:cubicBezTo>
                  <a:cubicBezTo>
                    <a:pt x="899" y="5879"/>
                    <a:pt x="913" y="4962"/>
                    <a:pt x="902" y="3897"/>
                  </a:cubicBezTo>
                  <a:cubicBezTo>
                    <a:pt x="891" y="2831"/>
                    <a:pt x="855" y="1618"/>
                    <a:pt x="830" y="944"/>
                  </a:cubicBezTo>
                  <a:cubicBezTo>
                    <a:pt x="805" y="270"/>
                    <a:pt x="791" y="135"/>
                    <a:pt x="77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2" name="Drawing"/>
          <p:cNvGrpSpPr/>
          <p:nvPr/>
        </p:nvGrpSpPr>
        <p:grpSpPr>
          <a:xfrm>
            <a:off x="558254" y="1889783"/>
            <a:ext cx="9254613" cy="6092432"/>
            <a:chOff x="0" y="0"/>
            <a:chExt cx="9254611" cy="6092431"/>
          </a:xfrm>
        </p:grpSpPr>
        <p:sp>
          <p:nvSpPr>
            <p:cNvPr id="677" name="Line"/>
            <p:cNvSpPr/>
            <p:nvPr/>
          </p:nvSpPr>
          <p:spPr>
            <a:xfrm>
              <a:off x="859640" y="208181"/>
              <a:ext cx="127137" cy="71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473" fill="norm" stroke="1" extrusionOk="0">
                  <a:moveTo>
                    <a:pt x="19244" y="2206"/>
                  </a:moveTo>
                  <a:cubicBezTo>
                    <a:pt x="19244" y="1890"/>
                    <a:pt x="19244" y="1573"/>
                    <a:pt x="18387" y="1193"/>
                  </a:cubicBezTo>
                  <a:cubicBezTo>
                    <a:pt x="17529" y="813"/>
                    <a:pt x="15815" y="369"/>
                    <a:pt x="14101" y="148"/>
                  </a:cubicBezTo>
                  <a:cubicBezTo>
                    <a:pt x="12387" y="-74"/>
                    <a:pt x="10672" y="-74"/>
                    <a:pt x="8444" y="338"/>
                  </a:cubicBezTo>
                  <a:cubicBezTo>
                    <a:pt x="6215" y="749"/>
                    <a:pt x="3472" y="1573"/>
                    <a:pt x="1758" y="2840"/>
                  </a:cubicBezTo>
                  <a:cubicBezTo>
                    <a:pt x="44" y="4107"/>
                    <a:pt x="-642" y="5817"/>
                    <a:pt x="729" y="7591"/>
                  </a:cubicBezTo>
                  <a:cubicBezTo>
                    <a:pt x="2101" y="9364"/>
                    <a:pt x="5529" y="11201"/>
                    <a:pt x="9129" y="13038"/>
                  </a:cubicBezTo>
                  <a:cubicBezTo>
                    <a:pt x="12729" y="14875"/>
                    <a:pt x="16501" y="16712"/>
                    <a:pt x="18558" y="17979"/>
                  </a:cubicBezTo>
                  <a:cubicBezTo>
                    <a:pt x="20615" y="19246"/>
                    <a:pt x="20958" y="19942"/>
                    <a:pt x="20272" y="20449"/>
                  </a:cubicBezTo>
                  <a:cubicBezTo>
                    <a:pt x="19587" y="20956"/>
                    <a:pt x="17872" y="21273"/>
                    <a:pt x="15644" y="21399"/>
                  </a:cubicBezTo>
                  <a:cubicBezTo>
                    <a:pt x="13415" y="21526"/>
                    <a:pt x="10672" y="21463"/>
                    <a:pt x="7929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756194" y="1107416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917061" y="992608"/>
              <a:ext cx="166424" cy="131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699" fill="norm" stroke="1" extrusionOk="0">
                  <a:moveTo>
                    <a:pt x="13671" y="8055"/>
                  </a:moveTo>
                  <a:cubicBezTo>
                    <a:pt x="12304" y="9052"/>
                    <a:pt x="10937" y="10049"/>
                    <a:pt x="9570" y="12209"/>
                  </a:cubicBezTo>
                  <a:cubicBezTo>
                    <a:pt x="8203" y="14369"/>
                    <a:pt x="6835" y="17692"/>
                    <a:pt x="5332" y="19353"/>
                  </a:cubicBezTo>
                  <a:cubicBezTo>
                    <a:pt x="3828" y="21015"/>
                    <a:pt x="2187" y="21015"/>
                    <a:pt x="1230" y="20018"/>
                  </a:cubicBezTo>
                  <a:cubicBezTo>
                    <a:pt x="273" y="19021"/>
                    <a:pt x="0" y="17027"/>
                    <a:pt x="0" y="15200"/>
                  </a:cubicBezTo>
                  <a:cubicBezTo>
                    <a:pt x="0" y="13372"/>
                    <a:pt x="273" y="11710"/>
                    <a:pt x="1504" y="10049"/>
                  </a:cubicBezTo>
                  <a:cubicBezTo>
                    <a:pt x="2734" y="8387"/>
                    <a:pt x="4922" y="6726"/>
                    <a:pt x="7656" y="7723"/>
                  </a:cubicBezTo>
                  <a:cubicBezTo>
                    <a:pt x="10390" y="8720"/>
                    <a:pt x="13671" y="12375"/>
                    <a:pt x="15858" y="14701"/>
                  </a:cubicBezTo>
                  <a:cubicBezTo>
                    <a:pt x="18046" y="17027"/>
                    <a:pt x="19139" y="18024"/>
                    <a:pt x="19959" y="17692"/>
                  </a:cubicBezTo>
                  <a:cubicBezTo>
                    <a:pt x="20780" y="17360"/>
                    <a:pt x="21327" y="15698"/>
                    <a:pt x="21463" y="12873"/>
                  </a:cubicBezTo>
                  <a:cubicBezTo>
                    <a:pt x="21600" y="10049"/>
                    <a:pt x="21327" y="6061"/>
                    <a:pt x="20643" y="3403"/>
                  </a:cubicBezTo>
                  <a:cubicBezTo>
                    <a:pt x="19959" y="744"/>
                    <a:pt x="18866" y="-585"/>
                    <a:pt x="16678" y="246"/>
                  </a:cubicBezTo>
                  <a:cubicBezTo>
                    <a:pt x="14491" y="1077"/>
                    <a:pt x="11210" y="4067"/>
                    <a:pt x="7929" y="7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721009" y="0"/>
              <a:ext cx="170427" cy="142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806" fill="norm" stroke="1" extrusionOk="0">
                  <a:moveTo>
                    <a:pt x="10701" y="6847"/>
                  </a:moveTo>
                  <a:cubicBezTo>
                    <a:pt x="9647" y="11167"/>
                    <a:pt x="8594" y="15487"/>
                    <a:pt x="7408" y="17955"/>
                  </a:cubicBezTo>
                  <a:cubicBezTo>
                    <a:pt x="6223" y="20424"/>
                    <a:pt x="4906" y="21041"/>
                    <a:pt x="3852" y="20732"/>
                  </a:cubicBezTo>
                  <a:cubicBezTo>
                    <a:pt x="2799" y="20424"/>
                    <a:pt x="2008" y="19190"/>
                    <a:pt x="1350" y="17801"/>
                  </a:cubicBezTo>
                  <a:cubicBezTo>
                    <a:pt x="691" y="16412"/>
                    <a:pt x="164" y="14870"/>
                    <a:pt x="33" y="13327"/>
                  </a:cubicBezTo>
                  <a:cubicBezTo>
                    <a:pt x="-99" y="11784"/>
                    <a:pt x="164" y="10241"/>
                    <a:pt x="955" y="9161"/>
                  </a:cubicBezTo>
                  <a:cubicBezTo>
                    <a:pt x="1745" y="8081"/>
                    <a:pt x="3062" y="7464"/>
                    <a:pt x="5433" y="9007"/>
                  </a:cubicBezTo>
                  <a:cubicBezTo>
                    <a:pt x="7803" y="10550"/>
                    <a:pt x="11228" y="14252"/>
                    <a:pt x="13599" y="16104"/>
                  </a:cubicBezTo>
                  <a:cubicBezTo>
                    <a:pt x="15969" y="17955"/>
                    <a:pt x="17286" y="17955"/>
                    <a:pt x="18340" y="17184"/>
                  </a:cubicBezTo>
                  <a:cubicBezTo>
                    <a:pt x="19394" y="16412"/>
                    <a:pt x="20184" y="14870"/>
                    <a:pt x="20711" y="11784"/>
                  </a:cubicBezTo>
                  <a:cubicBezTo>
                    <a:pt x="21238" y="8698"/>
                    <a:pt x="21501" y="4070"/>
                    <a:pt x="20711" y="1755"/>
                  </a:cubicBezTo>
                  <a:cubicBezTo>
                    <a:pt x="19921" y="-559"/>
                    <a:pt x="18077" y="-559"/>
                    <a:pt x="15838" y="1601"/>
                  </a:cubicBezTo>
                  <a:cubicBezTo>
                    <a:pt x="13599" y="3761"/>
                    <a:pt x="10964" y="8081"/>
                    <a:pt x="8330" y="12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431473" y="195852"/>
              <a:ext cx="124822" cy="65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39" fill="norm" stroke="1" extrusionOk="0">
                  <a:moveTo>
                    <a:pt x="21229" y="1978"/>
                  </a:moveTo>
                  <a:cubicBezTo>
                    <a:pt x="19789" y="1357"/>
                    <a:pt x="18349" y="736"/>
                    <a:pt x="15829" y="357"/>
                  </a:cubicBezTo>
                  <a:cubicBezTo>
                    <a:pt x="13309" y="-23"/>
                    <a:pt x="9709" y="-161"/>
                    <a:pt x="6829" y="253"/>
                  </a:cubicBezTo>
                  <a:cubicBezTo>
                    <a:pt x="3949" y="667"/>
                    <a:pt x="1789" y="1633"/>
                    <a:pt x="709" y="3186"/>
                  </a:cubicBezTo>
                  <a:cubicBezTo>
                    <a:pt x="-371" y="4739"/>
                    <a:pt x="-371" y="6878"/>
                    <a:pt x="1789" y="8948"/>
                  </a:cubicBezTo>
                  <a:cubicBezTo>
                    <a:pt x="3949" y="11019"/>
                    <a:pt x="8269" y="13020"/>
                    <a:pt x="11329" y="14538"/>
                  </a:cubicBezTo>
                  <a:cubicBezTo>
                    <a:pt x="14389" y="16056"/>
                    <a:pt x="16189" y="17091"/>
                    <a:pt x="16549" y="17954"/>
                  </a:cubicBezTo>
                  <a:cubicBezTo>
                    <a:pt x="16909" y="18817"/>
                    <a:pt x="15829" y="19507"/>
                    <a:pt x="14569" y="19955"/>
                  </a:cubicBezTo>
                  <a:cubicBezTo>
                    <a:pt x="13309" y="20404"/>
                    <a:pt x="11869" y="20611"/>
                    <a:pt x="10249" y="20749"/>
                  </a:cubicBezTo>
                  <a:cubicBezTo>
                    <a:pt x="8629" y="20887"/>
                    <a:pt x="6829" y="20956"/>
                    <a:pt x="6109" y="21059"/>
                  </a:cubicBezTo>
                  <a:cubicBezTo>
                    <a:pt x="5389" y="21163"/>
                    <a:pt x="5749" y="21301"/>
                    <a:pt x="6109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403894" y="1037566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576524" y="972935"/>
              <a:ext cx="179796" cy="9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888" fill="norm" stroke="1" extrusionOk="0">
                  <a:moveTo>
                    <a:pt x="7310" y="7457"/>
                  </a:moveTo>
                  <a:cubicBezTo>
                    <a:pt x="6814" y="9857"/>
                    <a:pt x="6317" y="12257"/>
                    <a:pt x="5696" y="14657"/>
                  </a:cubicBezTo>
                  <a:cubicBezTo>
                    <a:pt x="5076" y="17057"/>
                    <a:pt x="4331" y="19457"/>
                    <a:pt x="3338" y="20417"/>
                  </a:cubicBezTo>
                  <a:cubicBezTo>
                    <a:pt x="2345" y="21377"/>
                    <a:pt x="1103" y="20897"/>
                    <a:pt x="483" y="18737"/>
                  </a:cubicBezTo>
                  <a:cubicBezTo>
                    <a:pt x="-138" y="16577"/>
                    <a:pt x="-138" y="12737"/>
                    <a:pt x="359" y="10097"/>
                  </a:cubicBezTo>
                  <a:cubicBezTo>
                    <a:pt x="855" y="7457"/>
                    <a:pt x="1848" y="6017"/>
                    <a:pt x="3462" y="6737"/>
                  </a:cubicBezTo>
                  <a:cubicBezTo>
                    <a:pt x="5076" y="7457"/>
                    <a:pt x="7310" y="10337"/>
                    <a:pt x="8924" y="12737"/>
                  </a:cubicBezTo>
                  <a:cubicBezTo>
                    <a:pt x="10538" y="15137"/>
                    <a:pt x="11531" y="17057"/>
                    <a:pt x="13517" y="16817"/>
                  </a:cubicBezTo>
                  <a:cubicBezTo>
                    <a:pt x="15503" y="16577"/>
                    <a:pt x="18483" y="14177"/>
                    <a:pt x="19972" y="11777"/>
                  </a:cubicBezTo>
                  <a:cubicBezTo>
                    <a:pt x="21462" y="9377"/>
                    <a:pt x="21462" y="6977"/>
                    <a:pt x="19972" y="4577"/>
                  </a:cubicBezTo>
                  <a:cubicBezTo>
                    <a:pt x="18483" y="2177"/>
                    <a:pt x="15503" y="-223"/>
                    <a:pt x="12524" y="17"/>
                  </a:cubicBezTo>
                  <a:cubicBezTo>
                    <a:pt x="9545" y="257"/>
                    <a:pt x="6565" y="3137"/>
                    <a:pt x="3586" y="6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363215" y="2516"/>
              <a:ext cx="194668" cy="12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00" fill="norm" stroke="1" extrusionOk="0">
                  <a:moveTo>
                    <a:pt x="10509" y="1045"/>
                  </a:moveTo>
                  <a:cubicBezTo>
                    <a:pt x="9372" y="6619"/>
                    <a:pt x="8235" y="12194"/>
                    <a:pt x="7212" y="15677"/>
                  </a:cubicBezTo>
                  <a:cubicBezTo>
                    <a:pt x="6189" y="19161"/>
                    <a:pt x="5279" y="20555"/>
                    <a:pt x="4256" y="21077"/>
                  </a:cubicBezTo>
                  <a:cubicBezTo>
                    <a:pt x="3233" y="21600"/>
                    <a:pt x="2096" y="21252"/>
                    <a:pt x="1187" y="19510"/>
                  </a:cubicBezTo>
                  <a:cubicBezTo>
                    <a:pt x="277" y="17768"/>
                    <a:pt x="-405" y="14632"/>
                    <a:pt x="277" y="12194"/>
                  </a:cubicBezTo>
                  <a:cubicBezTo>
                    <a:pt x="959" y="9755"/>
                    <a:pt x="3006" y="8013"/>
                    <a:pt x="5848" y="8535"/>
                  </a:cubicBezTo>
                  <a:cubicBezTo>
                    <a:pt x="8690" y="9058"/>
                    <a:pt x="12328" y="11845"/>
                    <a:pt x="14601" y="13761"/>
                  </a:cubicBezTo>
                  <a:cubicBezTo>
                    <a:pt x="16875" y="15677"/>
                    <a:pt x="17784" y="16723"/>
                    <a:pt x="18580" y="16548"/>
                  </a:cubicBezTo>
                  <a:cubicBezTo>
                    <a:pt x="19376" y="16374"/>
                    <a:pt x="20058" y="14981"/>
                    <a:pt x="20513" y="12716"/>
                  </a:cubicBezTo>
                  <a:cubicBezTo>
                    <a:pt x="20968" y="10452"/>
                    <a:pt x="21195" y="7316"/>
                    <a:pt x="20286" y="4703"/>
                  </a:cubicBezTo>
                  <a:cubicBezTo>
                    <a:pt x="19376" y="2090"/>
                    <a:pt x="17330" y="0"/>
                    <a:pt x="15397" y="0"/>
                  </a:cubicBezTo>
                  <a:cubicBezTo>
                    <a:pt x="13464" y="0"/>
                    <a:pt x="11646" y="2090"/>
                    <a:pt x="10622" y="4006"/>
                  </a:cubicBezTo>
                  <a:cubicBezTo>
                    <a:pt x="9599" y="5923"/>
                    <a:pt x="9372" y="7665"/>
                    <a:pt x="9486" y="8710"/>
                  </a:cubicBezTo>
                  <a:cubicBezTo>
                    <a:pt x="9599" y="9755"/>
                    <a:pt x="10054" y="10103"/>
                    <a:pt x="10509" y="10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969044" y="159109"/>
              <a:ext cx="146051" cy="573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4607"/>
                  </a:moveTo>
                  <a:cubicBezTo>
                    <a:pt x="20035" y="3575"/>
                    <a:pt x="18470" y="2543"/>
                    <a:pt x="16748" y="1788"/>
                  </a:cubicBezTo>
                  <a:cubicBezTo>
                    <a:pt x="15026" y="1034"/>
                    <a:pt x="13148" y="557"/>
                    <a:pt x="11426" y="279"/>
                  </a:cubicBezTo>
                  <a:cubicBezTo>
                    <a:pt x="9704" y="1"/>
                    <a:pt x="8139" y="-78"/>
                    <a:pt x="6887" y="81"/>
                  </a:cubicBezTo>
                  <a:cubicBezTo>
                    <a:pt x="5635" y="240"/>
                    <a:pt x="4696" y="637"/>
                    <a:pt x="3757" y="1987"/>
                  </a:cubicBezTo>
                  <a:cubicBezTo>
                    <a:pt x="2817" y="3337"/>
                    <a:pt x="1878" y="5640"/>
                    <a:pt x="1565" y="8340"/>
                  </a:cubicBezTo>
                  <a:cubicBezTo>
                    <a:pt x="1252" y="11040"/>
                    <a:pt x="1565" y="14137"/>
                    <a:pt x="2191" y="16241"/>
                  </a:cubicBezTo>
                  <a:cubicBezTo>
                    <a:pt x="2817" y="18346"/>
                    <a:pt x="3757" y="19457"/>
                    <a:pt x="4383" y="20251"/>
                  </a:cubicBezTo>
                  <a:cubicBezTo>
                    <a:pt x="5009" y="21046"/>
                    <a:pt x="5322" y="21522"/>
                    <a:pt x="5165" y="21522"/>
                  </a:cubicBezTo>
                  <a:cubicBezTo>
                    <a:pt x="5009" y="21522"/>
                    <a:pt x="4383" y="21046"/>
                    <a:pt x="3443" y="20529"/>
                  </a:cubicBezTo>
                  <a:cubicBezTo>
                    <a:pt x="2504" y="20013"/>
                    <a:pt x="1252" y="19457"/>
                    <a:pt x="0" y="18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905544" y="523216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5200"/>
                    <a:pt x="3840" y="8800"/>
                    <a:pt x="7440" y="5200"/>
                  </a:cubicBezTo>
                  <a:cubicBezTo>
                    <a:pt x="11040" y="1600"/>
                    <a:pt x="1632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2127794" y="624816"/>
              <a:ext cx="165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600"/>
                    <a:pt x="9415" y="7200"/>
                    <a:pt x="13015" y="10800"/>
                  </a:cubicBezTo>
                  <a:cubicBezTo>
                    <a:pt x="16615" y="14400"/>
                    <a:pt x="1910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2191294" y="631166"/>
              <a:ext cx="762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850"/>
                    <a:pt x="10800" y="11700"/>
                    <a:pt x="7200" y="15300"/>
                  </a:cubicBezTo>
                  <a:cubicBezTo>
                    <a:pt x="3600" y="18900"/>
                    <a:pt x="18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2330994" y="770866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2457994" y="586716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538"/>
                    <a:pt x="12706" y="11077"/>
                    <a:pt x="16306" y="14677"/>
                  </a:cubicBezTo>
                  <a:cubicBezTo>
                    <a:pt x="19906" y="18277"/>
                    <a:pt x="20753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553244" y="656566"/>
              <a:ext cx="571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844905" y="261183"/>
              <a:ext cx="108390" cy="42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70" fill="norm" stroke="1" extrusionOk="0">
                  <a:moveTo>
                    <a:pt x="20869" y="1706"/>
                  </a:moveTo>
                  <a:cubicBezTo>
                    <a:pt x="19646" y="950"/>
                    <a:pt x="18424" y="194"/>
                    <a:pt x="16794" y="32"/>
                  </a:cubicBezTo>
                  <a:cubicBezTo>
                    <a:pt x="15163" y="-130"/>
                    <a:pt x="13126" y="302"/>
                    <a:pt x="10273" y="1868"/>
                  </a:cubicBezTo>
                  <a:cubicBezTo>
                    <a:pt x="7420" y="3434"/>
                    <a:pt x="3752" y="6134"/>
                    <a:pt x="1714" y="9050"/>
                  </a:cubicBezTo>
                  <a:cubicBezTo>
                    <a:pt x="-323" y="11966"/>
                    <a:pt x="-731" y="15098"/>
                    <a:pt x="1511" y="17204"/>
                  </a:cubicBezTo>
                  <a:cubicBezTo>
                    <a:pt x="3752" y="19310"/>
                    <a:pt x="8643" y="20390"/>
                    <a:pt x="13533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016794" y="424704"/>
              <a:ext cx="158751" cy="202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2347"/>
                  </a:moveTo>
                  <a:cubicBezTo>
                    <a:pt x="0" y="1234"/>
                    <a:pt x="0" y="121"/>
                    <a:pt x="864" y="9"/>
                  </a:cubicBezTo>
                  <a:cubicBezTo>
                    <a:pt x="1728" y="-102"/>
                    <a:pt x="3456" y="789"/>
                    <a:pt x="5472" y="3127"/>
                  </a:cubicBezTo>
                  <a:cubicBezTo>
                    <a:pt x="7488" y="5465"/>
                    <a:pt x="9792" y="9251"/>
                    <a:pt x="10080" y="12479"/>
                  </a:cubicBezTo>
                  <a:cubicBezTo>
                    <a:pt x="10368" y="15708"/>
                    <a:pt x="8640" y="18380"/>
                    <a:pt x="7056" y="19828"/>
                  </a:cubicBezTo>
                  <a:cubicBezTo>
                    <a:pt x="5472" y="21275"/>
                    <a:pt x="4032" y="21498"/>
                    <a:pt x="3168" y="21053"/>
                  </a:cubicBezTo>
                  <a:cubicBezTo>
                    <a:pt x="2304" y="20607"/>
                    <a:pt x="2016" y="19494"/>
                    <a:pt x="2736" y="16822"/>
                  </a:cubicBezTo>
                  <a:cubicBezTo>
                    <a:pt x="3456" y="14150"/>
                    <a:pt x="5184" y="9919"/>
                    <a:pt x="6624" y="7358"/>
                  </a:cubicBezTo>
                  <a:cubicBezTo>
                    <a:pt x="8064" y="4797"/>
                    <a:pt x="9216" y="3906"/>
                    <a:pt x="10944" y="2793"/>
                  </a:cubicBezTo>
                  <a:cubicBezTo>
                    <a:pt x="12672" y="1679"/>
                    <a:pt x="14976" y="343"/>
                    <a:pt x="15984" y="343"/>
                  </a:cubicBezTo>
                  <a:cubicBezTo>
                    <a:pt x="16992" y="343"/>
                    <a:pt x="16704" y="1679"/>
                    <a:pt x="16128" y="4129"/>
                  </a:cubicBezTo>
                  <a:cubicBezTo>
                    <a:pt x="15552" y="6578"/>
                    <a:pt x="14688" y="10141"/>
                    <a:pt x="14976" y="12925"/>
                  </a:cubicBezTo>
                  <a:cubicBezTo>
                    <a:pt x="15264" y="15708"/>
                    <a:pt x="16704" y="17712"/>
                    <a:pt x="18000" y="18826"/>
                  </a:cubicBezTo>
                  <a:cubicBezTo>
                    <a:pt x="19296" y="19939"/>
                    <a:pt x="20448" y="20162"/>
                    <a:pt x="21600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239044" y="618466"/>
              <a:ext cx="508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398436" y="459716"/>
              <a:ext cx="145954" cy="38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37" fill="norm" stroke="1" extrusionOk="0">
                  <a:moveTo>
                    <a:pt x="2683" y="0"/>
                  </a:moveTo>
                  <a:cubicBezTo>
                    <a:pt x="1757" y="1057"/>
                    <a:pt x="832" y="2113"/>
                    <a:pt x="369" y="2935"/>
                  </a:cubicBezTo>
                  <a:cubicBezTo>
                    <a:pt x="-94" y="3757"/>
                    <a:pt x="-94" y="4343"/>
                    <a:pt x="215" y="4930"/>
                  </a:cubicBezTo>
                  <a:cubicBezTo>
                    <a:pt x="523" y="5517"/>
                    <a:pt x="1140" y="6104"/>
                    <a:pt x="2837" y="6163"/>
                  </a:cubicBezTo>
                  <a:cubicBezTo>
                    <a:pt x="4535" y="6222"/>
                    <a:pt x="7312" y="5752"/>
                    <a:pt x="9317" y="4872"/>
                  </a:cubicBezTo>
                  <a:cubicBezTo>
                    <a:pt x="11323" y="3991"/>
                    <a:pt x="12557" y="2700"/>
                    <a:pt x="13483" y="1761"/>
                  </a:cubicBezTo>
                  <a:cubicBezTo>
                    <a:pt x="14409" y="822"/>
                    <a:pt x="15026" y="235"/>
                    <a:pt x="15335" y="470"/>
                  </a:cubicBezTo>
                  <a:cubicBezTo>
                    <a:pt x="15643" y="704"/>
                    <a:pt x="15643" y="1761"/>
                    <a:pt x="16415" y="3580"/>
                  </a:cubicBezTo>
                  <a:cubicBezTo>
                    <a:pt x="17186" y="5400"/>
                    <a:pt x="18729" y="7983"/>
                    <a:pt x="19809" y="10741"/>
                  </a:cubicBezTo>
                  <a:cubicBezTo>
                    <a:pt x="20889" y="13500"/>
                    <a:pt x="21506" y="16435"/>
                    <a:pt x="21197" y="18196"/>
                  </a:cubicBezTo>
                  <a:cubicBezTo>
                    <a:pt x="20889" y="19957"/>
                    <a:pt x="19655" y="20543"/>
                    <a:pt x="18266" y="20954"/>
                  </a:cubicBezTo>
                  <a:cubicBezTo>
                    <a:pt x="16877" y="21365"/>
                    <a:pt x="15335" y="21600"/>
                    <a:pt x="13483" y="20837"/>
                  </a:cubicBezTo>
                  <a:cubicBezTo>
                    <a:pt x="11632" y="20074"/>
                    <a:pt x="9472" y="18313"/>
                    <a:pt x="7312" y="16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613694" y="340009"/>
              <a:ext cx="71006" cy="39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7" h="21548" fill="norm" stroke="1" extrusionOk="0">
                  <a:moveTo>
                    <a:pt x="0" y="645"/>
                  </a:moveTo>
                  <a:cubicBezTo>
                    <a:pt x="2400" y="296"/>
                    <a:pt x="4800" y="-52"/>
                    <a:pt x="7200" y="6"/>
                  </a:cubicBezTo>
                  <a:cubicBezTo>
                    <a:pt x="9600" y="64"/>
                    <a:pt x="12000" y="529"/>
                    <a:pt x="15000" y="2445"/>
                  </a:cubicBezTo>
                  <a:cubicBezTo>
                    <a:pt x="18000" y="4361"/>
                    <a:pt x="21600" y="7729"/>
                    <a:pt x="19500" y="11154"/>
                  </a:cubicBezTo>
                  <a:cubicBezTo>
                    <a:pt x="17400" y="14580"/>
                    <a:pt x="9600" y="18064"/>
                    <a:pt x="180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848009" y="65656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997995" y="299274"/>
              <a:ext cx="317657" cy="59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34" fill="norm" stroke="1" extrusionOk="0">
                  <a:moveTo>
                    <a:pt x="11715" y="12566"/>
                  </a:moveTo>
                  <a:cubicBezTo>
                    <a:pt x="11431" y="11732"/>
                    <a:pt x="11146" y="10898"/>
                    <a:pt x="10294" y="10330"/>
                  </a:cubicBezTo>
                  <a:cubicBezTo>
                    <a:pt x="9441" y="9762"/>
                    <a:pt x="8020" y="9458"/>
                    <a:pt x="6173" y="9951"/>
                  </a:cubicBezTo>
                  <a:cubicBezTo>
                    <a:pt x="4325" y="10444"/>
                    <a:pt x="2052" y="11732"/>
                    <a:pt x="915" y="12755"/>
                  </a:cubicBezTo>
                  <a:cubicBezTo>
                    <a:pt x="-222" y="13778"/>
                    <a:pt x="-222" y="14536"/>
                    <a:pt x="489" y="15105"/>
                  </a:cubicBezTo>
                  <a:cubicBezTo>
                    <a:pt x="1199" y="15673"/>
                    <a:pt x="2620" y="16052"/>
                    <a:pt x="4183" y="15749"/>
                  </a:cubicBezTo>
                  <a:cubicBezTo>
                    <a:pt x="5746" y="15446"/>
                    <a:pt x="7452" y="14461"/>
                    <a:pt x="8517" y="12604"/>
                  </a:cubicBezTo>
                  <a:cubicBezTo>
                    <a:pt x="9583" y="10747"/>
                    <a:pt x="10010" y="8018"/>
                    <a:pt x="10223" y="5858"/>
                  </a:cubicBezTo>
                  <a:cubicBezTo>
                    <a:pt x="10436" y="3698"/>
                    <a:pt x="10436" y="2107"/>
                    <a:pt x="10223" y="1160"/>
                  </a:cubicBezTo>
                  <a:cubicBezTo>
                    <a:pt x="10010" y="212"/>
                    <a:pt x="9583" y="-91"/>
                    <a:pt x="9157" y="23"/>
                  </a:cubicBezTo>
                  <a:cubicBezTo>
                    <a:pt x="8731" y="136"/>
                    <a:pt x="8304" y="667"/>
                    <a:pt x="8020" y="2258"/>
                  </a:cubicBezTo>
                  <a:cubicBezTo>
                    <a:pt x="7736" y="3850"/>
                    <a:pt x="7594" y="6503"/>
                    <a:pt x="7878" y="8473"/>
                  </a:cubicBezTo>
                  <a:cubicBezTo>
                    <a:pt x="8162" y="10444"/>
                    <a:pt x="8873" y="11732"/>
                    <a:pt x="9512" y="12528"/>
                  </a:cubicBezTo>
                  <a:cubicBezTo>
                    <a:pt x="10152" y="13324"/>
                    <a:pt x="10720" y="13627"/>
                    <a:pt x="11217" y="13551"/>
                  </a:cubicBezTo>
                  <a:cubicBezTo>
                    <a:pt x="11715" y="13475"/>
                    <a:pt x="12141" y="13021"/>
                    <a:pt x="12425" y="12528"/>
                  </a:cubicBezTo>
                  <a:cubicBezTo>
                    <a:pt x="12710" y="12035"/>
                    <a:pt x="12852" y="11505"/>
                    <a:pt x="12994" y="11050"/>
                  </a:cubicBezTo>
                  <a:cubicBezTo>
                    <a:pt x="13136" y="10595"/>
                    <a:pt x="13278" y="10216"/>
                    <a:pt x="13491" y="10216"/>
                  </a:cubicBezTo>
                  <a:cubicBezTo>
                    <a:pt x="13704" y="10216"/>
                    <a:pt x="13989" y="10595"/>
                    <a:pt x="14486" y="10861"/>
                  </a:cubicBezTo>
                  <a:cubicBezTo>
                    <a:pt x="14983" y="11126"/>
                    <a:pt x="15694" y="11277"/>
                    <a:pt x="16546" y="11277"/>
                  </a:cubicBezTo>
                  <a:cubicBezTo>
                    <a:pt x="17399" y="11277"/>
                    <a:pt x="18394" y="11126"/>
                    <a:pt x="19246" y="10709"/>
                  </a:cubicBezTo>
                  <a:cubicBezTo>
                    <a:pt x="20099" y="10292"/>
                    <a:pt x="20810" y="9610"/>
                    <a:pt x="21023" y="9496"/>
                  </a:cubicBezTo>
                  <a:cubicBezTo>
                    <a:pt x="21236" y="9383"/>
                    <a:pt x="20952" y="9837"/>
                    <a:pt x="20881" y="11088"/>
                  </a:cubicBezTo>
                  <a:cubicBezTo>
                    <a:pt x="20810" y="12338"/>
                    <a:pt x="20952" y="14385"/>
                    <a:pt x="21094" y="16014"/>
                  </a:cubicBezTo>
                  <a:cubicBezTo>
                    <a:pt x="21236" y="17644"/>
                    <a:pt x="21378" y="18856"/>
                    <a:pt x="21307" y="19652"/>
                  </a:cubicBezTo>
                  <a:cubicBezTo>
                    <a:pt x="21236" y="20448"/>
                    <a:pt x="20952" y="20827"/>
                    <a:pt x="20099" y="21092"/>
                  </a:cubicBezTo>
                  <a:cubicBezTo>
                    <a:pt x="19246" y="21357"/>
                    <a:pt x="17825" y="21509"/>
                    <a:pt x="16902" y="21395"/>
                  </a:cubicBezTo>
                  <a:cubicBezTo>
                    <a:pt x="15978" y="21282"/>
                    <a:pt x="15552" y="20903"/>
                    <a:pt x="15125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401094" y="713716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830315" y="243816"/>
              <a:ext cx="345480" cy="47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28" fill="norm" stroke="1" extrusionOk="0">
                  <a:moveTo>
                    <a:pt x="7229" y="15483"/>
                  </a:moveTo>
                  <a:cubicBezTo>
                    <a:pt x="7098" y="15005"/>
                    <a:pt x="6967" y="14527"/>
                    <a:pt x="6247" y="14050"/>
                  </a:cubicBezTo>
                  <a:cubicBezTo>
                    <a:pt x="5527" y="13572"/>
                    <a:pt x="4218" y="13094"/>
                    <a:pt x="2974" y="13811"/>
                  </a:cubicBezTo>
                  <a:cubicBezTo>
                    <a:pt x="1731" y="14527"/>
                    <a:pt x="552" y="16439"/>
                    <a:pt x="160" y="17873"/>
                  </a:cubicBezTo>
                  <a:cubicBezTo>
                    <a:pt x="-233" y="19306"/>
                    <a:pt x="160" y="20262"/>
                    <a:pt x="683" y="20835"/>
                  </a:cubicBezTo>
                  <a:cubicBezTo>
                    <a:pt x="1207" y="21409"/>
                    <a:pt x="1862" y="21600"/>
                    <a:pt x="2451" y="21504"/>
                  </a:cubicBezTo>
                  <a:cubicBezTo>
                    <a:pt x="3040" y="21409"/>
                    <a:pt x="3563" y="21027"/>
                    <a:pt x="4480" y="19306"/>
                  </a:cubicBezTo>
                  <a:cubicBezTo>
                    <a:pt x="5396" y="17586"/>
                    <a:pt x="6705" y="14527"/>
                    <a:pt x="7360" y="11278"/>
                  </a:cubicBezTo>
                  <a:cubicBezTo>
                    <a:pt x="8014" y="8028"/>
                    <a:pt x="8014" y="4588"/>
                    <a:pt x="7949" y="2581"/>
                  </a:cubicBezTo>
                  <a:cubicBezTo>
                    <a:pt x="7883" y="573"/>
                    <a:pt x="7752" y="0"/>
                    <a:pt x="7491" y="0"/>
                  </a:cubicBezTo>
                  <a:cubicBezTo>
                    <a:pt x="7229" y="0"/>
                    <a:pt x="6836" y="573"/>
                    <a:pt x="6640" y="2294"/>
                  </a:cubicBezTo>
                  <a:cubicBezTo>
                    <a:pt x="6443" y="4014"/>
                    <a:pt x="6443" y="6881"/>
                    <a:pt x="6574" y="9749"/>
                  </a:cubicBezTo>
                  <a:cubicBezTo>
                    <a:pt x="6705" y="12616"/>
                    <a:pt x="6967" y="15483"/>
                    <a:pt x="7098" y="17299"/>
                  </a:cubicBezTo>
                  <a:cubicBezTo>
                    <a:pt x="7229" y="19115"/>
                    <a:pt x="7229" y="19880"/>
                    <a:pt x="7163" y="19975"/>
                  </a:cubicBezTo>
                  <a:cubicBezTo>
                    <a:pt x="7098" y="20071"/>
                    <a:pt x="6967" y="19497"/>
                    <a:pt x="7032" y="18446"/>
                  </a:cubicBezTo>
                  <a:cubicBezTo>
                    <a:pt x="7098" y="17395"/>
                    <a:pt x="7360" y="15865"/>
                    <a:pt x="7752" y="14814"/>
                  </a:cubicBezTo>
                  <a:cubicBezTo>
                    <a:pt x="8145" y="13763"/>
                    <a:pt x="8669" y="13189"/>
                    <a:pt x="9323" y="12807"/>
                  </a:cubicBezTo>
                  <a:cubicBezTo>
                    <a:pt x="9978" y="12425"/>
                    <a:pt x="10763" y="12234"/>
                    <a:pt x="11418" y="12281"/>
                  </a:cubicBezTo>
                  <a:cubicBezTo>
                    <a:pt x="12072" y="12329"/>
                    <a:pt x="12596" y="12616"/>
                    <a:pt x="13054" y="13715"/>
                  </a:cubicBezTo>
                  <a:cubicBezTo>
                    <a:pt x="13512" y="14814"/>
                    <a:pt x="13905" y="16726"/>
                    <a:pt x="13905" y="17968"/>
                  </a:cubicBezTo>
                  <a:cubicBezTo>
                    <a:pt x="13905" y="19211"/>
                    <a:pt x="13512" y="19784"/>
                    <a:pt x="12989" y="20214"/>
                  </a:cubicBezTo>
                  <a:cubicBezTo>
                    <a:pt x="12465" y="20644"/>
                    <a:pt x="11811" y="20931"/>
                    <a:pt x="11418" y="20788"/>
                  </a:cubicBezTo>
                  <a:cubicBezTo>
                    <a:pt x="11025" y="20644"/>
                    <a:pt x="10894" y="20071"/>
                    <a:pt x="11418" y="18733"/>
                  </a:cubicBezTo>
                  <a:cubicBezTo>
                    <a:pt x="11942" y="17395"/>
                    <a:pt x="13120" y="15292"/>
                    <a:pt x="13971" y="14097"/>
                  </a:cubicBezTo>
                  <a:cubicBezTo>
                    <a:pt x="14822" y="12903"/>
                    <a:pt x="15345" y="12616"/>
                    <a:pt x="16065" y="12234"/>
                  </a:cubicBezTo>
                  <a:cubicBezTo>
                    <a:pt x="16785" y="11851"/>
                    <a:pt x="17702" y="11373"/>
                    <a:pt x="18160" y="11421"/>
                  </a:cubicBezTo>
                  <a:cubicBezTo>
                    <a:pt x="18618" y="11469"/>
                    <a:pt x="18618" y="12042"/>
                    <a:pt x="18356" y="13285"/>
                  </a:cubicBezTo>
                  <a:cubicBezTo>
                    <a:pt x="18094" y="14527"/>
                    <a:pt x="17571" y="16439"/>
                    <a:pt x="17767" y="17777"/>
                  </a:cubicBezTo>
                  <a:cubicBezTo>
                    <a:pt x="17963" y="19115"/>
                    <a:pt x="18880" y="19880"/>
                    <a:pt x="19600" y="20310"/>
                  </a:cubicBezTo>
                  <a:cubicBezTo>
                    <a:pt x="20320" y="20740"/>
                    <a:pt x="20843" y="20835"/>
                    <a:pt x="21367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5823494" y="541044"/>
              <a:ext cx="1841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10" y="11040"/>
                    <a:pt x="11421" y="1783"/>
                    <a:pt x="15021" y="240"/>
                  </a:cubicBezTo>
                  <a:cubicBezTo>
                    <a:pt x="18621" y="-1303"/>
                    <a:pt x="2011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817144" y="643866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9200"/>
                    <a:pt x="7579" y="16800"/>
                    <a:pt x="11179" y="13200"/>
                  </a:cubicBezTo>
                  <a:cubicBezTo>
                    <a:pt x="14779" y="9600"/>
                    <a:pt x="1818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6348099" y="408916"/>
              <a:ext cx="2784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529"/>
                    <a:pt x="1783" y="7059"/>
                    <a:pt x="240" y="10659"/>
                  </a:cubicBezTo>
                  <a:cubicBezTo>
                    <a:pt x="-1303" y="14259"/>
                    <a:pt x="4868" y="17929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22039" y="2148816"/>
              <a:ext cx="183356" cy="575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28" fill="norm" stroke="1" extrusionOk="0">
                  <a:moveTo>
                    <a:pt x="20762" y="0"/>
                  </a:moveTo>
                  <a:cubicBezTo>
                    <a:pt x="18279" y="79"/>
                    <a:pt x="15797" y="158"/>
                    <a:pt x="12941" y="277"/>
                  </a:cubicBezTo>
                  <a:cubicBezTo>
                    <a:pt x="10086" y="396"/>
                    <a:pt x="6859" y="554"/>
                    <a:pt x="4873" y="1029"/>
                  </a:cubicBezTo>
                  <a:cubicBezTo>
                    <a:pt x="2886" y="1503"/>
                    <a:pt x="2141" y="2295"/>
                    <a:pt x="1769" y="4233"/>
                  </a:cubicBezTo>
                  <a:cubicBezTo>
                    <a:pt x="1397" y="6171"/>
                    <a:pt x="1397" y="9257"/>
                    <a:pt x="1148" y="11987"/>
                  </a:cubicBezTo>
                  <a:cubicBezTo>
                    <a:pt x="900" y="14716"/>
                    <a:pt x="404" y="17090"/>
                    <a:pt x="155" y="18633"/>
                  </a:cubicBezTo>
                  <a:cubicBezTo>
                    <a:pt x="-93" y="20176"/>
                    <a:pt x="-93" y="20888"/>
                    <a:pt x="528" y="21244"/>
                  </a:cubicBezTo>
                  <a:cubicBezTo>
                    <a:pt x="1148" y="21600"/>
                    <a:pt x="2390" y="21600"/>
                    <a:pt x="5990" y="21363"/>
                  </a:cubicBezTo>
                  <a:cubicBezTo>
                    <a:pt x="9590" y="21125"/>
                    <a:pt x="15548" y="20651"/>
                    <a:pt x="21507" y="2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21244" y="2485366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200"/>
                    <a:pt x="11270" y="10800"/>
                    <a:pt x="14870" y="7200"/>
                  </a:cubicBezTo>
                  <a:cubicBezTo>
                    <a:pt x="18470" y="3600"/>
                    <a:pt x="2003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902223" y="2071265"/>
              <a:ext cx="231066" cy="56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67" fill="norm" stroke="1" extrusionOk="0">
                  <a:moveTo>
                    <a:pt x="21018" y="1256"/>
                  </a:moveTo>
                  <a:cubicBezTo>
                    <a:pt x="21212" y="855"/>
                    <a:pt x="21407" y="453"/>
                    <a:pt x="21018" y="212"/>
                  </a:cubicBezTo>
                  <a:cubicBezTo>
                    <a:pt x="20629" y="-29"/>
                    <a:pt x="19656" y="-109"/>
                    <a:pt x="17418" y="212"/>
                  </a:cubicBezTo>
                  <a:cubicBezTo>
                    <a:pt x="15180" y="533"/>
                    <a:pt x="11677" y="1256"/>
                    <a:pt x="9245" y="1898"/>
                  </a:cubicBezTo>
                  <a:cubicBezTo>
                    <a:pt x="6812" y="2541"/>
                    <a:pt x="5450" y="3103"/>
                    <a:pt x="4672" y="4227"/>
                  </a:cubicBezTo>
                  <a:cubicBezTo>
                    <a:pt x="3893" y="5351"/>
                    <a:pt x="3699" y="7037"/>
                    <a:pt x="3504" y="9125"/>
                  </a:cubicBezTo>
                  <a:cubicBezTo>
                    <a:pt x="3310" y="11213"/>
                    <a:pt x="3115" y="13702"/>
                    <a:pt x="2629" y="15429"/>
                  </a:cubicBezTo>
                  <a:cubicBezTo>
                    <a:pt x="2142" y="17155"/>
                    <a:pt x="1364" y="18119"/>
                    <a:pt x="780" y="19002"/>
                  </a:cubicBezTo>
                  <a:cubicBezTo>
                    <a:pt x="196" y="19885"/>
                    <a:pt x="-193" y="20688"/>
                    <a:pt x="99" y="21090"/>
                  </a:cubicBezTo>
                  <a:cubicBezTo>
                    <a:pt x="391" y="21491"/>
                    <a:pt x="1364" y="21491"/>
                    <a:pt x="4283" y="21451"/>
                  </a:cubicBezTo>
                  <a:cubicBezTo>
                    <a:pt x="7202" y="21411"/>
                    <a:pt x="12066" y="21330"/>
                    <a:pt x="16931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276746" y="2342590"/>
              <a:ext cx="152549" cy="52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280" fill="norm" stroke="1" extrusionOk="0">
                  <a:moveTo>
                    <a:pt x="19286" y="1925"/>
                  </a:moveTo>
                  <a:cubicBezTo>
                    <a:pt x="18994" y="1496"/>
                    <a:pt x="18702" y="1068"/>
                    <a:pt x="17242" y="639"/>
                  </a:cubicBezTo>
                  <a:cubicBezTo>
                    <a:pt x="15783" y="211"/>
                    <a:pt x="13156" y="-218"/>
                    <a:pt x="10091" y="125"/>
                  </a:cubicBezTo>
                  <a:cubicBezTo>
                    <a:pt x="7026" y="468"/>
                    <a:pt x="3523" y="1582"/>
                    <a:pt x="1626" y="2739"/>
                  </a:cubicBezTo>
                  <a:cubicBezTo>
                    <a:pt x="-271" y="3896"/>
                    <a:pt x="-563" y="5096"/>
                    <a:pt x="1042" y="5868"/>
                  </a:cubicBezTo>
                  <a:cubicBezTo>
                    <a:pt x="2648" y="6639"/>
                    <a:pt x="6151" y="6982"/>
                    <a:pt x="9215" y="6382"/>
                  </a:cubicBezTo>
                  <a:cubicBezTo>
                    <a:pt x="12280" y="5782"/>
                    <a:pt x="14907" y="4239"/>
                    <a:pt x="16367" y="3211"/>
                  </a:cubicBezTo>
                  <a:cubicBezTo>
                    <a:pt x="17826" y="2182"/>
                    <a:pt x="18118" y="1668"/>
                    <a:pt x="18118" y="1668"/>
                  </a:cubicBezTo>
                  <a:cubicBezTo>
                    <a:pt x="18118" y="1668"/>
                    <a:pt x="17826" y="2182"/>
                    <a:pt x="17972" y="3382"/>
                  </a:cubicBezTo>
                  <a:cubicBezTo>
                    <a:pt x="18118" y="4582"/>
                    <a:pt x="18702" y="6468"/>
                    <a:pt x="19432" y="8911"/>
                  </a:cubicBezTo>
                  <a:cubicBezTo>
                    <a:pt x="20161" y="11353"/>
                    <a:pt x="21037" y="14353"/>
                    <a:pt x="21037" y="16411"/>
                  </a:cubicBezTo>
                  <a:cubicBezTo>
                    <a:pt x="21037" y="18468"/>
                    <a:pt x="20161" y="19582"/>
                    <a:pt x="18410" y="20311"/>
                  </a:cubicBezTo>
                  <a:cubicBezTo>
                    <a:pt x="16659" y="21039"/>
                    <a:pt x="14032" y="21382"/>
                    <a:pt x="11259" y="21253"/>
                  </a:cubicBezTo>
                  <a:cubicBezTo>
                    <a:pt x="8486" y="21125"/>
                    <a:pt x="5567" y="20525"/>
                    <a:pt x="4253" y="19796"/>
                  </a:cubicBezTo>
                  <a:cubicBezTo>
                    <a:pt x="2940" y="19068"/>
                    <a:pt x="3232" y="18211"/>
                    <a:pt x="3523" y="17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596495" y="2147734"/>
              <a:ext cx="118550" cy="420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39" fill="norm" stroke="1" extrusionOk="0">
                  <a:moveTo>
                    <a:pt x="21224" y="1999"/>
                  </a:moveTo>
                  <a:cubicBezTo>
                    <a:pt x="21224" y="1351"/>
                    <a:pt x="21224" y="703"/>
                    <a:pt x="20087" y="325"/>
                  </a:cubicBezTo>
                  <a:cubicBezTo>
                    <a:pt x="18950" y="-53"/>
                    <a:pt x="16677" y="-161"/>
                    <a:pt x="14213" y="325"/>
                  </a:cubicBezTo>
                  <a:cubicBezTo>
                    <a:pt x="11750" y="811"/>
                    <a:pt x="9098" y="1891"/>
                    <a:pt x="6635" y="4105"/>
                  </a:cubicBezTo>
                  <a:cubicBezTo>
                    <a:pt x="4171" y="6319"/>
                    <a:pt x="1898" y="9667"/>
                    <a:pt x="761" y="12529"/>
                  </a:cubicBezTo>
                  <a:cubicBezTo>
                    <a:pt x="-376" y="15391"/>
                    <a:pt x="-376" y="17767"/>
                    <a:pt x="1708" y="19171"/>
                  </a:cubicBezTo>
                  <a:cubicBezTo>
                    <a:pt x="3792" y="20575"/>
                    <a:pt x="7961" y="21007"/>
                    <a:pt x="12129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797594" y="2256766"/>
              <a:ext cx="1778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1662"/>
                    <a:pt x="2571" y="3323"/>
                    <a:pt x="5400" y="5954"/>
                  </a:cubicBezTo>
                  <a:cubicBezTo>
                    <a:pt x="8229" y="8585"/>
                    <a:pt x="12600" y="12185"/>
                    <a:pt x="15557" y="14954"/>
                  </a:cubicBezTo>
                  <a:cubicBezTo>
                    <a:pt x="18514" y="17723"/>
                    <a:pt x="20057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810294" y="2237716"/>
              <a:ext cx="1270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3665"/>
                    <a:pt x="15120" y="7331"/>
                    <a:pt x="11700" y="10538"/>
                  </a:cubicBezTo>
                  <a:cubicBezTo>
                    <a:pt x="8280" y="13745"/>
                    <a:pt x="4680" y="16495"/>
                    <a:pt x="2700" y="18262"/>
                  </a:cubicBezTo>
                  <a:cubicBezTo>
                    <a:pt x="720" y="20029"/>
                    <a:pt x="360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2007144" y="2504416"/>
              <a:ext cx="88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191294" y="2225016"/>
              <a:ext cx="133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696"/>
                    <a:pt x="4800" y="9391"/>
                    <a:pt x="8400" y="12991"/>
                  </a:cubicBezTo>
                  <a:cubicBezTo>
                    <a:pt x="12000" y="16591"/>
                    <a:pt x="1680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280194" y="2244066"/>
              <a:ext cx="889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91"/>
                    <a:pt x="14400" y="4383"/>
                    <a:pt x="10800" y="7278"/>
                  </a:cubicBezTo>
                  <a:cubicBezTo>
                    <a:pt x="7200" y="10174"/>
                    <a:pt x="3600" y="13774"/>
                    <a:pt x="1800" y="16278"/>
                  </a:cubicBezTo>
                  <a:cubicBezTo>
                    <a:pt x="0" y="18783"/>
                    <a:pt x="0" y="201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432594" y="2174216"/>
              <a:ext cx="12236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0" y="0"/>
                  </a:moveTo>
                  <a:cubicBezTo>
                    <a:pt x="1831" y="0"/>
                    <a:pt x="3661" y="0"/>
                    <a:pt x="6773" y="1180"/>
                  </a:cubicBezTo>
                  <a:cubicBezTo>
                    <a:pt x="9885" y="2361"/>
                    <a:pt x="14278" y="4721"/>
                    <a:pt x="17207" y="7613"/>
                  </a:cubicBezTo>
                  <a:cubicBezTo>
                    <a:pt x="20136" y="10505"/>
                    <a:pt x="21600" y="13928"/>
                    <a:pt x="21051" y="16348"/>
                  </a:cubicBezTo>
                  <a:cubicBezTo>
                    <a:pt x="20502" y="18767"/>
                    <a:pt x="17939" y="20184"/>
                    <a:pt x="15742" y="20892"/>
                  </a:cubicBezTo>
                  <a:cubicBezTo>
                    <a:pt x="13546" y="21600"/>
                    <a:pt x="11715" y="21600"/>
                    <a:pt x="9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2604044" y="2025256"/>
              <a:ext cx="151343" cy="701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59" fill="norm" stroke="1" extrusionOk="0">
                  <a:moveTo>
                    <a:pt x="0" y="1065"/>
                  </a:moveTo>
                  <a:cubicBezTo>
                    <a:pt x="4200" y="740"/>
                    <a:pt x="8400" y="414"/>
                    <a:pt x="11400" y="219"/>
                  </a:cubicBezTo>
                  <a:cubicBezTo>
                    <a:pt x="14400" y="24"/>
                    <a:pt x="16200" y="-41"/>
                    <a:pt x="17700" y="24"/>
                  </a:cubicBezTo>
                  <a:cubicBezTo>
                    <a:pt x="19200" y="89"/>
                    <a:pt x="20400" y="284"/>
                    <a:pt x="21000" y="1032"/>
                  </a:cubicBezTo>
                  <a:cubicBezTo>
                    <a:pt x="21600" y="1781"/>
                    <a:pt x="21600" y="3082"/>
                    <a:pt x="21000" y="4904"/>
                  </a:cubicBezTo>
                  <a:cubicBezTo>
                    <a:pt x="20400" y="6725"/>
                    <a:pt x="19200" y="9067"/>
                    <a:pt x="18600" y="11214"/>
                  </a:cubicBezTo>
                  <a:cubicBezTo>
                    <a:pt x="18000" y="13361"/>
                    <a:pt x="18000" y="15313"/>
                    <a:pt x="18450" y="16647"/>
                  </a:cubicBezTo>
                  <a:cubicBezTo>
                    <a:pt x="18900" y="17981"/>
                    <a:pt x="19800" y="18696"/>
                    <a:pt x="20250" y="19217"/>
                  </a:cubicBezTo>
                  <a:cubicBezTo>
                    <a:pt x="20700" y="19737"/>
                    <a:pt x="20700" y="20063"/>
                    <a:pt x="19950" y="20290"/>
                  </a:cubicBezTo>
                  <a:cubicBezTo>
                    <a:pt x="19200" y="20518"/>
                    <a:pt x="17700" y="20648"/>
                    <a:pt x="14250" y="20843"/>
                  </a:cubicBezTo>
                  <a:cubicBezTo>
                    <a:pt x="10800" y="21039"/>
                    <a:pt x="5400" y="21299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321594" y="235836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296194" y="2517116"/>
              <a:ext cx="171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229136" y="2052224"/>
              <a:ext cx="133859" cy="744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516" fill="norm" stroke="1" extrusionOk="0">
                  <a:moveTo>
                    <a:pt x="21015" y="956"/>
                  </a:moveTo>
                  <a:cubicBezTo>
                    <a:pt x="19686" y="589"/>
                    <a:pt x="18357" y="222"/>
                    <a:pt x="16030" y="69"/>
                  </a:cubicBezTo>
                  <a:cubicBezTo>
                    <a:pt x="13704" y="-84"/>
                    <a:pt x="10381" y="-23"/>
                    <a:pt x="7224" y="650"/>
                  </a:cubicBezTo>
                  <a:cubicBezTo>
                    <a:pt x="4067" y="1323"/>
                    <a:pt x="1077" y="2608"/>
                    <a:pt x="246" y="4322"/>
                  </a:cubicBezTo>
                  <a:cubicBezTo>
                    <a:pt x="-585" y="6035"/>
                    <a:pt x="744" y="8177"/>
                    <a:pt x="3403" y="10318"/>
                  </a:cubicBezTo>
                  <a:cubicBezTo>
                    <a:pt x="6061" y="12460"/>
                    <a:pt x="10049" y="14602"/>
                    <a:pt x="12707" y="16345"/>
                  </a:cubicBezTo>
                  <a:cubicBezTo>
                    <a:pt x="15366" y="18089"/>
                    <a:pt x="16695" y="19436"/>
                    <a:pt x="16529" y="20231"/>
                  </a:cubicBezTo>
                  <a:cubicBezTo>
                    <a:pt x="16363" y="21026"/>
                    <a:pt x="14701" y="21271"/>
                    <a:pt x="12873" y="21363"/>
                  </a:cubicBezTo>
                  <a:cubicBezTo>
                    <a:pt x="11046" y="21455"/>
                    <a:pt x="9052" y="21394"/>
                    <a:pt x="6726" y="21271"/>
                  </a:cubicBezTo>
                  <a:cubicBezTo>
                    <a:pt x="4400" y="21149"/>
                    <a:pt x="1741" y="20965"/>
                    <a:pt x="910" y="20996"/>
                  </a:cubicBezTo>
                  <a:cubicBezTo>
                    <a:pt x="80" y="21026"/>
                    <a:pt x="1077" y="21271"/>
                    <a:pt x="2073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4083594" y="2993366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4264834" y="2939132"/>
              <a:ext cx="177796" cy="10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540" fill="norm" stroke="1" extrusionOk="0">
                  <a:moveTo>
                    <a:pt x="12547" y="1997"/>
                  </a:moveTo>
                  <a:cubicBezTo>
                    <a:pt x="11276" y="2861"/>
                    <a:pt x="10006" y="3725"/>
                    <a:pt x="8608" y="6749"/>
                  </a:cubicBezTo>
                  <a:cubicBezTo>
                    <a:pt x="7210" y="9773"/>
                    <a:pt x="5686" y="14957"/>
                    <a:pt x="4288" y="17765"/>
                  </a:cubicBezTo>
                  <a:cubicBezTo>
                    <a:pt x="2890" y="20573"/>
                    <a:pt x="1620" y="21005"/>
                    <a:pt x="857" y="20141"/>
                  </a:cubicBezTo>
                  <a:cubicBezTo>
                    <a:pt x="95" y="19277"/>
                    <a:pt x="-159" y="17117"/>
                    <a:pt x="95" y="13877"/>
                  </a:cubicBezTo>
                  <a:cubicBezTo>
                    <a:pt x="349" y="10637"/>
                    <a:pt x="1112" y="6317"/>
                    <a:pt x="2001" y="3509"/>
                  </a:cubicBezTo>
                  <a:cubicBezTo>
                    <a:pt x="2890" y="701"/>
                    <a:pt x="3907" y="-595"/>
                    <a:pt x="6067" y="701"/>
                  </a:cubicBezTo>
                  <a:cubicBezTo>
                    <a:pt x="8227" y="1997"/>
                    <a:pt x="11530" y="5885"/>
                    <a:pt x="13563" y="8909"/>
                  </a:cubicBezTo>
                  <a:cubicBezTo>
                    <a:pt x="15596" y="11933"/>
                    <a:pt x="16359" y="14093"/>
                    <a:pt x="17375" y="15389"/>
                  </a:cubicBezTo>
                  <a:cubicBezTo>
                    <a:pt x="18392" y="16685"/>
                    <a:pt x="19662" y="17117"/>
                    <a:pt x="20425" y="15605"/>
                  </a:cubicBezTo>
                  <a:cubicBezTo>
                    <a:pt x="21187" y="14093"/>
                    <a:pt x="21441" y="10637"/>
                    <a:pt x="21314" y="7829"/>
                  </a:cubicBezTo>
                  <a:cubicBezTo>
                    <a:pt x="21187" y="5021"/>
                    <a:pt x="20679" y="2861"/>
                    <a:pt x="19789" y="1565"/>
                  </a:cubicBezTo>
                  <a:cubicBezTo>
                    <a:pt x="18900" y="269"/>
                    <a:pt x="17629" y="-163"/>
                    <a:pt x="15469" y="53"/>
                  </a:cubicBezTo>
                  <a:cubicBezTo>
                    <a:pt x="13309" y="269"/>
                    <a:pt x="10260" y="1133"/>
                    <a:pt x="7210" y="1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4099734" y="1861166"/>
              <a:ext cx="180182" cy="12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816" fill="norm" stroke="1" extrusionOk="0">
                  <a:moveTo>
                    <a:pt x="12401" y="1336"/>
                  </a:moveTo>
                  <a:cubicBezTo>
                    <a:pt x="10643" y="6479"/>
                    <a:pt x="8885" y="11622"/>
                    <a:pt x="7503" y="14708"/>
                  </a:cubicBezTo>
                  <a:cubicBezTo>
                    <a:pt x="6122" y="17793"/>
                    <a:pt x="5117" y="18822"/>
                    <a:pt x="3987" y="19679"/>
                  </a:cubicBezTo>
                  <a:cubicBezTo>
                    <a:pt x="2857" y="20536"/>
                    <a:pt x="1601" y="21222"/>
                    <a:pt x="848" y="20536"/>
                  </a:cubicBezTo>
                  <a:cubicBezTo>
                    <a:pt x="94" y="19851"/>
                    <a:pt x="-157" y="17793"/>
                    <a:pt x="94" y="15222"/>
                  </a:cubicBezTo>
                  <a:cubicBezTo>
                    <a:pt x="345" y="12651"/>
                    <a:pt x="1099" y="9565"/>
                    <a:pt x="2731" y="7679"/>
                  </a:cubicBezTo>
                  <a:cubicBezTo>
                    <a:pt x="4364" y="5793"/>
                    <a:pt x="6876" y="5108"/>
                    <a:pt x="9513" y="5279"/>
                  </a:cubicBezTo>
                  <a:cubicBezTo>
                    <a:pt x="12150" y="5451"/>
                    <a:pt x="14913" y="6479"/>
                    <a:pt x="16671" y="7679"/>
                  </a:cubicBezTo>
                  <a:cubicBezTo>
                    <a:pt x="18429" y="8879"/>
                    <a:pt x="19183" y="10251"/>
                    <a:pt x="19559" y="11793"/>
                  </a:cubicBezTo>
                  <a:cubicBezTo>
                    <a:pt x="19936" y="13336"/>
                    <a:pt x="19936" y="15051"/>
                    <a:pt x="20187" y="14708"/>
                  </a:cubicBezTo>
                  <a:cubicBezTo>
                    <a:pt x="20438" y="14365"/>
                    <a:pt x="20941" y="11965"/>
                    <a:pt x="21192" y="9908"/>
                  </a:cubicBezTo>
                  <a:cubicBezTo>
                    <a:pt x="21443" y="7851"/>
                    <a:pt x="21443" y="6136"/>
                    <a:pt x="21192" y="4422"/>
                  </a:cubicBezTo>
                  <a:cubicBezTo>
                    <a:pt x="20941" y="2708"/>
                    <a:pt x="20438" y="993"/>
                    <a:pt x="18931" y="308"/>
                  </a:cubicBezTo>
                  <a:cubicBezTo>
                    <a:pt x="17424" y="-378"/>
                    <a:pt x="14913" y="-35"/>
                    <a:pt x="12903" y="2536"/>
                  </a:cubicBezTo>
                  <a:cubicBezTo>
                    <a:pt x="10894" y="5108"/>
                    <a:pt x="9387" y="9908"/>
                    <a:pt x="7880" y="14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4783274" y="2054773"/>
              <a:ext cx="163127" cy="72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32" fill="norm" stroke="1" extrusionOk="0">
                  <a:moveTo>
                    <a:pt x="19784" y="3157"/>
                  </a:moveTo>
                  <a:cubicBezTo>
                    <a:pt x="20338" y="2531"/>
                    <a:pt x="20892" y="1905"/>
                    <a:pt x="21169" y="1435"/>
                  </a:cubicBezTo>
                  <a:cubicBezTo>
                    <a:pt x="21446" y="966"/>
                    <a:pt x="21446" y="653"/>
                    <a:pt x="20754" y="434"/>
                  </a:cubicBezTo>
                  <a:cubicBezTo>
                    <a:pt x="20061" y="214"/>
                    <a:pt x="18677" y="89"/>
                    <a:pt x="17154" y="27"/>
                  </a:cubicBezTo>
                  <a:cubicBezTo>
                    <a:pt x="15631" y="-36"/>
                    <a:pt x="13969" y="-36"/>
                    <a:pt x="11615" y="559"/>
                  </a:cubicBezTo>
                  <a:cubicBezTo>
                    <a:pt x="9261" y="1154"/>
                    <a:pt x="6215" y="2343"/>
                    <a:pt x="4554" y="4002"/>
                  </a:cubicBezTo>
                  <a:cubicBezTo>
                    <a:pt x="2892" y="5661"/>
                    <a:pt x="2615" y="7790"/>
                    <a:pt x="3584" y="9887"/>
                  </a:cubicBezTo>
                  <a:cubicBezTo>
                    <a:pt x="4554" y="11985"/>
                    <a:pt x="6769" y="14051"/>
                    <a:pt x="8154" y="15710"/>
                  </a:cubicBezTo>
                  <a:cubicBezTo>
                    <a:pt x="9538" y="17369"/>
                    <a:pt x="10092" y="18621"/>
                    <a:pt x="9815" y="19435"/>
                  </a:cubicBezTo>
                  <a:cubicBezTo>
                    <a:pt x="9538" y="20249"/>
                    <a:pt x="8431" y="20625"/>
                    <a:pt x="7323" y="20907"/>
                  </a:cubicBezTo>
                  <a:cubicBezTo>
                    <a:pt x="6215" y="21188"/>
                    <a:pt x="5108" y="21376"/>
                    <a:pt x="3861" y="21470"/>
                  </a:cubicBezTo>
                  <a:cubicBezTo>
                    <a:pt x="2615" y="21564"/>
                    <a:pt x="1231" y="21564"/>
                    <a:pt x="538" y="21376"/>
                  </a:cubicBezTo>
                  <a:cubicBezTo>
                    <a:pt x="-154" y="21188"/>
                    <a:pt x="-154" y="20813"/>
                    <a:pt x="400" y="20531"/>
                  </a:cubicBezTo>
                  <a:cubicBezTo>
                    <a:pt x="954" y="20249"/>
                    <a:pt x="2061" y="20061"/>
                    <a:pt x="3169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743994" y="2929866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4868477" y="2859497"/>
              <a:ext cx="141425" cy="95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0788" fill="norm" stroke="1" extrusionOk="0">
                  <a:moveTo>
                    <a:pt x="12766" y="8385"/>
                  </a:moveTo>
                  <a:cubicBezTo>
                    <a:pt x="10224" y="12062"/>
                    <a:pt x="7683" y="15738"/>
                    <a:pt x="5618" y="18036"/>
                  </a:cubicBezTo>
                  <a:cubicBezTo>
                    <a:pt x="3554" y="20334"/>
                    <a:pt x="1966" y="21253"/>
                    <a:pt x="1013" y="20564"/>
                  </a:cubicBezTo>
                  <a:cubicBezTo>
                    <a:pt x="60" y="19874"/>
                    <a:pt x="-258" y="17576"/>
                    <a:pt x="218" y="14130"/>
                  </a:cubicBezTo>
                  <a:cubicBezTo>
                    <a:pt x="695" y="10683"/>
                    <a:pt x="1966" y="6087"/>
                    <a:pt x="3395" y="3330"/>
                  </a:cubicBezTo>
                  <a:cubicBezTo>
                    <a:pt x="4824" y="572"/>
                    <a:pt x="6413" y="-347"/>
                    <a:pt x="7842" y="113"/>
                  </a:cubicBezTo>
                  <a:cubicBezTo>
                    <a:pt x="9271" y="572"/>
                    <a:pt x="10542" y="2410"/>
                    <a:pt x="12289" y="6087"/>
                  </a:cubicBezTo>
                  <a:cubicBezTo>
                    <a:pt x="14036" y="9764"/>
                    <a:pt x="16260" y="15279"/>
                    <a:pt x="17848" y="16887"/>
                  </a:cubicBezTo>
                  <a:cubicBezTo>
                    <a:pt x="19436" y="18496"/>
                    <a:pt x="20389" y="16198"/>
                    <a:pt x="20866" y="13440"/>
                  </a:cubicBezTo>
                  <a:cubicBezTo>
                    <a:pt x="21342" y="10683"/>
                    <a:pt x="21342" y="7466"/>
                    <a:pt x="20866" y="4938"/>
                  </a:cubicBezTo>
                  <a:cubicBezTo>
                    <a:pt x="20389" y="2410"/>
                    <a:pt x="19436" y="572"/>
                    <a:pt x="17371" y="342"/>
                  </a:cubicBezTo>
                  <a:cubicBezTo>
                    <a:pt x="15307" y="113"/>
                    <a:pt x="12130" y="1491"/>
                    <a:pt x="8954" y="2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4672925" y="1863066"/>
              <a:ext cx="203412" cy="10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637" fill="norm" stroke="1" extrusionOk="0">
                  <a:moveTo>
                    <a:pt x="14158" y="0"/>
                  </a:moveTo>
                  <a:cubicBezTo>
                    <a:pt x="11708" y="5600"/>
                    <a:pt x="9259" y="11200"/>
                    <a:pt x="7588" y="14600"/>
                  </a:cubicBezTo>
                  <a:cubicBezTo>
                    <a:pt x="5918" y="18000"/>
                    <a:pt x="5028" y="19200"/>
                    <a:pt x="4026" y="20000"/>
                  </a:cubicBezTo>
                  <a:cubicBezTo>
                    <a:pt x="3024" y="20800"/>
                    <a:pt x="1910" y="21200"/>
                    <a:pt x="1131" y="19000"/>
                  </a:cubicBezTo>
                  <a:cubicBezTo>
                    <a:pt x="351" y="16800"/>
                    <a:pt x="-94" y="12000"/>
                    <a:pt x="17" y="8600"/>
                  </a:cubicBezTo>
                  <a:cubicBezTo>
                    <a:pt x="129" y="5200"/>
                    <a:pt x="797" y="3200"/>
                    <a:pt x="2133" y="1800"/>
                  </a:cubicBezTo>
                  <a:cubicBezTo>
                    <a:pt x="3469" y="400"/>
                    <a:pt x="5473" y="-400"/>
                    <a:pt x="7922" y="1600"/>
                  </a:cubicBezTo>
                  <a:cubicBezTo>
                    <a:pt x="10372" y="3600"/>
                    <a:pt x="13267" y="8400"/>
                    <a:pt x="15048" y="12000"/>
                  </a:cubicBezTo>
                  <a:cubicBezTo>
                    <a:pt x="16830" y="15600"/>
                    <a:pt x="17498" y="18000"/>
                    <a:pt x="18388" y="18600"/>
                  </a:cubicBezTo>
                  <a:cubicBezTo>
                    <a:pt x="19279" y="19200"/>
                    <a:pt x="20393" y="18000"/>
                    <a:pt x="20949" y="15800"/>
                  </a:cubicBezTo>
                  <a:cubicBezTo>
                    <a:pt x="21506" y="13600"/>
                    <a:pt x="21506" y="10400"/>
                    <a:pt x="21172" y="8000"/>
                  </a:cubicBezTo>
                  <a:cubicBezTo>
                    <a:pt x="20838" y="5600"/>
                    <a:pt x="20170" y="4000"/>
                    <a:pt x="18500" y="3600"/>
                  </a:cubicBezTo>
                  <a:cubicBezTo>
                    <a:pt x="16830" y="3200"/>
                    <a:pt x="14158" y="4000"/>
                    <a:pt x="11485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5319545" y="2315200"/>
              <a:ext cx="151028" cy="529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23" fill="norm" stroke="1" extrusionOk="0">
                  <a:moveTo>
                    <a:pt x="18075" y="2519"/>
                  </a:moveTo>
                  <a:cubicBezTo>
                    <a:pt x="18075" y="1748"/>
                    <a:pt x="18075" y="976"/>
                    <a:pt x="17335" y="505"/>
                  </a:cubicBezTo>
                  <a:cubicBezTo>
                    <a:pt x="16596" y="33"/>
                    <a:pt x="15116" y="-138"/>
                    <a:pt x="12157" y="119"/>
                  </a:cubicBezTo>
                  <a:cubicBezTo>
                    <a:pt x="9198" y="376"/>
                    <a:pt x="4760" y="1062"/>
                    <a:pt x="2393" y="2391"/>
                  </a:cubicBezTo>
                  <a:cubicBezTo>
                    <a:pt x="26" y="3719"/>
                    <a:pt x="-270" y="5691"/>
                    <a:pt x="174" y="6805"/>
                  </a:cubicBezTo>
                  <a:cubicBezTo>
                    <a:pt x="618" y="7919"/>
                    <a:pt x="1801" y="8176"/>
                    <a:pt x="4908" y="7619"/>
                  </a:cubicBezTo>
                  <a:cubicBezTo>
                    <a:pt x="8015" y="7062"/>
                    <a:pt x="13045" y="5691"/>
                    <a:pt x="15856" y="4619"/>
                  </a:cubicBezTo>
                  <a:cubicBezTo>
                    <a:pt x="18667" y="3548"/>
                    <a:pt x="19259" y="2776"/>
                    <a:pt x="19555" y="2648"/>
                  </a:cubicBezTo>
                  <a:cubicBezTo>
                    <a:pt x="19851" y="2519"/>
                    <a:pt x="19851" y="3033"/>
                    <a:pt x="19998" y="4533"/>
                  </a:cubicBezTo>
                  <a:cubicBezTo>
                    <a:pt x="20146" y="6033"/>
                    <a:pt x="20442" y="8519"/>
                    <a:pt x="20738" y="10919"/>
                  </a:cubicBezTo>
                  <a:cubicBezTo>
                    <a:pt x="21034" y="13319"/>
                    <a:pt x="21330" y="15633"/>
                    <a:pt x="20886" y="17219"/>
                  </a:cubicBezTo>
                  <a:cubicBezTo>
                    <a:pt x="20442" y="18805"/>
                    <a:pt x="19259" y="19662"/>
                    <a:pt x="17927" y="20305"/>
                  </a:cubicBezTo>
                  <a:cubicBezTo>
                    <a:pt x="16596" y="20948"/>
                    <a:pt x="15116" y="21376"/>
                    <a:pt x="12897" y="21419"/>
                  </a:cubicBezTo>
                  <a:cubicBezTo>
                    <a:pt x="10678" y="21462"/>
                    <a:pt x="7719" y="21119"/>
                    <a:pt x="6535" y="20048"/>
                  </a:cubicBezTo>
                  <a:cubicBezTo>
                    <a:pt x="5352" y="18976"/>
                    <a:pt x="5944" y="17176"/>
                    <a:pt x="6535" y="15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5583879" y="2214699"/>
              <a:ext cx="138016" cy="365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60" fill="norm" stroke="1" extrusionOk="0">
                  <a:moveTo>
                    <a:pt x="21021" y="2094"/>
                  </a:moveTo>
                  <a:cubicBezTo>
                    <a:pt x="20054" y="1350"/>
                    <a:pt x="19087" y="605"/>
                    <a:pt x="17475" y="232"/>
                  </a:cubicBezTo>
                  <a:cubicBezTo>
                    <a:pt x="15863" y="-140"/>
                    <a:pt x="13606" y="-140"/>
                    <a:pt x="10705" y="791"/>
                  </a:cubicBezTo>
                  <a:cubicBezTo>
                    <a:pt x="7803" y="1722"/>
                    <a:pt x="4257" y="3584"/>
                    <a:pt x="2161" y="6377"/>
                  </a:cubicBezTo>
                  <a:cubicBezTo>
                    <a:pt x="66" y="9170"/>
                    <a:pt x="-579" y="12894"/>
                    <a:pt x="549" y="15563"/>
                  </a:cubicBezTo>
                  <a:cubicBezTo>
                    <a:pt x="1678" y="18232"/>
                    <a:pt x="4579" y="19846"/>
                    <a:pt x="748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5731331" y="2341044"/>
              <a:ext cx="130264" cy="207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22" fill="norm" stroke="1" extrusionOk="0">
                  <a:moveTo>
                    <a:pt x="537" y="477"/>
                  </a:moveTo>
                  <a:cubicBezTo>
                    <a:pt x="2279" y="258"/>
                    <a:pt x="4021" y="40"/>
                    <a:pt x="5588" y="477"/>
                  </a:cubicBezTo>
                  <a:cubicBezTo>
                    <a:pt x="7156" y="913"/>
                    <a:pt x="8550" y="2004"/>
                    <a:pt x="8898" y="5386"/>
                  </a:cubicBezTo>
                  <a:cubicBezTo>
                    <a:pt x="9246" y="8767"/>
                    <a:pt x="8550" y="14440"/>
                    <a:pt x="7505" y="17604"/>
                  </a:cubicBezTo>
                  <a:cubicBezTo>
                    <a:pt x="6459" y="20767"/>
                    <a:pt x="5066" y="21422"/>
                    <a:pt x="3498" y="21422"/>
                  </a:cubicBezTo>
                  <a:cubicBezTo>
                    <a:pt x="1930" y="21422"/>
                    <a:pt x="188" y="20767"/>
                    <a:pt x="14" y="18913"/>
                  </a:cubicBezTo>
                  <a:cubicBezTo>
                    <a:pt x="-160" y="17058"/>
                    <a:pt x="1234" y="14004"/>
                    <a:pt x="4195" y="10840"/>
                  </a:cubicBezTo>
                  <a:cubicBezTo>
                    <a:pt x="7156" y="7677"/>
                    <a:pt x="11685" y="4404"/>
                    <a:pt x="14646" y="2440"/>
                  </a:cubicBezTo>
                  <a:cubicBezTo>
                    <a:pt x="17608" y="477"/>
                    <a:pt x="19001" y="-178"/>
                    <a:pt x="19175" y="40"/>
                  </a:cubicBezTo>
                  <a:cubicBezTo>
                    <a:pt x="19350" y="258"/>
                    <a:pt x="18305" y="1349"/>
                    <a:pt x="17434" y="3749"/>
                  </a:cubicBezTo>
                  <a:cubicBezTo>
                    <a:pt x="16563" y="6149"/>
                    <a:pt x="15866" y="9858"/>
                    <a:pt x="16563" y="12586"/>
                  </a:cubicBezTo>
                  <a:cubicBezTo>
                    <a:pt x="17259" y="15313"/>
                    <a:pt x="19350" y="17058"/>
                    <a:pt x="21440" y="18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5931444" y="2542516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6105809" y="2358366"/>
              <a:ext cx="170980" cy="40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58" fill="norm" stroke="1" extrusionOk="0">
                  <a:moveTo>
                    <a:pt x="1218" y="0"/>
                  </a:moveTo>
                  <a:cubicBezTo>
                    <a:pt x="691" y="2004"/>
                    <a:pt x="164" y="4008"/>
                    <a:pt x="33" y="5289"/>
                  </a:cubicBezTo>
                  <a:cubicBezTo>
                    <a:pt x="-99" y="6569"/>
                    <a:pt x="164" y="7126"/>
                    <a:pt x="955" y="7404"/>
                  </a:cubicBezTo>
                  <a:cubicBezTo>
                    <a:pt x="1745" y="7682"/>
                    <a:pt x="3062" y="7682"/>
                    <a:pt x="5169" y="6847"/>
                  </a:cubicBezTo>
                  <a:cubicBezTo>
                    <a:pt x="7277" y="6012"/>
                    <a:pt x="10174" y="4342"/>
                    <a:pt x="11886" y="3229"/>
                  </a:cubicBezTo>
                  <a:cubicBezTo>
                    <a:pt x="13599" y="2115"/>
                    <a:pt x="14125" y="1559"/>
                    <a:pt x="14389" y="1559"/>
                  </a:cubicBezTo>
                  <a:cubicBezTo>
                    <a:pt x="14652" y="1559"/>
                    <a:pt x="14652" y="2115"/>
                    <a:pt x="15442" y="3897"/>
                  </a:cubicBezTo>
                  <a:cubicBezTo>
                    <a:pt x="16233" y="5678"/>
                    <a:pt x="17813" y="8685"/>
                    <a:pt x="19130" y="11245"/>
                  </a:cubicBezTo>
                  <a:cubicBezTo>
                    <a:pt x="20447" y="13806"/>
                    <a:pt x="21501" y="15922"/>
                    <a:pt x="21238" y="17592"/>
                  </a:cubicBezTo>
                  <a:cubicBezTo>
                    <a:pt x="20974" y="19262"/>
                    <a:pt x="19394" y="20487"/>
                    <a:pt x="17286" y="21043"/>
                  </a:cubicBezTo>
                  <a:cubicBezTo>
                    <a:pt x="15179" y="21600"/>
                    <a:pt x="12545" y="21489"/>
                    <a:pt x="10964" y="21322"/>
                  </a:cubicBezTo>
                  <a:cubicBezTo>
                    <a:pt x="9384" y="21155"/>
                    <a:pt x="8857" y="20932"/>
                    <a:pt x="833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6337844" y="2212316"/>
              <a:ext cx="4933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5" h="21600" fill="norm" stroke="1" extrusionOk="0">
                  <a:moveTo>
                    <a:pt x="2592" y="0"/>
                  </a:moveTo>
                  <a:cubicBezTo>
                    <a:pt x="7776" y="2520"/>
                    <a:pt x="12960" y="5040"/>
                    <a:pt x="16416" y="7740"/>
                  </a:cubicBezTo>
                  <a:cubicBezTo>
                    <a:pt x="19872" y="10440"/>
                    <a:pt x="21600" y="13320"/>
                    <a:pt x="18576" y="15660"/>
                  </a:cubicBezTo>
                  <a:cubicBezTo>
                    <a:pt x="15552" y="18000"/>
                    <a:pt x="7776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496594" y="250441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6972844" y="2138168"/>
              <a:ext cx="152401" cy="50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5583"/>
                  </a:moveTo>
                  <a:cubicBezTo>
                    <a:pt x="21300" y="4053"/>
                    <a:pt x="21000" y="2523"/>
                    <a:pt x="20250" y="1578"/>
                  </a:cubicBezTo>
                  <a:cubicBezTo>
                    <a:pt x="19500" y="633"/>
                    <a:pt x="18300" y="273"/>
                    <a:pt x="16950" y="93"/>
                  </a:cubicBezTo>
                  <a:cubicBezTo>
                    <a:pt x="15600" y="-87"/>
                    <a:pt x="14100" y="-87"/>
                    <a:pt x="11700" y="858"/>
                  </a:cubicBezTo>
                  <a:cubicBezTo>
                    <a:pt x="9300" y="1803"/>
                    <a:pt x="6000" y="3693"/>
                    <a:pt x="4050" y="6168"/>
                  </a:cubicBezTo>
                  <a:cubicBezTo>
                    <a:pt x="2100" y="8643"/>
                    <a:pt x="1500" y="11703"/>
                    <a:pt x="1050" y="14358"/>
                  </a:cubicBezTo>
                  <a:cubicBezTo>
                    <a:pt x="600" y="17013"/>
                    <a:pt x="300" y="19263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6872186" y="2479016"/>
              <a:ext cx="23400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600" fill="norm" stroke="1" extrusionOk="0">
                  <a:moveTo>
                    <a:pt x="1081" y="21600"/>
                  </a:moveTo>
                  <a:cubicBezTo>
                    <a:pt x="497" y="18720"/>
                    <a:pt x="-87" y="15840"/>
                    <a:pt x="10" y="13320"/>
                  </a:cubicBezTo>
                  <a:cubicBezTo>
                    <a:pt x="108" y="10800"/>
                    <a:pt x="886" y="8640"/>
                    <a:pt x="3805" y="6840"/>
                  </a:cubicBezTo>
                  <a:cubicBezTo>
                    <a:pt x="6724" y="5040"/>
                    <a:pt x="11783" y="3600"/>
                    <a:pt x="15091" y="2520"/>
                  </a:cubicBezTo>
                  <a:cubicBezTo>
                    <a:pt x="18399" y="1440"/>
                    <a:pt x="19956" y="720"/>
                    <a:pt x="215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7259184" y="2269623"/>
              <a:ext cx="132761" cy="368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67" fill="norm" stroke="1" extrusionOk="0">
                  <a:moveTo>
                    <a:pt x="21168" y="3323"/>
                  </a:moveTo>
                  <a:cubicBezTo>
                    <a:pt x="21168" y="2706"/>
                    <a:pt x="21168" y="2089"/>
                    <a:pt x="20999" y="1472"/>
                  </a:cubicBezTo>
                  <a:cubicBezTo>
                    <a:pt x="20830" y="854"/>
                    <a:pt x="20493" y="237"/>
                    <a:pt x="19481" y="52"/>
                  </a:cubicBezTo>
                  <a:cubicBezTo>
                    <a:pt x="18468" y="-133"/>
                    <a:pt x="16780" y="114"/>
                    <a:pt x="13574" y="1718"/>
                  </a:cubicBezTo>
                  <a:cubicBezTo>
                    <a:pt x="10368" y="3323"/>
                    <a:pt x="5643" y="6285"/>
                    <a:pt x="2943" y="9186"/>
                  </a:cubicBezTo>
                  <a:cubicBezTo>
                    <a:pt x="243" y="12086"/>
                    <a:pt x="-432" y="14925"/>
                    <a:pt x="243" y="16962"/>
                  </a:cubicBezTo>
                  <a:cubicBezTo>
                    <a:pt x="918" y="18998"/>
                    <a:pt x="2943" y="20233"/>
                    <a:pt x="4799" y="20850"/>
                  </a:cubicBezTo>
                  <a:cubicBezTo>
                    <a:pt x="6656" y="21467"/>
                    <a:pt x="8343" y="21467"/>
                    <a:pt x="1003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417344" y="2408904"/>
              <a:ext cx="133351" cy="18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30"/>
                  </a:moveTo>
                  <a:cubicBezTo>
                    <a:pt x="1714" y="30"/>
                    <a:pt x="3429" y="30"/>
                    <a:pt x="5143" y="1230"/>
                  </a:cubicBezTo>
                  <a:cubicBezTo>
                    <a:pt x="6857" y="2430"/>
                    <a:pt x="8571" y="4830"/>
                    <a:pt x="9257" y="7710"/>
                  </a:cubicBezTo>
                  <a:cubicBezTo>
                    <a:pt x="9943" y="10590"/>
                    <a:pt x="9600" y="13950"/>
                    <a:pt x="8743" y="16230"/>
                  </a:cubicBezTo>
                  <a:cubicBezTo>
                    <a:pt x="7886" y="18510"/>
                    <a:pt x="6514" y="19710"/>
                    <a:pt x="4971" y="20430"/>
                  </a:cubicBezTo>
                  <a:cubicBezTo>
                    <a:pt x="3429" y="21150"/>
                    <a:pt x="1714" y="21390"/>
                    <a:pt x="857" y="20790"/>
                  </a:cubicBezTo>
                  <a:cubicBezTo>
                    <a:pt x="0" y="20190"/>
                    <a:pt x="0" y="18750"/>
                    <a:pt x="1886" y="15510"/>
                  </a:cubicBezTo>
                  <a:cubicBezTo>
                    <a:pt x="3771" y="12270"/>
                    <a:pt x="7543" y="7230"/>
                    <a:pt x="10800" y="4110"/>
                  </a:cubicBezTo>
                  <a:cubicBezTo>
                    <a:pt x="14057" y="990"/>
                    <a:pt x="16800" y="-210"/>
                    <a:pt x="18171" y="30"/>
                  </a:cubicBezTo>
                  <a:cubicBezTo>
                    <a:pt x="19543" y="270"/>
                    <a:pt x="19543" y="1950"/>
                    <a:pt x="19029" y="4710"/>
                  </a:cubicBezTo>
                  <a:cubicBezTo>
                    <a:pt x="18514" y="7470"/>
                    <a:pt x="17486" y="11310"/>
                    <a:pt x="17829" y="14190"/>
                  </a:cubicBezTo>
                  <a:cubicBezTo>
                    <a:pt x="18171" y="17070"/>
                    <a:pt x="19886" y="18990"/>
                    <a:pt x="21600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595144" y="2599666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7778731" y="2421866"/>
              <a:ext cx="129935" cy="36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541" fill="norm" stroke="1" extrusionOk="0">
                  <a:moveTo>
                    <a:pt x="1119" y="0"/>
                  </a:moveTo>
                  <a:cubicBezTo>
                    <a:pt x="434" y="1748"/>
                    <a:pt x="-252" y="3496"/>
                    <a:pt x="91" y="4620"/>
                  </a:cubicBezTo>
                  <a:cubicBezTo>
                    <a:pt x="434" y="5743"/>
                    <a:pt x="1805" y="6243"/>
                    <a:pt x="4548" y="5993"/>
                  </a:cubicBezTo>
                  <a:cubicBezTo>
                    <a:pt x="7291" y="5743"/>
                    <a:pt x="11405" y="4745"/>
                    <a:pt x="14148" y="3746"/>
                  </a:cubicBezTo>
                  <a:cubicBezTo>
                    <a:pt x="16891" y="2747"/>
                    <a:pt x="18262" y="1748"/>
                    <a:pt x="18777" y="1561"/>
                  </a:cubicBezTo>
                  <a:cubicBezTo>
                    <a:pt x="19291" y="1373"/>
                    <a:pt x="18948" y="1998"/>
                    <a:pt x="19119" y="3933"/>
                  </a:cubicBezTo>
                  <a:cubicBezTo>
                    <a:pt x="19291" y="5868"/>
                    <a:pt x="19977" y="9114"/>
                    <a:pt x="20491" y="11986"/>
                  </a:cubicBezTo>
                  <a:cubicBezTo>
                    <a:pt x="21005" y="14858"/>
                    <a:pt x="21348" y="17355"/>
                    <a:pt x="20662" y="19040"/>
                  </a:cubicBezTo>
                  <a:cubicBezTo>
                    <a:pt x="19977" y="20726"/>
                    <a:pt x="18262" y="21600"/>
                    <a:pt x="15519" y="21538"/>
                  </a:cubicBezTo>
                  <a:cubicBezTo>
                    <a:pt x="12777" y="21475"/>
                    <a:pt x="9005" y="20476"/>
                    <a:pt x="5234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957094" y="2282166"/>
              <a:ext cx="7714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5" h="21600" fill="norm" stroke="1" extrusionOk="0">
                  <a:moveTo>
                    <a:pt x="6646" y="0"/>
                  </a:moveTo>
                  <a:cubicBezTo>
                    <a:pt x="10523" y="2951"/>
                    <a:pt x="14400" y="5902"/>
                    <a:pt x="17169" y="8734"/>
                  </a:cubicBezTo>
                  <a:cubicBezTo>
                    <a:pt x="19938" y="11567"/>
                    <a:pt x="21600" y="14282"/>
                    <a:pt x="18554" y="16407"/>
                  </a:cubicBezTo>
                  <a:cubicBezTo>
                    <a:pt x="15508" y="18531"/>
                    <a:pt x="7754" y="200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8134894" y="258061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8331117" y="2193429"/>
              <a:ext cx="344039" cy="700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04" fill="norm" stroke="1" extrusionOk="0">
                  <a:moveTo>
                    <a:pt x="10250" y="10471"/>
                  </a:moveTo>
                  <a:cubicBezTo>
                    <a:pt x="9988" y="10019"/>
                    <a:pt x="9726" y="9566"/>
                    <a:pt x="8613" y="9243"/>
                  </a:cubicBezTo>
                  <a:cubicBezTo>
                    <a:pt x="7501" y="8919"/>
                    <a:pt x="5537" y="8725"/>
                    <a:pt x="3901" y="9210"/>
                  </a:cubicBezTo>
                  <a:cubicBezTo>
                    <a:pt x="2264" y="9695"/>
                    <a:pt x="955" y="10859"/>
                    <a:pt x="366" y="11797"/>
                  </a:cubicBezTo>
                  <a:cubicBezTo>
                    <a:pt x="-223" y="12735"/>
                    <a:pt x="-92" y="13446"/>
                    <a:pt x="693" y="13867"/>
                  </a:cubicBezTo>
                  <a:cubicBezTo>
                    <a:pt x="1479" y="14287"/>
                    <a:pt x="2919" y="14416"/>
                    <a:pt x="4424" y="13899"/>
                  </a:cubicBezTo>
                  <a:cubicBezTo>
                    <a:pt x="5930" y="13381"/>
                    <a:pt x="7501" y="12217"/>
                    <a:pt x="8744" y="10439"/>
                  </a:cubicBezTo>
                  <a:cubicBezTo>
                    <a:pt x="9988" y="8661"/>
                    <a:pt x="10904" y="6268"/>
                    <a:pt x="11362" y="4554"/>
                  </a:cubicBezTo>
                  <a:cubicBezTo>
                    <a:pt x="11821" y="2840"/>
                    <a:pt x="11821" y="1805"/>
                    <a:pt x="11755" y="1126"/>
                  </a:cubicBezTo>
                  <a:cubicBezTo>
                    <a:pt x="11690" y="447"/>
                    <a:pt x="11559" y="124"/>
                    <a:pt x="11166" y="27"/>
                  </a:cubicBezTo>
                  <a:cubicBezTo>
                    <a:pt x="10773" y="-70"/>
                    <a:pt x="10119" y="59"/>
                    <a:pt x="9595" y="932"/>
                  </a:cubicBezTo>
                  <a:cubicBezTo>
                    <a:pt x="9072" y="1805"/>
                    <a:pt x="8679" y="3422"/>
                    <a:pt x="8548" y="5298"/>
                  </a:cubicBezTo>
                  <a:cubicBezTo>
                    <a:pt x="8417" y="7173"/>
                    <a:pt x="8548" y="9307"/>
                    <a:pt x="8613" y="10633"/>
                  </a:cubicBezTo>
                  <a:cubicBezTo>
                    <a:pt x="8679" y="11959"/>
                    <a:pt x="8679" y="12476"/>
                    <a:pt x="8810" y="12929"/>
                  </a:cubicBezTo>
                  <a:cubicBezTo>
                    <a:pt x="8941" y="13381"/>
                    <a:pt x="9202" y="13770"/>
                    <a:pt x="9530" y="13770"/>
                  </a:cubicBezTo>
                  <a:cubicBezTo>
                    <a:pt x="9857" y="13770"/>
                    <a:pt x="10250" y="13381"/>
                    <a:pt x="10839" y="12670"/>
                  </a:cubicBezTo>
                  <a:cubicBezTo>
                    <a:pt x="11428" y="11959"/>
                    <a:pt x="12213" y="10924"/>
                    <a:pt x="12737" y="10213"/>
                  </a:cubicBezTo>
                  <a:cubicBezTo>
                    <a:pt x="13261" y="9501"/>
                    <a:pt x="13522" y="9113"/>
                    <a:pt x="13588" y="9081"/>
                  </a:cubicBezTo>
                  <a:cubicBezTo>
                    <a:pt x="13653" y="9049"/>
                    <a:pt x="13522" y="9372"/>
                    <a:pt x="13588" y="9922"/>
                  </a:cubicBezTo>
                  <a:cubicBezTo>
                    <a:pt x="13653" y="10471"/>
                    <a:pt x="13915" y="11247"/>
                    <a:pt x="14308" y="11732"/>
                  </a:cubicBezTo>
                  <a:cubicBezTo>
                    <a:pt x="14701" y="12217"/>
                    <a:pt x="15224" y="12411"/>
                    <a:pt x="15813" y="12444"/>
                  </a:cubicBezTo>
                  <a:cubicBezTo>
                    <a:pt x="16402" y="12476"/>
                    <a:pt x="17057" y="12347"/>
                    <a:pt x="17581" y="12153"/>
                  </a:cubicBezTo>
                  <a:cubicBezTo>
                    <a:pt x="18104" y="11959"/>
                    <a:pt x="18497" y="11700"/>
                    <a:pt x="18890" y="11280"/>
                  </a:cubicBezTo>
                  <a:cubicBezTo>
                    <a:pt x="19282" y="10859"/>
                    <a:pt x="19675" y="10277"/>
                    <a:pt x="19872" y="10180"/>
                  </a:cubicBezTo>
                  <a:cubicBezTo>
                    <a:pt x="20068" y="10083"/>
                    <a:pt x="20068" y="10471"/>
                    <a:pt x="20330" y="11571"/>
                  </a:cubicBezTo>
                  <a:cubicBezTo>
                    <a:pt x="20592" y="12670"/>
                    <a:pt x="21115" y="14481"/>
                    <a:pt x="21246" y="16130"/>
                  </a:cubicBezTo>
                  <a:cubicBezTo>
                    <a:pt x="21377" y="17779"/>
                    <a:pt x="21115" y="19267"/>
                    <a:pt x="20199" y="20204"/>
                  </a:cubicBezTo>
                  <a:cubicBezTo>
                    <a:pt x="19282" y="21142"/>
                    <a:pt x="17712" y="21530"/>
                    <a:pt x="16206" y="21368"/>
                  </a:cubicBezTo>
                  <a:cubicBezTo>
                    <a:pt x="14701" y="21207"/>
                    <a:pt x="13261" y="20495"/>
                    <a:pt x="11821" y="1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8725444" y="266316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8938827" y="2204244"/>
              <a:ext cx="315785" cy="510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76" fill="norm" stroke="1" extrusionOk="0">
                  <a:moveTo>
                    <a:pt x="10539" y="16205"/>
                  </a:moveTo>
                  <a:cubicBezTo>
                    <a:pt x="10251" y="15059"/>
                    <a:pt x="9963" y="13913"/>
                    <a:pt x="9603" y="13120"/>
                  </a:cubicBezTo>
                  <a:cubicBezTo>
                    <a:pt x="9243" y="12326"/>
                    <a:pt x="8811" y="11885"/>
                    <a:pt x="7443" y="12018"/>
                  </a:cubicBezTo>
                  <a:cubicBezTo>
                    <a:pt x="6075" y="12150"/>
                    <a:pt x="3771" y="12855"/>
                    <a:pt x="2331" y="14222"/>
                  </a:cubicBezTo>
                  <a:cubicBezTo>
                    <a:pt x="891" y="15588"/>
                    <a:pt x="315" y="17616"/>
                    <a:pt x="99" y="18894"/>
                  </a:cubicBezTo>
                  <a:cubicBezTo>
                    <a:pt x="-117" y="20173"/>
                    <a:pt x="27" y="20702"/>
                    <a:pt x="459" y="21010"/>
                  </a:cubicBezTo>
                  <a:cubicBezTo>
                    <a:pt x="891" y="21319"/>
                    <a:pt x="1611" y="21407"/>
                    <a:pt x="2475" y="21010"/>
                  </a:cubicBezTo>
                  <a:cubicBezTo>
                    <a:pt x="3339" y="20614"/>
                    <a:pt x="4347" y="19732"/>
                    <a:pt x="5787" y="17660"/>
                  </a:cubicBezTo>
                  <a:cubicBezTo>
                    <a:pt x="7227" y="15588"/>
                    <a:pt x="9099" y="12326"/>
                    <a:pt x="10323" y="9549"/>
                  </a:cubicBezTo>
                  <a:cubicBezTo>
                    <a:pt x="11547" y="6772"/>
                    <a:pt x="12123" y="4480"/>
                    <a:pt x="12411" y="2893"/>
                  </a:cubicBezTo>
                  <a:cubicBezTo>
                    <a:pt x="12699" y="1306"/>
                    <a:pt x="12699" y="424"/>
                    <a:pt x="12339" y="116"/>
                  </a:cubicBezTo>
                  <a:cubicBezTo>
                    <a:pt x="11979" y="-193"/>
                    <a:pt x="11259" y="71"/>
                    <a:pt x="10395" y="1438"/>
                  </a:cubicBezTo>
                  <a:cubicBezTo>
                    <a:pt x="9531" y="2805"/>
                    <a:pt x="8523" y="5273"/>
                    <a:pt x="7659" y="7918"/>
                  </a:cubicBezTo>
                  <a:cubicBezTo>
                    <a:pt x="6795" y="10563"/>
                    <a:pt x="6075" y="13384"/>
                    <a:pt x="5715" y="15191"/>
                  </a:cubicBezTo>
                  <a:cubicBezTo>
                    <a:pt x="5355" y="16999"/>
                    <a:pt x="5355" y="17792"/>
                    <a:pt x="5571" y="17925"/>
                  </a:cubicBezTo>
                  <a:cubicBezTo>
                    <a:pt x="5787" y="18057"/>
                    <a:pt x="6219" y="17528"/>
                    <a:pt x="7515" y="16294"/>
                  </a:cubicBezTo>
                  <a:cubicBezTo>
                    <a:pt x="8811" y="15059"/>
                    <a:pt x="10971" y="13120"/>
                    <a:pt x="12339" y="11974"/>
                  </a:cubicBezTo>
                  <a:cubicBezTo>
                    <a:pt x="13707" y="10827"/>
                    <a:pt x="14283" y="10475"/>
                    <a:pt x="14571" y="10651"/>
                  </a:cubicBezTo>
                  <a:cubicBezTo>
                    <a:pt x="14859" y="10827"/>
                    <a:pt x="14859" y="11533"/>
                    <a:pt x="14643" y="12855"/>
                  </a:cubicBezTo>
                  <a:cubicBezTo>
                    <a:pt x="14427" y="14178"/>
                    <a:pt x="13995" y="16117"/>
                    <a:pt x="13635" y="17307"/>
                  </a:cubicBezTo>
                  <a:cubicBezTo>
                    <a:pt x="13275" y="18498"/>
                    <a:pt x="12987" y="18938"/>
                    <a:pt x="12411" y="19379"/>
                  </a:cubicBezTo>
                  <a:cubicBezTo>
                    <a:pt x="11835" y="19820"/>
                    <a:pt x="10971" y="20261"/>
                    <a:pt x="10467" y="20173"/>
                  </a:cubicBezTo>
                  <a:cubicBezTo>
                    <a:pt x="9963" y="20085"/>
                    <a:pt x="9819" y="19467"/>
                    <a:pt x="10467" y="18718"/>
                  </a:cubicBezTo>
                  <a:cubicBezTo>
                    <a:pt x="11115" y="17969"/>
                    <a:pt x="12555" y="17087"/>
                    <a:pt x="14283" y="16117"/>
                  </a:cubicBezTo>
                  <a:cubicBezTo>
                    <a:pt x="16011" y="15147"/>
                    <a:pt x="18027" y="14089"/>
                    <a:pt x="19395" y="13296"/>
                  </a:cubicBezTo>
                  <a:cubicBezTo>
                    <a:pt x="20763" y="12503"/>
                    <a:pt x="21483" y="11974"/>
                    <a:pt x="21483" y="11841"/>
                  </a:cubicBezTo>
                  <a:cubicBezTo>
                    <a:pt x="21483" y="11709"/>
                    <a:pt x="20763" y="11974"/>
                    <a:pt x="19755" y="12767"/>
                  </a:cubicBezTo>
                  <a:cubicBezTo>
                    <a:pt x="18747" y="13560"/>
                    <a:pt x="17451" y="14883"/>
                    <a:pt x="16731" y="16117"/>
                  </a:cubicBezTo>
                  <a:cubicBezTo>
                    <a:pt x="16011" y="17351"/>
                    <a:pt x="15867" y="18498"/>
                    <a:pt x="15867" y="19291"/>
                  </a:cubicBezTo>
                  <a:cubicBezTo>
                    <a:pt x="15867" y="20085"/>
                    <a:pt x="16011" y="20525"/>
                    <a:pt x="16587" y="20790"/>
                  </a:cubicBezTo>
                  <a:cubicBezTo>
                    <a:pt x="17163" y="21054"/>
                    <a:pt x="18171" y="21143"/>
                    <a:pt x="19179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518800" y="4068332"/>
              <a:ext cx="300895" cy="499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22" fill="norm" stroke="1" extrusionOk="0">
                  <a:moveTo>
                    <a:pt x="21472" y="1289"/>
                  </a:moveTo>
                  <a:cubicBezTo>
                    <a:pt x="21170" y="833"/>
                    <a:pt x="20868" y="378"/>
                    <a:pt x="20188" y="150"/>
                  </a:cubicBezTo>
                  <a:cubicBezTo>
                    <a:pt x="19508" y="-78"/>
                    <a:pt x="18451" y="-78"/>
                    <a:pt x="16034" y="378"/>
                  </a:cubicBezTo>
                  <a:cubicBezTo>
                    <a:pt x="13617" y="833"/>
                    <a:pt x="9841" y="1745"/>
                    <a:pt x="7349" y="2930"/>
                  </a:cubicBezTo>
                  <a:cubicBezTo>
                    <a:pt x="4857" y="4114"/>
                    <a:pt x="3648" y="5573"/>
                    <a:pt x="2742" y="7623"/>
                  </a:cubicBezTo>
                  <a:cubicBezTo>
                    <a:pt x="1836" y="9674"/>
                    <a:pt x="1231" y="12317"/>
                    <a:pt x="854" y="14322"/>
                  </a:cubicBezTo>
                  <a:cubicBezTo>
                    <a:pt x="476" y="16327"/>
                    <a:pt x="325" y="17694"/>
                    <a:pt x="174" y="18742"/>
                  </a:cubicBezTo>
                  <a:cubicBezTo>
                    <a:pt x="23" y="19790"/>
                    <a:pt x="-128" y="20519"/>
                    <a:pt x="174" y="20930"/>
                  </a:cubicBezTo>
                  <a:cubicBezTo>
                    <a:pt x="476" y="21340"/>
                    <a:pt x="1231" y="21431"/>
                    <a:pt x="3724" y="21431"/>
                  </a:cubicBezTo>
                  <a:cubicBezTo>
                    <a:pt x="6216" y="21431"/>
                    <a:pt x="10445" y="21340"/>
                    <a:pt x="13013" y="21340"/>
                  </a:cubicBezTo>
                  <a:cubicBezTo>
                    <a:pt x="15581" y="21340"/>
                    <a:pt x="16487" y="21431"/>
                    <a:pt x="17394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559344" y="4377666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992846" y="4037690"/>
              <a:ext cx="277699" cy="56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69" fill="norm" stroke="1" extrusionOk="0">
                  <a:moveTo>
                    <a:pt x="21468" y="1816"/>
                  </a:moveTo>
                  <a:cubicBezTo>
                    <a:pt x="18686" y="1254"/>
                    <a:pt x="15904" y="692"/>
                    <a:pt x="13532" y="370"/>
                  </a:cubicBezTo>
                  <a:cubicBezTo>
                    <a:pt x="11159" y="49"/>
                    <a:pt x="9195" y="-31"/>
                    <a:pt x="7723" y="9"/>
                  </a:cubicBezTo>
                  <a:cubicBezTo>
                    <a:pt x="6250" y="49"/>
                    <a:pt x="5268" y="210"/>
                    <a:pt x="4532" y="451"/>
                  </a:cubicBezTo>
                  <a:cubicBezTo>
                    <a:pt x="3795" y="692"/>
                    <a:pt x="3304" y="1013"/>
                    <a:pt x="3223" y="2177"/>
                  </a:cubicBezTo>
                  <a:cubicBezTo>
                    <a:pt x="3141" y="3341"/>
                    <a:pt x="3468" y="5349"/>
                    <a:pt x="3386" y="7838"/>
                  </a:cubicBezTo>
                  <a:cubicBezTo>
                    <a:pt x="3304" y="10327"/>
                    <a:pt x="2813" y="13298"/>
                    <a:pt x="2323" y="15226"/>
                  </a:cubicBezTo>
                  <a:cubicBezTo>
                    <a:pt x="1832" y="17153"/>
                    <a:pt x="1341" y="18036"/>
                    <a:pt x="850" y="18879"/>
                  </a:cubicBezTo>
                  <a:cubicBezTo>
                    <a:pt x="359" y="19722"/>
                    <a:pt x="-132" y="20525"/>
                    <a:pt x="32" y="20927"/>
                  </a:cubicBezTo>
                  <a:cubicBezTo>
                    <a:pt x="195" y="21328"/>
                    <a:pt x="1013" y="21328"/>
                    <a:pt x="2977" y="21368"/>
                  </a:cubicBezTo>
                  <a:cubicBezTo>
                    <a:pt x="4941" y="21408"/>
                    <a:pt x="8050" y="21489"/>
                    <a:pt x="11159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359444" y="4193516"/>
              <a:ext cx="1778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2880"/>
                    <a:pt x="8743" y="5760"/>
                    <a:pt x="12214" y="8846"/>
                  </a:cubicBezTo>
                  <a:cubicBezTo>
                    <a:pt x="15686" y="11931"/>
                    <a:pt x="18257" y="15223"/>
                    <a:pt x="19671" y="17383"/>
                  </a:cubicBezTo>
                  <a:cubicBezTo>
                    <a:pt x="21086" y="19543"/>
                    <a:pt x="21343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345199" y="4168116"/>
              <a:ext cx="26824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1386" y="0"/>
                  </a:moveTo>
                  <a:cubicBezTo>
                    <a:pt x="19361" y="1400"/>
                    <a:pt x="17336" y="2800"/>
                    <a:pt x="14889" y="5000"/>
                  </a:cubicBezTo>
                  <a:cubicBezTo>
                    <a:pt x="12442" y="7200"/>
                    <a:pt x="9574" y="10200"/>
                    <a:pt x="6958" y="12850"/>
                  </a:cubicBezTo>
                  <a:cubicBezTo>
                    <a:pt x="4342" y="15500"/>
                    <a:pt x="1980" y="17800"/>
                    <a:pt x="883" y="19200"/>
                  </a:cubicBezTo>
                  <a:cubicBezTo>
                    <a:pt x="-214" y="20600"/>
                    <a:pt x="-45" y="21100"/>
                    <a:pt x="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600744" y="3949306"/>
              <a:ext cx="131235" cy="14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01" fill="norm" stroke="1" extrusionOk="0">
                  <a:moveTo>
                    <a:pt x="0" y="5201"/>
                  </a:moveTo>
                  <a:cubicBezTo>
                    <a:pt x="337" y="3613"/>
                    <a:pt x="675" y="2025"/>
                    <a:pt x="1687" y="1072"/>
                  </a:cubicBezTo>
                  <a:cubicBezTo>
                    <a:pt x="2700" y="119"/>
                    <a:pt x="4387" y="-199"/>
                    <a:pt x="7594" y="119"/>
                  </a:cubicBezTo>
                  <a:cubicBezTo>
                    <a:pt x="10800" y="436"/>
                    <a:pt x="15525" y="1389"/>
                    <a:pt x="18225" y="2660"/>
                  </a:cubicBezTo>
                  <a:cubicBezTo>
                    <a:pt x="20925" y="3930"/>
                    <a:pt x="21600" y="5519"/>
                    <a:pt x="20250" y="7583"/>
                  </a:cubicBezTo>
                  <a:cubicBezTo>
                    <a:pt x="18900" y="9648"/>
                    <a:pt x="15525" y="12189"/>
                    <a:pt x="12994" y="14254"/>
                  </a:cubicBezTo>
                  <a:cubicBezTo>
                    <a:pt x="10462" y="16319"/>
                    <a:pt x="8775" y="17907"/>
                    <a:pt x="8775" y="19019"/>
                  </a:cubicBezTo>
                  <a:cubicBezTo>
                    <a:pt x="8775" y="20130"/>
                    <a:pt x="10462" y="20766"/>
                    <a:pt x="12656" y="21083"/>
                  </a:cubicBezTo>
                  <a:cubicBezTo>
                    <a:pt x="14850" y="21401"/>
                    <a:pt x="17550" y="21401"/>
                    <a:pt x="2025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740444" y="3939951"/>
              <a:ext cx="211403" cy="748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27" fill="norm" stroke="1" extrusionOk="0">
                  <a:moveTo>
                    <a:pt x="10907" y="1083"/>
                  </a:moveTo>
                  <a:cubicBezTo>
                    <a:pt x="12832" y="779"/>
                    <a:pt x="14756" y="475"/>
                    <a:pt x="16574" y="262"/>
                  </a:cubicBezTo>
                  <a:cubicBezTo>
                    <a:pt x="18392" y="49"/>
                    <a:pt x="20103" y="-73"/>
                    <a:pt x="20851" y="49"/>
                  </a:cubicBezTo>
                  <a:cubicBezTo>
                    <a:pt x="21600" y="170"/>
                    <a:pt x="21386" y="535"/>
                    <a:pt x="21065" y="1418"/>
                  </a:cubicBezTo>
                  <a:cubicBezTo>
                    <a:pt x="20745" y="2300"/>
                    <a:pt x="20317" y="3699"/>
                    <a:pt x="19782" y="5586"/>
                  </a:cubicBezTo>
                  <a:cubicBezTo>
                    <a:pt x="19248" y="7472"/>
                    <a:pt x="18606" y="9845"/>
                    <a:pt x="18178" y="12035"/>
                  </a:cubicBezTo>
                  <a:cubicBezTo>
                    <a:pt x="17750" y="14226"/>
                    <a:pt x="17537" y="16233"/>
                    <a:pt x="17216" y="17572"/>
                  </a:cubicBezTo>
                  <a:cubicBezTo>
                    <a:pt x="16895" y="18911"/>
                    <a:pt x="16467" y="19580"/>
                    <a:pt x="15826" y="20036"/>
                  </a:cubicBezTo>
                  <a:cubicBezTo>
                    <a:pt x="15184" y="20493"/>
                    <a:pt x="14329" y="20736"/>
                    <a:pt x="11655" y="20949"/>
                  </a:cubicBezTo>
                  <a:cubicBezTo>
                    <a:pt x="8982" y="21162"/>
                    <a:pt x="4491" y="21344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295944" y="4814594"/>
              <a:ext cx="285751" cy="13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677" fill="norm" stroke="1" extrusionOk="0">
                  <a:moveTo>
                    <a:pt x="1920" y="11040"/>
                  </a:moveTo>
                  <a:cubicBezTo>
                    <a:pt x="960" y="14126"/>
                    <a:pt x="0" y="17211"/>
                    <a:pt x="0" y="18754"/>
                  </a:cubicBezTo>
                  <a:cubicBezTo>
                    <a:pt x="0" y="20297"/>
                    <a:pt x="960" y="20297"/>
                    <a:pt x="3920" y="15668"/>
                  </a:cubicBezTo>
                  <a:cubicBezTo>
                    <a:pt x="6880" y="11040"/>
                    <a:pt x="11840" y="1783"/>
                    <a:pt x="15120" y="240"/>
                  </a:cubicBezTo>
                  <a:cubicBezTo>
                    <a:pt x="18400" y="-1303"/>
                    <a:pt x="200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314994" y="4885103"/>
              <a:ext cx="298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15" y="11375"/>
                    <a:pt x="11030" y="2735"/>
                    <a:pt x="14630" y="575"/>
                  </a:cubicBezTo>
                  <a:cubicBezTo>
                    <a:pt x="18230" y="-1585"/>
                    <a:pt x="1991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-1" y="5592402"/>
              <a:ext cx="142363" cy="500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350" fill="norm" stroke="1" extrusionOk="0">
                  <a:moveTo>
                    <a:pt x="21046" y="3715"/>
                  </a:moveTo>
                  <a:cubicBezTo>
                    <a:pt x="20093" y="2811"/>
                    <a:pt x="19140" y="1907"/>
                    <a:pt x="18346" y="1184"/>
                  </a:cubicBezTo>
                  <a:cubicBezTo>
                    <a:pt x="17552" y="461"/>
                    <a:pt x="16917" y="-81"/>
                    <a:pt x="14376" y="9"/>
                  </a:cubicBezTo>
                  <a:cubicBezTo>
                    <a:pt x="11835" y="100"/>
                    <a:pt x="7388" y="823"/>
                    <a:pt x="4529" y="1952"/>
                  </a:cubicBezTo>
                  <a:cubicBezTo>
                    <a:pt x="1670" y="3082"/>
                    <a:pt x="399" y="4619"/>
                    <a:pt x="82" y="5613"/>
                  </a:cubicBezTo>
                  <a:cubicBezTo>
                    <a:pt x="-236" y="6607"/>
                    <a:pt x="399" y="7059"/>
                    <a:pt x="1511" y="7330"/>
                  </a:cubicBezTo>
                  <a:cubicBezTo>
                    <a:pt x="2623" y="7601"/>
                    <a:pt x="4211" y="7691"/>
                    <a:pt x="6276" y="7285"/>
                  </a:cubicBezTo>
                  <a:cubicBezTo>
                    <a:pt x="8340" y="6878"/>
                    <a:pt x="10882" y="5974"/>
                    <a:pt x="12470" y="5161"/>
                  </a:cubicBezTo>
                  <a:cubicBezTo>
                    <a:pt x="14058" y="4347"/>
                    <a:pt x="14693" y="3624"/>
                    <a:pt x="15488" y="3624"/>
                  </a:cubicBezTo>
                  <a:cubicBezTo>
                    <a:pt x="16282" y="3624"/>
                    <a:pt x="17235" y="4347"/>
                    <a:pt x="18505" y="6019"/>
                  </a:cubicBezTo>
                  <a:cubicBezTo>
                    <a:pt x="19776" y="7691"/>
                    <a:pt x="21364" y="10312"/>
                    <a:pt x="21364" y="12662"/>
                  </a:cubicBezTo>
                  <a:cubicBezTo>
                    <a:pt x="21364" y="15012"/>
                    <a:pt x="19776" y="17091"/>
                    <a:pt x="17552" y="18491"/>
                  </a:cubicBezTo>
                  <a:cubicBezTo>
                    <a:pt x="15329" y="19892"/>
                    <a:pt x="12470" y="20615"/>
                    <a:pt x="9452" y="21022"/>
                  </a:cubicBezTo>
                  <a:cubicBezTo>
                    <a:pt x="6435" y="21429"/>
                    <a:pt x="3258" y="21519"/>
                    <a:pt x="1670" y="20932"/>
                  </a:cubicBezTo>
                  <a:cubicBezTo>
                    <a:pt x="82" y="20344"/>
                    <a:pt x="82" y="19079"/>
                    <a:pt x="82" y="17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31498" y="5497882"/>
              <a:ext cx="124647" cy="34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38" fill="norm" stroke="1" extrusionOk="0">
                  <a:moveTo>
                    <a:pt x="20852" y="2587"/>
                  </a:moveTo>
                  <a:cubicBezTo>
                    <a:pt x="19790" y="1671"/>
                    <a:pt x="18727" y="754"/>
                    <a:pt x="17311" y="296"/>
                  </a:cubicBezTo>
                  <a:cubicBezTo>
                    <a:pt x="15895" y="-162"/>
                    <a:pt x="14124" y="-162"/>
                    <a:pt x="11645" y="820"/>
                  </a:cubicBezTo>
                  <a:cubicBezTo>
                    <a:pt x="9167" y="1802"/>
                    <a:pt x="5980" y="3765"/>
                    <a:pt x="3501" y="6514"/>
                  </a:cubicBezTo>
                  <a:cubicBezTo>
                    <a:pt x="1022" y="9263"/>
                    <a:pt x="-748" y="12798"/>
                    <a:pt x="314" y="15351"/>
                  </a:cubicBezTo>
                  <a:cubicBezTo>
                    <a:pt x="1377" y="17903"/>
                    <a:pt x="5272" y="19474"/>
                    <a:pt x="8459" y="20325"/>
                  </a:cubicBezTo>
                  <a:cubicBezTo>
                    <a:pt x="11645" y="21176"/>
                    <a:pt x="14124" y="21307"/>
                    <a:pt x="16603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406944" y="5577816"/>
              <a:ext cx="146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96" y="3757"/>
                    <a:pt x="9391" y="7513"/>
                    <a:pt x="12991" y="11113"/>
                  </a:cubicBezTo>
                  <a:cubicBezTo>
                    <a:pt x="16591" y="14713"/>
                    <a:pt x="19096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19644" y="5533366"/>
              <a:ext cx="1460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2533"/>
                    <a:pt x="15965" y="5067"/>
                    <a:pt x="12365" y="8667"/>
                  </a:cubicBezTo>
                  <a:cubicBezTo>
                    <a:pt x="8765" y="12267"/>
                    <a:pt x="4383" y="16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629194" y="5723866"/>
              <a:ext cx="50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240"/>
                    <a:pt x="9000" y="6480"/>
                    <a:pt x="5400" y="10080"/>
                  </a:cubicBezTo>
                  <a:cubicBezTo>
                    <a:pt x="1800" y="13680"/>
                    <a:pt x="900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81594" y="5507966"/>
              <a:ext cx="10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6300"/>
                    <a:pt x="10165" y="12600"/>
                    <a:pt x="13765" y="16200"/>
                  </a:cubicBezTo>
                  <a:cubicBezTo>
                    <a:pt x="17365" y="19800"/>
                    <a:pt x="19482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868689" y="5565116"/>
              <a:ext cx="8435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20996" y="0"/>
                  </a:moveTo>
                  <a:cubicBezTo>
                    <a:pt x="18889" y="1296"/>
                    <a:pt x="16781" y="2592"/>
                    <a:pt x="13094" y="5400"/>
                  </a:cubicBezTo>
                  <a:cubicBezTo>
                    <a:pt x="9406" y="8208"/>
                    <a:pt x="4137" y="12528"/>
                    <a:pt x="1767" y="15480"/>
                  </a:cubicBezTo>
                  <a:cubicBezTo>
                    <a:pt x="-604" y="18432"/>
                    <a:pt x="-77" y="20016"/>
                    <a:pt x="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022894" y="5488916"/>
              <a:ext cx="8828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0" y="0"/>
                  </a:moveTo>
                  <a:cubicBezTo>
                    <a:pt x="4909" y="667"/>
                    <a:pt x="9818" y="1333"/>
                    <a:pt x="13991" y="3133"/>
                  </a:cubicBezTo>
                  <a:cubicBezTo>
                    <a:pt x="18164" y="4933"/>
                    <a:pt x="21600" y="7867"/>
                    <a:pt x="20127" y="10733"/>
                  </a:cubicBezTo>
                  <a:cubicBezTo>
                    <a:pt x="18655" y="13600"/>
                    <a:pt x="12273" y="16400"/>
                    <a:pt x="8100" y="18200"/>
                  </a:cubicBezTo>
                  <a:cubicBezTo>
                    <a:pt x="3927" y="20000"/>
                    <a:pt x="1964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226094" y="5666716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226094" y="5774666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1581694" y="5530102"/>
              <a:ext cx="190501" cy="39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881"/>
                  </a:moveTo>
                  <a:cubicBezTo>
                    <a:pt x="720" y="414"/>
                    <a:pt x="1440" y="-53"/>
                    <a:pt x="2280" y="5"/>
                  </a:cubicBezTo>
                  <a:cubicBezTo>
                    <a:pt x="3120" y="64"/>
                    <a:pt x="4080" y="648"/>
                    <a:pt x="6000" y="2866"/>
                  </a:cubicBezTo>
                  <a:cubicBezTo>
                    <a:pt x="7920" y="5084"/>
                    <a:pt x="10800" y="8937"/>
                    <a:pt x="13560" y="12323"/>
                  </a:cubicBezTo>
                  <a:cubicBezTo>
                    <a:pt x="16320" y="15709"/>
                    <a:pt x="18960" y="18628"/>
                    <a:pt x="216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595574" y="5514316"/>
              <a:ext cx="214721" cy="44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88" fill="norm" stroke="1" extrusionOk="0">
                  <a:moveTo>
                    <a:pt x="21482" y="0"/>
                  </a:moveTo>
                  <a:cubicBezTo>
                    <a:pt x="20423" y="101"/>
                    <a:pt x="19364" y="203"/>
                    <a:pt x="17670" y="1217"/>
                  </a:cubicBezTo>
                  <a:cubicBezTo>
                    <a:pt x="15976" y="2231"/>
                    <a:pt x="13647" y="4158"/>
                    <a:pt x="11106" y="6744"/>
                  </a:cubicBezTo>
                  <a:cubicBezTo>
                    <a:pt x="8564" y="9330"/>
                    <a:pt x="5811" y="12575"/>
                    <a:pt x="3906" y="14907"/>
                  </a:cubicBezTo>
                  <a:cubicBezTo>
                    <a:pt x="2000" y="17239"/>
                    <a:pt x="941" y="18659"/>
                    <a:pt x="411" y="19673"/>
                  </a:cubicBezTo>
                  <a:cubicBezTo>
                    <a:pt x="-118" y="20687"/>
                    <a:pt x="-118" y="21296"/>
                    <a:pt x="306" y="21448"/>
                  </a:cubicBezTo>
                  <a:cubicBezTo>
                    <a:pt x="729" y="21600"/>
                    <a:pt x="1576" y="21296"/>
                    <a:pt x="2423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854744" y="5316248"/>
              <a:ext cx="165101" cy="15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6132"/>
                  </a:moveTo>
                  <a:cubicBezTo>
                    <a:pt x="0" y="4426"/>
                    <a:pt x="0" y="2721"/>
                    <a:pt x="692" y="1584"/>
                  </a:cubicBezTo>
                  <a:cubicBezTo>
                    <a:pt x="1385" y="447"/>
                    <a:pt x="2769" y="-121"/>
                    <a:pt x="4985" y="21"/>
                  </a:cubicBezTo>
                  <a:cubicBezTo>
                    <a:pt x="7200" y="163"/>
                    <a:pt x="10246" y="1016"/>
                    <a:pt x="11769" y="2863"/>
                  </a:cubicBezTo>
                  <a:cubicBezTo>
                    <a:pt x="13292" y="4711"/>
                    <a:pt x="13292" y="7553"/>
                    <a:pt x="11908" y="10253"/>
                  </a:cubicBezTo>
                  <a:cubicBezTo>
                    <a:pt x="10523" y="12953"/>
                    <a:pt x="7754" y="15511"/>
                    <a:pt x="5815" y="17358"/>
                  </a:cubicBezTo>
                  <a:cubicBezTo>
                    <a:pt x="3877" y="19205"/>
                    <a:pt x="2769" y="20342"/>
                    <a:pt x="3046" y="20911"/>
                  </a:cubicBezTo>
                  <a:cubicBezTo>
                    <a:pt x="3323" y="21479"/>
                    <a:pt x="4985" y="21479"/>
                    <a:pt x="8308" y="21337"/>
                  </a:cubicBezTo>
                  <a:cubicBezTo>
                    <a:pt x="11631" y="21195"/>
                    <a:pt x="16615" y="20911"/>
                    <a:pt x="21600" y="20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5340894" y="3050516"/>
              <a:ext cx="736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93" y="4800"/>
                    <a:pt x="1986" y="9600"/>
                    <a:pt x="3631" y="12000"/>
                  </a:cubicBezTo>
                  <a:cubicBezTo>
                    <a:pt x="5276" y="14400"/>
                    <a:pt x="7572" y="14400"/>
                    <a:pt x="10148" y="14400"/>
                  </a:cubicBezTo>
                  <a:cubicBezTo>
                    <a:pt x="12724" y="14400"/>
                    <a:pt x="15579" y="14400"/>
                    <a:pt x="17534" y="15600"/>
                  </a:cubicBezTo>
                  <a:cubicBezTo>
                    <a:pt x="19490" y="16800"/>
                    <a:pt x="20545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545255" y="3164816"/>
              <a:ext cx="46239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2303" y="0"/>
                  </a:moveTo>
                  <a:cubicBezTo>
                    <a:pt x="1812" y="1800"/>
                    <a:pt x="1321" y="3600"/>
                    <a:pt x="830" y="4500"/>
                  </a:cubicBezTo>
                  <a:cubicBezTo>
                    <a:pt x="339" y="5400"/>
                    <a:pt x="-152" y="5400"/>
                    <a:pt x="44" y="5400"/>
                  </a:cubicBezTo>
                  <a:cubicBezTo>
                    <a:pt x="241" y="5400"/>
                    <a:pt x="1124" y="5400"/>
                    <a:pt x="3481" y="5400"/>
                  </a:cubicBezTo>
                  <a:cubicBezTo>
                    <a:pt x="5837" y="5400"/>
                    <a:pt x="9666" y="5400"/>
                    <a:pt x="12906" y="8100"/>
                  </a:cubicBezTo>
                  <a:cubicBezTo>
                    <a:pt x="16146" y="10800"/>
                    <a:pt x="18797" y="16200"/>
                    <a:pt x="214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496094" y="4377666"/>
              <a:ext cx="1841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5710" y="8640"/>
                    <a:pt x="11421" y="17280"/>
                    <a:pt x="15021" y="19440"/>
                  </a:cubicBezTo>
                  <a:cubicBezTo>
                    <a:pt x="18621" y="21600"/>
                    <a:pt x="2011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539413" y="4511016"/>
              <a:ext cx="178932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423" y="0"/>
                  </a:moveTo>
                  <a:cubicBezTo>
                    <a:pt x="1153" y="6171"/>
                    <a:pt x="-118" y="12343"/>
                    <a:pt x="9" y="16200"/>
                  </a:cubicBezTo>
                  <a:cubicBezTo>
                    <a:pt x="136" y="20057"/>
                    <a:pt x="1661" y="21600"/>
                    <a:pt x="5473" y="21600"/>
                  </a:cubicBezTo>
                  <a:cubicBezTo>
                    <a:pt x="9284" y="21600"/>
                    <a:pt x="15383" y="20057"/>
                    <a:pt x="21482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3302544" y="4055832"/>
              <a:ext cx="158751" cy="69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1600" y="3061"/>
                  </a:moveTo>
                  <a:cubicBezTo>
                    <a:pt x="21024" y="2345"/>
                    <a:pt x="20448" y="1630"/>
                    <a:pt x="19296" y="1109"/>
                  </a:cubicBezTo>
                  <a:cubicBezTo>
                    <a:pt x="18144" y="589"/>
                    <a:pt x="16416" y="263"/>
                    <a:pt x="14688" y="101"/>
                  </a:cubicBezTo>
                  <a:cubicBezTo>
                    <a:pt x="12960" y="-62"/>
                    <a:pt x="11232" y="-62"/>
                    <a:pt x="9504" y="361"/>
                  </a:cubicBezTo>
                  <a:cubicBezTo>
                    <a:pt x="7776" y="784"/>
                    <a:pt x="6048" y="1630"/>
                    <a:pt x="4896" y="2898"/>
                  </a:cubicBezTo>
                  <a:cubicBezTo>
                    <a:pt x="3744" y="4167"/>
                    <a:pt x="3168" y="5858"/>
                    <a:pt x="4176" y="7778"/>
                  </a:cubicBezTo>
                  <a:cubicBezTo>
                    <a:pt x="5184" y="9697"/>
                    <a:pt x="7776" y="11844"/>
                    <a:pt x="9648" y="13861"/>
                  </a:cubicBezTo>
                  <a:cubicBezTo>
                    <a:pt x="11520" y="15878"/>
                    <a:pt x="12672" y="17765"/>
                    <a:pt x="12528" y="19001"/>
                  </a:cubicBezTo>
                  <a:cubicBezTo>
                    <a:pt x="12384" y="20237"/>
                    <a:pt x="10944" y="20822"/>
                    <a:pt x="8928" y="21148"/>
                  </a:cubicBezTo>
                  <a:cubicBezTo>
                    <a:pt x="6912" y="21473"/>
                    <a:pt x="4320" y="21538"/>
                    <a:pt x="2736" y="21408"/>
                  </a:cubicBezTo>
                  <a:cubicBezTo>
                    <a:pt x="1152" y="21278"/>
                    <a:pt x="576" y="20952"/>
                    <a:pt x="0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3200944" y="4923766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3380861" y="4852023"/>
              <a:ext cx="192789" cy="96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0560" fill="norm" stroke="1" extrusionOk="0">
                  <a:moveTo>
                    <a:pt x="10916" y="1752"/>
                  </a:moveTo>
                  <a:cubicBezTo>
                    <a:pt x="9290" y="5352"/>
                    <a:pt x="7665" y="8952"/>
                    <a:pt x="6619" y="11877"/>
                  </a:cubicBezTo>
                  <a:cubicBezTo>
                    <a:pt x="5574" y="14802"/>
                    <a:pt x="5110" y="17052"/>
                    <a:pt x="4181" y="18627"/>
                  </a:cubicBezTo>
                  <a:cubicBezTo>
                    <a:pt x="3252" y="20202"/>
                    <a:pt x="1858" y="21102"/>
                    <a:pt x="1045" y="20202"/>
                  </a:cubicBezTo>
                  <a:cubicBezTo>
                    <a:pt x="232" y="19302"/>
                    <a:pt x="0" y="16602"/>
                    <a:pt x="0" y="14127"/>
                  </a:cubicBezTo>
                  <a:cubicBezTo>
                    <a:pt x="0" y="11652"/>
                    <a:pt x="232" y="9402"/>
                    <a:pt x="697" y="7377"/>
                  </a:cubicBezTo>
                  <a:cubicBezTo>
                    <a:pt x="1161" y="5352"/>
                    <a:pt x="1858" y="3552"/>
                    <a:pt x="3019" y="4227"/>
                  </a:cubicBezTo>
                  <a:cubicBezTo>
                    <a:pt x="4181" y="4902"/>
                    <a:pt x="5806" y="8052"/>
                    <a:pt x="7665" y="11427"/>
                  </a:cubicBezTo>
                  <a:cubicBezTo>
                    <a:pt x="9523" y="14802"/>
                    <a:pt x="11613" y="18402"/>
                    <a:pt x="13819" y="19752"/>
                  </a:cubicBezTo>
                  <a:cubicBezTo>
                    <a:pt x="16026" y="21102"/>
                    <a:pt x="18348" y="20202"/>
                    <a:pt x="19742" y="18402"/>
                  </a:cubicBezTo>
                  <a:cubicBezTo>
                    <a:pt x="21135" y="16602"/>
                    <a:pt x="21600" y="13902"/>
                    <a:pt x="20671" y="10527"/>
                  </a:cubicBezTo>
                  <a:cubicBezTo>
                    <a:pt x="19742" y="7152"/>
                    <a:pt x="17419" y="3102"/>
                    <a:pt x="14865" y="1302"/>
                  </a:cubicBezTo>
                  <a:cubicBezTo>
                    <a:pt x="12310" y="-498"/>
                    <a:pt x="9523" y="-48"/>
                    <a:pt x="6735" y="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3221447" y="3852717"/>
              <a:ext cx="178465" cy="14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970" fill="norm" stroke="1" extrusionOk="0">
                  <a:moveTo>
                    <a:pt x="15073" y="2436"/>
                  </a:moveTo>
                  <a:cubicBezTo>
                    <a:pt x="13294" y="6695"/>
                    <a:pt x="11515" y="10954"/>
                    <a:pt x="9991" y="13540"/>
                  </a:cubicBezTo>
                  <a:cubicBezTo>
                    <a:pt x="8466" y="16126"/>
                    <a:pt x="7195" y="17039"/>
                    <a:pt x="5544" y="16735"/>
                  </a:cubicBezTo>
                  <a:cubicBezTo>
                    <a:pt x="3892" y="16430"/>
                    <a:pt x="1859" y="14909"/>
                    <a:pt x="842" y="13236"/>
                  </a:cubicBezTo>
                  <a:cubicBezTo>
                    <a:pt x="-174" y="11563"/>
                    <a:pt x="-174" y="9737"/>
                    <a:pt x="334" y="8368"/>
                  </a:cubicBezTo>
                  <a:cubicBezTo>
                    <a:pt x="842" y="6999"/>
                    <a:pt x="1859" y="6087"/>
                    <a:pt x="4019" y="6999"/>
                  </a:cubicBezTo>
                  <a:cubicBezTo>
                    <a:pt x="6179" y="7912"/>
                    <a:pt x="9482" y="10650"/>
                    <a:pt x="11515" y="12628"/>
                  </a:cubicBezTo>
                  <a:cubicBezTo>
                    <a:pt x="13548" y="14605"/>
                    <a:pt x="14311" y="15822"/>
                    <a:pt x="14946" y="17191"/>
                  </a:cubicBezTo>
                  <a:cubicBezTo>
                    <a:pt x="15581" y="18560"/>
                    <a:pt x="16090" y="20081"/>
                    <a:pt x="16979" y="20690"/>
                  </a:cubicBezTo>
                  <a:cubicBezTo>
                    <a:pt x="17868" y="21298"/>
                    <a:pt x="19139" y="20994"/>
                    <a:pt x="20028" y="19016"/>
                  </a:cubicBezTo>
                  <a:cubicBezTo>
                    <a:pt x="20918" y="17039"/>
                    <a:pt x="21426" y="13388"/>
                    <a:pt x="21426" y="9890"/>
                  </a:cubicBezTo>
                  <a:cubicBezTo>
                    <a:pt x="21426" y="6391"/>
                    <a:pt x="20918" y="3044"/>
                    <a:pt x="19266" y="1371"/>
                  </a:cubicBezTo>
                  <a:cubicBezTo>
                    <a:pt x="17614" y="-302"/>
                    <a:pt x="14819" y="-302"/>
                    <a:pt x="12405" y="611"/>
                  </a:cubicBezTo>
                  <a:cubicBezTo>
                    <a:pt x="9991" y="1523"/>
                    <a:pt x="7958" y="3349"/>
                    <a:pt x="5925" y="5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3931194" y="4041791"/>
              <a:ext cx="232974" cy="697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14" fill="norm" stroke="1" extrusionOk="0">
                  <a:moveTo>
                    <a:pt x="17514" y="5461"/>
                  </a:moveTo>
                  <a:cubicBezTo>
                    <a:pt x="18876" y="4743"/>
                    <a:pt x="20238" y="4025"/>
                    <a:pt x="20919" y="3275"/>
                  </a:cubicBezTo>
                  <a:cubicBezTo>
                    <a:pt x="21600" y="2524"/>
                    <a:pt x="21600" y="1741"/>
                    <a:pt x="20822" y="1089"/>
                  </a:cubicBezTo>
                  <a:cubicBezTo>
                    <a:pt x="20043" y="436"/>
                    <a:pt x="18486" y="-86"/>
                    <a:pt x="15957" y="12"/>
                  </a:cubicBezTo>
                  <a:cubicBezTo>
                    <a:pt x="13427" y="110"/>
                    <a:pt x="9924" y="828"/>
                    <a:pt x="7784" y="2133"/>
                  </a:cubicBezTo>
                  <a:cubicBezTo>
                    <a:pt x="5643" y="3438"/>
                    <a:pt x="4865" y="5330"/>
                    <a:pt x="4962" y="7484"/>
                  </a:cubicBezTo>
                  <a:cubicBezTo>
                    <a:pt x="5059" y="9637"/>
                    <a:pt x="6032" y="12052"/>
                    <a:pt x="7005" y="14075"/>
                  </a:cubicBezTo>
                  <a:cubicBezTo>
                    <a:pt x="7978" y="16098"/>
                    <a:pt x="8951" y="17729"/>
                    <a:pt x="9049" y="18838"/>
                  </a:cubicBezTo>
                  <a:cubicBezTo>
                    <a:pt x="9146" y="19948"/>
                    <a:pt x="8368" y="20535"/>
                    <a:pt x="7589" y="20927"/>
                  </a:cubicBezTo>
                  <a:cubicBezTo>
                    <a:pt x="6811" y="21318"/>
                    <a:pt x="6032" y="21514"/>
                    <a:pt x="4768" y="21514"/>
                  </a:cubicBezTo>
                  <a:cubicBezTo>
                    <a:pt x="3503" y="21514"/>
                    <a:pt x="1751" y="21318"/>
                    <a:pt x="0" y="2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3874044" y="4885666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4024328" y="4846958"/>
              <a:ext cx="203586" cy="8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182" fill="norm" stroke="1" extrusionOk="0">
                  <a:moveTo>
                    <a:pt x="9478" y="5898"/>
                  </a:moveTo>
                  <a:cubicBezTo>
                    <a:pt x="7935" y="10218"/>
                    <a:pt x="6392" y="14538"/>
                    <a:pt x="4849" y="17178"/>
                  </a:cubicBezTo>
                  <a:cubicBezTo>
                    <a:pt x="3307" y="19818"/>
                    <a:pt x="1764" y="20778"/>
                    <a:pt x="882" y="19818"/>
                  </a:cubicBezTo>
                  <a:cubicBezTo>
                    <a:pt x="0" y="18858"/>
                    <a:pt x="-220" y="15978"/>
                    <a:pt x="221" y="12378"/>
                  </a:cubicBezTo>
                  <a:cubicBezTo>
                    <a:pt x="662" y="8778"/>
                    <a:pt x="1764" y="4458"/>
                    <a:pt x="2866" y="2058"/>
                  </a:cubicBezTo>
                  <a:cubicBezTo>
                    <a:pt x="3968" y="-342"/>
                    <a:pt x="5070" y="-822"/>
                    <a:pt x="7715" y="1578"/>
                  </a:cubicBezTo>
                  <a:cubicBezTo>
                    <a:pt x="10360" y="3978"/>
                    <a:pt x="14547" y="9258"/>
                    <a:pt x="17192" y="12378"/>
                  </a:cubicBezTo>
                  <a:cubicBezTo>
                    <a:pt x="19837" y="15498"/>
                    <a:pt x="20939" y="16458"/>
                    <a:pt x="21160" y="15258"/>
                  </a:cubicBezTo>
                  <a:cubicBezTo>
                    <a:pt x="21380" y="14058"/>
                    <a:pt x="20719" y="10698"/>
                    <a:pt x="18515" y="8538"/>
                  </a:cubicBezTo>
                  <a:cubicBezTo>
                    <a:pt x="16311" y="6378"/>
                    <a:pt x="12564" y="5418"/>
                    <a:pt x="8817" y="4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3953159" y="3850616"/>
              <a:ext cx="195020" cy="130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214" fill="norm" stroke="1" extrusionOk="0">
                  <a:moveTo>
                    <a:pt x="10713" y="0"/>
                  </a:moveTo>
                  <a:cubicBezTo>
                    <a:pt x="9564" y="4114"/>
                    <a:pt x="8415" y="8229"/>
                    <a:pt x="7381" y="11314"/>
                  </a:cubicBezTo>
                  <a:cubicBezTo>
                    <a:pt x="6347" y="14400"/>
                    <a:pt x="5428" y="16457"/>
                    <a:pt x="4394" y="17657"/>
                  </a:cubicBezTo>
                  <a:cubicBezTo>
                    <a:pt x="3360" y="18857"/>
                    <a:pt x="2211" y="19200"/>
                    <a:pt x="1407" y="17314"/>
                  </a:cubicBezTo>
                  <a:cubicBezTo>
                    <a:pt x="602" y="15429"/>
                    <a:pt x="143" y="11314"/>
                    <a:pt x="28" y="8400"/>
                  </a:cubicBezTo>
                  <a:cubicBezTo>
                    <a:pt x="-87" y="5486"/>
                    <a:pt x="143" y="3771"/>
                    <a:pt x="832" y="2571"/>
                  </a:cubicBezTo>
                  <a:cubicBezTo>
                    <a:pt x="1522" y="1371"/>
                    <a:pt x="2670" y="686"/>
                    <a:pt x="4853" y="3086"/>
                  </a:cubicBezTo>
                  <a:cubicBezTo>
                    <a:pt x="7036" y="5486"/>
                    <a:pt x="10253" y="10971"/>
                    <a:pt x="12666" y="14743"/>
                  </a:cubicBezTo>
                  <a:cubicBezTo>
                    <a:pt x="15079" y="18514"/>
                    <a:pt x="16687" y="20571"/>
                    <a:pt x="17951" y="21086"/>
                  </a:cubicBezTo>
                  <a:cubicBezTo>
                    <a:pt x="19215" y="21600"/>
                    <a:pt x="20134" y="20571"/>
                    <a:pt x="20709" y="17829"/>
                  </a:cubicBezTo>
                  <a:cubicBezTo>
                    <a:pt x="21283" y="15086"/>
                    <a:pt x="21513" y="10629"/>
                    <a:pt x="20249" y="7029"/>
                  </a:cubicBezTo>
                  <a:cubicBezTo>
                    <a:pt x="18985" y="3429"/>
                    <a:pt x="16228" y="686"/>
                    <a:pt x="13241" y="1029"/>
                  </a:cubicBezTo>
                  <a:cubicBezTo>
                    <a:pt x="10253" y="1371"/>
                    <a:pt x="7036" y="4800"/>
                    <a:pt x="3819" y="8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5569494" y="4164078"/>
              <a:ext cx="254001" cy="585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16200" y="6418"/>
                  </a:moveTo>
                  <a:cubicBezTo>
                    <a:pt x="17820" y="5025"/>
                    <a:pt x="19440" y="3631"/>
                    <a:pt x="20250" y="2741"/>
                  </a:cubicBezTo>
                  <a:cubicBezTo>
                    <a:pt x="21060" y="1850"/>
                    <a:pt x="21060" y="1463"/>
                    <a:pt x="20880" y="1076"/>
                  </a:cubicBezTo>
                  <a:cubicBezTo>
                    <a:pt x="20700" y="689"/>
                    <a:pt x="20340" y="302"/>
                    <a:pt x="19710" y="109"/>
                  </a:cubicBezTo>
                  <a:cubicBezTo>
                    <a:pt x="19080" y="-85"/>
                    <a:pt x="18180" y="-85"/>
                    <a:pt x="16650" y="650"/>
                  </a:cubicBezTo>
                  <a:cubicBezTo>
                    <a:pt x="15120" y="1386"/>
                    <a:pt x="12960" y="2857"/>
                    <a:pt x="11250" y="4986"/>
                  </a:cubicBezTo>
                  <a:cubicBezTo>
                    <a:pt x="9540" y="7115"/>
                    <a:pt x="8280" y="9902"/>
                    <a:pt x="7830" y="12496"/>
                  </a:cubicBezTo>
                  <a:cubicBezTo>
                    <a:pt x="7380" y="15089"/>
                    <a:pt x="7740" y="17489"/>
                    <a:pt x="8010" y="19038"/>
                  </a:cubicBezTo>
                  <a:cubicBezTo>
                    <a:pt x="8280" y="20586"/>
                    <a:pt x="8460" y="21283"/>
                    <a:pt x="8190" y="21399"/>
                  </a:cubicBezTo>
                  <a:cubicBezTo>
                    <a:pt x="7920" y="21515"/>
                    <a:pt x="7200" y="21050"/>
                    <a:pt x="6120" y="20276"/>
                  </a:cubicBezTo>
                  <a:cubicBezTo>
                    <a:pt x="5040" y="19502"/>
                    <a:pt x="3600" y="18418"/>
                    <a:pt x="2340" y="17644"/>
                  </a:cubicBezTo>
                  <a:cubicBezTo>
                    <a:pt x="1080" y="16870"/>
                    <a:pt x="0" y="16405"/>
                    <a:pt x="0" y="16096"/>
                  </a:cubicBezTo>
                  <a:cubicBezTo>
                    <a:pt x="0" y="15786"/>
                    <a:pt x="1080" y="15631"/>
                    <a:pt x="4050" y="15438"/>
                  </a:cubicBezTo>
                  <a:cubicBezTo>
                    <a:pt x="7020" y="15244"/>
                    <a:pt x="11880" y="15012"/>
                    <a:pt x="15120" y="14896"/>
                  </a:cubicBezTo>
                  <a:cubicBezTo>
                    <a:pt x="18360" y="14780"/>
                    <a:pt x="19980" y="14780"/>
                    <a:pt x="21600" y="14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5941775" y="4330771"/>
              <a:ext cx="129370" cy="396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03" fill="norm" stroke="1" extrusionOk="0">
                  <a:moveTo>
                    <a:pt x="21293" y="822"/>
                  </a:moveTo>
                  <a:cubicBezTo>
                    <a:pt x="20248" y="363"/>
                    <a:pt x="19203" y="-97"/>
                    <a:pt x="17635" y="18"/>
                  </a:cubicBezTo>
                  <a:cubicBezTo>
                    <a:pt x="16067" y="133"/>
                    <a:pt x="13977" y="822"/>
                    <a:pt x="11016" y="2488"/>
                  </a:cubicBezTo>
                  <a:cubicBezTo>
                    <a:pt x="8054" y="4154"/>
                    <a:pt x="4222" y="6797"/>
                    <a:pt x="2132" y="9841"/>
                  </a:cubicBezTo>
                  <a:cubicBezTo>
                    <a:pt x="41" y="12886"/>
                    <a:pt x="-307" y="16333"/>
                    <a:pt x="216" y="18343"/>
                  </a:cubicBezTo>
                  <a:cubicBezTo>
                    <a:pt x="738" y="20354"/>
                    <a:pt x="2132" y="20929"/>
                    <a:pt x="3699" y="21216"/>
                  </a:cubicBezTo>
                  <a:cubicBezTo>
                    <a:pt x="5267" y="21503"/>
                    <a:pt x="7009" y="21503"/>
                    <a:pt x="8751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6083844" y="4434558"/>
              <a:ext cx="171451" cy="23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2917"/>
                  </a:moveTo>
                  <a:cubicBezTo>
                    <a:pt x="533" y="1567"/>
                    <a:pt x="1067" y="217"/>
                    <a:pt x="1867" y="24"/>
                  </a:cubicBezTo>
                  <a:cubicBezTo>
                    <a:pt x="2667" y="-169"/>
                    <a:pt x="3733" y="795"/>
                    <a:pt x="4667" y="3881"/>
                  </a:cubicBezTo>
                  <a:cubicBezTo>
                    <a:pt x="5600" y="6967"/>
                    <a:pt x="6400" y="12174"/>
                    <a:pt x="6400" y="15260"/>
                  </a:cubicBezTo>
                  <a:cubicBezTo>
                    <a:pt x="6400" y="18345"/>
                    <a:pt x="5600" y="19310"/>
                    <a:pt x="4667" y="20081"/>
                  </a:cubicBezTo>
                  <a:cubicBezTo>
                    <a:pt x="3733" y="20852"/>
                    <a:pt x="2667" y="21431"/>
                    <a:pt x="2000" y="21142"/>
                  </a:cubicBezTo>
                  <a:cubicBezTo>
                    <a:pt x="1333" y="20852"/>
                    <a:pt x="1067" y="19695"/>
                    <a:pt x="2533" y="17188"/>
                  </a:cubicBezTo>
                  <a:cubicBezTo>
                    <a:pt x="4000" y="14681"/>
                    <a:pt x="7200" y="10824"/>
                    <a:pt x="9200" y="8510"/>
                  </a:cubicBezTo>
                  <a:cubicBezTo>
                    <a:pt x="11200" y="6195"/>
                    <a:pt x="12000" y="5424"/>
                    <a:pt x="13467" y="4460"/>
                  </a:cubicBezTo>
                  <a:cubicBezTo>
                    <a:pt x="14933" y="3495"/>
                    <a:pt x="17067" y="2338"/>
                    <a:pt x="18133" y="2242"/>
                  </a:cubicBezTo>
                  <a:cubicBezTo>
                    <a:pt x="19200" y="2145"/>
                    <a:pt x="19200" y="3110"/>
                    <a:pt x="18800" y="5424"/>
                  </a:cubicBezTo>
                  <a:cubicBezTo>
                    <a:pt x="18400" y="7738"/>
                    <a:pt x="17600" y="11402"/>
                    <a:pt x="18000" y="14102"/>
                  </a:cubicBezTo>
                  <a:cubicBezTo>
                    <a:pt x="18400" y="16802"/>
                    <a:pt x="20000" y="18538"/>
                    <a:pt x="21600" y="20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6287044" y="4644366"/>
              <a:ext cx="635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608"/>
                    <a:pt x="12960" y="9216"/>
                    <a:pt x="9360" y="12816"/>
                  </a:cubicBezTo>
                  <a:cubicBezTo>
                    <a:pt x="5760" y="16416"/>
                    <a:pt x="288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6480629" y="4491966"/>
              <a:ext cx="145169" cy="37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91" fill="norm" stroke="1" extrusionOk="0">
                  <a:moveTo>
                    <a:pt x="2328" y="0"/>
                  </a:moveTo>
                  <a:cubicBezTo>
                    <a:pt x="1093" y="2075"/>
                    <a:pt x="-141" y="4149"/>
                    <a:pt x="13" y="5736"/>
                  </a:cubicBezTo>
                  <a:cubicBezTo>
                    <a:pt x="168" y="7322"/>
                    <a:pt x="1710" y="8420"/>
                    <a:pt x="4025" y="8847"/>
                  </a:cubicBezTo>
                  <a:cubicBezTo>
                    <a:pt x="6339" y="9275"/>
                    <a:pt x="9425" y="9031"/>
                    <a:pt x="11430" y="8603"/>
                  </a:cubicBezTo>
                  <a:cubicBezTo>
                    <a:pt x="13436" y="8176"/>
                    <a:pt x="14362" y="7566"/>
                    <a:pt x="15133" y="6712"/>
                  </a:cubicBezTo>
                  <a:cubicBezTo>
                    <a:pt x="15905" y="5858"/>
                    <a:pt x="16522" y="4759"/>
                    <a:pt x="16830" y="4515"/>
                  </a:cubicBezTo>
                  <a:cubicBezTo>
                    <a:pt x="17139" y="4271"/>
                    <a:pt x="17139" y="4881"/>
                    <a:pt x="17910" y="7017"/>
                  </a:cubicBezTo>
                  <a:cubicBezTo>
                    <a:pt x="18682" y="9153"/>
                    <a:pt x="20225" y="12814"/>
                    <a:pt x="20842" y="15254"/>
                  </a:cubicBezTo>
                  <a:cubicBezTo>
                    <a:pt x="21459" y="17695"/>
                    <a:pt x="21150" y="18915"/>
                    <a:pt x="20225" y="19892"/>
                  </a:cubicBezTo>
                  <a:cubicBezTo>
                    <a:pt x="19299" y="20868"/>
                    <a:pt x="17756" y="21600"/>
                    <a:pt x="15750" y="21478"/>
                  </a:cubicBezTo>
                  <a:cubicBezTo>
                    <a:pt x="13745" y="21356"/>
                    <a:pt x="11276" y="20380"/>
                    <a:pt x="9888" y="19342"/>
                  </a:cubicBezTo>
                  <a:cubicBezTo>
                    <a:pt x="8499" y="18305"/>
                    <a:pt x="8190" y="17207"/>
                    <a:pt x="7882" y="16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6706144" y="4352266"/>
              <a:ext cx="8578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4521" y="0"/>
                  </a:moveTo>
                  <a:cubicBezTo>
                    <a:pt x="9544" y="1461"/>
                    <a:pt x="14567" y="2922"/>
                    <a:pt x="17581" y="5165"/>
                  </a:cubicBezTo>
                  <a:cubicBezTo>
                    <a:pt x="20595" y="7409"/>
                    <a:pt x="21600" y="10435"/>
                    <a:pt x="18335" y="13304"/>
                  </a:cubicBezTo>
                  <a:cubicBezTo>
                    <a:pt x="15070" y="16174"/>
                    <a:pt x="7535" y="188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6902994" y="4644366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7104671" y="4273841"/>
              <a:ext cx="349834" cy="66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35" fill="norm" stroke="1" extrusionOk="0">
                  <a:moveTo>
                    <a:pt x="10506" y="10260"/>
                  </a:moveTo>
                  <a:cubicBezTo>
                    <a:pt x="10249" y="9921"/>
                    <a:pt x="9992" y="9581"/>
                    <a:pt x="8706" y="9411"/>
                  </a:cubicBezTo>
                  <a:cubicBezTo>
                    <a:pt x="7421" y="9242"/>
                    <a:pt x="5106" y="9242"/>
                    <a:pt x="3435" y="10057"/>
                  </a:cubicBezTo>
                  <a:cubicBezTo>
                    <a:pt x="1764" y="10872"/>
                    <a:pt x="735" y="12502"/>
                    <a:pt x="285" y="13521"/>
                  </a:cubicBezTo>
                  <a:cubicBezTo>
                    <a:pt x="-165" y="14540"/>
                    <a:pt x="-36" y="14947"/>
                    <a:pt x="349" y="15185"/>
                  </a:cubicBezTo>
                  <a:cubicBezTo>
                    <a:pt x="735" y="15423"/>
                    <a:pt x="1378" y="15491"/>
                    <a:pt x="2342" y="15117"/>
                  </a:cubicBezTo>
                  <a:cubicBezTo>
                    <a:pt x="3306" y="14743"/>
                    <a:pt x="4592" y="13928"/>
                    <a:pt x="5878" y="12230"/>
                  </a:cubicBezTo>
                  <a:cubicBezTo>
                    <a:pt x="7164" y="10532"/>
                    <a:pt x="8449" y="7951"/>
                    <a:pt x="9285" y="5879"/>
                  </a:cubicBezTo>
                  <a:cubicBezTo>
                    <a:pt x="10121" y="3808"/>
                    <a:pt x="10506" y="2245"/>
                    <a:pt x="10764" y="1260"/>
                  </a:cubicBezTo>
                  <a:cubicBezTo>
                    <a:pt x="11021" y="276"/>
                    <a:pt x="11149" y="-132"/>
                    <a:pt x="10956" y="38"/>
                  </a:cubicBezTo>
                  <a:cubicBezTo>
                    <a:pt x="10764" y="208"/>
                    <a:pt x="10249" y="955"/>
                    <a:pt x="9799" y="2585"/>
                  </a:cubicBezTo>
                  <a:cubicBezTo>
                    <a:pt x="9349" y="4215"/>
                    <a:pt x="8964" y="6728"/>
                    <a:pt x="8771" y="8596"/>
                  </a:cubicBezTo>
                  <a:cubicBezTo>
                    <a:pt x="8578" y="10464"/>
                    <a:pt x="8578" y="11687"/>
                    <a:pt x="8642" y="12502"/>
                  </a:cubicBezTo>
                  <a:cubicBezTo>
                    <a:pt x="8706" y="13317"/>
                    <a:pt x="8835" y="13725"/>
                    <a:pt x="9156" y="14030"/>
                  </a:cubicBezTo>
                  <a:cubicBezTo>
                    <a:pt x="9478" y="14336"/>
                    <a:pt x="9992" y="14540"/>
                    <a:pt x="10506" y="14370"/>
                  </a:cubicBezTo>
                  <a:cubicBezTo>
                    <a:pt x="11021" y="14200"/>
                    <a:pt x="11535" y="13657"/>
                    <a:pt x="11921" y="13181"/>
                  </a:cubicBezTo>
                  <a:cubicBezTo>
                    <a:pt x="12306" y="12706"/>
                    <a:pt x="12564" y="12298"/>
                    <a:pt x="12821" y="11925"/>
                  </a:cubicBezTo>
                  <a:cubicBezTo>
                    <a:pt x="13078" y="11551"/>
                    <a:pt x="13335" y="11211"/>
                    <a:pt x="13464" y="11211"/>
                  </a:cubicBezTo>
                  <a:cubicBezTo>
                    <a:pt x="13592" y="11211"/>
                    <a:pt x="13592" y="11551"/>
                    <a:pt x="13592" y="11891"/>
                  </a:cubicBezTo>
                  <a:cubicBezTo>
                    <a:pt x="13592" y="12230"/>
                    <a:pt x="13592" y="12570"/>
                    <a:pt x="13656" y="12943"/>
                  </a:cubicBezTo>
                  <a:cubicBezTo>
                    <a:pt x="13721" y="13317"/>
                    <a:pt x="13849" y="13725"/>
                    <a:pt x="14235" y="13962"/>
                  </a:cubicBezTo>
                  <a:cubicBezTo>
                    <a:pt x="14621" y="14200"/>
                    <a:pt x="15264" y="14268"/>
                    <a:pt x="15842" y="14166"/>
                  </a:cubicBezTo>
                  <a:cubicBezTo>
                    <a:pt x="16421" y="14064"/>
                    <a:pt x="16935" y="13793"/>
                    <a:pt x="17385" y="13487"/>
                  </a:cubicBezTo>
                  <a:cubicBezTo>
                    <a:pt x="17835" y="13181"/>
                    <a:pt x="18221" y="12842"/>
                    <a:pt x="18735" y="12400"/>
                  </a:cubicBezTo>
                  <a:cubicBezTo>
                    <a:pt x="19249" y="11959"/>
                    <a:pt x="19892" y="11415"/>
                    <a:pt x="20278" y="11347"/>
                  </a:cubicBezTo>
                  <a:cubicBezTo>
                    <a:pt x="20664" y="11279"/>
                    <a:pt x="20792" y="11687"/>
                    <a:pt x="20985" y="12774"/>
                  </a:cubicBezTo>
                  <a:cubicBezTo>
                    <a:pt x="21178" y="13860"/>
                    <a:pt x="21435" y="15626"/>
                    <a:pt x="21049" y="17087"/>
                  </a:cubicBezTo>
                  <a:cubicBezTo>
                    <a:pt x="20664" y="18547"/>
                    <a:pt x="19635" y="19702"/>
                    <a:pt x="18735" y="20381"/>
                  </a:cubicBezTo>
                  <a:cubicBezTo>
                    <a:pt x="17835" y="21060"/>
                    <a:pt x="17064" y="21264"/>
                    <a:pt x="16099" y="21366"/>
                  </a:cubicBezTo>
                  <a:cubicBezTo>
                    <a:pt x="15135" y="21468"/>
                    <a:pt x="13978" y="21468"/>
                    <a:pt x="13335" y="21298"/>
                  </a:cubicBezTo>
                  <a:cubicBezTo>
                    <a:pt x="12692" y="21128"/>
                    <a:pt x="12564" y="20789"/>
                    <a:pt x="12821" y="20381"/>
                  </a:cubicBezTo>
                  <a:cubicBezTo>
                    <a:pt x="13078" y="19974"/>
                    <a:pt x="13721" y="19498"/>
                    <a:pt x="14364" y="19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7512594" y="4745966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7811044" y="4349582"/>
              <a:ext cx="393701" cy="49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845" y="13686"/>
                  </a:moveTo>
                  <a:cubicBezTo>
                    <a:pt x="10684" y="12671"/>
                    <a:pt x="9523" y="11655"/>
                    <a:pt x="8129" y="11378"/>
                  </a:cubicBezTo>
                  <a:cubicBezTo>
                    <a:pt x="6735" y="11102"/>
                    <a:pt x="5110" y="11563"/>
                    <a:pt x="3716" y="12671"/>
                  </a:cubicBezTo>
                  <a:cubicBezTo>
                    <a:pt x="2323" y="13778"/>
                    <a:pt x="1161" y="15532"/>
                    <a:pt x="581" y="16640"/>
                  </a:cubicBezTo>
                  <a:cubicBezTo>
                    <a:pt x="0" y="17748"/>
                    <a:pt x="0" y="18209"/>
                    <a:pt x="0" y="18671"/>
                  </a:cubicBezTo>
                  <a:cubicBezTo>
                    <a:pt x="0" y="19132"/>
                    <a:pt x="0" y="19594"/>
                    <a:pt x="290" y="19871"/>
                  </a:cubicBezTo>
                  <a:cubicBezTo>
                    <a:pt x="581" y="20148"/>
                    <a:pt x="1161" y="20240"/>
                    <a:pt x="2265" y="19594"/>
                  </a:cubicBezTo>
                  <a:cubicBezTo>
                    <a:pt x="3368" y="18948"/>
                    <a:pt x="4994" y="17563"/>
                    <a:pt x="6677" y="15117"/>
                  </a:cubicBezTo>
                  <a:cubicBezTo>
                    <a:pt x="8361" y="12671"/>
                    <a:pt x="10103" y="9163"/>
                    <a:pt x="11206" y="6763"/>
                  </a:cubicBezTo>
                  <a:cubicBezTo>
                    <a:pt x="12310" y="4363"/>
                    <a:pt x="12774" y="3071"/>
                    <a:pt x="13065" y="2055"/>
                  </a:cubicBezTo>
                  <a:cubicBezTo>
                    <a:pt x="13355" y="1040"/>
                    <a:pt x="13471" y="302"/>
                    <a:pt x="13297" y="71"/>
                  </a:cubicBezTo>
                  <a:cubicBezTo>
                    <a:pt x="13123" y="-160"/>
                    <a:pt x="12658" y="117"/>
                    <a:pt x="11845" y="1732"/>
                  </a:cubicBezTo>
                  <a:cubicBezTo>
                    <a:pt x="11032" y="3348"/>
                    <a:pt x="9871" y="6302"/>
                    <a:pt x="9000" y="9209"/>
                  </a:cubicBezTo>
                  <a:cubicBezTo>
                    <a:pt x="8129" y="12117"/>
                    <a:pt x="7548" y="14978"/>
                    <a:pt x="7258" y="16825"/>
                  </a:cubicBezTo>
                  <a:cubicBezTo>
                    <a:pt x="6968" y="18671"/>
                    <a:pt x="6968" y="19502"/>
                    <a:pt x="7200" y="19502"/>
                  </a:cubicBezTo>
                  <a:cubicBezTo>
                    <a:pt x="7432" y="19502"/>
                    <a:pt x="7897" y="18671"/>
                    <a:pt x="8884" y="17332"/>
                  </a:cubicBezTo>
                  <a:cubicBezTo>
                    <a:pt x="9871" y="15994"/>
                    <a:pt x="11381" y="14148"/>
                    <a:pt x="12426" y="13086"/>
                  </a:cubicBezTo>
                  <a:cubicBezTo>
                    <a:pt x="13471" y="12025"/>
                    <a:pt x="14052" y="11748"/>
                    <a:pt x="14458" y="11840"/>
                  </a:cubicBezTo>
                  <a:cubicBezTo>
                    <a:pt x="14865" y="11932"/>
                    <a:pt x="15097" y="12394"/>
                    <a:pt x="15155" y="13594"/>
                  </a:cubicBezTo>
                  <a:cubicBezTo>
                    <a:pt x="15213" y="14794"/>
                    <a:pt x="15097" y="16732"/>
                    <a:pt x="14865" y="17932"/>
                  </a:cubicBezTo>
                  <a:cubicBezTo>
                    <a:pt x="14632" y="19132"/>
                    <a:pt x="14284" y="19594"/>
                    <a:pt x="13819" y="19871"/>
                  </a:cubicBezTo>
                  <a:cubicBezTo>
                    <a:pt x="13355" y="20148"/>
                    <a:pt x="12774" y="20240"/>
                    <a:pt x="12484" y="20009"/>
                  </a:cubicBezTo>
                  <a:cubicBezTo>
                    <a:pt x="12194" y="19778"/>
                    <a:pt x="12194" y="19225"/>
                    <a:pt x="12774" y="18071"/>
                  </a:cubicBezTo>
                  <a:cubicBezTo>
                    <a:pt x="13355" y="16917"/>
                    <a:pt x="14516" y="15163"/>
                    <a:pt x="15794" y="14009"/>
                  </a:cubicBezTo>
                  <a:cubicBezTo>
                    <a:pt x="17071" y="12855"/>
                    <a:pt x="18465" y="12302"/>
                    <a:pt x="19452" y="12071"/>
                  </a:cubicBezTo>
                  <a:cubicBezTo>
                    <a:pt x="20439" y="11840"/>
                    <a:pt x="21019" y="11932"/>
                    <a:pt x="21077" y="12209"/>
                  </a:cubicBezTo>
                  <a:cubicBezTo>
                    <a:pt x="21135" y="12486"/>
                    <a:pt x="20671" y="12948"/>
                    <a:pt x="19742" y="13825"/>
                  </a:cubicBezTo>
                  <a:cubicBezTo>
                    <a:pt x="18813" y="14702"/>
                    <a:pt x="17419" y="15994"/>
                    <a:pt x="16723" y="17055"/>
                  </a:cubicBezTo>
                  <a:cubicBezTo>
                    <a:pt x="16026" y="18117"/>
                    <a:pt x="16026" y="18948"/>
                    <a:pt x="16955" y="19640"/>
                  </a:cubicBezTo>
                  <a:cubicBezTo>
                    <a:pt x="17884" y="20332"/>
                    <a:pt x="19742" y="20886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4477294" y="4811583"/>
              <a:ext cx="577851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5429"/>
                    <a:pt x="5538" y="9257"/>
                    <a:pt x="8624" y="5400"/>
                  </a:cubicBezTo>
                  <a:cubicBezTo>
                    <a:pt x="11710" y="1543"/>
                    <a:pt x="15112" y="0"/>
                    <a:pt x="17327" y="0"/>
                  </a:cubicBezTo>
                  <a:cubicBezTo>
                    <a:pt x="19543" y="0"/>
                    <a:pt x="20571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4509044" y="4866616"/>
              <a:ext cx="387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59" y="0"/>
                    <a:pt x="7318" y="0"/>
                    <a:pt x="10918" y="3600"/>
                  </a:cubicBezTo>
                  <a:cubicBezTo>
                    <a:pt x="14518" y="7200"/>
                    <a:pt x="1805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4544700" y="4334466"/>
              <a:ext cx="307245" cy="26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042" fill="norm" stroke="1" extrusionOk="0">
                  <a:moveTo>
                    <a:pt x="171" y="4422"/>
                  </a:moveTo>
                  <a:cubicBezTo>
                    <a:pt x="23" y="3083"/>
                    <a:pt x="-125" y="1743"/>
                    <a:pt x="171" y="906"/>
                  </a:cubicBezTo>
                  <a:cubicBezTo>
                    <a:pt x="467" y="69"/>
                    <a:pt x="1207" y="-266"/>
                    <a:pt x="2834" y="236"/>
                  </a:cubicBezTo>
                  <a:cubicBezTo>
                    <a:pt x="4461" y="739"/>
                    <a:pt x="6976" y="2078"/>
                    <a:pt x="8826" y="4339"/>
                  </a:cubicBezTo>
                  <a:cubicBezTo>
                    <a:pt x="10675" y="6599"/>
                    <a:pt x="11859" y="9781"/>
                    <a:pt x="11415" y="12711"/>
                  </a:cubicBezTo>
                  <a:cubicBezTo>
                    <a:pt x="10971" y="15641"/>
                    <a:pt x="8900" y="18320"/>
                    <a:pt x="7420" y="19743"/>
                  </a:cubicBezTo>
                  <a:cubicBezTo>
                    <a:pt x="5941" y="21167"/>
                    <a:pt x="5053" y="21334"/>
                    <a:pt x="4609" y="20664"/>
                  </a:cubicBezTo>
                  <a:cubicBezTo>
                    <a:pt x="4165" y="19994"/>
                    <a:pt x="4165" y="18487"/>
                    <a:pt x="5719" y="16143"/>
                  </a:cubicBezTo>
                  <a:cubicBezTo>
                    <a:pt x="7272" y="13799"/>
                    <a:pt x="10379" y="10618"/>
                    <a:pt x="12228" y="8692"/>
                  </a:cubicBezTo>
                  <a:cubicBezTo>
                    <a:pt x="14078" y="6767"/>
                    <a:pt x="14670" y="6097"/>
                    <a:pt x="15261" y="5511"/>
                  </a:cubicBezTo>
                  <a:cubicBezTo>
                    <a:pt x="15853" y="4925"/>
                    <a:pt x="16445" y="4422"/>
                    <a:pt x="16445" y="4841"/>
                  </a:cubicBezTo>
                  <a:cubicBezTo>
                    <a:pt x="16445" y="5260"/>
                    <a:pt x="15853" y="6599"/>
                    <a:pt x="15335" y="8525"/>
                  </a:cubicBezTo>
                  <a:cubicBezTo>
                    <a:pt x="14817" y="10450"/>
                    <a:pt x="14374" y="12962"/>
                    <a:pt x="15409" y="14971"/>
                  </a:cubicBezTo>
                  <a:cubicBezTo>
                    <a:pt x="16445" y="16981"/>
                    <a:pt x="18960" y="18487"/>
                    <a:pt x="21475" y="19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4845594" y="4090023"/>
              <a:ext cx="209551" cy="165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241"/>
                  </a:moveTo>
                  <a:cubicBezTo>
                    <a:pt x="1527" y="-29"/>
                    <a:pt x="3055" y="-299"/>
                    <a:pt x="4691" y="781"/>
                  </a:cubicBezTo>
                  <a:cubicBezTo>
                    <a:pt x="6327" y="1861"/>
                    <a:pt x="8073" y="4291"/>
                    <a:pt x="8182" y="7396"/>
                  </a:cubicBezTo>
                  <a:cubicBezTo>
                    <a:pt x="8291" y="10501"/>
                    <a:pt x="6764" y="14281"/>
                    <a:pt x="5564" y="16711"/>
                  </a:cubicBezTo>
                  <a:cubicBezTo>
                    <a:pt x="4364" y="19141"/>
                    <a:pt x="3491" y="20221"/>
                    <a:pt x="3927" y="20761"/>
                  </a:cubicBezTo>
                  <a:cubicBezTo>
                    <a:pt x="4364" y="21301"/>
                    <a:pt x="6109" y="21301"/>
                    <a:pt x="9273" y="20761"/>
                  </a:cubicBezTo>
                  <a:cubicBezTo>
                    <a:pt x="12436" y="20221"/>
                    <a:pt x="17018" y="19141"/>
                    <a:pt x="21600" y="18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8" name="Drawing"/>
          <p:cNvGrpSpPr/>
          <p:nvPr/>
        </p:nvGrpSpPr>
        <p:grpSpPr>
          <a:xfrm>
            <a:off x="285750" y="1656219"/>
            <a:ext cx="12693650" cy="7796098"/>
            <a:chOff x="0" y="0"/>
            <a:chExt cx="12693649" cy="7796096"/>
          </a:xfrm>
        </p:grpSpPr>
        <p:sp>
          <p:nvSpPr>
            <p:cNvPr id="794" name="Line"/>
            <p:cNvSpPr/>
            <p:nvPr/>
          </p:nvSpPr>
          <p:spPr>
            <a:xfrm>
              <a:off x="1244599" y="236080"/>
              <a:ext cx="25401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1800" y="6353"/>
                    <a:pt x="3600" y="12706"/>
                    <a:pt x="5400" y="16518"/>
                  </a:cubicBezTo>
                  <a:cubicBezTo>
                    <a:pt x="7200" y="20329"/>
                    <a:pt x="9000" y="21600"/>
                    <a:pt x="10800" y="21473"/>
                  </a:cubicBezTo>
                  <a:cubicBezTo>
                    <a:pt x="12600" y="21346"/>
                    <a:pt x="14400" y="19821"/>
                    <a:pt x="16200" y="18805"/>
                  </a:cubicBezTo>
                  <a:cubicBezTo>
                    <a:pt x="18000" y="17788"/>
                    <a:pt x="19800" y="17280"/>
                    <a:pt x="21600" y="16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44147" y="109609"/>
              <a:ext cx="312291" cy="404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251" fill="norm" stroke="1" extrusionOk="0">
                  <a:moveTo>
                    <a:pt x="16441" y="5651"/>
                  </a:moveTo>
                  <a:cubicBezTo>
                    <a:pt x="15873" y="4426"/>
                    <a:pt x="15305" y="3201"/>
                    <a:pt x="14310" y="2143"/>
                  </a:cubicBezTo>
                  <a:cubicBezTo>
                    <a:pt x="13315" y="1086"/>
                    <a:pt x="11894" y="195"/>
                    <a:pt x="10544" y="28"/>
                  </a:cubicBezTo>
                  <a:cubicBezTo>
                    <a:pt x="9194" y="-139"/>
                    <a:pt x="7915" y="418"/>
                    <a:pt x="6210" y="2422"/>
                  </a:cubicBezTo>
                  <a:cubicBezTo>
                    <a:pt x="4505" y="4426"/>
                    <a:pt x="2373" y="7877"/>
                    <a:pt x="1165" y="10828"/>
                  </a:cubicBezTo>
                  <a:cubicBezTo>
                    <a:pt x="-43" y="13779"/>
                    <a:pt x="-327" y="16228"/>
                    <a:pt x="384" y="18009"/>
                  </a:cubicBezTo>
                  <a:cubicBezTo>
                    <a:pt x="1094" y="19791"/>
                    <a:pt x="2799" y="20904"/>
                    <a:pt x="5286" y="21183"/>
                  </a:cubicBezTo>
                  <a:cubicBezTo>
                    <a:pt x="7773" y="21461"/>
                    <a:pt x="11041" y="20904"/>
                    <a:pt x="13741" y="19346"/>
                  </a:cubicBezTo>
                  <a:cubicBezTo>
                    <a:pt x="16441" y="17787"/>
                    <a:pt x="18573" y="15226"/>
                    <a:pt x="19781" y="12832"/>
                  </a:cubicBezTo>
                  <a:cubicBezTo>
                    <a:pt x="20989" y="10438"/>
                    <a:pt x="21273" y="8212"/>
                    <a:pt x="20634" y="6486"/>
                  </a:cubicBezTo>
                  <a:cubicBezTo>
                    <a:pt x="19994" y="4760"/>
                    <a:pt x="18431" y="3535"/>
                    <a:pt x="16584" y="3090"/>
                  </a:cubicBezTo>
                  <a:cubicBezTo>
                    <a:pt x="14736" y="2645"/>
                    <a:pt x="12605" y="2979"/>
                    <a:pt x="10473" y="3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651027" y="102730"/>
              <a:ext cx="15872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1080" y="0"/>
                  </a:moveTo>
                  <a:cubicBezTo>
                    <a:pt x="9944" y="3375"/>
                    <a:pt x="8807" y="6750"/>
                    <a:pt x="7101" y="9788"/>
                  </a:cubicBezTo>
                  <a:cubicBezTo>
                    <a:pt x="5396" y="12825"/>
                    <a:pt x="3123" y="15525"/>
                    <a:pt x="1701" y="17438"/>
                  </a:cubicBezTo>
                  <a:cubicBezTo>
                    <a:pt x="280" y="19350"/>
                    <a:pt x="-288" y="20475"/>
                    <a:pt x="138" y="21037"/>
                  </a:cubicBezTo>
                  <a:cubicBezTo>
                    <a:pt x="565" y="21600"/>
                    <a:pt x="1986" y="21600"/>
                    <a:pt x="5680" y="21600"/>
                  </a:cubicBezTo>
                  <a:cubicBezTo>
                    <a:pt x="9375" y="21600"/>
                    <a:pt x="15344" y="21600"/>
                    <a:pt x="21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930399" y="337680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930399" y="24243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3600" y="13200"/>
                  </a:cubicBezTo>
                  <a:cubicBezTo>
                    <a:pt x="7200" y="9600"/>
                    <a:pt x="144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2031999" y="242430"/>
              <a:ext cx="127001" cy="216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0"/>
                  </a:moveTo>
                  <a:cubicBezTo>
                    <a:pt x="360" y="5662"/>
                    <a:pt x="720" y="11324"/>
                    <a:pt x="900" y="15204"/>
                  </a:cubicBezTo>
                  <a:cubicBezTo>
                    <a:pt x="1080" y="19083"/>
                    <a:pt x="1080" y="21181"/>
                    <a:pt x="900" y="21390"/>
                  </a:cubicBezTo>
                  <a:cubicBezTo>
                    <a:pt x="720" y="21600"/>
                    <a:pt x="360" y="19922"/>
                    <a:pt x="900" y="17196"/>
                  </a:cubicBezTo>
                  <a:cubicBezTo>
                    <a:pt x="1440" y="14470"/>
                    <a:pt x="2880" y="10695"/>
                    <a:pt x="4320" y="8388"/>
                  </a:cubicBezTo>
                  <a:cubicBezTo>
                    <a:pt x="5760" y="6082"/>
                    <a:pt x="7200" y="5243"/>
                    <a:pt x="9000" y="4718"/>
                  </a:cubicBezTo>
                  <a:cubicBezTo>
                    <a:pt x="10800" y="4194"/>
                    <a:pt x="12960" y="3984"/>
                    <a:pt x="14940" y="6291"/>
                  </a:cubicBezTo>
                  <a:cubicBezTo>
                    <a:pt x="16920" y="8598"/>
                    <a:pt x="18720" y="13421"/>
                    <a:pt x="19800" y="16357"/>
                  </a:cubicBezTo>
                  <a:cubicBezTo>
                    <a:pt x="20880" y="19293"/>
                    <a:pt x="21240" y="20342"/>
                    <a:pt x="21600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2224146" y="279444"/>
              <a:ext cx="169804" cy="189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042" fill="norm" stroke="1" extrusionOk="0">
                  <a:moveTo>
                    <a:pt x="7698" y="6460"/>
                  </a:moveTo>
                  <a:cubicBezTo>
                    <a:pt x="8488" y="7399"/>
                    <a:pt x="9278" y="8338"/>
                    <a:pt x="10200" y="8103"/>
                  </a:cubicBezTo>
                  <a:cubicBezTo>
                    <a:pt x="11122" y="7868"/>
                    <a:pt x="12176" y="6460"/>
                    <a:pt x="12703" y="4816"/>
                  </a:cubicBezTo>
                  <a:cubicBezTo>
                    <a:pt x="13230" y="3173"/>
                    <a:pt x="13230" y="1294"/>
                    <a:pt x="12439" y="473"/>
                  </a:cubicBezTo>
                  <a:cubicBezTo>
                    <a:pt x="11649" y="-349"/>
                    <a:pt x="10069" y="-114"/>
                    <a:pt x="7961" y="1294"/>
                  </a:cubicBezTo>
                  <a:cubicBezTo>
                    <a:pt x="5854" y="2703"/>
                    <a:pt x="3220" y="5286"/>
                    <a:pt x="1639" y="8338"/>
                  </a:cubicBezTo>
                  <a:cubicBezTo>
                    <a:pt x="59" y="11390"/>
                    <a:pt x="-468" y="14912"/>
                    <a:pt x="454" y="17377"/>
                  </a:cubicBezTo>
                  <a:cubicBezTo>
                    <a:pt x="1376" y="19842"/>
                    <a:pt x="3747" y="21251"/>
                    <a:pt x="7434" y="21016"/>
                  </a:cubicBezTo>
                  <a:cubicBezTo>
                    <a:pt x="11122" y="20781"/>
                    <a:pt x="16127" y="18903"/>
                    <a:pt x="21132" y="17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363724" y="295500"/>
              <a:ext cx="119127" cy="16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179" fill="norm" stroke="1" extrusionOk="0">
                  <a:moveTo>
                    <a:pt x="15643" y="8011"/>
                  </a:moveTo>
                  <a:cubicBezTo>
                    <a:pt x="16022" y="6626"/>
                    <a:pt x="16401" y="5241"/>
                    <a:pt x="16590" y="3857"/>
                  </a:cubicBezTo>
                  <a:cubicBezTo>
                    <a:pt x="16780" y="2472"/>
                    <a:pt x="16780" y="1088"/>
                    <a:pt x="15643" y="395"/>
                  </a:cubicBezTo>
                  <a:cubicBezTo>
                    <a:pt x="14506" y="-297"/>
                    <a:pt x="12232" y="-297"/>
                    <a:pt x="9390" y="2195"/>
                  </a:cubicBezTo>
                  <a:cubicBezTo>
                    <a:pt x="6548" y="4688"/>
                    <a:pt x="3138" y="9672"/>
                    <a:pt x="1432" y="12857"/>
                  </a:cubicBezTo>
                  <a:cubicBezTo>
                    <a:pt x="-273" y="16041"/>
                    <a:pt x="-273" y="17426"/>
                    <a:pt x="485" y="18672"/>
                  </a:cubicBezTo>
                  <a:cubicBezTo>
                    <a:pt x="1243" y="19918"/>
                    <a:pt x="2759" y="21026"/>
                    <a:pt x="4464" y="21165"/>
                  </a:cubicBezTo>
                  <a:cubicBezTo>
                    <a:pt x="6169" y="21303"/>
                    <a:pt x="8064" y="20472"/>
                    <a:pt x="9959" y="18395"/>
                  </a:cubicBezTo>
                  <a:cubicBezTo>
                    <a:pt x="11853" y="16318"/>
                    <a:pt x="13748" y="12995"/>
                    <a:pt x="14885" y="10226"/>
                  </a:cubicBezTo>
                  <a:cubicBezTo>
                    <a:pt x="16022" y="7457"/>
                    <a:pt x="16401" y="5241"/>
                    <a:pt x="16401" y="5103"/>
                  </a:cubicBezTo>
                  <a:cubicBezTo>
                    <a:pt x="16401" y="4965"/>
                    <a:pt x="16022" y="6903"/>
                    <a:pt x="16022" y="9395"/>
                  </a:cubicBezTo>
                  <a:cubicBezTo>
                    <a:pt x="16022" y="11888"/>
                    <a:pt x="16401" y="14934"/>
                    <a:pt x="17348" y="16872"/>
                  </a:cubicBezTo>
                  <a:cubicBezTo>
                    <a:pt x="18295" y="18811"/>
                    <a:pt x="19811" y="19641"/>
                    <a:pt x="21327" y="20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2533649" y="274180"/>
              <a:ext cx="133351" cy="188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912"/>
                  </a:moveTo>
                  <a:cubicBezTo>
                    <a:pt x="1714" y="2912"/>
                    <a:pt x="3429" y="2912"/>
                    <a:pt x="5486" y="4126"/>
                  </a:cubicBezTo>
                  <a:cubicBezTo>
                    <a:pt x="7543" y="5339"/>
                    <a:pt x="9943" y="7766"/>
                    <a:pt x="10800" y="10557"/>
                  </a:cubicBezTo>
                  <a:cubicBezTo>
                    <a:pt x="11657" y="13348"/>
                    <a:pt x="10971" y="16503"/>
                    <a:pt x="9943" y="18566"/>
                  </a:cubicBezTo>
                  <a:cubicBezTo>
                    <a:pt x="8914" y="20629"/>
                    <a:pt x="7543" y="21600"/>
                    <a:pt x="6171" y="21600"/>
                  </a:cubicBezTo>
                  <a:cubicBezTo>
                    <a:pt x="4800" y="21600"/>
                    <a:pt x="3429" y="20629"/>
                    <a:pt x="3429" y="18688"/>
                  </a:cubicBezTo>
                  <a:cubicBezTo>
                    <a:pt x="3429" y="16746"/>
                    <a:pt x="4800" y="13834"/>
                    <a:pt x="8057" y="10557"/>
                  </a:cubicBezTo>
                  <a:cubicBezTo>
                    <a:pt x="11314" y="7281"/>
                    <a:pt x="16457" y="3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2686049" y="274180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705099" y="197980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900" y="10145"/>
                  </a:cubicBezTo>
                  <a:cubicBezTo>
                    <a:pt x="1800" y="6545"/>
                    <a:pt x="3600" y="3273"/>
                    <a:pt x="7200" y="1636"/>
                  </a:cubicBezTo>
                  <a:cubicBezTo>
                    <a:pt x="10800" y="0"/>
                    <a:pt x="16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820126" y="32880"/>
              <a:ext cx="75475" cy="48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24" fill="norm" stroke="1" extrusionOk="0">
                  <a:moveTo>
                    <a:pt x="21394" y="0"/>
                  </a:moveTo>
                  <a:cubicBezTo>
                    <a:pt x="15394" y="3789"/>
                    <a:pt x="9394" y="7579"/>
                    <a:pt x="5794" y="10847"/>
                  </a:cubicBezTo>
                  <a:cubicBezTo>
                    <a:pt x="2194" y="14116"/>
                    <a:pt x="994" y="16863"/>
                    <a:pt x="394" y="18474"/>
                  </a:cubicBezTo>
                  <a:cubicBezTo>
                    <a:pt x="-206" y="20084"/>
                    <a:pt x="-206" y="20558"/>
                    <a:pt x="994" y="20937"/>
                  </a:cubicBezTo>
                  <a:cubicBezTo>
                    <a:pt x="2194" y="21316"/>
                    <a:pt x="4594" y="21600"/>
                    <a:pt x="6994" y="21505"/>
                  </a:cubicBezTo>
                  <a:cubicBezTo>
                    <a:pt x="9394" y="21411"/>
                    <a:pt x="11794" y="20937"/>
                    <a:pt x="14194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793999" y="298449"/>
              <a:ext cx="248246" cy="525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57" fill="norm" stroke="1" extrusionOk="0">
                  <a:moveTo>
                    <a:pt x="0" y="2111"/>
                  </a:moveTo>
                  <a:cubicBezTo>
                    <a:pt x="2723" y="1681"/>
                    <a:pt x="5445" y="1251"/>
                    <a:pt x="7624" y="821"/>
                  </a:cubicBezTo>
                  <a:cubicBezTo>
                    <a:pt x="9802" y="390"/>
                    <a:pt x="11435" y="-40"/>
                    <a:pt x="11980" y="3"/>
                  </a:cubicBezTo>
                  <a:cubicBezTo>
                    <a:pt x="12524" y="46"/>
                    <a:pt x="11980" y="562"/>
                    <a:pt x="11526" y="1509"/>
                  </a:cubicBezTo>
                  <a:cubicBezTo>
                    <a:pt x="11072" y="2456"/>
                    <a:pt x="10709" y="3833"/>
                    <a:pt x="10709" y="4736"/>
                  </a:cubicBezTo>
                  <a:cubicBezTo>
                    <a:pt x="10709" y="5640"/>
                    <a:pt x="11072" y="6070"/>
                    <a:pt x="11708" y="6242"/>
                  </a:cubicBezTo>
                  <a:cubicBezTo>
                    <a:pt x="12343" y="6414"/>
                    <a:pt x="13250" y="6328"/>
                    <a:pt x="14067" y="6113"/>
                  </a:cubicBezTo>
                  <a:cubicBezTo>
                    <a:pt x="14884" y="5898"/>
                    <a:pt x="15610" y="5554"/>
                    <a:pt x="16245" y="5166"/>
                  </a:cubicBezTo>
                  <a:cubicBezTo>
                    <a:pt x="16881" y="4779"/>
                    <a:pt x="17425" y="4349"/>
                    <a:pt x="17788" y="4349"/>
                  </a:cubicBezTo>
                  <a:cubicBezTo>
                    <a:pt x="18151" y="4349"/>
                    <a:pt x="18333" y="4779"/>
                    <a:pt x="18696" y="6156"/>
                  </a:cubicBezTo>
                  <a:cubicBezTo>
                    <a:pt x="19059" y="7533"/>
                    <a:pt x="19603" y="9856"/>
                    <a:pt x="20239" y="12094"/>
                  </a:cubicBezTo>
                  <a:cubicBezTo>
                    <a:pt x="20874" y="14331"/>
                    <a:pt x="21600" y="16483"/>
                    <a:pt x="21146" y="18161"/>
                  </a:cubicBezTo>
                  <a:cubicBezTo>
                    <a:pt x="20692" y="19839"/>
                    <a:pt x="19059" y="21044"/>
                    <a:pt x="16699" y="21302"/>
                  </a:cubicBezTo>
                  <a:cubicBezTo>
                    <a:pt x="14339" y="21560"/>
                    <a:pt x="11254" y="20872"/>
                    <a:pt x="8168" y="2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3545334" y="305930"/>
              <a:ext cx="119743" cy="16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5" h="21028" fill="norm" stroke="1" extrusionOk="0">
                  <a:moveTo>
                    <a:pt x="18014" y="6480"/>
                  </a:moveTo>
                  <a:cubicBezTo>
                    <a:pt x="16934" y="4590"/>
                    <a:pt x="15854" y="2700"/>
                    <a:pt x="14414" y="1890"/>
                  </a:cubicBezTo>
                  <a:cubicBezTo>
                    <a:pt x="12974" y="1080"/>
                    <a:pt x="11174" y="1350"/>
                    <a:pt x="8474" y="3240"/>
                  </a:cubicBezTo>
                  <a:cubicBezTo>
                    <a:pt x="5774" y="5130"/>
                    <a:pt x="2174" y="8640"/>
                    <a:pt x="734" y="11880"/>
                  </a:cubicBezTo>
                  <a:cubicBezTo>
                    <a:pt x="-706" y="15120"/>
                    <a:pt x="14" y="18090"/>
                    <a:pt x="2534" y="19710"/>
                  </a:cubicBezTo>
                  <a:cubicBezTo>
                    <a:pt x="5054" y="21330"/>
                    <a:pt x="9374" y="21600"/>
                    <a:pt x="12974" y="19710"/>
                  </a:cubicBezTo>
                  <a:cubicBezTo>
                    <a:pt x="16574" y="17820"/>
                    <a:pt x="19454" y="13770"/>
                    <a:pt x="20174" y="10125"/>
                  </a:cubicBezTo>
                  <a:cubicBezTo>
                    <a:pt x="20894" y="6480"/>
                    <a:pt x="19454" y="3240"/>
                    <a:pt x="180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725005" y="0"/>
              <a:ext cx="84995" cy="48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56" fill="norm" stroke="1" extrusionOk="0">
                  <a:moveTo>
                    <a:pt x="21155" y="4578"/>
                  </a:moveTo>
                  <a:cubicBezTo>
                    <a:pt x="19575" y="3352"/>
                    <a:pt x="17994" y="2125"/>
                    <a:pt x="16414" y="1277"/>
                  </a:cubicBezTo>
                  <a:cubicBezTo>
                    <a:pt x="14833" y="428"/>
                    <a:pt x="13253" y="-44"/>
                    <a:pt x="11672" y="3"/>
                  </a:cubicBezTo>
                  <a:cubicBezTo>
                    <a:pt x="10092" y="50"/>
                    <a:pt x="8511" y="616"/>
                    <a:pt x="6404" y="2125"/>
                  </a:cubicBezTo>
                  <a:cubicBezTo>
                    <a:pt x="4296" y="3635"/>
                    <a:pt x="1662" y="6087"/>
                    <a:pt x="609" y="9483"/>
                  </a:cubicBezTo>
                  <a:cubicBezTo>
                    <a:pt x="-445" y="12878"/>
                    <a:pt x="82" y="17217"/>
                    <a:pt x="609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3676649" y="331330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4204789" y="63055"/>
              <a:ext cx="204556" cy="340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06" fill="norm" stroke="1" extrusionOk="0">
                  <a:moveTo>
                    <a:pt x="21046" y="2882"/>
                  </a:moveTo>
                  <a:cubicBezTo>
                    <a:pt x="21267" y="1954"/>
                    <a:pt x="21487" y="1027"/>
                    <a:pt x="21046" y="497"/>
                  </a:cubicBezTo>
                  <a:cubicBezTo>
                    <a:pt x="20605" y="-33"/>
                    <a:pt x="19503" y="-166"/>
                    <a:pt x="17630" y="232"/>
                  </a:cubicBezTo>
                  <a:cubicBezTo>
                    <a:pt x="15756" y="629"/>
                    <a:pt x="13111" y="1557"/>
                    <a:pt x="10356" y="3412"/>
                  </a:cubicBezTo>
                  <a:cubicBezTo>
                    <a:pt x="7601" y="5267"/>
                    <a:pt x="4736" y="8050"/>
                    <a:pt x="2973" y="10833"/>
                  </a:cubicBezTo>
                  <a:cubicBezTo>
                    <a:pt x="1209" y="13616"/>
                    <a:pt x="548" y="16398"/>
                    <a:pt x="218" y="18121"/>
                  </a:cubicBezTo>
                  <a:cubicBezTo>
                    <a:pt x="-113" y="19844"/>
                    <a:pt x="-113" y="20506"/>
                    <a:pt x="548" y="20904"/>
                  </a:cubicBezTo>
                  <a:cubicBezTo>
                    <a:pt x="1209" y="21301"/>
                    <a:pt x="2532" y="21434"/>
                    <a:pt x="5067" y="21169"/>
                  </a:cubicBezTo>
                  <a:cubicBezTo>
                    <a:pt x="7601" y="20904"/>
                    <a:pt x="11348" y="20241"/>
                    <a:pt x="15095" y="19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4210049" y="280530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4400549" y="255130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4582"/>
                    <a:pt x="8800" y="9164"/>
                    <a:pt x="12400" y="12764"/>
                  </a:cubicBezTo>
                  <a:cubicBezTo>
                    <a:pt x="16000" y="16364"/>
                    <a:pt x="188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4444999" y="274180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2400"/>
                    <a:pt x="9000" y="4800"/>
                    <a:pt x="5400" y="8400"/>
                  </a:cubicBezTo>
                  <a:cubicBezTo>
                    <a:pt x="1800" y="12000"/>
                    <a:pt x="9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533899" y="234861"/>
              <a:ext cx="113145" cy="402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0844" fill="norm" stroke="1" extrusionOk="0">
                  <a:moveTo>
                    <a:pt x="8247" y="6313"/>
                  </a:moveTo>
                  <a:cubicBezTo>
                    <a:pt x="5498" y="8835"/>
                    <a:pt x="2749" y="11357"/>
                    <a:pt x="1375" y="13714"/>
                  </a:cubicBezTo>
                  <a:cubicBezTo>
                    <a:pt x="0" y="16072"/>
                    <a:pt x="0" y="18265"/>
                    <a:pt x="0" y="19635"/>
                  </a:cubicBezTo>
                  <a:cubicBezTo>
                    <a:pt x="0" y="21006"/>
                    <a:pt x="0" y="21554"/>
                    <a:pt x="0" y="19416"/>
                  </a:cubicBezTo>
                  <a:cubicBezTo>
                    <a:pt x="0" y="17278"/>
                    <a:pt x="0" y="12453"/>
                    <a:pt x="785" y="9109"/>
                  </a:cubicBezTo>
                  <a:cubicBezTo>
                    <a:pt x="1571" y="5765"/>
                    <a:pt x="3142" y="3901"/>
                    <a:pt x="4320" y="2695"/>
                  </a:cubicBezTo>
                  <a:cubicBezTo>
                    <a:pt x="5498" y="1489"/>
                    <a:pt x="6284" y="941"/>
                    <a:pt x="7658" y="557"/>
                  </a:cubicBezTo>
                  <a:cubicBezTo>
                    <a:pt x="9033" y="173"/>
                    <a:pt x="10996" y="-46"/>
                    <a:pt x="12764" y="9"/>
                  </a:cubicBezTo>
                  <a:cubicBezTo>
                    <a:pt x="14531" y="64"/>
                    <a:pt x="16102" y="393"/>
                    <a:pt x="17869" y="1599"/>
                  </a:cubicBezTo>
                  <a:cubicBezTo>
                    <a:pt x="19636" y="2805"/>
                    <a:pt x="21600" y="4888"/>
                    <a:pt x="20815" y="6368"/>
                  </a:cubicBezTo>
                  <a:cubicBezTo>
                    <a:pt x="20029" y="7848"/>
                    <a:pt x="16495" y="8726"/>
                    <a:pt x="13549" y="9164"/>
                  </a:cubicBezTo>
                  <a:cubicBezTo>
                    <a:pt x="10604" y="9603"/>
                    <a:pt x="8247" y="9603"/>
                    <a:pt x="5891" y="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667249" y="237731"/>
              <a:ext cx="107951" cy="15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175" fill="norm" stroke="1" extrusionOk="0">
                  <a:moveTo>
                    <a:pt x="0" y="7355"/>
                  </a:moveTo>
                  <a:cubicBezTo>
                    <a:pt x="4154" y="7636"/>
                    <a:pt x="8308" y="7916"/>
                    <a:pt x="11631" y="7355"/>
                  </a:cubicBezTo>
                  <a:cubicBezTo>
                    <a:pt x="14954" y="6794"/>
                    <a:pt x="17447" y="5391"/>
                    <a:pt x="18485" y="3989"/>
                  </a:cubicBezTo>
                  <a:cubicBezTo>
                    <a:pt x="19523" y="2586"/>
                    <a:pt x="19108" y="1184"/>
                    <a:pt x="17862" y="482"/>
                  </a:cubicBezTo>
                  <a:cubicBezTo>
                    <a:pt x="16616" y="-219"/>
                    <a:pt x="14539" y="-219"/>
                    <a:pt x="11631" y="903"/>
                  </a:cubicBezTo>
                  <a:cubicBezTo>
                    <a:pt x="8723" y="2025"/>
                    <a:pt x="4985" y="4269"/>
                    <a:pt x="2700" y="7355"/>
                  </a:cubicBezTo>
                  <a:cubicBezTo>
                    <a:pt x="416" y="10441"/>
                    <a:pt x="-415" y="14368"/>
                    <a:pt x="1662" y="16893"/>
                  </a:cubicBezTo>
                  <a:cubicBezTo>
                    <a:pt x="3739" y="19417"/>
                    <a:pt x="8723" y="20539"/>
                    <a:pt x="12462" y="20960"/>
                  </a:cubicBezTo>
                  <a:cubicBezTo>
                    <a:pt x="16200" y="21381"/>
                    <a:pt x="18693" y="21100"/>
                    <a:pt x="21185" y="20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4821604" y="249726"/>
              <a:ext cx="86946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54" fill="norm" stroke="1" extrusionOk="0">
                  <a:moveTo>
                    <a:pt x="21125" y="2799"/>
                  </a:moveTo>
                  <a:cubicBezTo>
                    <a:pt x="19068" y="1490"/>
                    <a:pt x="17011" y="181"/>
                    <a:pt x="14696" y="18"/>
                  </a:cubicBezTo>
                  <a:cubicBezTo>
                    <a:pt x="12382" y="-146"/>
                    <a:pt x="9811" y="836"/>
                    <a:pt x="7239" y="3454"/>
                  </a:cubicBezTo>
                  <a:cubicBezTo>
                    <a:pt x="4668" y="6072"/>
                    <a:pt x="2096" y="10327"/>
                    <a:pt x="811" y="13272"/>
                  </a:cubicBezTo>
                  <a:cubicBezTo>
                    <a:pt x="-475" y="16218"/>
                    <a:pt x="-475" y="17854"/>
                    <a:pt x="2611" y="18999"/>
                  </a:cubicBezTo>
                  <a:cubicBezTo>
                    <a:pt x="5696" y="20145"/>
                    <a:pt x="11868" y="20799"/>
                    <a:pt x="18039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4965699" y="60611"/>
              <a:ext cx="76201" cy="37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21600" y="598"/>
                  </a:moveTo>
                  <a:cubicBezTo>
                    <a:pt x="19200" y="232"/>
                    <a:pt x="16800" y="-134"/>
                    <a:pt x="15000" y="49"/>
                  </a:cubicBezTo>
                  <a:cubicBezTo>
                    <a:pt x="13200" y="232"/>
                    <a:pt x="12000" y="964"/>
                    <a:pt x="9600" y="3405"/>
                  </a:cubicBezTo>
                  <a:cubicBezTo>
                    <a:pt x="7200" y="5846"/>
                    <a:pt x="3600" y="9995"/>
                    <a:pt x="1800" y="12863"/>
                  </a:cubicBezTo>
                  <a:cubicBezTo>
                    <a:pt x="0" y="15730"/>
                    <a:pt x="0" y="17317"/>
                    <a:pt x="0" y="18415"/>
                  </a:cubicBezTo>
                  <a:cubicBezTo>
                    <a:pt x="0" y="19513"/>
                    <a:pt x="0" y="20124"/>
                    <a:pt x="1200" y="20612"/>
                  </a:cubicBezTo>
                  <a:cubicBezTo>
                    <a:pt x="2400" y="21100"/>
                    <a:pt x="4800" y="21466"/>
                    <a:pt x="7500" y="21344"/>
                  </a:cubicBezTo>
                  <a:cubicBezTo>
                    <a:pt x="10200" y="21222"/>
                    <a:pt x="13200" y="20612"/>
                    <a:pt x="16200" y="20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4927599" y="251111"/>
              <a:ext cx="19050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960" y="2735"/>
                    <a:pt x="1920" y="-1585"/>
                    <a:pt x="5520" y="575"/>
                  </a:cubicBezTo>
                  <a:cubicBezTo>
                    <a:pt x="9120" y="2735"/>
                    <a:pt x="1536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5043715" y="278637"/>
              <a:ext cx="175985" cy="107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691" fill="norm" stroke="1" extrusionOk="0">
                  <a:moveTo>
                    <a:pt x="11350" y="364"/>
                  </a:moveTo>
                  <a:cubicBezTo>
                    <a:pt x="10065" y="-43"/>
                    <a:pt x="8779" y="-451"/>
                    <a:pt x="6850" y="1179"/>
                  </a:cubicBezTo>
                  <a:cubicBezTo>
                    <a:pt x="4922" y="2809"/>
                    <a:pt x="2350" y="6477"/>
                    <a:pt x="1065" y="9941"/>
                  </a:cubicBezTo>
                  <a:cubicBezTo>
                    <a:pt x="-221" y="13406"/>
                    <a:pt x="-221" y="16666"/>
                    <a:pt x="422" y="17889"/>
                  </a:cubicBezTo>
                  <a:cubicBezTo>
                    <a:pt x="1065" y="19111"/>
                    <a:pt x="2350" y="18296"/>
                    <a:pt x="3379" y="16870"/>
                  </a:cubicBezTo>
                  <a:cubicBezTo>
                    <a:pt x="4408" y="15443"/>
                    <a:pt x="5179" y="13406"/>
                    <a:pt x="5950" y="11572"/>
                  </a:cubicBezTo>
                  <a:cubicBezTo>
                    <a:pt x="6722" y="9738"/>
                    <a:pt x="7493" y="8107"/>
                    <a:pt x="7750" y="8311"/>
                  </a:cubicBezTo>
                  <a:cubicBezTo>
                    <a:pt x="8008" y="8515"/>
                    <a:pt x="7750" y="10553"/>
                    <a:pt x="7493" y="12998"/>
                  </a:cubicBezTo>
                  <a:cubicBezTo>
                    <a:pt x="7236" y="15443"/>
                    <a:pt x="6979" y="18296"/>
                    <a:pt x="7879" y="19723"/>
                  </a:cubicBezTo>
                  <a:cubicBezTo>
                    <a:pt x="8779" y="21149"/>
                    <a:pt x="10836" y="21149"/>
                    <a:pt x="13279" y="18704"/>
                  </a:cubicBezTo>
                  <a:cubicBezTo>
                    <a:pt x="15722" y="16258"/>
                    <a:pt x="18550" y="11368"/>
                    <a:pt x="21379" y="6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5183936" y="22612"/>
              <a:ext cx="188165" cy="40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08" fill="norm" stroke="1" extrusionOk="0">
                  <a:moveTo>
                    <a:pt x="15575" y="1558"/>
                  </a:moveTo>
                  <a:cubicBezTo>
                    <a:pt x="15575" y="883"/>
                    <a:pt x="15575" y="208"/>
                    <a:pt x="14975" y="40"/>
                  </a:cubicBezTo>
                  <a:cubicBezTo>
                    <a:pt x="14375" y="-129"/>
                    <a:pt x="13175" y="208"/>
                    <a:pt x="11375" y="1727"/>
                  </a:cubicBezTo>
                  <a:cubicBezTo>
                    <a:pt x="9575" y="3246"/>
                    <a:pt x="7175" y="5946"/>
                    <a:pt x="5615" y="8871"/>
                  </a:cubicBezTo>
                  <a:cubicBezTo>
                    <a:pt x="4055" y="11796"/>
                    <a:pt x="3335" y="14946"/>
                    <a:pt x="2975" y="16858"/>
                  </a:cubicBezTo>
                  <a:cubicBezTo>
                    <a:pt x="2615" y="18771"/>
                    <a:pt x="2615" y="19446"/>
                    <a:pt x="2975" y="20008"/>
                  </a:cubicBezTo>
                  <a:cubicBezTo>
                    <a:pt x="3335" y="20571"/>
                    <a:pt x="4055" y="21021"/>
                    <a:pt x="5015" y="21246"/>
                  </a:cubicBezTo>
                  <a:cubicBezTo>
                    <a:pt x="5975" y="21471"/>
                    <a:pt x="7175" y="21471"/>
                    <a:pt x="7895" y="21190"/>
                  </a:cubicBezTo>
                  <a:cubicBezTo>
                    <a:pt x="8615" y="20908"/>
                    <a:pt x="8855" y="20346"/>
                    <a:pt x="8135" y="19277"/>
                  </a:cubicBezTo>
                  <a:cubicBezTo>
                    <a:pt x="7415" y="18208"/>
                    <a:pt x="5735" y="16633"/>
                    <a:pt x="4415" y="15621"/>
                  </a:cubicBezTo>
                  <a:cubicBezTo>
                    <a:pt x="3095" y="14608"/>
                    <a:pt x="2135" y="14158"/>
                    <a:pt x="1295" y="13709"/>
                  </a:cubicBezTo>
                  <a:cubicBezTo>
                    <a:pt x="455" y="13258"/>
                    <a:pt x="-265" y="12808"/>
                    <a:pt x="95" y="12471"/>
                  </a:cubicBezTo>
                  <a:cubicBezTo>
                    <a:pt x="455" y="12133"/>
                    <a:pt x="1895" y="11908"/>
                    <a:pt x="3815" y="11908"/>
                  </a:cubicBezTo>
                  <a:cubicBezTo>
                    <a:pt x="5735" y="11908"/>
                    <a:pt x="8135" y="12133"/>
                    <a:pt x="10055" y="12752"/>
                  </a:cubicBezTo>
                  <a:cubicBezTo>
                    <a:pt x="11975" y="13371"/>
                    <a:pt x="13415" y="14384"/>
                    <a:pt x="14255" y="15227"/>
                  </a:cubicBezTo>
                  <a:cubicBezTo>
                    <a:pt x="15095" y="16071"/>
                    <a:pt x="15335" y="16746"/>
                    <a:pt x="15455" y="17590"/>
                  </a:cubicBezTo>
                  <a:cubicBezTo>
                    <a:pt x="15575" y="18434"/>
                    <a:pt x="15575" y="19446"/>
                    <a:pt x="15815" y="19615"/>
                  </a:cubicBezTo>
                  <a:cubicBezTo>
                    <a:pt x="16055" y="19784"/>
                    <a:pt x="16535" y="19109"/>
                    <a:pt x="17495" y="17590"/>
                  </a:cubicBezTo>
                  <a:cubicBezTo>
                    <a:pt x="18455" y="16071"/>
                    <a:pt x="19895" y="13709"/>
                    <a:pt x="21335" y="1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5393266" y="255130"/>
              <a:ext cx="72995" cy="16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70" fill="norm" stroke="1" extrusionOk="0">
                  <a:moveTo>
                    <a:pt x="14194" y="0"/>
                  </a:moveTo>
                  <a:cubicBezTo>
                    <a:pt x="9874" y="3780"/>
                    <a:pt x="5554" y="7560"/>
                    <a:pt x="3086" y="10530"/>
                  </a:cubicBezTo>
                  <a:cubicBezTo>
                    <a:pt x="617" y="13500"/>
                    <a:pt x="0" y="15660"/>
                    <a:pt x="0" y="17550"/>
                  </a:cubicBezTo>
                  <a:cubicBezTo>
                    <a:pt x="0" y="19440"/>
                    <a:pt x="617" y="21060"/>
                    <a:pt x="2469" y="21330"/>
                  </a:cubicBezTo>
                  <a:cubicBezTo>
                    <a:pt x="4320" y="21600"/>
                    <a:pt x="7406" y="20520"/>
                    <a:pt x="10800" y="17685"/>
                  </a:cubicBezTo>
                  <a:cubicBezTo>
                    <a:pt x="14194" y="14850"/>
                    <a:pt x="17897" y="10260"/>
                    <a:pt x="19749" y="7290"/>
                  </a:cubicBezTo>
                  <a:cubicBezTo>
                    <a:pt x="21600" y="4320"/>
                    <a:pt x="21600" y="2970"/>
                    <a:pt x="20674" y="2835"/>
                  </a:cubicBezTo>
                  <a:cubicBezTo>
                    <a:pt x="19749" y="2700"/>
                    <a:pt x="17897" y="3780"/>
                    <a:pt x="16046" y="4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5518149" y="263212"/>
              <a:ext cx="158751" cy="220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683"/>
                  </a:moveTo>
                  <a:cubicBezTo>
                    <a:pt x="864" y="861"/>
                    <a:pt x="1728" y="38"/>
                    <a:pt x="2736" y="38"/>
                  </a:cubicBezTo>
                  <a:cubicBezTo>
                    <a:pt x="3744" y="38"/>
                    <a:pt x="4896" y="861"/>
                    <a:pt x="5616" y="2506"/>
                  </a:cubicBezTo>
                  <a:cubicBezTo>
                    <a:pt x="6336" y="4152"/>
                    <a:pt x="6624" y="6621"/>
                    <a:pt x="6624" y="8369"/>
                  </a:cubicBezTo>
                  <a:cubicBezTo>
                    <a:pt x="6624" y="10118"/>
                    <a:pt x="6336" y="11146"/>
                    <a:pt x="5472" y="12175"/>
                  </a:cubicBezTo>
                  <a:cubicBezTo>
                    <a:pt x="4608" y="13203"/>
                    <a:pt x="3168" y="14232"/>
                    <a:pt x="2448" y="14129"/>
                  </a:cubicBezTo>
                  <a:cubicBezTo>
                    <a:pt x="1728" y="14026"/>
                    <a:pt x="1728" y="12792"/>
                    <a:pt x="2880" y="10426"/>
                  </a:cubicBezTo>
                  <a:cubicBezTo>
                    <a:pt x="4032" y="8061"/>
                    <a:pt x="6336" y="4563"/>
                    <a:pt x="8064" y="2506"/>
                  </a:cubicBezTo>
                  <a:cubicBezTo>
                    <a:pt x="9792" y="449"/>
                    <a:pt x="10944" y="-168"/>
                    <a:pt x="12672" y="38"/>
                  </a:cubicBezTo>
                  <a:cubicBezTo>
                    <a:pt x="14400" y="243"/>
                    <a:pt x="16704" y="1272"/>
                    <a:pt x="18288" y="4975"/>
                  </a:cubicBezTo>
                  <a:cubicBezTo>
                    <a:pt x="19872" y="8678"/>
                    <a:pt x="20736" y="15055"/>
                    <a:pt x="2160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6126833" y="113713"/>
              <a:ext cx="132444" cy="36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52" fill="norm" stroke="1" extrusionOk="0">
                  <a:moveTo>
                    <a:pt x="13104" y="5346"/>
                  </a:moveTo>
                  <a:cubicBezTo>
                    <a:pt x="15762" y="4222"/>
                    <a:pt x="18421" y="3098"/>
                    <a:pt x="19750" y="2224"/>
                  </a:cubicBezTo>
                  <a:cubicBezTo>
                    <a:pt x="21079" y="1350"/>
                    <a:pt x="21079" y="726"/>
                    <a:pt x="20082" y="351"/>
                  </a:cubicBezTo>
                  <a:cubicBezTo>
                    <a:pt x="19085" y="-23"/>
                    <a:pt x="17091" y="-148"/>
                    <a:pt x="14931" y="227"/>
                  </a:cubicBezTo>
                  <a:cubicBezTo>
                    <a:pt x="12771" y="601"/>
                    <a:pt x="10445" y="1475"/>
                    <a:pt x="7787" y="4097"/>
                  </a:cubicBezTo>
                  <a:cubicBezTo>
                    <a:pt x="5128" y="6719"/>
                    <a:pt x="2137" y="11089"/>
                    <a:pt x="808" y="13961"/>
                  </a:cubicBezTo>
                  <a:cubicBezTo>
                    <a:pt x="-521" y="16832"/>
                    <a:pt x="-189" y="18206"/>
                    <a:pt x="1639" y="19205"/>
                  </a:cubicBezTo>
                  <a:cubicBezTo>
                    <a:pt x="3467" y="20203"/>
                    <a:pt x="6790" y="20828"/>
                    <a:pt x="10113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6331483" y="178930"/>
              <a:ext cx="113767" cy="31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31" fill="norm" stroke="1" extrusionOk="0">
                  <a:moveTo>
                    <a:pt x="7099" y="0"/>
                  </a:moveTo>
                  <a:cubicBezTo>
                    <a:pt x="5099" y="4005"/>
                    <a:pt x="3099" y="8011"/>
                    <a:pt x="1899" y="11229"/>
                  </a:cubicBezTo>
                  <a:cubicBezTo>
                    <a:pt x="699" y="14448"/>
                    <a:pt x="299" y="16879"/>
                    <a:pt x="99" y="18525"/>
                  </a:cubicBezTo>
                  <a:cubicBezTo>
                    <a:pt x="-101" y="20170"/>
                    <a:pt x="-101" y="21028"/>
                    <a:pt x="1099" y="21314"/>
                  </a:cubicBezTo>
                  <a:cubicBezTo>
                    <a:pt x="2299" y="21600"/>
                    <a:pt x="4699" y="21314"/>
                    <a:pt x="8299" y="20956"/>
                  </a:cubicBezTo>
                  <a:cubicBezTo>
                    <a:pt x="11899" y="20599"/>
                    <a:pt x="16699" y="20170"/>
                    <a:pt x="21499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6528437" y="229231"/>
              <a:ext cx="144043" cy="237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052" fill="norm" stroke="1" extrusionOk="0">
                  <a:moveTo>
                    <a:pt x="18689" y="4552"/>
                  </a:moveTo>
                  <a:cubicBezTo>
                    <a:pt x="18063" y="2862"/>
                    <a:pt x="17436" y="1172"/>
                    <a:pt x="16341" y="420"/>
                  </a:cubicBezTo>
                  <a:cubicBezTo>
                    <a:pt x="15245" y="-331"/>
                    <a:pt x="13680" y="-143"/>
                    <a:pt x="11019" y="1547"/>
                  </a:cubicBezTo>
                  <a:cubicBezTo>
                    <a:pt x="8358" y="3238"/>
                    <a:pt x="4602" y="6431"/>
                    <a:pt x="2567" y="9530"/>
                  </a:cubicBezTo>
                  <a:cubicBezTo>
                    <a:pt x="532" y="12629"/>
                    <a:pt x="219" y="15634"/>
                    <a:pt x="63" y="17606"/>
                  </a:cubicBezTo>
                  <a:cubicBezTo>
                    <a:pt x="-94" y="19579"/>
                    <a:pt x="-94" y="20518"/>
                    <a:pt x="1784" y="20893"/>
                  </a:cubicBezTo>
                  <a:cubicBezTo>
                    <a:pt x="3663" y="21269"/>
                    <a:pt x="7419" y="21081"/>
                    <a:pt x="11019" y="19203"/>
                  </a:cubicBezTo>
                  <a:cubicBezTo>
                    <a:pt x="14619" y="17325"/>
                    <a:pt x="18063" y="13756"/>
                    <a:pt x="19784" y="11220"/>
                  </a:cubicBezTo>
                  <a:cubicBezTo>
                    <a:pt x="21506" y="8685"/>
                    <a:pt x="21506" y="7182"/>
                    <a:pt x="21036" y="6055"/>
                  </a:cubicBezTo>
                  <a:cubicBezTo>
                    <a:pt x="20567" y="4928"/>
                    <a:pt x="19628" y="4177"/>
                    <a:pt x="18376" y="3989"/>
                  </a:cubicBezTo>
                  <a:cubicBezTo>
                    <a:pt x="17123" y="3801"/>
                    <a:pt x="15558" y="4177"/>
                    <a:pt x="13993" y="4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6744205" y="178830"/>
              <a:ext cx="189995" cy="30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07" fill="norm" stroke="1" extrusionOk="0">
                  <a:moveTo>
                    <a:pt x="21543" y="907"/>
                  </a:moveTo>
                  <a:cubicBezTo>
                    <a:pt x="20823" y="307"/>
                    <a:pt x="20103" y="-293"/>
                    <a:pt x="17463" y="157"/>
                  </a:cubicBezTo>
                  <a:cubicBezTo>
                    <a:pt x="14823" y="607"/>
                    <a:pt x="10263" y="2107"/>
                    <a:pt x="7143" y="4882"/>
                  </a:cubicBezTo>
                  <a:cubicBezTo>
                    <a:pt x="4023" y="7657"/>
                    <a:pt x="2343" y="11707"/>
                    <a:pt x="1383" y="14107"/>
                  </a:cubicBezTo>
                  <a:cubicBezTo>
                    <a:pt x="423" y="16507"/>
                    <a:pt x="183" y="17257"/>
                    <a:pt x="63" y="18082"/>
                  </a:cubicBezTo>
                  <a:cubicBezTo>
                    <a:pt x="-57" y="18907"/>
                    <a:pt x="-57" y="19807"/>
                    <a:pt x="543" y="20407"/>
                  </a:cubicBezTo>
                  <a:cubicBezTo>
                    <a:pt x="1143" y="21007"/>
                    <a:pt x="2343" y="21307"/>
                    <a:pt x="5343" y="21307"/>
                  </a:cubicBezTo>
                  <a:cubicBezTo>
                    <a:pt x="8343" y="21307"/>
                    <a:pt x="13143" y="21007"/>
                    <a:pt x="17943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6750049" y="363080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6800"/>
                    <a:pt x="8800" y="12000"/>
                    <a:pt x="12400" y="8400"/>
                  </a:cubicBezTo>
                  <a:cubicBezTo>
                    <a:pt x="16000" y="4800"/>
                    <a:pt x="18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7048499" y="191630"/>
              <a:ext cx="11662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314" y="0"/>
                  </a:moveTo>
                  <a:cubicBezTo>
                    <a:pt x="6943" y="372"/>
                    <a:pt x="11571" y="745"/>
                    <a:pt x="15236" y="2048"/>
                  </a:cubicBezTo>
                  <a:cubicBezTo>
                    <a:pt x="18900" y="3352"/>
                    <a:pt x="21600" y="5586"/>
                    <a:pt x="21214" y="8441"/>
                  </a:cubicBezTo>
                  <a:cubicBezTo>
                    <a:pt x="20829" y="11297"/>
                    <a:pt x="17357" y="14772"/>
                    <a:pt x="13307" y="17069"/>
                  </a:cubicBezTo>
                  <a:cubicBezTo>
                    <a:pt x="9257" y="19366"/>
                    <a:pt x="4629" y="204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841499" y="636493"/>
              <a:ext cx="3473451" cy="13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21544"/>
                  </a:moveTo>
                  <a:cubicBezTo>
                    <a:pt x="461" y="20235"/>
                    <a:pt x="921" y="18926"/>
                    <a:pt x="1395" y="18108"/>
                  </a:cubicBezTo>
                  <a:cubicBezTo>
                    <a:pt x="1869" y="17289"/>
                    <a:pt x="2356" y="16962"/>
                    <a:pt x="2810" y="16471"/>
                  </a:cubicBezTo>
                  <a:cubicBezTo>
                    <a:pt x="3264" y="15980"/>
                    <a:pt x="3686" y="15326"/>
                    <a:pt x="4173" y="14671"/>
                  </a:cubicBezTo>
                  <a:cubicBezTo>
                    <a:pt x="4660" y="14017"/>
                    <a:pt x="5212" y="13362"/>
                    <a:pt x="5699" y="12708"/>
                  </a:cubicBezTo>
                  <a:cubicBezTo>
                    <a:pt x="6186" y="12053"/>
                    <a:pt x="6608" y="11399"/>
                    <a:pt x="7062" y="10580"/>
                  </a:cubicBezTo>
                  <a:cubicBezTo>
                    <a:pt x="7516" y="9762"/>
                    <a:pt x="8003" y="8780"/>
                    <a:pt x="8490" y="7962"/>
                  </a:cubicBezTo>
                  <a:cubicBezTo>
                    <a:pt x="8977" y="7144"/>
                    <a:pt x="9464" y="6489"/>
                    <a:pt x="9944" y="5835"/>
                  </a:cubicBezTo>
                  <a:cubicBezTo>
                    <a:pt x="10425" y="5180"/>
                    <a:pt x="10899" y="4526"/>
                    <a:pt x="11399" y="3871"/>
                  </a:cubicBezTo>
                  <a:cubicBezTo>
                    <a:pt x="11899" y="3217"/>
                    <a:pt x="12426" y="2562"/>
                    <a:pt x="12939" y="2071"/>
                  </a:cubicBezTo>
                  <a:cubicBezTo>
                    <a:pt x="13452" y="1580"/>
                    <a:pt x="13952" y="1253"/>
                    <a:pt x="14426" y="1089"/>
                  </a:cubicBezTo>
                  <a:cubicBezTo>
                    <a:pt x="14900" y="926"/>
                    <a:pt x="15348" y="926"/>
                    <a:pt x="15894" y="762"/>
                  </a:cubicBezTo>
                  <a:cubicBezTo>
                    <a:pt x="16440" y="599"/>
                    <a:pt x="17085" y="271"/>
                    <a:pt x="17697" y="108"/>
                  </a:cubicBezTo>
                  <a:cubicBezTo>
                    <a:pt x="18309" y="-56"/>
                    <a:pt x="18888" y="-56"/>
                    <a:pt x="19481" y="271"/>
                  </a:cubicBezTo>
                  <a:cubicBezTo>
                    <a:pt x="20073" y="599"/>
                    <a:pt x="20679" y="1253"/>
                    <a:pt x="21034" y="1580"/>
                  </a:cubicBezTo>
                  <a:cubicBezTo>
                    <a:pt x="21389" y="1908"/>
                    <a:pt x="21495" y="1908"/>
                    <a:pt x="21600" y="1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2527299" y="712330"/>
              <a:ext cx="3219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3" y="20829"/>
                    <a:pt x="966" y="20057"/>
                    <a:pt x="1491" y="19671"/>
                  </a:cubicBezTo>
                  <a:cubicBezTo>
                    <a:pt x="2017" y="19286"/>
                    <a:pt x="2585" y="19286"/>
                    <a:pt x="3153" y="19029"/>
                  </a:cubicBezTo>
                  <a:cubicBezTo>
                    <a:pt x="3721" y="18771"/>
                    <a:pt x="4289" y="18257"/>
                    <a:pt x="4800" y="17614"/>
                  </a:cubicBezTo>
                  <a:cubicBezTo>
                    <a:pt x="5311" y="16971"/>
                    <a:pt x="5766" y="16200"/>
                    <a:pt x="6249" y="15300"/>
                  </a:cubicBezTo>
                  <a:cubicBezTo>
                    <a:pt x="6731" y="14400"/>
                    <a:pt x="7243" y="13371"/>
                    <a:pt x="7761" y="12471"/>
                  </a:cubicBezTo>
                  <a:cubicBezTo>
                    <a:pt x="8279" y="11571"/>
                    <a:pt x="8805" y="10800"/>
                    <a:pt x="9316" y="10029"/>
                  </a:cubicBezTo>
                  <a:cubicBezTo>
                    <a:pt x="9827" y="9257"/>
                    <a:pt x="10324" y="8486"/>
                    <a:pt x="10850" y="7843"/>
                  </a:cubicBezTo>
                  <a:cubicBezTo>
                    <a:pt x="11375" y="7200"/>
                    <a:pt x="11929" y="6686"/>
                    <a:pt x="12440" y="6171"/>
                  </a:cubicBezTo>
                  <a:cubicBezTo>
                    <a:pt x="12951" y="5657"/>
                    <a:pt x="13420" y="5143"/>
                    <a:pt x="13896" y="4757"/>
                  </a:cubicBezTo>
                  <a:cubicBezTo>
                    <a:pt x="14372" y="4371"/>
                    <a:pt x="14854" y="4114"/>
                    <a:pt x="15415" y="3729"/>
                  </a:cubicBezTo>
                  <a:cubicBezTo>
                    <a:pt x="15976" y="3343"/>
                    <a:pt x="16615" y="2829"/>
                    <a:pt x="17297" y="2443"/>
                  </a:cubicBezTo>
                  <a:cubicBezTo>
                    <a:pt x="17979" y="2057"/>
                    <a:pt x="18703" y="1800"/>
                    <a:pt x="19427" y="1414"/>
                  </a:cubicBezTo>
                  <a:cubicBezTo>
                    <a:pt x="20151" y="1029"/>
                    <a:pt x="20876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7410450" y="331330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277099" y="585330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543" y="16457"/>
                    <a:pt x="17486" y="11314"/>
                    <a:pt x="13886" y="7714"/>
                  </a:cubicBezTo>
                  <a:cubicBezTo>
                    <a:pt x="10286" y="4114"/>
                    <a:pt x="5143" y="2057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174749" y="1465303"/>
              <a:ext cx="241301" cy="47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123"/>
                  </a:moveTo>
                  <a:cubicBezTo>
                    <a:pt x="19705" y="26"/>
                    <a:pt x="17811" y="-71"/>
                    <a:pt x="15063" y="74"/>
                  </a:cubicBezTo>
                  <a:cubicBezTo>
                    <a:pt x="12316" y="220"/>
                    <a:pt x="8716" y="607"/>
                    <a:pt x="6537" y="946"/>
                  </a:cubicBezTo>
                  <a:cubicBezTo>
                    <a:pt x="4358" y="1285"/>
                    <a:pt x="3600" y="1576"/>
                    <a:pt x="2937" y="2690"/>
                  </a:cubicBezTo>
                  <a:cubicBezTo>
                    <a:pt x="2274" y="3803"/>
                    <a:pt x="1705" y="5741"/>
                    <a:pt x="1232" y="8356"/>
                  </a:cubicBezTo>
                  <a:cubicBezTo>
                    <a:pt x="758" y="10971"/>
                    <a:pt x="379" y="14264"/>
                    <a:pt x="189" y="16202"/>
                  </a:cubicBezTo>
                  <a:cubicBezTo>
                    <a:pt x="0" y="18139"/>
                    <a:pt x="0" y="18720"/>
                    <a:pt x="0" y="19350"/>
                  </a:cubicBezTo>
                  <a:cubicBezTo>
                    <a:pt x="0" y="19979"/>
                    <a:pt x="0" y="20657"/>
                    <a:pt x="568" y="21045"/>
                  </a:cubicBezTo>
                  <a:cubicBezTo>
                    <a:pt x="1137" y="21432"/>
                    <a:pt x="2274" y="21529"/>
                    <a:pt x="4547" y="21529"/>
                  </a:cubicBezTo>
                  <a:cubicBezTo>
                    <a:pt x="6821" y="21529"/>
                    <a:pt x="10232" y="21432"/>
                    <a:pt x="12505" y="21142"/>
                  </a:cubicBezTo>
                  <a:cubicBezTo>
                    <a:pt x="14779" y="20851"/>
                    <a:pt x="15916" y="20367"/>
                    <a:pt x="17053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1181099" y="1721980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5300"/>
                    <a:pt x="10400" y="9000"/>
                    <a:pt x="14000" y="5400"/>
                  </a:cubicBezTo>
                  <a:cubicBezTo>
                    <a:pt x="17600" y="1800"/>
                    <a:pt x="196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506662" y="1406128"/>
              <a:ext cx="252288" cy="48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48" fill="norm" stroke="1" extrusionOk="0">
                  <a:moveTo>
                    <a:pt x="21277" y="1054"/>
                  </a:moveTo>
                  <a:cubicBezTo>
                    <a:pt x="20741" y="678"/>
                    <a:pt x="20206" y="303"/>
                    <a:pt x="19313" y="115"/>
                  </a:cubicBezTo>
                  <a:cubicBezTo>
                    <a:pt x="18421" y="-73"/>
                    <a:pt x="17171" y="-73"/>
                    <a:pt x="14672" y="444"/>
                  </a:cubicBezTo>
                  <a:cubicBezTo>
                    <a:pt x="12173" y="960"/>
                    <a:pt x="8424" y="1993"/>
                    <a:pt x="6014" y="2979"/>
                  </a:cubicBezTo>
                  <a:cubicBezTo>
                    <a:pt x="3604" y="3965"/>
                    <a:pt x="2533" y="4904"/>
                    <a:pt x="1908" y="6783"/>
                  </a:cubicBezTo>
                  <a:cubicBezTo>
                    <a:pt x="1284" y="8661"/>
                    <a:pt x="1105" y="11478"/>
                    <a:pt x="927" y="13873"/>
                  </a:cubicBezTo>
                  <a:cubicBezTo>
                    <a:pt x="748" y="16268"/>
                    <a:pt x="570" y="18240"/>
                    <a:pt x="302" y="19461"/>
                  </a:cubicBezTo>
                  <a:cubicBezTo>
                    <a:pt x="34" y="20682"/>
                    <a:pt x="-323" y="21151"/>
                    <a:pt x="570" y="21339"/>
                  </a:cubicBezTo>
                  <a:cubicBezTo>
                    <a:pt x="1462" y="21527"/>
                    <a:pt x="3604" y="21433"/>
                    <a:pt x="5300" y="21339"/>
                  </a:cubicBezTo>
                  <a:cubicBezTo>
                    <a:pt x="6996" y="21245"/>
                    <a:pt x="8246" y="21151"/>
                    <a:pt x="9495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733549" y="1569580"/>
              <a:ext cx="2286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750"/>
                    <a:pt x="8000" y="7500"/>
                    <a:pt x="11200" y="10875"/>
                  </a:cubicBezTo>
                  <a:cubicBezTo>
                    <a:pt x="14400" y="14250"/>
                    <a:pt x="16800" y="17250"/>
                    <a:pt x="18400" y="18975"/>
                  </a:cubicBezTo>
                  <a:cubicBezTo>
                    <a:pt x="20000" y="20700"/>
                    <a:pt x="2080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762034" y="1544180"/>
              <a:ext cx="18741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18819" y="2671"/>
                    <a:pt x="16150" y="5342"/>
                    <a:pt x="13237" y="8477"/>
                  </a:cubicBezTo>
                  <a:cubicBezTo>
                    <a:pt x="10325" y="11613"/>
                    <a:pt x="7170" y="15213"/>
                    <a:pt x="5228" y="17245"/>
                  </a:cubicBezTo>
                  <a:cubicBezTo>
                    <a:pt x="3287" y="19277"/>
                    <a:pt x="2559" y="19742"/>
                    <a:pt x="1709" y="20323"/>
                  </a:cubicBezTo>
                  <a:cubicBezTo>
                    <a:pt x="860" y="20903"/>
                    <a:pt x="-111" y="21600"/>
                    <a:pt x="10" y="21600"/>
                  </a:cubicBezTo>
                  <a:cubicBezTo>
                    <a:pt x="132" y="21600"/>
                    <a:pt x="1345" y="20903"/>
                    <a:pt x="2559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076449" y="1728330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9800"/>
                    <a:pt x="11676" y="18000"/>
                    <a:pt x="15276" y="14400"/>
                  </a:cubicBezTo>
                  <a:cubicBezTo>
                    <a:pt x="18876" y="10800"/>
                    <a:pt x="2023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2226172" y="1633080"/>
              <a:ext cx="2172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696"/>
                    <a:pt x="-1443" y="9391"/>
                    <a:pt x="1502" y="12991"/>
                  </a:cubicBezTo>
                  <a:cubicBezTo>
                    <a:pt x="4448" y="16591"/>
                    <a:pt x="12302" y="19096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2578099" y="1499730"/>
              <a:ext cx="1651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5236"/>
                    <a:pt x="8308" y="10473"/>
                    <a:pt x="11908" y="14073"/>
                  </a:cubicBezTo>
                  <a:cubicBezTo>
                    <a:pt x="15508" y="17673"/>
                    <a:pt x="18554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2702422" y="1499730"/>
              <a:ext cx="91578" cy="36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42" fill="norm" stroke="1" extrusionOk="0">
                  <a:moveTo>
                    <a:pt x="21239" y="0"/>
                  </a:moveTo>
                  <a:cubicBezTo>
                    <a:pt x="17803" y="1884"/>
                    <a:pt x="14366" y="3767"/>
                    <a:pt x="11175" y="6342"/>
                  </a:cubicBezTo>
                  <a:cubicBezTo>
                    <a:pt x="7984" y="8916"/>
                    <a:pt x="5039" y="12181"/>
                    <a:pt x="3321" y="14567"/>
                  </a:cubicBezTo>
                  <a:cubicBezTo>
                    <a:pt x="1603" y="16953"/>
                    <a:pt x="1112" y="18460"/>
                    <a:pt x="621" y="19591"/>
                  </a:cubicBezTo>
                  <a:cubicBezTo>
                    <a:pt x="130" y="20721"/>
                    <a:pt x="-361" y="21474"/>
                    <a:pt x="375" y="21537"/>
                  </a:cubicBezTo>
                  <a:cubicBezTo>
                    <a:pt x="1112" y="21600"/>
                    <a:pt x="3075" y="20972"/>
                    <a:pt x="5039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2927349" y="1404951"/>
              <a:ext cx="155312" cy="5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81" fill="norm" stroke="1" extrusionOk="0">
                  <a:moveTo>
                    <a:pt x="0" y="1010"/>
                  </a:moveTo>
                  <a:cubicBezTo>
                    <a:pt x="876" y="667"/>
                    <a:pt x="1751" y="324"/>
                    <a:pt x="4524" y="152"/>
                  </a:cubicBezTo>
                  <a:cubicBezTo>
                    <a:pt x="7297" y="-19"/>
                    <a:pt x="11968" y="-19"/>
                    <a:pt x="15032" y="24"/>
                  </a:cubicBezTo>
                  <a:cubicBezTo>
                    <a:pt x="18097" y="67"/>
                    <a:pt x="19557" y="152"/>
                    <a:pt x="20432" y="410"/>
                  </a:cubicBezTo>
                  <a:cubicBezTo>
                    <a:pt x="21308" y="667"/>
                    <a:pt x="21600" y="1095"/>
                    <a:pt x="21308" y="2124"/>
                  </a:cubicBezTo>
                  <a:cubicBezTo>
                    <a:pt x="21016" y="3152"/>
                    <a:pt x="20141" y="4781"/>
                    <a:pt x="19557" y="6881"/>
                  </a:cubicBezTo>
                  <a:cubicBezTo>
                    <a:pt x="18973" y="8981"/>
                    <a:pt x="18681" y="11552"/>
                    <a:pt x="18389" y="13738"/>
                  </a:cubicBezTo>
                  <a:cubicBezTo>
                    <a:pt x="18097" y="15924"/>
                    <a:pt x="17805" y="17724"/>
                    <a:pt x="17659" y="18838"/>
                  </a:cubicBezTo>
                  <a:cubicBezTo>
                    <a:pt x="17514" y="19952"/>
                    <a:pt x="17514" y="20381"/>
                    <a:pt x="16930" y="20724"/>
                  </a:cubicBezTo>
                  <a:cubicBezTo>
                    <a:pt x="16346" y="21067"/>
                    <a:pt x="15178" y="21324"/>
                    <a:pt x="12697" y="21452"/>
                  </a:cubicBezTo>
                  <a:cubicBezTo>
                    <a:pt x="10216" y="21581"/>
                    <a:pt x="6422" y="21581"/>
                    <a:pt x="2627" y="21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3314699" y="1656364"/>
              <a:ext cx="1524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0800"/>
                    <a:pt x="10200" y="0"/>
                    <a:pt x="13800" y="0"/>
                  </a:cubicBezTo>
                  <a:cubicBezTo>
                    <a:pt x="17400" y="0"/>
                    <a:pt x="195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3327399" y="1760080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4032613" y="1425647"/>
              <a:ext cx="202837" cy="37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56" fill="norm" stroke="1" extrusionOk="0">
                  <a:moveTo>
                    <a:pt x="21561" y="2075"/>
                  </a:moveTo>
                  <a:cubicBezTo>
                    <a:pt x="21561" y="1464"/>
                    <a:pt x="21561" y="854"/>
                    <a:pt x="20999" y="488"/>
                  </a:cubicBezTo>
                  <a:cubicBezTo>
                    <a:pt x="20436" y="122"/>
                    <a:pt x="19311" y="0"/>
                    <a:pt x="17061" y="0"/>
                  </a:cubicBezTo>
                  <a:cubicBezTo>
                    <a:pt x="14811" y="0"/>
                    <a:pt x="11436" y="122"/>
                    <a:pt x="8961" y="671"/>
                  </a:cubicBezTo>
                  <a:cubicBezTo>
                    <a:pt x="6486" y="1220"/>
                    <a:pt x="4911" y="2197"/>
                    <a:pt x="3786" y="4149"/>
                  </a:cubicBezTo>
                  <a:cubicBezTo>
                    <a:pt x="2661" y="6102"/>
                    <a:pt x="1986" y="9031"/>
                    <a:pt x="1424" y="11471"/>
                  </a:cubicBezTo>
                  <a:cubicBezTo>
                    <a:pt x="861" y="13912"/>
                    <a:pt x="411" y="15864"/>
                    <a:pt x="186" y="17146"/>
                  </a:cubicBezTo>
                  <a:cubicBezTo>
                    <a:pt x="-39" y="18427"/>
                    <a:pt x="-39" y="19037"/>
                    <a:pt x="74" y="19708"/>
                  </a:cubicBezTo>
                  <a:cubicBezTo>
                    <a:pt x="186" y="20380"/>
                    <a:pt x="411" y="21112"/>
                    <a:pt x="3111" y="21356"/>
                  </a:cubicBezTo>
                  <a:cubicBezTo>
                    <a:pt x="5811" y="21600"/>
                    <a:pt x="10986" y="21356"/>
                    <a:pt x="14136" y="21051"/>
                  </a:cubicBezTo>
                  <a:cubicBezTo>
                    <a:pt x="17286" y="20746"/>
                    <a:pt x="18411" y="20380"/>
                    <a:pt x="19536" y="20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4038599" y="1626730"/>
              <a:ext cx="139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5840"/>
                    <a:pt x="8509" y="10080"/>
                    <a:pt x="12109" y="6480"/>
                  </a:cubicBezTo>
                  <a:cubicBezTo>
                    <a:pt x="15709" y="2880"/>
                    <a:pt x="1865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4296943" y="1389351"/>
              <a:ext cx="186157" cy="374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52" fill="norm" stroke="1" extrusionOk="0">
                  <a:moveTo>
                    <a:pt x="21345" y="1596"/>
                  </a:moveTo>
                  <a:cubicBezTo>
                    <a:pt x="19403" y="868"/>
                    <a:pt x="17462" y="140"/>
                    <a:pt x="15399" y="18"/>
                  </a:cubicBezTo>
                  <a:cubicBezTo>
                    <a:pt x="13336" y="-103"/>
                    <a:pt x="11152" y="382"/>
                    <a:pt x="9453" y="1778"/>
                  </a:cubicBezTo>
                  <a:cubicBezTo>
                    <a:pt x="7754" y="3173"/>
                    <a:pt x="6541" y="5479"/>
                    <a:pt x="5570" y="7785"/>
                  </a:cubicBezTo>
                  <a:cubicBezTo>
                    <a:pt x="4599" y="10090"/>
                    <a:pt x="3871" y="12396"/>
                    <a:pt x="3021" y="14277"/>
                  </a:cubicBezTo>
                  <a:cubicBezTo>
                    <a:pt x="2172" y="16158"/>
                    <a:pt x="1201" y="17614"/>
                    <a:pt x="594" y="18645"/>
                  </a:cubicBezTo>
                  <a:cubicBezTo>
                    <a:pt x="-12" y="19677"/>
                    <a:pt x="-255" y="20284"/>
                    <a:pt x="352" y="20708"/>
                  </a:cubicBezTo>
                  <a:cubicBezTo>
                    <a:pt x="958" y="21133"/>
                    <a:pt x="2415" y="21376"/>
                    <a:pt x="5084" y="21436"/>
                  </a:cubicBezTo>
                  <a:cubicBezTo>
                    <a:pt x="7754" y="21497"/>
                    <a:pt x="11637" y="21376"/>
                    <a:pt x="1552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4514849" y="1518780"/>
              <a:ext cx="1079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940"/>
                    <a:pt x="12706" y="11880"/>
                    <a:pt x="16306" y="15480"/>
                  </a:cubicBezTo>
                  <a:cubicBezTo>
                    <a:pt x="19906" y="19080"/>
                    <a:pt x="20753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4508499" y="1550530"/>
              <a:ext cx="1270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1362"/>
                    <a:pt x="13680" y="2724"/>
                    <a:pt x="10080" y="6324"/>
                  </a:cubicBezTo>
                  <a:cubicBezTo>
                    <a:pt x="6480" y="9924"/>
                    <a:pt x="3240" y="15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4705349" y="1405660"/>
              <a:ext cx="123562" cy="41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46" fill="norm" stroke="1" extrusionOk="0">
                  <a:moveTo>
                    <a:pt x="0" y="2899"/>
                  </a:moveTo>
                  <a:cubicBezTo>
                    <a:pt x="366" y="2351"/>
                    <a:pt x="732" y="1803"/>
                    <a:pt x="3295" y="1310"/>
                  </a:cubicBezTo>
                  <a:cubicBezTo>
                    <a:pt x="5858" y="816"/>
                    <a:pt x="10617" y="378"/>
                    <a:pt x="13912" y="158"/>
                  </a:cubicBezTo>
                  <a:cubicBezTo>
                    <a:pt x="17207" y="-61"/>
                    <a:pt x="19037" y="-61"/>
                    <a:pt x="20136" y="213"/>
                  </a:cubicBezTo>
                  <a:cubicBezTo>
                    <a:pt x="21234" y="487"/>
                    <a:pt x="21600" y="1035"/>
                    <a:pt x="21234" y="2680"/>
                  </a:cubicBezTo>
                  <a:cubicBezTo>
                    <a:pt x="20868" y="4325"/>
                    <a:pt x="19769" y="7066"/>
                    <a:pt x="19037" y="9533"/>
                  </a:cubicBezTo>
                  <a:cubicBezTo>
                    <a:pt x="18305" y="12000"/>
                    <a:pt x="17939" y="14193"/>
                    <a:pt x="18305" y="15618"/>
                  </a:cubicBezTo>
                  <a:cubicBezTo>
                    <a:pt x="18671" y="17044"/>
                    <a:pt x="19769" y="17701"/>
                    <a:pt x="20502" y="18304"/>
                  </a:cubicBezTo>
                  <a:cubicBezTo>
                    <a:pt x="21234" y="18908"/>
                    <a:pt x="21600" y="19456"/>
                    <a:pt x="20685" y="20004"/>
                  </a:cubicBezTo>
                  <a:cubicBezTo>
                    <a:pt x="19769" y="20552"/>
                    <a:pt x="17573" y="21100"/>
                    <a:pt x="15193" y="21320"/>
                  </a:cubicBezTo>
                  <a:cubicBezTo>
                    <a:pt x="12814" y="21539"/>
                    <a:pt x="10251" y="21429"/>
                    <a:pt x="7688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4959349" y="1639430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5035549" y="1563230"/>
              <a:ext cx="12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5373011" y="1385430"/>
              <a:ext cx="157840" cy="386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47" fill="norm" stroke="1" extrusionOk="0">
                  <a:moveTo>
                    <a:pt x="21476" y="2479"/>
                  </a:moveTo>
                  <a:cubicBezTo>
                    <a:pt x="20900" y="1889"/>
                    <a:pt x="20324" y="1298"/>
                    <a:pt x="18596" y="826"/>
                  </a:cubicBezTo>
                  <a:cubicBezTo>
                    <a:pt x="16868" y="354"/>
                    <a:pt x="13988" y="0"/>
                    <a:pt x="11972" y="0"/>
                  </a:cubicBezTo>
                  <a:cubicBezTo>
                    <a:pt x="9956" y="0"/>
                    <a:pt x="8804" y="354"/>
                    <a:pt x="7364" y="1652"/>
                  </a:cubicBezTo>
                  <a:cubicBezTo>
                    <a:pt x="5924" y="2951"/>
                    <a:pt x="4196" y="5193"/>
                    <a:pt x="2900" y="7967"/>
                  </a:cubicBezTo>
                  <a:cubicBezTo>
                    <a:pt x="1604" y="10741"/>
                    <a:pt x="740" y="14046"/>
                    <a:pt x="308" y="16289"/>
                  </a:cubicBezTo>
                  <a:cubicBezTo>
                    <a:pt x="-124" y="18531"/>
                    <a:pt x="-124" y="19711"/>
                    <a:pt x="452" y="20479"/>
                  </a:cubicBezTo>
                  <a:cubicBezTo>
                    <a:pt x="1028" y="21246"/>
                    <a:pt x="2180" y="21600"/>
                    <a:pt x="4916" y="21541"/>
                  </a:cubicBezTo>
                  <a:cubicBezTo>
                    <a:pt x="7652" y="21482"/>
                    <a:pt x="11972" y="21010"/>
                    <a:pt x="16292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5391149" y="1601330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593219" y="1352457"/>
              <a:ext cx="210681" cy="40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09" fill="norm" stroke="1" extrusionOk="0">
                  <a:moveTo>
                    <a:pt x="21499" y="402"/>
                  </a:moveTo>
                  <a:cubicBezTo>
                    <a:pt x="19339" y="177"/>
                    <a:pt x="17179" y="-48"/>
                    <a:pt x="15451" y="8"/>
                  </a:cubicBezTo>
                  <a:cubicBezTo>
                    <a:pt x="13723" y="64"/>
                    <a:pt x="12427" y="402"/>
                    <a:pt x="11671" y="852"/>
                  </a:cubicBezTo>
                  <a:cubicBezTo>
                    <a:pt x="10915" y="1302"/>
                    <a:pt x="10699" y="1864"/>
                    <a:pt x="10051" y="3777"/>
                  </a:cubicBezTo>
                  <a:cubicBezTo>
                    <a:pt x="9403" y="5689"/>
                    <a:pt x="8323" y="8952"/>
                    <a:pt x="7027" y="11539"/>
                  </a:cubicBezTo>
                  <a:cubicBezTo>
                    <a:pt x="5731" y="14127"/>
                    <a:pt x="4219" y="16039"/>
                    <a:pt x="2815" y="17614"/>
                  </a:cubicBezTo>
                  <a:cubicBezTo>
                    <a:pt x="1411" y="19190"/>
                    <a:pt x="115" y="20427"/>
                    <a:pt x="7" y="20989"/>
                  </a:cubicBezTo>
                  <a:cubicBezTo>
                    <a:pt x="-101" y="21552"/>
                    <a:pt x="979" y="21439"/>
                    <a:pt x="3787" y="21271"/>
                  </a:cubicBezTo>
                  <a:cubicBezTo>
                    <a:pt x="6595" y="21102"/>
                    <a:pt x="11131" y="20877"/>
                    <a:pt x="15667" y="20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861049" y="1429880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5926365" y="1442580"/>
              <a:ext cx="87086" cy="2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34" fill="norm" stroke="1" extrusionOk="0">
                  <a:moveTo>
                    <a:pt x="21159" y="0"/>
                  </a:moveTo>
                  <a:cubicBezTo>
                    <a:pt x="19102" y="2891"/>
                    <a:pt x="17045" y="5783"/>
                    <a:pt x="13445" y="9014"/>
                  </a:cubicBezTo>
                  <a:cubicBezTo>
                    <a:pt x="9845" y="12246"/>
                    <a:pt x="4702" y="15817"/>
                    <a:pt x="2130" y="18028"/>
                  </a:cubicBezTo>
                  <a:cubicBezTo>
                    <a:pt x="-441" y="20239"/>
                    <a:pt x="-441" y="21090"/>
                    <a:pt x="845" y="21345"/>
                  </a:cubicBezTo>
                  <a:cubicBezTo>
                    <a:pt x="2130" y="21600"/>
                    <a:pt x="4702" y="21260"/>
                    <a:pt x="7273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045199" y="1360030"/>
              <a:ext cx="13457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0" y="900"/>
                  </a:moveTo>
                  <a:cubicBezTo>
                    <a:pt x="3375" y="600"/>
                    <a:pt x="6750" y="300"/>
                    <a:pt x="9281" y="150"/>
                  </a:cubicBezTo>
                  <a:cubicBezTo>
                    <a:pt x="11812" y="0"/>
                    <a:pt x="13500" y="0"/>
                    <a:pt x="15187" y="0"/>
                  </a:cubicBezTo>
                  <a:cubicBezTo>
                    <a:pt x="16875" y="0"/>
                    <a:pt x="18563" y="0"/>
                    <a:pt x="19744" y="250"/>
                  </a:cubicBezTo>
                  <a:cubicBezTo>
                    <a:pt x="20925" y="500"/>
                    <a:pt x="21600" y="1000"/>
                    <a:pt x="21431" y="2250"/>
                  </a:cubicBezTo>
                  <a:cubicBezTo>
                    <a:pt x="21262" y="3500"/>
                    <a:pt x="20250" y="5500"/>
                    <a:pt x="18731" y="7900"/>
                  </a:cubicBezTo>
                  <a:cubicBezTo>
                    <a:pt x="17212" y="10300"/>
                    <a:pt x="15187" y="13100"/>
                    <a:pt x="14681" y="15000"/>
                  </a:cubicBezTo>
                  <a:cubicBezTo>
                    <a:pt x="14175" y="16900"/>
                    <a:pt x="15187" y="17900"/>
                    <a:pt x="16031" y="18650"/>
                  </a:cubicBezTo>
                  <a:cubicBezTo>
                    <a:pt x="16875" y="19400"/>
                    <a:pt x="17550" y="19900"/>
                    <a:pt x="16706" y="20300"/>
                  </a:cubicBezTo>
                  <a:cubicBezTo>
                    <a:pt x="15862" y="20700"/>
                    <a:pt x="13500" y="21000"/>
                    <a:pt x="10462" y="21200"/>
                  </a:cubicBezTo>
                  <a:cubicBezTo>
                    <a:pt x="7425" y="21400"/>
                    <a:pt x="3712" y="21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877049" y="1550530"/>
              <a:ext cx="342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400"/>
                    <a:pt x="6400" y="4800"/>
                    <a:pt x="10000" y="8400"/>
                  </a:cubicBezTo>
                  <a:cubicBezTo>
                    <a:pt x="13600" y="12000"/>
                    <a:pt x="176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853999" y="1614030"/>
              <a:ext cx="385002" cy="81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91" fill="norm" stroke="1" extrusionOk="0">
                  <a:moveTo>
                    <a:pt x="2702" y="13292"/>
                  </a:moveTo>
                  <a:cubicBezTo>
                    <a:pt x="1994" y="13846"/>
                    <a:pt x="1285" y="14400"/>
                    <a:pt x="754" y="15785"/>
                  </a:cubicBezTo>
                  <a:cubicBezTo>
                    <a:pt x="223" y="17169"/>
                    <a:pt x="-131" y="19385"/>
                    <a:pt x="46" y="20492"/>
                  </a:cubicBezTo>
                  <a:cubicBezTo>
                    <a:pt x="223" y="21600"/>
                    <a:pt x="931" y="21600"/>
                    <a:pt x="3115" y="20215"/>
                  </a:cubicBezTo>
                  <a:cubicBezTo>
                    <a:pt x="5299" y="18831"/>
                    <a:pt x="8958" y="16062"/>
                    <a:pt x="12262" y="12462"/>
                  </a:cubicBezTo>
                  <a:cubicBezTo>
                    <a:pt x="15567" y="8862"/>
                    <a:pt x="18518" y="4431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7142618" y="1479464"/>
              <a:ext cx="188881" cy="267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528" fill="norm" stroke="1" extrusionOk="0">
                  <a:moveTo>
                    <a:pt x="5698" y="1629"/>
                  </a:moveTo>
                  <a:cubicBezTo>
                    <a:pt x="4537" y="1459"/>
                    <a:pt x="3376" y="1289"/>
                    <a:pt x="2215" y="948"/>
                  </a:cubicBezTo>
                  <a:cubicBezTo>
                    <a:pt x="1053" y="608"/>
                    <a:pt x="-108" y="98"/>
                    <a:pt x="8" y="13"/>
                  </a:cubicBezTo>
                  <a:cubicBezTo>
                    <a:pt x="124" y="-72"/>
                    <a:pt x="1518" y="268"/>
                    <a:pt x="5002" y="1119"/>
                  </a:cubicBezTo>
                  <a:cubicBezTo>
                    <a:pt x="8486" y="1969"/>
                    <a:pt x="14060" y="3330"/>
                    <a:pt x="17311" y="5030"/>
                  </a:cubicBezTo>
                  <a:cubicBezTo>
                    <a:pt x="20563" y="6731"/>
                    <a:pt x="21492" y="8772"/>
                    <a:pt x="20098" y="11493"/>
                  </a:cubicBezTo>
                  <a:cubicBezTo>
                    <a:pt x="18705" y="14215"/>
                    <a:pt x="14989" y="17616"/>
                    <a:pt x="12898" y="19402"/>
                  </a:cubicBezTo>
                  <a:cubicBezTo>
                    <a:pt x="10808" y="21188"/>
                    <a:pt x="10344" y="21358"/>
                    <a:pt x="987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7793566" y="1320202"/>
              <a:ext cx="213785" cy="445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83"/>
                  </a:moveTo>
                  <a:cubicBezTo>
                    <a:pt x="19034" y="-19"/>
                    <a:pt x="16467" y="-121"/>
                    <a:pt x="13580" y="388"/>
                  </a:cubicBezTo>
                  <a:cubicBezTo>
                    <a:pt x="10693" y="898"/>
                    <a:pt x="7485" y="2019"/>
                    <a:pt x="5453" y="3751"/>
                  </a:cubicBezTo>
                  <a:cubicBezTo>
                    <a:pt x="3422" y="5483"/>
                    <a:pt x="2566" y="7826"/>
                    <a:pt x="1925" y="10119"/>
                  </a:cubicBezTo>
                  <a:cubicBezTo>
                    <a:pt x="1283" y="12411"/>
                    <a:pt x="855" y="14653"/>
                    <a:pt x="535" y="16334"/>
                  </a:cubicBezTo>
                  <a:cubicBezTo>
                    <a:pt x="214" y="18015"/>
                    <a:pt x="0" y="19136"/>
                    <a:pt x="0" y="20002"/>
                  </a:cubicBezTo>
                  <a:cubicBezTo>
                    <a:pt x="0" y="20868"/>
                    <a:pt x="214" y="21479"/>
                    <a:pt x="3529" y="21428"/>
                  </a:cubicBezTo>
                  <a:cubicBezTo>
                    <a:pt x="6844" y="21377"/>
                    <a:pt x="13259" y="20664"/>
                    <a:pt x="19675" y="1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7785099" y="1569580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5600"/>
                    <a:pt x="1662" y="9600"/>
                    <a:pt x="5262" y="6000"/>
                  </a:cubicBezTo>
                  <a:cubicBezTo>
                    <a:pt x="8862" y="2400"/>
                    <a:pt x="1523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8154408" y="1233520"/>
              <a:ext cx="265692" cy="55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69" fill="norm" stroke="1" extrusionOk="0">
                  <a:moveTo>
                    <a:pt x="21518" y="1449"/>
                  </a:moveTo>
                  <a:cubicBezTo>
                    <a:pt x="20147" y="797"/>
                    <a:pt x="18775" y="145"/>
                    <a:pt x="16461" y="22"/>
                  </a:cubicBezTo>
                  <a:cubicBezTo>
                    <a:pt x="14147" y="-100"/>
                    <a:pt x="10889" y="308"/>
                    <a:pt x="8404" y="797"/>
                  </a:cubicBezTo>
                  <a:cubicBezTo>
                    <a:pt x="5918" y="1286"/>
                    <a:pt x="4204" y="1856"/>
                    <a:pt x="3347" y="2590"/>
                  </a:cubicBezTo>
                  <a:cubicBezTo>
                    <a:pt x="2489" y="3323"/>
                    <a:pt x="2489" y="4220"/>
                    <a:pt x="2747" y="5646"/>
                  </a:cubicBezTo>
                  <a:cubicBezTo>
                    <a:pt x="3004" y="7073"/>
                    <a:pt x="3518" y="9029"/>
                    <a:pt x="3347" y="11230"/>
                  </a:cubicBezTo>
                  <a:cubicBezTo>
                    <a:pt x="3175" y="13431"/>
                    <a:pt x="2318" y="15876"/>
                    <a:pt x="1632" y="17425"/>
                  </a:cubicBezTo>
                  <a:cubicBezTo>
                    <a:pt x="947" y="18973"/>
                    <a:pt x="432" y="19625"/>
                    <a:pt x="175" y="20155"/>
                  </a:cubicBezTo>
                  <a:cubicBezTo>
                    <a:pt x="-82" y="20685"/>
                    <a:pt x="-82" y="21092"/>
                    <a:pt x="347" y="21296"/>
                  </a:cubicBezTo>
                  <a:cubicBezTo>
                    <a:pt x="775" y="21500"/>
                    <a:pt x="1632" y="21500"/>
                    <a:pt x="4032" y="21418"/>
                  </a:cubicBezTo>
                  <a:cubicBezTo>
                    <a:pt x="6432" y="21337"/>
                    <a:pt x="10375" y="21174"/>
                    <a:pt x="14318" y="21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8465062" y="1334630"/>
              <a:ext cx="323339" cy="370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00" fill="norm" stroke="1" extrusionOk="0">
                  <a:moveTo>
                    <a:pt x="21426" y="0"/>
                  </a:moveTo>
                  <a:cubicBezTo>
                    <a:pt x="18060" y="1350"/>
                    <a:pt x="14694" y="2700"/>
                    <a:pt x="11818" y="3989"/>
                  </a:cubicBezTo>
                  <a:cubicBezTo>
                    <a:pt x="8943" y="5277"/>
                    <a:pt x="6558" y="6505"/>
                    <a:pt x="4735" y="7486"/>
                  </a:cubicBezTo>
                  <a:cubicBezTo>
                    <a:pt x="2912" y="8468"/>
                    <a:pt x="1649" y="9205"/>
                    <a:pt x="878" y="9880"/>
                  </a:cubicBezTo>
                  <a:cubicBezTo>
                    <a:pt x="107" y="10555"/>
                    <a:pt x="-174" y="11168"/>
                    <a:pt x="107" y="11536"/>
                  </a:cubicBezTo>
                  <a:cubicBezTo>
                    <a:pt x="387" y="11905"/>
                    <a:pt x="1229" y="12027"/>
                    <a:pt x="2982" y="12089"/>
                  </a:cubicBezTo>
                  <a:cubicBezTo>
                    <a:pt x="4735" y="12150"/>
                    <a:pt x="7400" y="12150"/>
                    <a:pt x="9223" y="12334"/>
                  </a:cubicBezTo>
                  <a:cubicBezTo>
                    <a:pt x="11047" y="12518"/>
                    <a:pt x="12029" y="12886"/>
                    <a:pt x="12239" y="13316"/>
                  </a:cubicBezTo>
                  <a:cubicBezTo>
                    <a:pt x="12449" y="13745"/>
                    <a:pt x="11888" y="14236"/>
                    <a:pt x="10486" y="14973"/>
                  </a:cubicBezTo>
                  <a:cubicBezTo>
                    <a:pt x="9083" y="15709"/>
                    <a:pt x="6839" y="16691"/>
                    <a:pt x="5086" y="17489"/>
                  </a:cubicBezTo>
                  <a:cubicBezTo>
                    <a:pt x="3332" y="18286"/>
                    <a:pt x="2070" y="18900"/>
                    <a:pt x="1299" y="19514"/>
                  </a:cubicBezTo>
                  <a:cubicBezTo>
                    <a:pt x="527" y="20127"/>
                    <a:pt x="247" y="20741"/>
                    <a:pt x="457" y="21109"/>
                  </a:cubicBezTo>
                  <a:cubicBezTo>
                    <a:pt x="668" y="21477"/>
                    <a:pt x="1369" y="21600"/>
                    <a:pt x="4174" y="21416"/>
                  </a:cubicBezTo>
                  <a:cubicBezTo>
                    <a:pt x="6979" y="21232"/>
                    <a:pt x="11888" y="20741"/>
                    <a:pt x="16797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8947149" y="1372730"/>
              <a:ext cx="2476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85" y="2174"/>
                    <a:pt x="5169" y="4347"/>
                    <a:pt x="8123" y="7404"/>
                  </a:cubicBezTo>
                  <a:cubicBezTo>
                    <a:pt x="11077" y="10460"/>
                    <a:pt x="14400" y="14400"/>
                    <a:pt x="16708" y="16913"/>
                  </a:cubicBezTo>
                  <a:cubicBezTo>
                    <a:pt x="19015" y="19426"/>
                    <a:pt x="20308" y="205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8985265" y="1334630"/>
              <a:ext cx="196835" cy="41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07" fill="norm" stroke="1" extrusionOk="0">
                  <a:moveTo>
                    <a:pt x="21368" y="0"/>
                  </a:moveTo>
                  <a:cubicBezTo>
                    <a:pt x="19530" y="1645"/>
                    <a:pt x="17691" y="3289"/>
                    <a:pt x="15049" y="5921"/>
                  </a:cubicBezTo>
                  <a:cubicBezTo>
                    <a:pt x="12406" y="8552"/>
                    <a:pt x="8959" y="12171"/>
                    <a:pt x="6432" y="14692"/>
                  </a:cubicBezTo>
                  <a:cubicBezTo>
                    <a:pt x="3904" y="17214"/>
                    <a:pt x="2296" y="18640"/>
                    <a:pt x="1262" y="19681"/>
                  </a:cubicBezTo>
                  <a:cubicBezTo>
                    <a:pt x="228" y="20723"/>
                    <a:pt x="-232" y="21381"/>
                    <a:pt x="113" y="21490"/>
                  </a:cubicBezTo>
                  <a:cubicBezTo>
                    <a:pt x="457" y="21600"/>
                    <a:pt x="1606" y="21161"/>
                    <a:pt x="2755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9296399" y="163943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9277349" y="1477770"/>
              <a:ext cx="66932" cy="6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0806" fill="norm" stroke="1" extrusionOk="0">
                  <a:moveTo>
                    <a:pt x="6075" y="8497"/>
                  </a:moveTo>
                  <a:cubicBezTo>
                    <a:pt x="4050" y="11038"/>
                    <a:pt x="2025" y="13579"/>
                    <a:pt x="2362" y="15803"/>
                  </a:cubicBezTo>
                  <a:cubicBezTo>
                    <a:pt x="2700" y="18027"/>
                    <a:pt x="5400" y="19932"/>
                    <a:pt x="8437" y="20568"/>
                  </a:cubicBezTo>
                  <a:cubicBezTo>
                    <a:pt x="11475" y="21203"/>
                    <a:pt x="14850" y="20568"/>
                    <a:pt x="17212" y="18662"/>
                  </a:cubicBezTo>
                  <a:cubicBezTo>
                    <a:pt x="19575" y="16756"/>
                    <a:pt x="20925" y="13579"/>
                    <a:pt x="21262" y="10403"/>
                  </a:cubicBezTo>
                  <a:cubicBezTo>
                    <a:pt x="21600" y="7227"/>
                    <a:pt x="20925" y="4050"/>
                    <a:pt x="18563" y="2144"/>
                  </a:cubicBezTo>
                  <a:cubicBezTo>
                    <a:pt x="16200" y="238"/>
                    <a:pt x="12150" y="-397"/>
                    <a:pt x="8775" y="238"/>
                  </a:cubicBezTo>
                  <a:cubicBezTo>
                    <a:pt x="5400" y="874"/>
                    <a:pt x="2700" y="2779"/>
                    <a:pt x="0" y="4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8502649" y="191248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8502649" y="1817180"/>
              <a:ext cx="317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0" y="11670"/>
                    <a:pt x="0" y="3363"/>
                    <a:pt x="3600" y="870"/>
                  </a:cubicBezTo>
                  <a:cubicBezTo>
                    <a:pt x="7200" y="-1622"/>
                    <a:pt x="14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8585199" y="1874380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8585199" y="1931530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8775699" y="186168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8572499" y="1163218"/>
              <a:ext cx="167364" cy="14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814" fill="norm" stroke="1" extrusionOk="0">
                  <a:moveTo>
                    <a:pt x="0" y="10034"/>
                  </a:moveTo>
                  <a:cubicBezTo>
                    <a:pt x="270" y="11555"/>
                    <a:pt x="540" y="13076"/>
                    <a:pt x="945" y="15205"/>
                  </a:cubicBezTo>
                  <a:cubicBezTo>
                    <a:pt x="1350" y="17335"/>
                    <a:pt x="1890" y="20073"/>
                    <a:pt x="2025" y="20682"/>
                  </a:cubicBezTo>
                  <a:cubicBezTo>
                    <a:pt x="2160" y="21290"/>
                    <a:pt x="1890" y="19769"/>
                    <a:pt x="1890" y="16575"/>
                  </a:cubicBezTo>
                  <a:cubicBezTo>
                    <a:pt x="1890" y="13380"/>
                    <a:pt x="2160" y="8513"/>
                    <a:pt x="2430" y="5318"/>
                  </a:cubicBezTo>
                  <a:cubicBezTo>
                    <a:pt x="2700" y="2124"/>
                    <a:pt x="2970" y="603"/>
                    <a:pt x="5400" y="146"/>
                  </a:cubicBezTo>
                  <a:cubicBezTo>
                    <a:pt x="7830" y="-310"/>
                    <a:pt x="12420" y="298"/>
                    <a:pt x="15525" y="1972"/>
                  </a:cubicBezTo>
                  <a:cubicBezTo>
                    <a:pt x="18630" y="3645"/>
                    <a:pt x="20250" y="6383"/>
                    <a:pt x="20925" y="9273"/>
                  </a:cubicBezTo>
                  <a:cubicBezTo>
                    <a:pt x="21600" y="12163"/>
                    <a:pt x="21330" y="15205"/>
                    <a:pt x="21060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9440005" y="1170257"/>
              <a:ext cx="201973" cy="73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579" fill="norm" stroke="1" extrusionOk="0">
                  <a:moveTo>
                    <a:pt x="257" y="1655"/>
                  </a:moveTo>
                  <a:cubicBezTo>
                    <a:pt x="35" y="1345"/>
                    <a:pt x="-188" y="1034"/>
                    <a:pt x="257" y="817"/>
                  </a:cubicBezTo>
                  <a:cubicBezTo>
                    <a:pt x="703" y="600"/>
                    <a:pt x="1816" y="476"/>
                    <a:pt x="4043" y="351"/>
                  </a:cubicBezTo>
                  <a:cubicBezTo>
                    <a:pt x="6270" y="227"/>
                    <a:pt x="9610" y="103"/>
                    <a:pt x="11837" y="41"/>
                  </a:cubicBezTo>
                  <a:cubicBezTo>
                    <a:pt x="14064" y="-21"/>
                    <a:pt x="15177" y="-21"/>
                    <a:pt x="16179" y="103"/>
                  </a:cubicBezTo>
                  <a:cubicBezTo>
                    <a:pt x="17181" y="227"/>
                    <a:pt x="18072" y="476"/>
                    <a:pt x="18740" y="1313"/>
                  </a:cubicBezTo>
                  <a:cubicBezTo>
                    <a:pt x="19408" y="2151"/>
                    <a:pt x="19853" y="3579"/>
                    <a:pt x="19853" y="5627"/>
                  </a:cubicBezTo>
                  <a:cubicBezTo>
                    <a:pt x="19853" y="7676"/>
                    <a:pt x="19408" y="10345"/>
                    <a:pt x="19408" y="12579"/>
                  </a:cubicBezTo>
                  <a:cubicBezTo>
                    <a:pt x="19408" y="14813"/>
                    <a:pt x="19853" y="16613"/>
                    <a:pt x="20187" y="17731"/>
                  </a:cubicBezTo>
                  <a:cubicBezTo>
                    <a:pt x="20521" y="18848"/>
                    <a:pt x="20744" y="19282"/>
                    <a:pt x="20967" y="19686"/>
                  </a:cubicBezTo>
                  <a:cubicBezTo>
                    <a:pt x="21189" y="20089"/>
                    <a:pt x="21412" y="20462"/>
                    <a:pt x="21078" y="20741"/>
                  </a:cubicBezTo>
                  <a:cubicBezTo>
                    <a:pt x="20744" y="21020"/>
                    <a:pt x="19853" y="21207"/>
                    <a:pt x="17738" y="21331"/>
                  </a:cubicBezTo>
                  <a:cubicBezTo>
                    <a:pt x="15622" y="21455"/>
                    <a:pt x="12282" y="21517"/>
                    <a:pt x="8942" y="2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9893299" y="154418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9817099" y="1690230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0344149" y="1283923"/>
              <a:ext cx="406401" cy="46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18562" y="1158"/>
                  </a:moveTo>
                  <a:cubicBezTo>
                    <a:pt x="19012" y="674"/>
                    <a:pt x="19463" y="190"/>
                    <a:pt x="19406" y="44"/>
                  </a:cubicBezTo>
                  <a:cubicBezTo>
                    <a:pt x="19350" y="-101"/>
                    <a:pt x="18788" y="93"/>
                    <a:pt x="17156" y="916"/>
                  </a:cubicBezTo>
                  <a:cubicBezTo>
                    <a:pt x="15525" y="1739"/>
                    <a:pt x="12825" y="3192"/>
                    <a:pt x="10125" y="4597"/>
                  </a:cubicBezTo>
                  <a:cubicBezTo>
                    <a:pt x="7425" y="6001"/>
                    <a:pt x="4725" y="7357"/>
                    <a:pt x="3206" y="8229"/>
                  </a:cubicBezTo>
                  <a:cubicBezTo>
                    <a:pt x="1688" y="9101"/>
                    <a:pt x="1350" y="9488"/>
                    <a:pt x="1519" y="9730"/>
                  </a:cubicBezTo>
                  <a:cubicBezTo>
                    <a:pt x="1688" y="9973"/>
                    <a:pt x="2362" y="10069"/>
                    <a:pt x="4331" y="10166"/>
                  </a:cubicBezTo>
                  <a:cubicBezTo>
                    <a:pt x="6300" y="10263"/>
                    <a:pt x="9563" y="10360"/>
                    <a:pt x="11475" y="10602"/>
                  </a:cubicBezTo>
                  <a:cubicBezTo>
                    <a:pt x="13388" y="10844"/>
                    <a:pt x="13950" y="11232"/>
                    <a:pt x="14119" y="11668"/>
                  </a:cubicBezTo>
                  <a:cubicBezTo>
                    <a:pt x="14287" y="12103"/>
                    <a:pt x="14063" y="12588"/>
                    <a:pt x="12488" y="13605"/>
                  </a:cubicBezTo>
                  <a:cubicBezTo>
                    <a:pt x="10912" y="14622"/>
                    <a:pt x="7987" y="16172"/>
                    <a:pt x="5906" y="17237"/>
                  </a:cubicBezTo>
                  <a:cubicBezTo>
                    <a:pt x="3825" y="18303"/>
                    <a:pt x="2587" y="18884"/>
                    <a:pt x="1631" y="19416"/>
                  </a:cubicBezTo>
                  <a:cubicBezTo>
                    <a:pt x="675" y="19949"/>
                    <a:pt x="0" y="20434"/>
                    <a:pt x="0" y="20724"/>
                  </a:cubicBezTo>
                  <a:cubicBezTo>
                    <a:pt x="0" y="21015"/>
                    <a:pt x="675" y="21112"/>
                    <a:pt x="2812" y="21015"/>
                  </a:cubicBezTo>
                  <a:cubicBezTo>
                    <a:pt x="4950" y="20918"/>
                    <a:pt x="8550" y="20627"/>
                    <a:pt x="11700" y="20482"/>
                  </a:cubicBezTo>
                  <a:cubicBezTo>
                    <a:pt x="14850" y="20337"/>
                    <a:pt x="17550" y="20337"/>
                    <a:pt x="19125" y="20530"/>
                  </a:cubicBezTo>
                  <a:cubicBezTo>
                    <a:pt x="20700" y="20724"/>
                    <a:pt x="21150" y="21112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0401299" y="196963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0401299" y="1855330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0477499" y="192518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0509249" y="2001380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6457"/>
                    <a:pt x="1029" y="11314"/>
                    <a:pt x="4629" y="7714"/>
                  </a:cubicBezTo>
                  <a:cubicBezTo>
                    <a:pt x="8229" y="4114"/>
                    <a:pt x="1491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0699749" y="1906130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914"/>
                    <a:pt x="12000" y="11829"/>
                    <a:pt x="8400" y="15429"/>
                  </a:cubicBezTo>
                  <a:cubicBezTo>
                    <a:pt x="4800" y="19029"/>
                    <a:pt x="24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0426699" y="1109380"/>
              <a:ext cx="127001" cy="17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3240" y="4222"/>
                  </a:moveTo>
                  <a:cubicBezTo>
                    <a:pt x="2160" y="5250"/>
                    <a:pt x="1080" y="6279"/>
                    <a:pt x="540" y="8593"/>
                  </a:cubicBezTo>
                  <a:cubicBezTo>
                    <a:pt x="0" y="10907"/>
                    <a:pt x="0" y="14507"/>
                    <a:pt x="0" y="17079"/>
                  </a:cubicBezTo>
                  <a:cubicBezTo>
                    <a:pt x="0" y="19650"/>
                    <a:pt x="0" y="21193"/>
                    <a:pt x="0" y="21193"/>
                  </a:cubicBezTo>
                  <a:cubicBezTo>
                    <a:pt x="0" y="21193"/>
                    <a:pt x="0" y="19650"/>
                    <a:pt x="720" y="16822"/>
                  </a:cubicBezTo>
                  <a:cubicBezTo>
                    <a:pt x="1440" y="13993"/>
                    <a:pt x="2880" y="9879"/>
                    <a:pt x="4140" y="6793"/>
                  </a:cubicBezTo>
                  <a:cubicBezTo>
                    <a:pt x="5400" y="3707"/>
                    <a:pt x="6480" y="1650"/>
                    <a:pt x="7920" y="622"/>
                  </a:cubicBezTo>
                  <a:cubicBezTo>
                    <a:pt x="9360" y="-407"/>
                    <a:pt x="11160" y="-407"/>
                    <a:pt x="13500" y="2550"/>
                  </a:cubicBezTo>
                  <a:cubicBezTo>
                    <a:pt x="15840" y="5507"/>
                    <a:pt x="18720" y="11422"/>
                    <a:pt x="21600" y="1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0947349" y="1279597"/>
              <a:ext cx="228651" cy="433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83" fill="norm" stroke="1" extrusionOk="0">
                  <a:moveTo>
                    <a:pt x="21407" y="839"/>
                  </a:moveTo>
                  <a:cubicBezTo>
                    <a:pt x="20813" y="419"/>
                    <a:pt x="20218" y="0"/>
                    <a:pt x="18137" y="0"/>
                  </a:cubicBezTo>
                  <a:cubicBezTo>
                    <a:pt x="16057" y="0"/>
                    <a:pt x="12490" y="419"/>
                    <a:pt x="9616" y="1363"/>
                  </a:cubicBezTo>
                  <a:cubicBezTo>
                    <a:pt x="6743" y="2307"/>
                    <a:pt x="4563" y="3775"/>
                    <a:pt x="3374" y="5924"/>
                  </a:cubicBezTo>
                  <a:cubicBezTo>
                    <a:pt x="2185" y="8074"/>
                    <a:pt x="1987" y="10905"/>
                    <a:pt x="1690" y="13107"/>
                  </a:cubicBezTo>
                  <a:cubicBezTo>
                    <a:pt x="1392" y="15309"/>
                    <a:pt x="996" y="16882"/>
                    <a:pt x="600" y="18192"/>
                  </a:cubicBezTo>
                  <a:cubicBezTo>
                    <a:pt x="203" y="19503"/>
                    <a:pt x="-193" y="20551"/>
                    <a:pt x="104" y="21076"/>
                  </a:cubicBezTo>
                  <a:cubicBezTo>
                    <a:pt x="401" y="21600"/>
                    <a:pt x="1392" y="21600"/>
                    <a:pt x="4167" y="21181"/>
                  </a:cubicBezTo>
                  <a:cubicBezTo>
                    <a:pt x="6941" y="20761"/>
                    <a:pt x="11499" y="19922"/>
                    <a:pt x="16057" y="19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0966449" y="1544180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1244105" y="1247847"/>
              <a:ext cx="274795" cy="454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51" fill="norm" stroke="1" extrusionOk="0">
                  <a:moveTo>
                    <a:pt x="21406" y="804"/>
                  </a:moveTo>
                  <a:cubicBezTo>
                    <a:pt x="18933" y="402"/>
                    <a:pt x="16459" y="0"/>
                    <a:pt x="14069" y="0"/>
                  </a:cubicBezTo>
                  <a:cubicBezTo>
                    <a:pt x="11678" y="0"/>
                    <a:pt x="9369" y="402"/>
                    <a:pt x="7638" y="1507"/>
                  </a:cubicBezTo>
                  <a:cubicBezTo>
                    <a:pt x="5907" y="2612"/>
                    <a:pt x="4753" y="4420"/>
                    <a:pt x="4011" y="6731"/>
                  </a:cubicBezTo>
                  <a:cubicBezTo>
                    <a:pt x="3269" y="9042"/>
                    <a:pt x="2939" y="11855"/>
                    <a:pt x="2527" y="13864"/>
                  </a:cubicBezTo>
                  <a:cubicBezTo>
                    <a:pt x="2114" y="15873"/>
                    <a:pt x="1620" y="17079"/>
                    <a:pt x="1043" y="18234"/>
                  </a:cubicBezTo>
                  <a:cubicBezTo>
                    <a:pt x="466" y="19390"/>
                    <a:pt x="-194" y="20495"/>
                    <a:pt x="53" y="21047"/>
                  </a:cubicBezTo>
                  <a:cubicBezTo>
                    <a:pt x="301" y="21600"/>
                    <a:pt x="1455" y="21600"/>
                    <a:pt x="3598" y="21500"/>
                  </a:cubicBezTo>
                  <a:cubicBezTo>
                    <a:pt x="5742" y="21399"/>
                    <a:pt x="8875" y="21198"/>
                    <a:pt x="12008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1550649" y="1372730"/>
              <a:ext cx="177801" cy="322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0"/>
                  </a:moveTo>
                  <a:cubicBezTo>
                    <a:pt x="2314" y="2104"/>
                    <a:pt x="4629" y="4208"/>
                    <a:pt x="7971" y="7294"/>
                  </a:cubicBezTo>
                  <a:cubicBezTo>
                    <a:pt x="11314" y="10379"/>
                    <a:pt x="15686" y="14447"/>
                    <a:pt x="18129" y="17112"/>
                  </a:cubicBezTo>
                  <a:cubicBezTo>
                    <a:pt x="20571" y="19777"/>
                    <a:pt x="21086" y="21039"/>
                    <a:pt x="21343" y="21319"/>
                  </a:cubicBezTo>
                  <a:cubicBezTo>
                    <a:pt x="21600" y="21600"/>
                    <a:pt x="21600" y="20899"/>
                    <a:pt x="21600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1569699" y="1360030"/>
              <a:ext cx="1714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1320"/>
                    <a:pt x="18400" y="2640"/>
                    <a:pt x="16133" y="4800"/>
                  </a:cubicBezTo>
                  <a:cubicBezTo>
                    <a:pt x="13867" y="6960"/>
                    <a:pt x="10933" y="9960"/>
                    <a:pt x="8133" y="12900"/>
                  </a:cubicBezTo>
                  <a:cubicBezTo>
                    <a:pt x="5333" y="15840"/>
                    <a:pt x="2667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1791949" y="1645780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1791949" y="1530257"/>
              <a:ext cx="49859" cy="3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20" fill="norm" stroke="1" extrusionOk="0">
                  <a:moveTo>
                    <a:pt x="16200" y="21120"/>
                  </a:moveTo>
                  <a:cubicBezTo>
                    <a:pt x="18900" y="16573"/>
                    <a:pt x="21600" y="12025"/>
                    <a:pt x="21150" y="8046"/>
                  </a:cubicBezTo>
                  <a:cubicBezTo>
                    <a:pt x="20700" y="4067"/>
                    <a:pt x="17100" y="657"/>
                    <a:pt x="13050" y="88"/>
                  </a:cubicBezTo>
                  <a:cubicBezTo>
                    <a:pt x="9000" y="-480"/>
                    <a:pt x="4500" y="1794"/>
                    <a:pt x="0" y="4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1887199" y="1266897"/>
              <a:ext cx="230718" cy="57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2972" y="1833"/>
                  </a:moveTo>
                  <a:cubicBezTo>
                    <a:pt x="5747" y="1275"/>
                    <a:pt x="8521" y="717"/>
                    <a:pt x="10899" y="399"/>
                  </a:cubicBezTo>
                  <a:cubicBezTo>
                    <a:pt x="13277" y="80"/>
                    <a:pt x="15259" y="0"/>
                    <a:pt x="16844" y="0"/>
                  </a:cubicBezTo>
                  <a:cubicBezTo>
                    <a:pt x="18429" y="0"/>
                    <a:pt x="19618" y="80"/>
                    <a:pt x="20411" y="319"/>
                  </a:cubicBezTo>
                  <a:cubicBezTo>
                    <a:pt x="21204" y="558"/>
                    <a:pt x="21600" y="956"/>
                    <a:pt x="21600" y="1993"/>
                  </a:cubicBezTo>
                  <a:cubicBezTo>
                    <a:pt x="21600" y="3029"/>
                    <a:pt x="21204" y="4703"/>
                    <a:pt x="20312" y="6974"/>
                  </a:cubicBezTo>
                  <a:cubicBezTo>
                    <a:pt x="19420" y="9246"/>
                    <a:pt x="18033" y="12115"/>
                    <a:pt x="17141" y="14347"/>
                  </a:cubicBezTo>
                  <a:cubicBezTo>
                    <a:pt x="16250" y="16579"/>
                    <a:pt x="15853" y="18173"/>
                    <a:pt x="15754" y="19249"/>
                  </a:cubicBezTo>
                  <a:cubicBezTo>
                    <a:pt x="15655" y="20325"/>
                    <a:pt x="15853" y="20883"/>
                    <a:pt x="15358" y="21201"/>
                  </a:cubicBezTo>
                  <a:cubicBezTo>
                    <a:pt x="14862" y="21520"/>
                    <a:pt x="13673" y="21600"/>
                    <a:pt x="10998" y="21520"/>
                  </a:cubicBezTo>
                  <a:cubicBezTo>
                    <a:pt x="8323" y="21441"/>
                    <a:pt x="4161" y="21201"/>
                    <a:pt x="0" y="20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6616699" y="2706230"/>
              <a:ext cx="304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50" y="14400"/>
                    <a:pt x="12300" y="7200"/>
                    <a:pt x="15900" y="3600"/>
                  </a:cubicBezTo>
                  <a:cubicBezTo>
                    <a:pt x="19500" y="0"/>
                    <a:pt x="205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6555159" y="2769730"/>
              <a:ext cx="417141" cy="66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44" fill="norm" stroke="1" extrusionOk="0">
                  <a:moveTo>
                    <a:pt x="2517" y="18225"/>
                  </a:moveTo>
                  <a:cubicBezTo>
                    <a:pt x="1317" y="19575"/>
                    <a:pt x="117" y="20925"/>
                    <a:pt x="8" y="21262"/>
                  </a:cubicBezTo>
                  <a:cubicBezTo>
                    <a:pt x="-101" y="21600"/>
                    <a:pt x="881" y="20925"/>
                    <a:pt x="3663" y="18563"/>
                  </a:cubicBezTo>
                  <a:cubicBezTo>
                    <a:pt x="6444" y="16200"/>
                    <a:pt x="11026" y="12150"/>
                    <a:pt x="14299" y="8775"/>
                  </a:cubicBezTo>
                  <a:cubicBezTo>
                    <a:pt x="17572" y="5400"/>
                    <a:pt x="19535" y="27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6863220" y="2605424"/>
              <a:ext cx="210158" cy="29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43" fill="norm" stroke="1" extrusionOk="0">
                  <a:moveTo>
                    <a:pt x="8454" y="1322"/>
                  </a:moveTo>
                  <a:cubicBezTo>
                    <a:pt x="6530" y="862"/>
                    <a:pt x="4605" y="403"/>
                    <a:pt x="3001" y="173"/>
                  </a:cubicBezTo>
                  <a:cubicBezTo>
                    <a:pt x="1397" y="-57"/>
                    <a:pt x="114" y="-57"/>
                    <a:pt x="7" y="173"/>
                  </a:cubicBezTo>
                  <a:cubicBezTo>
                    <a:pt x="-100" y="403"/>
                    <a:pt x="969" y="862"/>
                    <a:pt x="4391" y="2164"/>
                  </a:cubicBezTo>
                  <a:cubicBezTo>
                    <a:pt x="7813" y="3466"/>
                    <a:pt x="13587" y="5611"/>
                    <a:pt x="17009" y="7449"/>
                  </a:cubicBezTo>
                  <a:cubicBezTo>
                    <a:pt x="20431" y="9288"/>
                    <a:pt x="21500" y="10820"/>
                    <a:pt x="21179" y="12198"/>
                  </a:cubicBezTo>
                  <a:cubicBezTo>
                    <a:pt x="20858" y="13577"/>
                    <a:pt x="19148" y="14803"/>
                    <a:pt x="17330" y="15875"/>
                  </a:cubicBezTo>
                  <a:cubicBezTo>
                    <a:pt x="15512" y="16947"/>
                    <a:pt x="13587" y="17866"/>
                    <a:pt x="11983" y="18556"/>
                  </a:cubicBezTo>
                  <a:cubicBezTo>
                    <a:pt x="10379" y="19245"/>
                    <a:pt x="9096" y="19705"/>
                    <a:pt x="8561" y="20164"/>
                  </a:cubicBezTo>
                  <a:cubicBezTo>
                    <a:pt x="8027" y="20624"/>
                    <a:pt x="8241" y="21083"/>
                    <a:pt x="8454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7510825" y="2552102"/>
              <a:ext cx="217125" cy="47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46" fill="norm" stroke="1" extrusionOk="0">
                  <a:moveTo>
                    <a:pt x="21512" y="78"/>
                  </a:moveTo>
                  <a:cubicBezTo>
                    <a:pt x="19205" y="-18"/>
                    <a:pt x="16898" y="-114"/>
                    <a:pt x="13543" y="366"/>
                  </a:cubicBezTo>
                  <a:cubicBezTo>
                    <a:pt x="10188" y="846"/>
                    <a:pt x="5784" y="1902"/>
                    <a:pt x="3267" y="2622"/>
                  </a:cubicBezTo>
                  <a:cubicBezTo>
                    <a:pt x="751" y="3342"/>
                    <a:pt x="122" y="3726"/>
                    <a:pt x="17" y="4398"/>
                  </a:cubicBezTo>
                  <a:cubicBezTo>
                    <a:pt x="-88" y="5070"/>
                    <a:pt x="331" y="6030"/>
                    <a:pt x="646" y="7710"/>
                  </a:cubicBezTo>
                  <a:cubicBezTo>
                    <a:pt x="961" y="9390"/>
                    <a:pt x="1170" y="11790"/>
                    <a:pt x="1065" y="13806"/>
                  </a:cubicBezTo>
                  <a:cubicBezTo>
                    <a:pt x="961" y="15822"/>
                    <a:pt x="541" y="17454"/>
                    <a:pt x="331" y="18558"/>
                  </a:cubicBezTo>
                  <a:cubicBezTo>
                    <a:pt x="122" y="19662"/>
                    <a:pt x="122" y="20238"/>
                    <a:pt x="541" y="20670"/>
                  </a:cubicBezTo>
                  <a:cubicBezTo>
                    <a:pt x="961" y="21102"/>
                    <a:pt x="1799" y="21390"/>
                    <a:pt x="4001" y="21438"/>
                  </a:cubicBezTo>
                  <a:cubicBezTo>
                    <a:pt x="6203" y="21486"/>
                    <a:pt x="9768" y="21294"/>
                    <a:pt x="12390" y="20862"/>
                  </a:cubicBezTo>
                  <a:cubicBezTo>
                    <a:pt x="15011" y="20430"/>
                    <a:pt x="16689" y="19758"/>
                    <a:pt x="18366" y="1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7518399" y="2795130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4400"/>
                    <a:pt x="7754" y="7200"/>
                    <a:pt x="11354" y="3600"/>
                  </a:cubicBezTo>
                  <a:cubicBezTo>
                    <a:pt x="14954" y="0"/>
                    <a:pt x="182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679548" y="1125080"/>
              <a:ext cx="5820963" cy="110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fill="norm" stroke="1" extrusionOk="0">
                  <a:moveTo>
                    <a:pt x="1788" y="21600"/>
                  </a:moveTo>
                  <a:cubicBezTo>
                    <a:pt x="1882" y="21476"/>
                    <a:pt x="1976" y="21352"/>
                    <a:pt x="2176" y="21290"/>
                  </a:cubicBezTo>
                  <a:cubicBezTo>
                    <a:pt x="2376" y="21228"/>
                    <a:pt x="2682" y="21228"/>
                    <a:pt x="2992" y="21228"/>
                  </a:cubicBezTo>
                  <a:cubicBezTo>
                    <a:pt x="3301" y="21228"/>
                    <a:pt x="3615" y="21228"/>
                    <a:pt x="3933" y="21186"/>
                  </a:cubicBezTo>
                  <a:cubicBezTo>
                    <a:pt x="4251" y="21145"/>
                    <a:pt x="4572" y="21062"/>
                    <a:pt x="4878" y="21000"/>
                  </a:cubicBezTo>
                  <a:cubicBezTo>
                    <a:pt x="5184" y="20938"/>
                    <a:pt x="5474" y="20897"/>
                    <a:pt x="5780" y="20855"/>
                  </a:cubicBezTo>
                  <a:cubicBezTo>
                    <a:pt x="6086" y="20814"/>
                    <a:pt x="6407" y="20772"/>
                    <a:pt x="6694" y="20731"/>
                  </a:cubicBezTo>
                  <a:cubicBezTo>
                    <a:pt x="6980" y="20690"/>
                    <a:pt x="7231" y="20648"/>
                    <a:pt x="7490" y="20607"/>
                  </a:cubicBezTo>
                  <a:cubicBezTo>
                    <a:pt x="7749" y="20566"/>
                    <a:pt x="8015" y="20524"/>
                    <a:pt x="8294" y="20483"/>
                  </a:cubicBezTo>
                  <a:cubicBezTo>
                    <a:pt x="8572" y="20441"/>
                    <a:pt x="8862" y="20400"/>
                    <a:pt x="9156" y="20359"/>
                  </a:cubicBezTo>
                  <a:cubicBezTo>
                    <a:pt x="9451" y="20317"/>
                    <a:pt x="9749" y="20276"/>
                    <a:pt x="10043" y="20234"/>
                  </a:cubicBezTo>
                  <a:cubicBezTo>
                    <a:pt x="10337" y="20193"/>
                    <a:pt x="10627" y="20152"/>
                    <a:pt x="10913" y="20110"/>
                  </a:cubicBezTo>
                  <a:cubicBezTo>
                    <a:pt x="11200" y="20069"/>
                    <a:pt x="11482" y="20028"/>
                    <a:pt x="11764" y="19986"/>
                  </a:cubicBezTo>
                  <a:cubicBezTo>
                    <a:pt x="12047" y="19945"/>
                    <a:pt x="12329" y="19903"/>
                    <a:pt x="12607" y="19862"/>
                  </a:cubicBezTo>
                  <a:cubicBezTo>
                    <a:pt x="12886" y="19821"/>
                    <a:pt x="13160" y="19779"/>
                    <a:pt x="13470" y="19738"/>
                  </a:cubicBezTo>
                  <a:cubicBezTo>
                    <a:pt x="13780" y="19697"/>
                    <a:pt x="14125" y="19655"/>
                    <a:pt x="14470" y="19634"/>
                  </a:cubicBezTo>
                  <a:cubicBezTo>
                    <a:pt x="14815" y="19614"/>
                    <a:pt x="15160" y="19614"/>
                    <a:pt x="15478" y="19655"/>
                  </a:cubicBezTo>
                  <a:cubicBezTo>
                    <a:pt x="15796" y="19697"/>
                    <a:pt x="16086" y="19779"/>
                    <a:pt x="16376" y="19841"/>
                  </a:cubicBezTo>
                  <a:cubicBezTo>
                    <a:pt x="16666" y="19903"/>
                    <a:pt x="16956" y="19945"/>
                    <a:pt x="17223" y="19986"/>
                  </a:cubicBezTo>
                  <a:cubicBezTo>
                    <a:pt x="17490" y="20028"/>
                    <a:pt x="17733" y="20069"/>
                    <a:pt x="18000" y="20110"/>
                  </a:cubicBezTo>
                  <a:cubicBezTo>
                    <a:pt x="18266" y="20152"/>
                    <a:pt x="18556" y="20193"/>
                    <a:pt x="18823" y="20069"/>
                  </a:cubicBezTo>
                  <a:cubicBezTo>
                    <a:pt x="19090" y="19945"/>
                    <a:pt x="19333" y="19655"/>
                    <a:pt x="19537" y="19221"/>
                  </a:cubicBezTo>
                  <a:cubicBezTo>
                    <a:pt x="19741" y="18786"/>
                    <a:pt x="19905" y="18207"/>
                    <a:pt x="20090" y="17503"/>
                  </a:cubicBezTo>
                  <a:cubicBezTo>
                    <a:pt x="20274" y="16800"/>
                    <a:pt x="20478" y="15972"/>
                    <a:pt x="20651" y="14917"/>
                  </a:cubicBezTo>
                  <a:cubicBezTo>
                    <a:pt x="20823" y="13862"/>
                    <a:pt x="20964" y="12579"/>
                    <a:pt x="21090" y="11503"/>
                  </a:cubicBezTo>
                  <a:cubicBezTo>
                    <a:pt x="21215" y="10428"/>
                    <a:pt x="21325" y="9559"/>
                    <a:pt x="21411" y="8566"/>
                  </a:cubicBezTo>
                  <a:cubicBezTo>
                    <a:pt x="21498" y="7572"/>
                    <a:pt x="21560" y="6455"/>
                    <a:pt x="21568" y="5359"/>
                  </a:cubicBezTo>
                  <a:cubicBezTo>
                    <a:pt x="21576" y="4262"/>
                    <a:pt x="21529" y="3186"/>
                    <a:pt x="21431" y="2359"/>
                  </a:cubicBezTo>
                  <a:cubicBezTo>
                    <a:pt x="21333" y="1531"/>
                    <a:pt x="21184" y="952"/>
                    <a:pt x="20984" y="600"/>
                  </a:cubicBezTo>
                  <a:cubicBezTo>
                    <a:pt x="20784" y="248"/>
                    <a:pt x="20533" y="124"/>
                    <a:pt x="20251" y="62"/>
                  </a:cubicBezTo>
                  <a:cubicBezTo>
                    <a:pt x="19968" y="0"/>
                    <a:pt x="19654" y="0"/>
                    <a:pt x="19333" y="0"/>
                  </a:cubicBezTo>
                  <a:cubicBezTo>
                    <a:pt x="19011" y="0"/>
                    <a:pt x="18682" y="0"/>
                    <a:pt x="18372" y="21"/>
                  </a:cubicBezTo>
                  <a:cubicBezTo>
                    <a:pt x="18062" y="41"/>
                    <a:pt x="17772" y="83"/>
                    <a:pt x="17462" y="124"/>
                  </a:cubicBezTo>
                  <a:cubicBezTo>
                    <a:pt x="17152" y="166"/>
                    <a:pt x="16823" y="207"/>
                    <a:pt x="16533" y="248"/>
                  </a:cubicBezTo>
                  <a:cubicBezTo>
                    <a:pt x="16243" y="290"/>
                    <a:pt x="15992" y="331"/>
                    <a:pt x="15725" y="352"/>
                  </a:cubicBezTo>
                  <a:cubicBezTo>
                    <a:pt x="15458" y="372"/>
                    <a:pt x="15176" y="372"/>
                    <a:pt x="14898" y="393"/>
                  </a:cubicBezTo>
                  <a:cubicBezTo>
                    <a:pt x="14619" y="414"/>
                    <a:pt x="14345" y="455"/>
                    <a:pt x="14058" y="476"/>
                  </a:cubicBezTo>
                  <a:cubicBezTo>
                    <a:pt x="13772" y="497"/>
                    <a:pt x="13474" y="497"/>
                    <a:pt x="13176" y="497"/>
                  </a:cubicBezTo>
                  <a:cubicBezTo>
                    <a:pt x="12878" y="497"/>
                    <a:pt x="12580" y="497"/>
                    <a:pt x="12274" y="497"/>
                  </a:cubicBezTo>
                  <a:cubicBezTo>
                    <a:pt x="11968" y="497"/>
                    <a:pt x="11654" y="497"/>
                    <a:pt x="11337" y="476"/>
                  </a:cubicBezTo>
                  <a:cubicBezTo>
                    <a:pt x="11019" y="455"/>
                    <a:pt x="10698" y="414"/>
                    <a:pt x="10372" y="393"/>
                  </a:cubicBezTo>
                  <a:cubicBezTo>
                    <a:pt x="10047" y="372"/>
                    <a:pt x="9717" y="372"/>
                    <a:pt x="9396" y="372"/>
                  </a:cubicBezTo>
                  <a:cubicBezTo>
                    <a:pt x="9074" y="372"/>
                    <a:pt x="8760" y="372"/>
                    <a:pt x="8447" y="352"/>
                  </a:cubicBezTo>
                  <a:cubicBezTo>
                    <a:pt x="8133" y="331"/>
                    <a:pt x="7819" y="290"/>
                    <a:pt x="7513" y="269"/>
                  </a:cubicBezTo>
                  <a:cubicBezTo>
                    <a:pt x="7207" y="248"/>
                    <a:pt x="6909" y="248"/>
                    <a:pt x="6615" y="248"/>
                  </a:cubicBezTo>
                  <a:cubicBezTo>
                    <a:pt x="6321" y="248"/>
                    <a:pt x="6031" y="248"/>
                    <a:pt x="5752" y="228"/>
                  </a:cubicBezTo>
                  <a:cubicBezTo>
                    <a:pt x="5474" y="207"/>
                    <a:pt x="5207" y="166"/>
                    <a:pt x="4933" y="145"/>
                  </a:cubicBezTo>
                  <a:cubicBezTo>
                    <a:pt x="4658" y="124"/>
                    <a:pt x="4376" y="124"/>
                    <a:pt x="4070" y="124"/>
                  </a:cubicBezTo>
                  <a:cubicBezTo>
                    <a:pt x="3764" y="124"/>
                    <a:pt x="3435" y="124"/>
                    <a:pt x="3113" y="166"/>
                  </a:cubicBezTo>
                  <a:cubicBezTo>
                    <a:pt x="2792" y="207"/>
                    <a:pt x="2478" y="290"/>
                    <a:pt x="2156" y="455"/>
                  </a:cubicBezTo>
                  <a:cubicBezTo>
                    <a:pt x="1835" y="621"/>
                    <a:pt x="1505" y="869"/>
                    <a:pt x="1203" y="1179"/>
                  </a:cubicBezTo>
                  <a:cubicBezTo>
                    <a:pt x="901" y="1490"/>
                    <a:pt x="627" y="1862"/>
                    <a:pt x="423" y="2524"/>
                  </a:cubicBezTo>
                  <a:cubicBezTo>
                    <a:pt x="219" y="3186"/>
                    <a:pt x="86" y="4138"/>
                    <a:pt x="31" y="5276"/>
                  </a:cubicBezTo>
                  <a:cubicBezTo>
                    <a:pt x="-24" y="6414"/>
                    <a:pt x="0" y="7738"/>
                    <a:pt x="58" y="9083"/>
                  </a:cubicBezTo>
                  <a:cubicBezTo>
                    <a:pt x="117" y="10428"/>
                    <a:pt x="211" y="11793"/>
                    <a:pt x="309" y="13034"/>
                  </a:cubicBezTo>
                  <a:cubicBezTo>
                    <a:pt x="407" y="14276"/>
                    <a:pt x="509" y="15393"/>
                    <a:pt x="635" y="16634"/>
                  </a:cubicBezTo>
                  <a:cubicBezTo>
                    <a:pt x="760" y="17876"/>
                    <a:pt x="909" y="19241"/>
                    <a:pt x="1078" y="20028"/>
                  </a:cubicBezTo>
                  <a:cubicBezTo>
                    <a:pt x="1247" y="20814"/>
                    <a:pt x="1435" y="21021"/>
                    <a:pt x="1670" y="21021"/>
                  </a:cubicBezTo>
                  <a:cubicBezTo>
                    <a:pt x="1905" y="21021"/>
                    <a:pt x="2188" y="20814"/>
                    <a:pt x="2431" y="20710"/>
                  </a:cubicBezTo>
                  <a:cubicBezTo>
                    <a:pt x="2674" y="20607"/>
                    <a:pt x="2878" y="20607"/>
                    <a:pt x="3082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7967133" y="2450489"/>
              <a:ext cx="198968" cy="63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96" fill="norm" stroke="1" extrusionOk="0">
                  <a:moveTo>
                    <a:pt x="21373" y="488"/>
                  </a:moveTo>
                  <a:cubicBezTo>
                    <a:pt x="20691" y="202"/>
                    <a:pt x="20009" y="-84"/>
                    <a:pt x="17962" y="23"/>
                  </a:cubicBezTo>
                  <a:cubicBezTo>
                    <a:pt x="15916" y="131"/>
                    <a:pt x="12506" y="631"/>
                    <a:pt x="10459" y="1025"/>
                  </a:cubicBezTo>
                  <a:cubicBezTo>
                    <a:pt x="8413" y="1418"/>
                    <a:pt x="7731" y="1704"/>
                    <a:pt x="7390" y="2419"/>
                  </a:cubicBezTo>
                  <a:cubicBezTo>
                    <a:pt x="7049" y="3135"/>
                    <a:pt x="7049" y="4279"/>
                    <a:pt x="6708" y="6103"/>
                  </a:cubicBezTo>
                  <a:cubicBezTo>
                    <a:pt x="6367" y="7927"/>
                    <a:pt x="5685" y="10430"/>
                    <a:pt x="4548" y="12826"/>
                  </a:cubicBezTo>
                  <a:cubicBezTo>
                    <a:pt x="3411" y="15222"/>
                    <a:pt x="1819" y="17511"/>
                    <a:pt x="910" y="18941"/>
                  </a:cubicBezTo>
                  <a:cubicBezTo>
                    <a:pt x="0" y="20372"/>
                    <a:pt x="-227" y="20944"/>
                    <a:pt x="228" y="21230"/>
                  </a:cubicBezTo>
                  <a:cubicBezTo>
                    <a:pt x="682" y="21516"/>
                    <a:pt x="1819" y="21516"/>
                    <a:pt x="4207" y="21480"/>
                  </a:cubicBezTo>
                  <a:cubicBezTo>
                    <a:pt x="6594" y="21444"/>
                    <a:pt x="10232" y="21373"/>
                    <a:pt x="13870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8224838" y="2787649"/>
              <a:ext cx="130486" cy="46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440" fill="norm" stroke="1" extrusionOk="0">
                  <a:moveTo>
                    <a:pt x="18257" y="5282"/>
                  </a:moveTo>
                  <a:cubicBezTo>
                    <a:pt x="17572" y="3926"/>
                    <a:pt x="16886" y="2570"/>
                    <a:pt x="16029" y="1602"/>
                  </a:cubicBezTo>
                  <a:cubicBezTo>
                    <a:pt x="15172" y="633"/>
                    <a:pt x="14143" y="52"/>
                    <a:pt x="12086" y="3"/>
                  </a:cubicBezTo>
                  <a:cubicBezTo>
                    <a:pt x="10029" y="-45"/>
                    <a:pt x="6943" y="439"/>
                    <a:pt x="4714" y="1214"/>
                  </a:cubicBezTo>
                  <a:cubicBezTo>
                    <a:pt x="2486" y="1989"/>
                    <a:pt x="1114" y="3055"/>
                    <a:pt x="429" y="3926"/>
                  </a:cubicBezTo>
                  <a:cubicBezTo>
                    <a:pt x="-257" y="4798"/>
                    <a:pt x="-257" y="5476"/>
                    <a:pt x="1457" y="5960"/>
                  </a:cubicBezTo>
                  <a:cubicBezTo>
                    <a:pt x="3172" y="6445"/>
                    <a:pt x="6600" y="6735"/>
                    <a:pt x="9686" y="6203"/>
                  </a:cubicBezTo>
                  <a:cubicBezTo>
                    <a:pt x="12772" y="5670"/>
                    <a:pt x="15514" y="4314"/>
                    <a:pt x="17057" y="3394"/>
                  </a:cubicBezTo>
                  <a:cubicBezTo>
                    <a:pt x="18600" y="2473"/>
                    <a:pt x="18943" y="1989"/>
                    <a:pt x="18943" y="2086"/>
                  </a:cubicBezTo>
                  <a:cubicBezTo>
                    <a:pt x="18943" y="2183"/>
                    <a:pt x="18600" y="2861"/>
                    <a:pt x="18943" y="4556"/>
                  </a:cubicBezTo>
                  <a:cubicBezTo>
                    <a:pt x="19286" y="6251"/>
                    <a:pt x="20314" y="8963"/>
                    <a:pt x="20829" y="11530"/>
                  </a:cubicBezTo>
                  <a:cubicBezTo>
                    <a:pt x="21343" y="14097"/>
                    <a:pt x="21343" y="16518"/>
                    <a:pt x="19800" y="18165"/>
                  </a:cubicBezTo>
                  <a:cubicBezTo>
                    <a:pt x="18257" y="19812"/>
                    <a:pt x="15172" y="20683"/>
                    <a:pt x="12772" y="21119"/>
                  </a:cubicBezTo>
                  <a:cubicBezTo>
                    <a:pt x="10372" y="21555"/>
                    <a:pt x="8657" y="21555"/>
                    <a:pt x="6943" y="21071"/>
                  </a:cubicBezTo>
                  <a:cubicBezTo>
                    <a:pt x="5229" y="20586"/>
                    <a:pt x="3514" y="19618"/>
                    <a:pt x="3857" y="18455"/>
                  </a:cubicBezTo>
                  <a:cubicBezTo>
                    <a:pt x="4200" y="17293"/>
                    <a:pt x="6600" y="15937"/>
                    <a:pt x="9000" y="14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8491634" y="2653504"/>
              <a:ext cx="169766" cy="351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59" fill="norm" stroke="1" extrusionOk="0">
                  <a:moveTo>
                    <a:pt x="21127" y="1670"/>
                  </a:moveTo>
                  <a:cubicBezTo>
                    <a:pt x="20864" y="1023"/>
                    <a:pt x="20600" y="376"/>
                    <a:pt x="19678" y="118"/>
                  </a:cubicBezTo>
                  <a:cubicBezTo>
                    <a:pt x="18756" y="-141"/>
                    <a:pt x="17176" y="-12"/>
                    <a:pt x="14805" y="894"/>
                  </a:cubicBezTo>
                  <a:cubicBezTo>
                    <a:pt x="12434" y="1799"/>
                    <a:pt x="9273" y="3481"/>
                    <a:pt x="6507" y="6132"/>
                  </a:cubicBezTo>
                  <a:cubicBezTo>
                    <a:pt x="3742" y="8784"/>
                    <a:pt x="1371" y="12405"/>
                    <a:pt x="449" y="14927"/>
                  </a:cubicBezTo>
                  <a:cubicBezTo>
                    <a:pt x="-473" y="17449"/>
                    <a:pt x="54" y="18872"/>
                    <a:pt x="1766" y="19778"/>
                  </a:cubicBezTo>
                  <a:cubicBezTo>
                    <a:pt x="3478" y="20683"/>
                    <a:pt x="6376" y="21071"/>
                    <a:pt x="9273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8699499" y="2750680"/>
              <a:ext cx="139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2250"/>
                    <a:pt x="3273" y="4500"/>
                    <a:pt x="6873" y="8100"/>
                  </a:cubicBezTo>
                  <a:cubicBezTo>
                    <a:pt x="10473" y="11700"/>
                    <a:pt x="16036" y="16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8705849" y="2776080"/>
              <a:ext cx="146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0"/>
                    <a:pt x="17843" y="0"/>
                    <a:pt x="15652" y="1145"/>
                  </a:cubicBezTo>
                  <a:cubicBezTo>
                    <a:pt x="13461" y="2291"/>
                    <a:pt x="10957" y="4582"/>
                    <a:pt x="8296" y="7527"/>
                  </a:cubicBezTo>
                  <a:cubicBezTo>
                    <a:pt x="5635" y="10473"/>
                    <a:pt x="2817" y="14073"/>
                    <a:pt x="1409" y="16527"/>
                  </a:cubicBezTo>
                  <a:cubicBezTo>
                    <a:pt x="0" y="18982"/>
                    <a:pt x="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8902699" y="2655430"/>
              <a:ext cx="67078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1964" y="0"/>
                  </a:moveTo>
                  <a:cubicBezTo>
                    <a:pt x="8509" y="3211"/>
                    <a:pt x="15055" y="6422"/>
                    <a:pt x="18327" y="9341"/>
                  </a:cubicBezTo>
                  <a:cubicBezTo>
                    <a:pt x="21600" y="12259"/>
                    <a:pt x="21600" y="14886"/>
                    <a:pt x="18000" y="16881"/>
                  </a:cubicBezTo>
                  <a:cubicBezTo>
                    <a:pt x="14400" y="18876"/>
                    <a:pt x="7200" y="20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9182099" y="2922130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9306106" y="2826880"/>
              <a:ext cx="1569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670"/>
                    <a:pt x="3818" y="9341"/>
                    <a:pt x="1118" y="12941"/>
                  </a:cubicBezTo>
                  <a:cubicBezTo>
                    <a:pt x="-1582" y="16541"/>
                    <a:pt x="1118" y="1907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9588499" y="2589439"/>
              <a:ext cx="177801" cy="491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9207"/>
                  </a:moveTo>
                  <a:cubicBezTo>
                    <a:pt x="3343" y="8472"/>
                    <a:pt x="6686" y="7737"/>
                    <a:pt x="9514" y="6680"/>
                  </a:cubicBezTo>
                  <a:cubicBezTo>
                    <a:pt x="12343" y="5623"/>
                    <a:pt x="14657" y="4244"/>
                    <a:pt x="15814" y="3141"/>
                  </a:cubicBezTo>
                  <a:cubicBezTo>
                    <a:pt x="16971" y="2038"/>
                    <a:pt x="16971" y="1211"/>
                    <a:pt x="16200" y="659"/>
                  </a:cubicBezTo>
                  <a:cubicBezTo>
                    <a:pt x="15429" y="108"/>
                    <a:pt x="13886" y="-168"/>
                    <a:pt x="12471" y="108"/>
                  </a:cubicBezTo>
                  <a:cubicBezTo>
                    <a:pt x="11057" y="383"/>
                    <a:pt x="9771" y="1211"/>
                    <a:pt x="8743" y="3279"/>
                  </a:cubicBezTo>
                  <a:cubicBezTo>
                    <a:pt x="7714" y="5347"/>
                    <a:pt x="6943" y="8656"/>
                    <a:pt x="6429" y="11551"/>
                  </a:cubicBezTo>
                  <a:cubicBezTo>
                    <a:pt x="5914" y="14446"/>
                    <a:pt x="5657" y="16928"/>
                    <a:pt x="5271" y="18583"/>
                  </a:cubicBezTo>
                  <a:cubicBezTo>
                    <a:pt x="4886" y="20237"/>
                    <a:pt x="4371" y="21064"/>
                    <a:pt x="3986" y="21248"/>
                  </a:cubicBezTo>
                  <a:cubicBezTo>
                    <a:pt x="3600" y="21432"/>
                    <a:pt x="3343" y="20972"/>
                    <a:pt x="3857" y="20007"/>
                  </a:cubicBezTo>
                  <a:cubicBezTo>
                    <a:pt x="4371" y="19042"/>
                    <a:pt x="5657" y="17572"/>
                    <a:pt x="6686" y="16561"/>
                  </a:cubicBezTo>
                  <a:cubicBezTo>
                    <a:pt x="7714" y="15549"/>
                    <a:pt x="8486" y="14998"/>
                    <a:pt x="9386" y="14584"/>
                  </a:cubicBezTo>
                  <a:cubicBezTo>
                    <a:pt x="10286" y="14171"/>
                    <a:pt x="11314" y="13895"/>
                    <a:pt x="12729" y="14079"/>
                  </a:cubicBezTo>
                  <a:cubicBezTo>
                    <a:pt x="14143" y="14263"/>
                    <a:pt x="15943" y="14906"/>
                    <a:pt x="17357" y="15825"/>
                  </a:cubicBezTo>
                  <a:cubicBezTo>
                    <a:pt x="18771" y="16744"/>
                    <a:pt x="19800" y="17939"/>
                    <a:pt x="20443" y="18904"/>
                  </a:cubicBezTo>
                  <a:cubicBezTo>
                    <a:pt x="21086" y="19869"/>
                    <a:pt x="21343" y="20605"/>
                    <a:pt x="21600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9918193" y="2672364"/>
              <a:ext cx="165607" cy="402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78" fill="norm" stroke="1" extrusionOk="0">
                  <a:moveTo>
                    <a:pt x="21392" y="2475"/>
                  </a:moveTo>
                  <a:cubicBezTo>
                    <a:pt x="20845" y="1688"/>
                    <a:pt x="20298" y="900"/>
                    <a:pt x="19205" y="450"/>
                  </a:cubicBezTo>
                  <a:cubicBezTo>
                    <a:pt x="18111" y="0"/>
                    <a:pt x="16470" y="-112"/>
                    <a:pt x="15103" y="113"/>
                  </a:cubicBezTo>
                  <a:cubicBezTo>
                    <a:pt x="13736" y="338"/>
                    <a:pt x="12643" y="900"/>
                    <a:pt x="10319" y="2869"/>
                  </a:cubicBezTo>
                  <a:cubicBezTo>
                    <a:pt x="7995" y="4838"/>
                    <a:pt x="4440" y="8213"/>
                    <a:pt x="2389" y="11307"/>
                  </a:cubicBezTo>
                  <a:cubicBezTo>
                    <a:pt x="339" y="14401"/>
                    <a:pt x="-208" y="17213"/>
                    <a:pt x="65" y="18900"/>
                  </a:cubicBezTo>
                  <a:cubicBezTo>
                    <a:pt x="339" y="20588"/>
                    <a:pt x="1433" y="21151"/>
                    <a:pt x="2800" y="21319"/>
                  </a:cubicBezTo>
                  <a:cubicBezTo>
                    <a:pt x="4167" y="21488"/>
                    <a:pt x="5807" y="21263"/>
                    <a:pt x="7448" y="2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0140949" y="2718930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5625"/>
                    <a:pt x="10080" y="11250"/>
                    <a:pt x="13680" y="14850"/>
                  </a:cubicBezTo>
                  <a:cubicBezTo>
                    <a:pt x="17280" y="18450"/>
                    <a:pt x="19440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0229849" y="2763380"/>
              <a:ext cx="1079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2240"/>
                    <a:pt x="14824" y="4480"/>
                    <a:pt x="11435" y="7280"/>
                  </a:cubicBezTo>
                  <a:cubicBezTo>
                    <a:pt x="8047" y="10080"/>
                    <a:pt x="4659" y="13440"/>
                    <a:pt x="2753" y="15920"/>
                  </a:cubicBezTo>
                  <a:cubicBezTo>
                    <a:pt x="847" y="18400"/>
                    <a:pt x="424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0375899" y="2712580"/>
              <a:ext cx="5813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1600" fill="norm" stroke="1" extrusionOk="0">
                  <a:moveTo>
                    <a:pt x="4469" y="0"/>
                  </a:moveTo>
                  <a:cubicBezTo>
                    <a:pt x="9683" y="2548"/>
                    <a:pt x="14897" y="5095"/>
                    <a:pt x="17876" y="8197"/>
                  </a:cubicBezTo>
                  <a:cubicBezTo>
                    <a:pt x="20855" y="11298"/>
                    <a:pt x="21600" y="14954"/>
                    <a:pt x="18248" y="17280"/>
                  </a:cubicBezTo>
                  <a:cubicBezTo>
                    <a:pt x="14897" y="19606"/>
                    <a:pt x="7448" y="206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0553699" y="2545364"/>
              <a:ext cx="140922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0" y="272"/>
                  </a:moveTo>
                  <a:cubicBezTo>
                    <a:pt x="4836" y="136"/>
                    <a:pt x="9672" y="0"/>
                    <a:pt x="12896" y="0"/>
                  </a:cubicBezTo>
                  <a:cubicBezTo>
                    <a:pt x="16119" y="0"/>
                    <a:pt x="17731" y="136"/>
                    <a:pt x="19021" y="340"/>
                  </a:cubicBezTo>
                  <a:cubicBezTo>
                    <a:pt x="20310" y="543"/>
                    <a:pt x="21278" y="815"/>
                    <a:pt x="21439" y="1766"/>
                  </a:cubicBezTo>
                  <a:cubicBezTo>
                    <a:pt x="21600" y="2717"/>
                    <a:pt x="20955" y="4347"/>
                    <a:pt x="19988" y="6249"/>
                  </a:cubicBezTo>
                  <a:cubicBezTo>
                    <a:pt x="19021" y="8151"/>
                    <a:pt x="17731" y="10325"/>
                    <a:pt x="17087" y="12702"/>
                  </a:cubicBezTo>
                  <a:cubicBezTo>
                    <a:pt x="16442" y="15079"/>
                    <a:pt x="16442" y="17660"/>
                    <a:pt x="16119" y="19155"/>
                  </a:cubicBezTo>
                  <a:cubicBezTo>
                    <a:pt x="15797" y="20649"/>
                    <a:pt x="15152" y="21057"/>
                    <a:pt x="14024" y="21294"/>
                  </a:cubicBezTo>
                  <a:cubicBezTo>
                    <a:pt x="12896" y="21532"/>
                    <a:pt x="11284" y="21600"/>
                    <a:pt x="9672" y="21600"/>
                  </a:cubicBezTo>
                  <a:cubicBezTo>
                    <a:pt x="8060" y="21600"/>
                    <a:pt x="6448" y="21532"/>
                    <a:pt x="5319" y="21396"/>
                  </a:cubicBezTo>
                  <a:cubicBezTo>
                    <a:pt x="4191" y="21260"/>
                    <a:pt x="3546" y="21057"/>
                    <a:pt x="2901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0788649" y="2877680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0782299" y="2985630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5429"/>
                    <a:pt x="6092" y="9257"/>
                    <a:pt x="9692" y="5657"/>
                  </a:cubicBezTo>
                  <a:cubicBezTo>
                    <a:pt x="13292" y="2057"/>
                    <a:pt x="1744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1107329" y="2656426"/>
              <a:ext cx="195671" cy="39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82" fill="norm" stroke="1" extrusionOk="0">
                  <a:moveTo>
                    <a:pt x="21471" y="288"/>
                  </a:moveTo>
                  <a:cubicBezTo>
                    <a:pt x="20077" y="60"/>
                    <a:pt x="18684" y="-167"/>
                    <a:pt x="16594" y="174"/>
                  </a:cubicBezTo>
                  <a:cubicBezTo>
                    <a:pt x="14503" y="515"/>
                    <a:pt x="11716" y="1425"/>
                    <a:pt x="9394" y="2732"/>
                  </a:cubicBezTo>
                  <a:cubicBezTo>
                    <a:pt x="7071" y="4039"/>
                    <a:pt x="5213" y="5745"/>
                    <a:pt x="3703" y="8530"/>
                  </a:cubicBezTo>
                  <a:cubicBezTo>
                    <a:pt x="2194" y="11315"/>
                    <a:pt x="1032" y="15180"/>
                    <a:pt x="452" y="17397"/>
                  </a:cubicBezTo>
                  <a:cubicBezTo>
                    <a:pt x="-129" y="19614"/>
                    <a:pt x="-129" y="20182"/>
                    <a:pt x="336" y="20637"/>
                  </a:cubicBezTo>
                  <a:cubicBezTo>
                    <a:pt x="800" y="21092"/>
                    <a:pt x="1729" y="21433"/>
                    <a:pt x="3819" y="21376"/>
                  </a:cubicBezTo>
                  <a:cubicBezTo>
                    <a:pt x="5910" y="21319"/>
                    <a:pt x="9161" y="20865"/>
                    <a:pt x="12065" y="20239"/>
                  </a:cubicBezTo>
                  <a:cubicBezTo>
                    <a:pt x="14968" y="19614"/>
                    <a:pt x="17523" y="18818"/>
                    <a:pt x="20077" y="18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1137899" y="2871330"/>
              <a:ext cx="158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1313583" y="2567710"/>
              <a:ext cx="256117" cy="470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46" fill="norm" stroke="1" extrusionOk="0">
                  <a:moveTo>
                    <a:pt x="21423" y="1399"/>
                  </a:moveTo>
                  <a:cubicBezTo>
                    <a:pt x="20892" y="915"/>
                    <a:pt x="20361" y="430"/>
                    <a:pt x="19653" y="188"/>
                  </a:cubicBezTo>
                  <a:cubicBezTo>
                    <a:pt x="18944" y="-54"/>
                    <a:pt x="18059" y="-54"/>
                    <a:pt x="16554" y="140"/>
                  </a:cubicBezTo>
                  <a:cubicBezTo>
                    <a:pt x="15049" y="333"/>
                    <a:pt x="12925" y="721"/>
                    <a:pt x="10712" y="1883"/>
                  </a:cubicBezTo>
                  <a:cubicBezTo>
                    <a:pt x="8498" y="3046"/>
                    <a:pt x="6197" y="4983"/>
                    <a:pt x="5046" y="7065"/>
                  </a:cubicBezTo>
                  <a:cubicBezTo>
                    <a:pt x="3895" y="9148"/>
                    <a:pt x="3895" y="11376"/>
                    <a:pt x="3275" y="13410"/>
                  </a:cubicBezTo>
                  <a:cubicBezTo>
                    <a:pt x="2656" y="15444"/>
                    <a:pt x="1416" y="17284"/>
                    <a:pt x="708" y="18543"/>
                  </a:cubicBezTo>
                  <a:cubicBezTo>
                    <a:pt x="0" y="19803"/>
                    <a:pt x="-177" y="20481"/>
                    <a:pt x="177" y="20916"/>
                  </a:cubicBezTo>
                  <a:cubicBezTo>
                    <a:pt x="531" y="21352"/>
                    <a:pt x="1416" y="21546"/>
                    <a:pt x="3364" y="21546"/>
                  </a:cubicBezTo>
                  <a:cubicBezTo>
                    <a:pt x="5312" y="21546"/>
                    <a:pt x="8321" y="21352"/>
                    <a:pt x="10269" y="21062"/>
                  </a:cubicBezTo>
                  <a:cubicBezTo>
                    <a:pt x="12216" y="20771"/>
                    <a:pt x="13102" y="20384"/>
                    <a:pt x="13987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1539017" y="2753306"/>
              <a:ext cx="126510" cy="47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91" fill="norm" stroke="1" extrusionOk="0">
                  <a:moveTo>
                    <a:pt x="16818" y="3878"/>
                  </a:moveTo>
                  <a:cubicBezTo>
                    <a:pt x="16818" y="3403"/>
                    <a:pt x="16818" y="2927"/>
                    <a:pt x="16995" y="2261"/>
                  </a:cubicBezTo>
                  <a:cubicBezTo>
                    <a:pt x="17172" y="1595"/>
                    <a:pt x="17526" y="738"/>
                    <a:pt x="16818" y="310"/>
                  </a:cubicBezTo>
                  <a:cubicBezTo>
                    <a:pt x="16110" y="-118"/>
                    <a:pt x="14339" y="-118"/>
                    <a:pt x="11329" y="405"/>
                  </a:cubicBezTo>
                  <a:cubicBezTo>
                    <a:pt x="8319" y="929"/>
                    <a:pt x="4070" y="1975"/>
                    <a:pt x="1946" y="2737"/>
                  </a:cubicBezTo>
                  <a:cubicBezTo>
                    <a:pt x="-179" y="3498"/>
                    <a:pt x="-179" y="3974"/>
                    <a:pt x="175" y="4449"/>
                  </a:cubicBezTo>
                  <a:cubicBezTo>
                    <a:pt x="529" y="4925"/>
                    <a:pt x="1237" y="5401"/>
                    <a:pt x="3362" y="5449"/>
                  </a:cubicBezTo>
                  <a:cubicBezTo>
                    <a:pt x="5487" y="5496"/>
                    <a:pt x="9028" y="5115"/>
                    <a:pt x="11329" y="4687"/>
                  </a:cubicBezTo>
                  <a:cubicBezTo>
                    <a:pt x="13631" y="4259"/>
                    <a:pt x="14693" y="3783"/>
                    <a:pt x="15932" y="3308"/>
                  </a:cubicBezTo>
                  <a:cubicBezTo>
                    <a:pt x="17172" y="2832"/>
                    <a:pt x="18588" y="2356"/>
                    <a:pt x="19296" y="2594"/>
                  </a:cubicBezTo>
                  <a:cubicBezTo>
                    <a:pt x="20005" y="2832"/>
                    <a:pt x="20005" y="3783"/>
                    <a:pt x="20359" y="5924"/>
                  </a:cubicBezTo>
                  <a:cubicBezTo>
                    <a:pt x="20713" y="8065"/>
                    <a:pt x="21421" y="11396"/>
                    <a:pt x="21067" y="13917"/>
                  </a:cubicBezTo>
                  <a:cubicBezTo>
                    <a:pt x="20713" y="16439"/>
                    <a:pt x="19296" y="18152"/>
                    <a:pt x="17880" y="19246"/>
                  </a:cubicBezTo>
                  <a:cubicBezTo>
                    <a:pt x="16464" y="20340"/>
                    <a:pt x="15047" y="20816"/>
                    <a:pt x="13454" y="21101"/>
                  </a:cubicBezTo>
                  <a:cubicBezTo>
                    <a:pt x="11860" y="21387"/>
                    <a:pt x="10090" y="21482"/>
                    <a:pt x="8851" y="21292"/>
                  </a:cubicBezTo>
                  <a:cubicBezTo>
                    <a:pt x="7611" y="21101"/>
                    <a:pt x="6903" y="20626"/>
                    <a:pt x="7080" y="19626"/>
                  </a:cubicBezTo>
                  <a:cubicBezTo>
                    <a:pt x="7257" y="18627"/>
                    <a:pt x="8319" y="17105"/>
                    <a:pt x="9382" y="15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1797324" y="2601319"/>
              <a:ext cx="153376" cy="33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77" fill="norm" stroke="1" extrusionOk="0">
                  <a:moveTo>
                    <a:pt x="21151" y="2195"/>
                  </a:moveTo>
                  <a:cubicBezTo>
                    <a:pt x="20859" y="1532"/>
                    <a:pt x="20567" y="870"/>
                    <a:pt x="19546" y="406"/>
                  </a:cubicBezTo>
                  <a:cubicBezTo>
                    <a:pt x="18524" y="-58"/>
                    <a:pt x="16773" y="-323"/>
                    <a:pt x="14437" y="737"/>
                  </a:cubicBezTo>
                  <a:cubicBezTo>
                    <a:pt x="12102" y="1797"/>
                    <a:pt x="9183" y="4183"/>
                    <a:pt x="6556" y="7297"/>
                  </a:cubicBezTo>
                  <a:cubicBezTo>
                    <a:pt x="3929" y="10411"/>
                    <a:pt x="1594" y="14254"/>
                    <a:pt x="573" y="16506"/>
                  </a:cubicBezTo>
                  <a:cubicBezTo>
                    <a:pt x="-449" y="18759"/>
                    <a:pt x="-157" y="19422"/>
                    <a:pt x="1886" y="19952"/>
                  </a:cubicBezTo>
                  <a:cubicBezTo>
                    <a:pt x="3929" y="20482"/>
                    <a:pt x="7724" y="20879"/>
                    <a:pt x="11519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1958751" y="2725280"/>
              <a:ext cx="12529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1871" y="0"/>
                  </a:moveTo>
                  <a:cubicBezTo>
                    <a:pt x="791" y="720"/>
                    <a:pt x="-289" y="1440"/>
                    <a:pt x="71" y="2880"/>
                  </a:cubicBezTo>
                  <a:cubicBezTo>
                    <a:pt x="431" y="4320"/>
                    <a:pt x="2231" y="6480"/>
                    <a:pt x="6011" y="9720"/>
                  </a:cubicBezTo>
                  <a:cubicBezTo>
                    <a:pt x="9791" y="12960"/>
                    <a:pt x="15551" y="17280"/>
                    <a:pt x="213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1960955" y="2718930"/>
              <a:ext cx="13579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1319" y="0"/>
                  </a:moveTo>
                  <a:cubicBezTo>
                    <a:pt x="15670" y="3360"/>
                    <a:pt x="10021" y="6720"/>
                    <a:pt x="6365" y="9600"/>
                  </a:cubicBezTo>
                  <a:cubicBezTo>
                    <a:pt x="2710" y="12480"/>
                    <a:pt x="1048" y="14880"/>
                    <a:pt x="384" y="16800"/>
                  </a:cubicBezTo>
                  <a:cubicBezTo>
                    <a:pt x="-281" y="18720"/>
                    <a:pt x="51" y="20160"/>
                    <a:pt x="3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2103099" y="2668130"/>
              <a:ext cx="6301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600" fill="norm" stroke="1" extrusionOk="0">
                  <a:moveTo>
                    <a:pt x="14632" y="0"/>
                  </a:moveTo>
                  <a:cubicBezTo>
                    <a:pt x="18116" y="3388"/>
                    <a:pt x="21600" y="6776"/>
                    <a:pt x="20555" y="10094"/>
                  </a:cubicBezTo>
                  <a:cubicBezTo>
                    <a:pt x="19510" y="13412"/>
                    <a:pt x="13935" y="16659"/>
                    <a:pt x="9755" y="18565"/>
                  </a:cubicBezTo>
                  <a:cubicBezTo>
                    <a:pt x="5574" y="20471"/>
                    <a:pt x="2787" y="21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2134849" y="2604085"/>
              <a:ext cx="228601" cy="54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12000" y="772"/>
                  </a:moveTo>
                  <a:cubicBezTo>
                    <a:pt x="12600" y="438"/>
                    <a:pt x="13200" y="105"/>
                    <a:pt x="14600" y="21"/>
                  </a:cubicBezTo>
                  <a:cubicBezTo>
                    <a:pt x="16000" y="-62"/>
                    <a:pt x="18200" y="105"/>
                    <a:pt x="19600" y="397"/>
                  </a:cubicBezTo>
                  <a:cubicBezTo>
                    <a:pt x="21000" y="689"/>
                    <a:pt x="21600" y="1106"/>
                    <a:pt x="21600" y="1773"/>
                  </a:cubicBezTo>
                  <a:cubicBezTo>
                    <a:pt x="21600" y="2440"/>
                    <a:pt x="21000" y="3357"/>
                    <a:pt x="19700" y="5317"/>
                  </a:cubicBezTo>
                  <a:cubicBezTo>
                    <a:pt x="18400" y="7277"/>
                    <a:pt x="16400" y="10279"/>
                    <a:pt x="15300" y="12573"/>
                  </a:cubicBezTo>
                  <a:cubicBezTo>
                    <a:pt x="14200" y="14866"/>
                    <a:pt x="14000" y="16451"/>
                    <a:pt x="13900" y="17702"/>
                  </a:cubicBezTo>
                  <a:cubicBezTo>
                    <a:pt x="13800" y="18953"/>
                    <a:pt x="13800" y="19870"/>
                    <a:pt x="11500" y="20454"/>
                  </a:cubicBezTo>
                  <a:cubicBezTo>
                    <a:pt x="9200" y="21038"/>
                    <a:pt x="4600" y="21288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1093449" y="3544430"/>
              <a:ext cx="234951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19722"/>
                  </a:moveTo>
                  <a:cubicBezTo>
                    <a:pt x="4281" y="20661"/>
                    <a:pt x="8562" y="21600"/>
                    <a:pt x="11870" y="21130"/>
                  </a:cubicBezTo>
                  <a:cubicBezTo>
                    <a:pt x="15178" y="20661"/>
                    <a:pt x="17514" y="18783"/>
                    <a:pt x="18973" y="15026"/>
                  </a:cubicBezTo>
                  <a:cubicBezTo>
                    <a:pt x="20432" y="11270"/>
                    <a:pt x="21016" y="5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1227526" y="3493630"/>
              <a:ext cx="2467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5538"/>
                    <a:pt x="2982" y="11077"/>
                    <a:pt x="1182" y="14308"/>
                  </a:cubicBezTo>
                  <a:cubicBezTo>
                    <a:pt x="-618" y="17538"/>
                    <a:pt x="-618" y="18462"/>
                    <a:pt x="2982" y="19292"/>
                  </a:cubicBezTo>
                  <a:cubicBezTo>
                    <a:pt x="6582" y="20123"/>
                    <a:pt x="13782" y="20862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1465729" y="3413411"/>
              <a:ext cx="205571" cy="34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25" fill="norm" stroke="1" extrusionOk="0">
                  <a:moveTo>
                    <a:pt x="21406" y="641"/>
                  </a:moveTo>
                  <a:cubicBezTo>
                    <a:pt x="17439" y="249"/>
                    <a:pt x="13471" y="-144"/>
                    <a:pt x="10386" y="52"/>
                  </a:cubicBezTo>
                  <a:cubicBezTo>
                    <a:pt x="7300" y="249"/>
                    <a:pt x="5096" y="1034"/>
                    <a:pt x="3443" y="2540"/>
                  </a:cubicBezTo>
                  <a:cubicBezTo>
                    <a:pt x="1790" y="4045"/>
                    <a:pt x="688" y="6271"/>
                    <a:pt x="247" y="9216"/>
                  </a:cubicBezTo>
                  <a:cubicBezTo>
                    <a:pt x="-194" y="12161"/>
                    <a:pt x="26" y="15827"/>
                    <a:pt x="357" y="17987"/>
                  </a:cubicBezTo>
                  <a:cubicBezTo>
                    <a:pt x="688" y="20147"/>
                    <a:pt x="1128" y="20801"/>
                    <a:pt x="3112" y="21129"/>
                  </a:cubicBezTo>
                  <a:cubicBezTo>
                    <a:pt x="5096" y="21456"/>
                    <a:pt x="8622" y="21456"/>
                    <a:pt x="11267" y="21391"/>
                  </a:cubicBezTo>
                  <a:cubicBezTo>
                    <a:pt x="13912" y="21325"/>
                    <a:pt x="15675" y="21194"/>
                    <a:pt x="17439" y="2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1461749" y="3620630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6457"/>
                    <a:pt x="9463" y="11314"/>
                    <a:pt x="13063" y="7714"/>
                  </a:cubicBezTo>
                  <a:cubicBezTo>
                    <a:pt x="16663" y="4114"/>
                    <a:pt x="1913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1707147" y="3409557"/>
              <a:ext cx="256254" cy="411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18" fill="norm" stroke="1" extrusionOk="0">
                  <a:moveTo>
                    <a:pt x="21434" y="1732"/>
                  </a:moveTo>
                  <a:cubicBezTo>
                    <a:pt x="20903" y="1181"/>
                    <a:pt x="20372" y="630"/>
                    <a:pt x="18690" y="300"/>
                  </a:cubicBezTo>
                  <a:cubicBezTo>
                    <a:pt x="17008" y="-31"/>
                    <a:pt x="14175" y="-141"/>
                    <a:pt x="12139" y="245"/>
                  </a:cubicBezTo>
                  <a:cubicBezTo>
                    <a:pt x="10103" y="630"/>
                    <a:pt x="8864" y="1512"/>
                    <a:pt x="7801" y="3275"/>
                  </a:cubicBezTo>
                  <a:cubicBezTo>
                    <a:pt x="6739" y="5039"/>
                    <a:pt x="5854" y="7683"/>
                    <a:pt x="4968" y="10108"/>
                  </a:cubicBezTo>
                  <a:cubicBezTo>
                    <a:pt x="4083" y="12532"/>
                    <a:pt x="3198" y="14737"/>
                    <a:pt x="2401" y="16114"/>
                  </a:cubicBezTo>
                  <a:cubicBezTo>
                    <a:pt x="1604" y="17492"/>
                    <a:pt x="896" y="18043"/>
                    <a:pt x="454" y="18704"/>
                  </a:cubicBezTo>
                  <a:cubicBezTo>
                    <a:pt x="11" y="19365"/>
                    <a:pt x="-166" y="20137"/>
                    <a:pt x="188" y="20577"/>
                  </a:cubicBezTo>
                  <a:cubicBezTo>
                    <a:pt x="542" y="21018"/>
                    <a:pt x="1427" y="21128"/>
                    <a:pt x="3552" y="21239"/>
                  </a:cubicBezTo>
                  <a:cubicBezTo>
                    <a:pt x="5677" y="21349"/>
                    <a:pt x="9041" y="21459"/>
                    <a:pt x="11165" y="21404"/>
                  </a:cubicBezTo>
                  <a:cubicBezTo>
                    <a:pt x="13290" y="21349"/>
                    <a:pt x="14175" y="21128"/>
                    <a:pt x="15060" y="20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1880849" y="3431074"/>
              <a:ext cx="192764" cy="36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45" fill="norm" stroke="1" extrusionOk="0">
                  <a:moveTo>
                    <a:pt x="0" y="8883"/>
                  </a:moveTo>
                  <a:cubicBezTo>
                    <a:pt x="2113" y="8262"/>
                    <a:pt x="4226" y="7642"/>
                    <a:pt x="6457" y="6711"/>
                  </a:cubicBezTo>
                  <a:cubicBezTo>
                    <a:pt x="8687" y="5779"/>
                    <a:pt x="11035" y="4538"/>
                    <a:pt x="12796" y="3483"/>
                  </a:cubicBezTo>
                  <a:cubicBezTo>
                    <a:pt x="14557" y="2428"/>
                    <a:pt x="15730" y="1559"/>
                    <a:pt x="15848" y="938"/>
                  </a:cubicBezTo>
                  <a:cubicBezTo>
                    <a:pt x="15965" y="317"/>
                    <a:pt x="15026" y="-55"/>
                    <a:pt x="14204" y="7"/>
                  </a:cubicBezTo>
                  <a:cubicBezTo>
                    <a:pt x="13383" y="69"/>
                    <a:pt x="12678" y="566"/>
                    <a:pt x="11622" y="2366"/>
                  </a:cubicBezTo>
                  <a:cubicBezTo>
                    <a:pt x="10565" y="4166"/>
                    <a:pt x="9157" y="7269"/>
                    <a:pt x="8335" y="10000"/>
                  </a:cubicBezTo>
                  <a:cubicBezTo>
                    <a:pt x="7513" y="12731"/>
                    <a:pt x="7278" y="15090"/>
                    <a:pt x="7043" y="16642"/>
                  </a:cubicBezTo>
                  <a:cubicBezTo>
                    <a:pt x="6809" y="18193"/>
                    <a:pt x="6574" y="18938"/>
                    <a:pt x="6574" y="19000"/>
                  </a:cubicBezTo>
                  <a:cubicBezTo>
                    <a:pt x="6574" y="19062"/>
                    <a:pt x="6809" y="18442"/>
                    <a:pt x="7630" y="17511"/>
                  </a:cubicBezTo>
                  <a:cubicBezTo>
                    <a:pt x="8452" y="16579"/>
                    <a:pt x="9861" y="15338"/>
                    <a:pt x="11035" y="14531"/>
                  </a:cubicBezTo>
                  <a:cubicBezTo>
                    <a:pt x="12209" y="13724"/>
                    <a:pt x="13148" y="13352"/>
                    <a:pt x="14204" y="13352"/>
                  </a:cubicBezTo>
                  <a:cubicBezTo>
                    <a:pt x="15261" y="13352"/>
                    <a:pt x="16435" y="13724"/>
                    <a:pt x="17726" y="14779"/>
                  </a:cubicBezTo>
                  <a:cubicBezTo>
                    <a:pt x="19017" y="15835"/>
                    <a:pt x="20426" y="17573"/>
                    <a:pt x="21013" y="18814"/>
                  </a:cubicBezTo>
                  <a:cubicBezTo>
                    <a:pt x="21600" y="20055"/>
                    <a:pt x="21365" y="20800"/>
                    <a:pt x="2113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2145433" y="3507700"/>
              <a:ext cx="122768" cy="29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21600" y="1280"/>
                  </a:moveTo>
                  <a:cubicBezTo>
                    <a:pt x="20110" y="820"/>
                    <a:pt x="18621" y="361"/>
                    <a:pt x="16945" y="131"/>
                  </a:cubicBezTo>
                  <a:cubicBezTo>
                    <a:pt x="15269" y="-99"/>
                    <a:pt x="13407" y="-99"/>
                    <a:pt x="11172" y="744"/>
                  </a:cubicBezTo>
                  <a:cubicBezTo>
                    <a:pt x="8938" y="1586"/>
                    <a:pt x="6331" y="3271"/>
                    <a:pt x="4097" y="6182"/>
                  </a:cubicBezTo>
                  <a:cubicBezTo>
                    <a:pt x="1862" y="9092"/>
                    <a:pt x="0" y="13229"/>
                    <a:pt x="0" y="16063"/>
                  </a:cubicBezTo>
                  <a:cubicBezTo>
                    <a:pt x="0" y="18897"/>
                    <a:pt x="1862" y="20429"/>
                    <a:pt x="4655" y="20965"/>
                  </a:cubicBezTo>
                  <a:cubicBezTo>
                    <a:pt x="7448" y="21501"/>
                    <a:pt x="11172" y="21041"/>
                    <a:pt x="14897" y="2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2325349" y="3544430"/>
              <a:ext cx="762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100"/>
                    <a:pt x="4800" y="10200"/>
                    <a:pt x="8400" y="13800"/>
                  </a:cubicBezTo>
                  <a:cubicBezTo>
                    <a:pt x="12000" y="17400"/>
                    <a:pt x="1680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2363449" y="3563480"/>
              <a:ext cx="1016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2618"/>
                    <a:pt x="13500" y="5236"/>
                    <a:pt x="9900" y="8836"/>
                  </a:cubicBezTo>
                  <a:cubicBezTo>
                    <a:pt x="6300" y="12436"/>
                    <a:pt x="315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2484099" y="3550780"/>
              <a:ext cx="5544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2400" y="0"/>
                  </a:moveTo>
                  <a:cubicBezTo>
                    <a:pt x="7200" y="1296"/>
                    <a:pt x="12000" y="2592"/>
                    <a:pt x="15600" y="4680"/>
                  </a:cubicBezTo>
                  <a:cubicBezTo>
                    <a:pt x="19200" y="6768"/>
                    <a:pt x="21600" y="9648"/>
                    <a:pt x="20800" y="12384"/>
                  </a:cubicBezTo>
                  <a:cubicBezTo>
                    <a:pt x="20000" y="15120"/>
                    <a:pt x="16000" y="17712"/>
                    <a:pt x="12000" y="19224"/>
                  </a:cubicBezTo>
                  <a:cubicBezTo>
                    <a:pt x="8000" y="20736"/>
                    <a:pt x="4000" y="21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2604749" y="3493630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2477749" y="3633330"/>
              <a:ext cx="215901" cy="428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0"/>
                  </a:moveTo>
                  <a:cubicBezTo>
                    <a:pt x="21176" y="3618"/>
                    <a:pt x="20753" y="7235"/>
                    <a:pt x="20435" y="10268"/>
                  </a:cubicBezTo>
                  <a:cubicBezTo>
                    <a:pt x="20118" y="13300"/>
                    <a:pt x="19906" y="15748"/>
                    <a:pt x="20012" y="17344"/>
                  </a:cubicBezTo>
                  <a:cubicBezTo>
                    <a:pt x="20118" y="18940"/>
                    <a:pt x="20541" y="19685"/>
                    <a:pt x="20224" y="20217"/>
                  </a:cubicBezTo>
                  <a:cubicBezTo>
                    <a:pt x="19906" y="20749"/>
                    <a:pt x="18847" y="21068"/>
                    <a:pt x="15882" y="21281"/>
                  </a:cubicBezTo>
                  <a:cubicBezTo>
                    <a:pt x="12918" y="21494"/>
                    <a:pt x="8047" y="21600"/>
                    <a:pt x="5082" y="21494"/>
                  </a:cubicBezTo>
                  <a:cubicBezTo>
                    <a:pt x="2118" y="21387"/>
                    <a:pt x="1059" y="21068"/>
                    <a:pt x="0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0" y="4103230"/>
              <a:ext cx="126682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46"/>
                  </a:moveTo>
                  <a:cubicBezTo>
                    <a:pt x="101" y="6092"/>
                    <a:pt x="202" y="5538"/>
                    <a:pt x="321" y="5331"/>
                  </a:cubicBezTo>
                  <a:cubicBezTo>
                    <a:pt x="440" y="5123"/>
                    <a:pt x="577" y="5262"/>
                    <a:pt x="713" y="5400"/>
                  </a:cubicBezTo>
                  <a:cubicBezTo>
                    <a:pt x="848" y="5538"/>
                    <a:pt x="982" y="5677"/>
                    <a:pt x="1117" y="5746"/>
                  </a:cubicBezTo>
                  <a:cubicBezTo>
                    <a:pt x="1252" y="5815"/>
                    <a:pt x="1389" y="5815"/>
                    <a:pt x="1523" y="5815"/>
                  </a:cubicBezTo>
                  <a:cubicBezTo>
                    <a:pt x="1657" y="5815"/>
                    <a:pt x="1786" y="5815"/>
                    <a:pt x="1927" y="5815"/>
                  </a:cubicBezTo>
                  <a:cubicBezTo>
                    <a:pt x="2068" y="5815"/>
                    <a:pt x="2220" y="5815"/>
                    <a:pt x="2357" y="5815"/>
                  </a:cubicBezTo>
                  <a:cubicBezTo>
                    <a:pt x="2494" y="5815"/>
                    <a:pt x="2617" y="5815"/>
                    <a:pt x="2745" y="5746"/>
                  </a:cubicBezTo>
                  <a:cubicBezTo>
                    <a:pt x="2873" y="5677"/>
                    <a:pt x="3006" y="5538"/>
                    <a:pt x="3145" y="5331"/>
                  </a:cubicBezTo>
                  <a:cubicBezTo>
                    <a:pt x="3284" y="5123"/>
                    <a:pt x="3429" y="4846"/>
                    <a:pt x="3577" y="4569"/>
                  </a:cubicBezTo>
                  <a:cubicBezTo>
                    <a:pt x="3725" y="4292"/>
                    <a:pt x="3876" y="4015"/>
                    <a:pt x="4008" y="3808"/>
                  </a:cubicBezTo>
                  <a:cubicBezTo>
                    <a:pt x="4140" y="3600"/>
                    <a:pt x="4251" y="3462"/>
                    <a:pt x="4365" y="3323"/>
                  </a:cubicBezTo>
                  <a:cubicBezTo>
                    <a:pt x="4479" y="3185"/>
                    <a:pt x="4594" y="3046"/>
                    <a:pt x="4708" y="2977"/>
                  </a:cubicBezTo>
                  <a:cubicBezTo>
                    <a:pt x="4822" y="2908"/>
                    <a:pt x="4934" y="2908"/>
                    <a:pt x="5047" y="2908"/>
                  </a:cubicBezTo>
                  <a:cubicBezTo>
                    <a:pt x="5161" y="2908"/>
                    <a:pt x="5276" y="2908"/>
                    <a:pt x="5394" y="2908"/>
                  </a:cubicBezTo>
                  <a:cubicBezTo>
                    <a:pt x="5511" y="2908"/>
                    <a:pt x="5630" y="2908"/>
                    <a:pt x="5785" y="2908"/>
                  </a:cubicBezTo>
                  <a:cubicBezTo>
                    <a:pt x="5940" y="2908"/>
                    <a:pt x="6132" y="2908"/>
                    <a:pt x="6287" y="2908"/>
                  </a:cubicBezTo>
                  <a:cubicBezTo>
                    <a:pt x="6442" y="2908"/>
                    <a:pt x="6561" y="2908"/>
                    <a:pt x="6686" y="2908"/>
                  </a:cubicBezTo>
                  <a:cubicBezTo>
                    <a:pt x="6810" y="2908"/>
                    <a:pt x="6940" y="2908"/>
                    <a:pt x="7074" y="2838"/>
                  </a:cubicBezTo>
                  <a:cubicBezTo>
                    <a:pt x="7207" y="2769"/>
                    <a:pt x="7344" y="2631"/>
                    <a:pt x="7474" y="2562"/>
                  </a:cubicBezTo>
                  <a:cubicBezTo>
                    <a:pt x="7604" y="2492"/>
                    <a:pt x="7727" y="2492"/>
                    <a:pt x="7860" y="2354"/>
                  </a:cubicBezTo>
                  <a:cubicBezTo>
                    <a:pt x="7994" y="2215"/>
                    <a:pt x="8138" y="1938"/>
                    <a:pt x="8275" y="1731"/>
                  </a:cubicBezTo>
                  <a:cubicBezTo>
                    <a:pt x="8413" y="1523"/>
                    <a:pt x="8543" y="1385"/>
                    <a:pt x="8671" y="1246"/>
                  </a:cubicBezTo>
                  <a:cubicBezTo>
                    <a:pt x="8799" y="1108"/>
                    <a:pt x="8925" y="969"/>
                    <a:pt x="9053" y="900"/>
                  </a:cubicBezTo>
                  <a:cubicBezTo>
                    <a:pt x="9181" y="831"/>
                    <a:pt x="9311" y="831"/>
                    <a:pt x="9452" y="762"/>
                  </a:cubicBezTo>
                  <a:cubicBezTo>
                    <a:pt x="9593" y="692"/>
                    <a:pt x="9744" y="554"/>
                    <a:pt x="9889" y="415"/>
                  </a:cubicBezTo>
                  <a:cubicBezTo>
                    <a:pt x="10033" y="277"/>
                    <a:pt x="10170" y="138"/>
                    <a:pt x="10311" y="69"/>
                  </a:cubicBezTo>
                  <a:cubicBezTo>
                    <a:pt x="10452" y="0"/>
                    <a:pt x="10596" y="0"/>
                    <a:pt x="10739" y="0"/>
                  </a:cubicBezTo>
                  <a:cubicBezTo>
                    <a:pt x="10881" y="0"/>
                    <a:pt x="11022" y="0"/>
                    <a:pt x="11165" y="0"/>
                  </a:cubicBezTo>
                  <a:cubicBezTo>
                    <a:pt x="11307" y="0"/>
                    <a:pt x="11451" y="0"/>
                    <a:pt x="11596" y="0"/>
                  </a:cubicBezTo>
                  <a:cubicBezTo>
                    <a:pt x="11740" y="0"/>
                    <a:pt x="11885" y="0"/>
                    <a:pt x="12029" y="69"/>
                  </a:cubicBezTo>
                  <a:cubicBezTo>
                    <a:pt x="12173" y="138"/>
                    <a:pt x="12318" y="277"/>
                    <a:pt x="12458" y="415"/>
                  </a:cubicBezTo>
                  <a:cubicBezTo>
                    <a:pt x="12599" y="554"/>
                    <a:pt x="12736" y="692"/>
                    <a:pt x="12875" y="831"/>
                  </a:cubicBezTo>
                  <a:cubicBezTo>
                    <a:pt x="13014" y="969"/>
                    <a:pt x="13155" y="1108"/>
                    <a:pt x="13292" y="1246"/>
                  </a:cubicBezTo>
                  <a:cubicBezTo>
                    <a:pt x="13429" y="1385"/>
                    <a:pt x="13563" y="1523"/>
                    <a:pt x="13694" y="1662"/>
                  </a:cubicBezTo>
                  <a:cubicBezTo>
                    <a:pt x="13826" y="1800"/>
                    <a:pt x="13956" y="1938"/>
                    <a:pt x="14088" y="2146"/>
                  </a:cubicBezTo>
                  <a:cubicBezTo>
                    <a:pt x="14220" y="2354"/>
                    <a:pt x="14353" y="2631"/>
                    <a:pt x="14490" y="2838"/>
                  </a:cubicBezTo>
                  <a:cubicBezTo>
                    <a:pt x="14627" y="3046"/>
                    <a:pt x="14768" y="3185"/>
                    <a:pt x="14905" y="3392"/>
                  </a:cubicBezTo>
                  <a:cubicBezTo>
                    <a:pt x="15042" y="3600"/>
                    <a:pt x="15176" y="3877"/>
                    <a:pt x="15311" y="4154"/>
                  </a:cubicBezTo>
                  <a:cubicBezTo>
                    <a:pt x="15447" y="4431"/>
                    <a:pt x="15584" y="4708"/>
                    <a:pt x="15721" y="4985"/>
                  </a:cubicBezTo>
                  <a:cubicBezTo>
                    <a:pt x="15858" y="5262"/>
                    <a:pt x="15995" y="5538"/>
                    <a:pt x="16129" y="5815"/>
                  </a:cubicBezTo>
                  <a:cubicBezTo>
                    <a:pt x="16262" y="6092"/>
                    <a:pt x="16392" y="6369"/>
                    <a:pt x="16524" y="6715"/>
                  </a:cubicBezTo>
                  <a:cubicBezTo>
                    <a:pt x="16656" y="7062"/>
                    <a:pt x="16789" y="7477"/>
                    <a:pt x="16926" y="7823"/>
                  </a:cubicBezTo>
                  <a:cubicBezTo>
                    <a:pt x="17063" y="8169"/>
                    <a:pt x="17204" y="8446"/>
                    <a:pt x="17336" y="8723"/>
                  </a:cubicBezTo>
                  <a:cubicBezTo>
                    <a:pt x="17468" y="9000"/>
                    <a:pt x="17590" y="9277"/>
                    <a:pt x="17718" y="9485"/>
                  </a:cubicBezTo>
                  <a:cubicBezTo>
                    <a:pt x="17847" y="9692"/>
                    <a:pt x="17980" y="9831"/>
                    <a:pt x="18108" y="10038"/>
                  </a:cubicBezTo>
                  <a:cubicBezTo>
                    <a:pt x="18236" y="10246"/>
                    <a:pt x="18359" y="10523"/>
                    <a:pt x="18480" y="10800"/>
                  </a:cubicBezTo>
                  <a:cubicBezTo>
                    <a:pt x="18601" y="11077"/>
                    <a:pt x="18720" y="11354"/>
                    <a:pt x="18841" y="11562"/>
                  </a:cubicBezTo>
                  <a:cubicBezTo>
                    <a:pt x="18962" y="11769"/>
                    <a:pt x="19085" y="11908"/>
                    <a:pt x="19236" y="12254"/>
                  </a:cubicBezTo>
                  <a:cubicBezTo>
                    <a:pt x="19388" y="12600"/>
                    <a:pt x="19568" y="13154"/>
                    <a:pt x="19720" y="13638"/>
                  </a:cubicBezTo>
                  <a:cubicBezTo>
                    <a:pt x="19871" y="14123"/>
                    <a:pt x="19994" y="14538"/>
                    <a:pt x="20146" y="15092"/>
                  </a:cubicBezTo>
                  <a:cubicBezTo>
                    <a:pt x="20297" y="15646"/>
                    <a:pt x="20478" y="16338"/>
                    <a:pt x="20645" y="17031"/>
                  </a:cubicBezTo>
                  <a:cubicBezTo>
                    <a:pt x="20813" y="17723"/>
                    <a:pt x="20968" y="18415"/>
                    <a:pt x="21125" y="19177"/>
                  </a:cubicBezTo>
                  <a:cubicBezTo>
                    <a:pt x="21282" y="19938"/>
                    <a:pt x="21441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359870" y="4360768"/>
              <a:ext cx="117507" cy="489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4" h="21455" fill="norm" stroke="1" extrusionOk="0">
                  <a:moveTo>
                    <a:pt x="8047" y="8189"/>
                  </a:moveTo>
                  <a:cubicBezTo>
                    <a:pt x="6949" y="9950"/>
                    <a:pt x="5851" y="11711"/>
                    <a:pt x="5851" y="13658"/>
                  </a:cubicBezTo>
                  <a:cubicBezTo>
                    <a:pt x="5851" y="15605"/>
                    <a:pt x="6949" y="17737"/>
                    <a:pt x="7498" y="19174"/>
                  </a:cubicBezTo>
                  <a:cubicBezTo>
                    <a:pt x="8047" y="20611"/>
                    <a:pt x="8047" y="21353"/>
                    <a:pt x="7498" y="21445"/>
                  </a:cubicBezTo>
                  <a:cubicBezTo>
                    <a:pt x="6949" y="21538"/>
                    <a:pt x="5851" y="20982"/>
                    <a:pt x="4386" y="18989"/>
                  </a:cubicBezTo>
                  <a:cubicBezTo>
                    <a:pt x="2922" y="16996"/>
                    <a:pt x="1091" y="13565"/>
                    <a:pt x="359" y="10784"/>
                  </a:cubicBezTo>
                  <a:cubicBezTo>
                    <a:pt x="-373" y="8003"/>
                    <a:pt x="-7" y="5871"/>
                    <a:pt x="1641" y="4202"/>
                  </a:cubicBezTo>
                  <a:cubicBezTo>
                    <a:pt x="3288" y="2534"/>
                    <a:pt x="6217" y="1329"/>
                    <a:pt x="8596" y="680"/>
                  </a:cubicBezTo>
                  <a:cubicBezTo>
                    <a:pt x="10976" y="31"/>
                    <a:pt x="12807" y="-62"/>
                    <a:pt x="14454" y="31"/>
                  </a:cubicBezTo>
                  <a:cubicBezTo>
                    <a:pt x="16102" y="123"/>
                    <a:pt x="17566" y="402"/>
                    <a:pt x="18847" y="1236"/>
                  </a:cubicBezTo>
                  <a:cubicBezTo>
                    <a:pt x="20129" y="2070"/>
                    <a:pt x="21227" y="3461"/>
                    <a:pt x="19213" y="5037"/>
                  </a:cubicBezTo>
                  <a:cubicBezTo>
                    <a:pt x="17200" y="6613"/>
                    <a:pt x="12074" y="8374"/>
                    <a:pt x="6949" y="1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88949" y="4630280"/>
              <a:ext cx="133351" cy="188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4320"/>
                  </a:moveTo>
                  <a:cubicBezTo>
                    <a:pt x="2057" y="4080"/>
                    <a:pt x="4114" y="3840"/>
                    <a:pt x="6171" y="4800"/>
                  </a:cubicBezTo>
                  <a:cubicBezTo>
                    <a:pt x="8229" y="5760"/>
                    <a:pt x="10286" y="7920"/>
                    <a:pt x="11486" y="10320"/>
                  </a:cubicBezTo>
                  <a:cubicBezTo>
                    <a:pt x="12686" y="12720"/>
                    <a:pt x="13029" y="15360"/>
                    <a:pt x="12857" y="17280"/>
                  </a:cubicBezTo>
                  <a:cubicBezTo>
                    <a:pt x="12686" y="19200"/>
                    <a:pt x="12000" y="20400"/>
                    <a:pt x="10629" y="21000"/>
                  </a:cubicBezTo>
                  <a:cubicBezTo>
                    <a:pt x="9257" y="21600"/>
                    <a:pt x="7200" y="21600"/>
                    <a:pt x="6343" y="19320"/>
                  </a:cubicBezTo>
                  <a:cubicBezTo>
                    <a:pt x="5486" y="17040"/>
                    <a:pt x="5829" y="12480"/>
                    <a:pt x="8571" y="8880"/>
                  </a:cubicBezTo>
                  <a:cubicBezTo>
                    <a:pt x="11314" y="5280"/>
                    <a:pt x="16457" y="2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38402" y="4656677"/>
              <a:ext cx="93566" cy="15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208" fill="norm" stroke="1" extrusionOk="0">
                  <a:moveTo>
                    <a:pt x="10515" y="4184"/>
                  </a:moveTo>
                  <a:cubicBezTo>
                    <a:pt x="8637" y="2168"/>
                    <a:pt x="6758" y="152"/>
                    <a:pt x="5115" y="8"/>
                  </a:cubicBezTo>
                  <a:cubicBezTo>
                    <a:pt x="3472" y="-136"/>
                    <a:pt x="2063" y="1592"/>
                    <a:pt x="1124" y="4904"/>
                  </a:cubicBezTo>
                  <a:cubicBezTo>
                    <a:pt x="185" y="8216"/>
                    <a:pt x="-285" y="13112"/>
                    <a:pt x="185" y="16136"/>
                  </a:cubicBezTo>
                  <a:cubicBezTo>
                    <a:pt x="654" y="19160"/>
                    <a:pt x="2063" y="20312"/>
                    <a:pt x="4176" y="20888"/>
                  </a:cubicBezTo>
                  <a:cubicBezTo>
                    <a:pt x="6289" y="21464"/>
                    <a:pt x="9106" y="21464"/>
                    <a:pt x="12158" y="19160"/>
                  </a:cubicBezTo>
                  <a:cubicBezTo>
                    <a:pt x="15211" y="16856"/>
                    <a:pt x="18498" y="12248"/>
                    <a:pt x="19906" y="9224"/>
                  </a:cubicBezTo>
                  <a:cubicBezTo>
                    <a:pt x="21315" y="6200"/>
                    <a:pt x="20845" y="4760"/>
                    <a:pt x="19437" y="3752"/>
                  </a:cubicBezTo>
                  <a:cubicBezTo>
                    <a:pt x="18028" y="2744"/>
                    <a:pt x="15680" y="2168"/>
                    <a:pt x="13567" y="2312"/>
                  </a:cubicBezTo>
                  <a:cubicBezTo>
                    <a:pt x="11454" y="2456"/>
                    <a:pt x="9576" y="3320"/>
                    <a:pt x="9341" y="4328"/>
                  </a:cubicBezTo>
                  <a:cubicBezTo>
                    <a:pt x="9106" y="5336"/>
                    <a:pt x="10515" y="6488"/>
                    <a:pt x="11924" y="7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786049" y="4662030"/>
              <a:ext cx="90252" cy="146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284" fill="norm" stroke="1" extrusionOk="0">
                  <a:moveTo>
                    <a:pt x="7677" y="3703"/>
                  </a:moveTo>
                  <a:cubicBezTo>
                    <a:pt x="5223" y="4629"/>
                    <a:pt x="2768" y="5554"/>
                    <a:pt x="1296" y="7869"/>
                  </a:cubicBezTo>
                  <a:cubicBezTo>
                    <a:pt x="-177" y="10183"/>
                    <a:pt x="-668" y="13886"/>
                    <a:pt x="1296" y="16509"/>
                  </a:cubicBezTo>
                  <a:cubicBezTo>
                    <a:pt x="3259" y="19131"/>
                    <a:pt x="7677" y="20674"/>
                    <a:pt x="11114" y="21137"/>
                  </a:cubicBezTo>
                  <a:cubicBezTo>
                    <a:pt x="14550" y="21600"/>
                    <a:pt x="17005" y="20983"/>
                    <a:pt x="18477" y="19131"/>
                  </a:cubicBezTo>
                  <a:cubicBezTo>
                    <a:pt x="19950" y="17280"/>
                    <a:pt x="20441" y="14194"/>
                    <a:pt x="19459" y="11263"/>
                  </a:cubicBezTo>
                  <a:cubicBezTo>
                    <a:pt x="18477" y="8331"/>
                    <a:pt x="16023" y="5554"/>
                    <a:pt x="16023" y="3703"/>
                  </a:cubicBezTo>
                  <a:cubicBezTo>
                    <a:pt x="16023" y="1851"/>
                    <a:pt x="18477" y="926"/>
                    <a:pt x="209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984249" y="4373891"/>
              <a:ext cx="95251" cy="50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2271"/>
                  </a:moveTo>
                  <a:cubicBezTo>
                    <a:pt x="21120" y="1819"/>
                    <a:pt x="20640" y="1367"/>
                    <a:pt x="19440" y="960"/>
                  </a:cubicBezTo>
                  <a:cubicBezTo>
                    <a:pt x="18240" y="554"/>
                    <a:pt x="16320" y="192"/>
                    <a:pt x="14160" y="57"/>
                  </a:cubicBezTo>
                  <a:cubicBezTo>
                    <a:pt x="12000" y="-79"/>
                    <a:pt x="9600" y="11"/>
                    <a:pt x="7680" y="508"/>
                  </a:cubicBezTo>
                  <a:cubicBezTo>
                    <a:pt x="5760" y="1006"/>
                    <a:pt x="4320" y="1909"/>
                    <a:pt x="3120" y="4033"/>
                  </a:cubicBezTo>
                  <a:cubicBezTo>
                    <a:pt x="1920" y="6157"/>
                    <a:pt x="960" y="9501"/>
                    <a:pt x="480" y="12619"/>
                  </a:cubicBezTo>
                  <a:cubicBezTo>
                    <a:pt x="0" y="15737"/>
                    <a:pt x="0" y="18629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920749" y="4684753"/>
              <a:ext cx="1778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886" y="12302"/>
                    <a:pt x="9771" y="4448"/>
                    <a:pt x="13371" y="1502"/>
                  </a:cubicBezTo>
                  <a:cubicBezTo>
                    <a:pt x="16971" y="-1443"/>
                    <a:pt x="1928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488949" y="4928730"/>
              <a:ext cx="520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9" y="19200"/>
                    <a:pt x="6498" y="16800"/>
                    <a:pt x="9834" y="14400"/>
                  </a:cubicBezTo>
                  <a:cubicBezTo>
                    <a:pt x="13171" y="12000"/>
                    <a:pt x="16595" y="9600"/>
                    <a:pt x="18571" y="7200"/>
                  </a:cubicBezTo>
                  <a:cubicBezTo>
                    <a:pt x="20546" y="4800"/>
                    <a:pt x="210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66749" y="4941430"/>
              <a:ext cx="349251" cy="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1" fill="norm" stroke="1" extrusionOk="0">
                  <a:moveTo>
                    <a:pt x="0" y="16800"/>
                  </a:moveTo>
                  <a:cubicBezTo>
                    <a:pt x="2095" y="19200"/>
                    <a:pt x="4189" y="21600"/>
                    <a:pt x="7789" y="18800"/>
                  </a:cubicBezTo>
                  <a:cubicBezTo>
                    <a:pt x="11389" y="16000"/>
                    <a:pt x="16495" y="8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1250949" y="4655680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1269999" y="480173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1629417" y="4513864"/>
              <a:ext cx="262884" cy="40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65" fill="norm" stroke="1" extrusionOk="0">
                  <a:moveTo>
                    <a:pt x="21461" y="445"/>
                  </a:moveTo>
                  <a:cubicBezTo>
                    <a:pt x="18351" y="223"/>
                    <a:pt x="15240" y="0"/>
                    <a:pt x="12821" y="0"/>
                  </a:cubicBezTo>
                  <a:cubicBezTo>
                    <a:pt x="10402" y="0"/>
                    <a:pt x="8674" y="223"/>
                    <a:pt x="7119" y="1002"/>
                  </a:cubicBezTo>
                  <a:cubicBezTo>
                    <a:pt x="5563" y="1781"/>
                    <a:pt x="4181" y="3118"/>
                    <a:pt x="3317" y="5400"/>
                  </a:cubicBezTo>
                  <a:cubicBezTo>
                    <a:pt x="2453" y="7682"/>
                    <a:pt x="2107" y="10911"/>
                    <a:pt x="1675" y="13082"/>
                  </a:cubicBezTo>
                  <a:cubicBezTo>
                    <a:pt x="1243" y="15254"/>
                    <a:pt x="725" y="16367"/>
                    <a:pt x="466" y="17202"/>
                  </a:cubicBezTo>
                  <a:cubicBezTo>
                    <a:pt x="207" y="18037"/>
                    <a:pt x="207" y="18594"/>
                    <a:pt x="120" y="19206"/>
                  </a:cubicBezTo>
                  <a:cubicBezTo>
                    <a:pt x="34" y="19819"/>
                    <a:pt x="-139" y="20487"/>
                    <a:pt x="207" y="20932"/>
                  </a:cubicBezTo>
                  <a:cubicBezTo>
                    <a:pt x="552" y="21377"/>
                    <a:pt x="1416" y="21600"/>
                    <a:pt x="4181" y="21377"/>
                  </a:cubicBezTo>
                  <a:cubicBezTo>
                    <a:pt x="6946" y="21155"/>
                    <a:pt x="11611" y="20487"/>
                    <a:pt x="16277" y="19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1644649" y="4769980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944520" y="4485175"/>
              <a:ext cx="246231" cy="42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98" fill="norm" stroke="1" extrusionOk="0">
                  <a:moveTo>
                    <a:pt x="21294" y="906"/>
                  </a:moveTo>
                  <a:cubicBezTo>
                    <a:pt x="20745" y="482"/>
                    <a:pt x="20196" y="59"/>
                    <a:pt x="17908" y="6"/>
                  </a:cubicBezTo>
                  <a:cubicBezTo>
                    <a:pt x="15619" y="-47"/>
                    <a:pt x="11592" y="271"/>
                    <a:pt x="8938" y="906"/>
                  </a:cubicBezTo>
                  <a:cubicBezTo>
                    <a:pt x="6284" y="1541"/>
                    <a:pt x="5002" y="2494"/>
                    <a:pt x="4270" y="4347"/>
                  </a:cubicBezTo>
                  <a:cubicBezTo>
                    <a:pt x="3538" y="6200"/>
                    <a:pt x="3355" y="8953"/>
                    <a:pt x="2806" y="11653"/>
                  </a:cubicBezTo>
                  <a:cubicBezTo>
                    <a:pt x="2257" y="14353"/>
                    <a:pt x="1341" y="17000"/>
                    <a:pt x="701" y="18641"/>
                  </a:cubicBezTo>
                  <a:cubicBezTo>
                    <a:pt x="60" y="20282"/>
                    <a:pt x="-306" y="20918"/>
                    <a:pt x="335" y="21235"/>
                  </a:cubicBezTo>
                  <a:cubicBezTo>
                    <a:pt x="975" y="21553"/>
                    <a:pt x="2623" y="21553"/>
                    <a:pt x="4636" y="21394"/>
                  </a:cubicBezTo>
                  <a:cubicBezTo>
                    <a:pt x="6650" y="21235"/>
                    <a:pt x="9030" y="20918"/>
                    <a:pt x="11409" y="20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2190749" y="4611230"/>
              <a:ext cx="177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125"/>
                    <a:pt x="7714" y="6249"/>
                    <a:pt x="11314" y="9849"/>
                  </a:cubicBezTo>
                  <a:cubicBezTo>
                    <a:pt x="14914" y="13449"/>
                    <a:pt x="18257" y="175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2208587" y="4611230"/>
              <a:ext cx="159963" cy="31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50" fill="norm" stroke="1" extrusionOk="0">
                  <a:moveTo>
                    <a:pt x="21479" y="0"/>
                  </a:moveTo>
                  <a:cubicBezTo>
                    <a:pt x="18068" y="2174"/>
                    <a:pt x="14658" y="4349"/>
                    <a:pt x="11247" y="7393"/>
                  </a:cubicBezTo>
                  <a:cubicBezTo>
                    <a:pt x="7837" y="10438"/>
                    <a:pt x="4426" y="14352"/>
                    <a:pt x="2437" y="16961"/>
                  </a:cubicBezTo>
                  <a:cubicBezTo>
                    <a:pt x="447" y="19570"/>
                    <a:pt x="-121" y="20875"/>
                    <a:pt x="21" y="21238"/>
                  </a:cubicBezTo>
                  <a:cubicBezTo>
                    <a:pt x="163" y="21600"/>
                    <a:pt x="1016" y="21020"/>
                    <a:pt x="1868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2419349" y="4738230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3" y="18000"/>
                    <a:pt x="12706" y="14400"/>
                    <a:pt x="16306" y="10800"/>
                  </a:cubicBezTo>
                  <a:cubicBezTo>
                    <a:pt x="19906" y="7200"/>
                    <a:pt x="2075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549243" y="4630280"/>
              <a:ext cx="980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820"/>
                    <a:pt x="2735" y="7641"/>
                    <a:pt x="575" y="11241"/>
                  </a:cubicBezTo>
                  <a:cubicBezTo>
                    <a:pt x="-1585" y="14841"/>
                    <a:pt x="2735" y="182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781299" y="4541380"/>
              <a:ext cx="165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5806"/>
                    <a:pt x="11077" y="11613"/>
                    <a:pt x="14677" y="15213"/>
                  </a:cubicBezTo>
                  <a:cubicBezTo>
                    <a:pt x="18277" y="18813"/>
                    <a:pt x="19938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2937499" y="4579480"/>
              <a:ext cx="72402" cy="28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84" fill="norm" stroke="1" extrusionOk="0">
                  <a:moveTo>
                    <a:pt x="21109" y="0"/>
                  </a:moveTo>
                  <a:cubicBezTo>
                    <a:pt x="16789" y="3200"/>
                    <a:pt x="12469" y="6400"/>
                    <a:pt x="9075" y="9520"/>
                  </a:cubicBezTo>
                  <a:cubicBezTo>
                    <a:pt x="5680" y="12640"/>
                    <a:pt x="3212" y="15680"/>
                    <a:pt x="1669" y="17760"/>
                  </a:cubicBezTo>
                  <a:cubicBezTo>
                    <a:pt x="126" y="19840"/>
                    <a:pt x="-491" y="20960"/>
                    <a:pt x="435" y="21280"/>
                  </a:cubicBezTo>
                  <a:cubicBezTo>
                    <a:pt x="1360" y="21600"/>
                    <a:pt x="3829" y="21120"/>
                    <a:pt x="6298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3098799" y="4434520"/>
              <a:ext cx="152675" cy="53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56" fill="norm" stroke="1" extrusionOk="0">
                  <a:moveTo>
                    <a:pt x="2663" y="1989"/>
                  </a:moveTo>
                  <a:cubicBezTo>
                    <a:pt x="2959" y="1565"/>
                    <a:pt x="3255" y="1142"/>
                    <a:pt x="5178" y="803"/>
                  </a:cubicBezTo>
                  <a:cubicBezTo>
                    <a:pt x="7101" y="464"/>
                    <a:pt x="10652" y="210"/>
                    <a:pt x="13315" y="83"/>
                  </a:cubicBezTo>
                  <a:cubicBezTo>
                    <a:pt x="15978" y="-44"/>
                    <a:pt x="17753" y="-44"/>
                    <a:pt x="18937" y="210"/>
                  </a:cubicBezTo>
                  <a:cubicBezTo>
                    <a:pt x="20121" y="464"/>
                    <a:pt x="20712" y="972"/>
                    <a:pt x="20416" y="2497"/>
                  </a:cubicBezTo>
                  <a:cubicBezTo>
                    <a:pt x="20121" y="4022"/>
                    <a:pt x="18937" y="6563"/>
                    <a:pt x="18049" y="9104"/>
                  </a:cubicBezTo>
                  <a:cubicBezTo>
                    <a:pt x="17162" y="11645"/>
                    <a:pt x="16570" y="14187"/>
                    <a:pt x="16274" y="15711"/>
                  </a:cubicBezTo>
                  <a:cubicBezTo>
                    <a:pt x="15978" y="17236"/>
                    <a:pt x="15978" y="17744"/>
                    <a:pt x="16422" y="18210"/>
                  </a:cubicBezTo>
                  <a:cubicBezTo>
                    <a:pt x="16866" y="18676"/>
                    <a:pt x="17753" y="19100"/>
                    <a:pt x="18937" y="19565"/>
                  </a:cubicBezTo>
                  <a:cubicBezTo>
                    <a:pt x="20121" y="20031"/>
                    <a:pt x="21600" y="20540"/>
                    <a:pt x="21304" y="20878"/>
                  </a:cubicBezTo>
                  <a:cubicBezTo>
                    <a:pt x="21008" y="21217"/>
                    <a:pt x="18937" y="21387"/>
                    <a:pt x="15090" y="21471"/>
                  </a:cubicBezTo>
                  <a:cubicBezTo>
                    <a:pt x="11244" y="21556"/>
                    <a:pt x="5622" y="21556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568699" y="4722074"/>
              <a:ext cx="1968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6039" y="2735"/>
                    <a:pt x="12077" y="-1585"/>
                    <a:pt x="15677" y="575"/>
                  </a:cubicBezTo>
                  <a:cubicBezTo>
                    <a:pt x="19277" y="2735"/>
                    <a:pt x="2043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3594099" y="4814430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4144815" y="4470179"/>
              <a:ext cx="157046" cy="626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454" fill="norm" stroke="1" extrusionOk="0">
                  <a:moveTo>
                    <a:pt x="18990" y="3308"/>
                  </a:moveTo>
                  <a:cubicBezTo>
                    <a:pt x="19843" y="2583"/>
                    <a:pt x="20696" y="1858"/>
                    <a:pt x="20980" y="1314"/>
                  </a:cubicBezTo>
                  <a:cubicBezTo>
                    <a:pt x="21264" y="771"/>
                    <a:pt x="20980" y="408"/>
                    <a:pt x="20127" y="191"/>
                  </a:cubicBezTo>
                  <a:cubicBezTo>
                    <a:pt x="19275" y="-27"/>
                    <a:pt x="17853" y="-99"/>
                    <a:pt x="15864" y="191"/>
                  </a:cubicBezTo>
                  <a:cubicBezTo>
                    <a:pt x="13875" y="481"/>
                    <a:pt x="11317" y="1133"/>
                    <a:pt x="9327" y="2510"/>
                  </a:cubicBezTo>
                  <a:cubicBezTo>
                    <a:pt x="7338" y="3888"/>
                    <a:pt x="5917" y="5990"/>
                    <a:pt x="6201" y="8128"/>
                  </a:cubicBezTo>
                  <a:cubicBezTo>
                    <a:pt x="6485" y="10266"/>
                    <a:pt x="8475" y="12441"/>
                    <a:pt x="10038" y="14289"/>
                  </a:cubicBezTo>
                  <a:cubicBezTo>
                    <a:pt x="11601" y="16137"/>
                    <a:pt x="12738" y="17659"/>
                    <a:pt x="12169" y="18783"/>
                  </a:cubicBezTo>
                  <a:cubicBezTo>
                    <a:pt x="11601" y="19906"/>
                    <a:pt x="9327" y="20631"/>
                    <a:pt x="7338" y="21030"/>
                  </a:cubicBezTo>
                  <a:cubicBezTo>
                    <a:pt x="5348" y="21429"/>
                    <a:pt x="3643" y="21501"/>
                    <a:pt x="2222" y="21429"/>
                  </a:cubicBezTo>
                  <a:cubicBezTo>
                    <a:pt x="801" y="21356"/>
                    <a:pt x="-336" y="21139"/>
                    <a:pt x="90" y="20849"/>
                  </a:cubicBezTo>
                  <a:cubicBezTo>
                    <a:pt x="517" y="20559"/>
                    <a:pt x="2506" y="20196"/>
                    <a:pt x="4496" y="19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4419599" y="4538118"/>
              <a:ext cx="139701" cy="51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21600" y="2280"/>
                  </a:moveTo>
                  <a:cubicBezTo>
                    <a:pt x="21600" y="1833"/>
                    <a:pt x="21600" y="1387"/>
                    <a:pt x="21109" y="941"/>
                  </a:cubicBezTo>
                  <a:cubicBezTo>
                    <a:pt x="20618" y="495"/>
                    <a:pt x="19636" y="48"/>
                    <a:pt x="17673" y="4"/>
                  </a:cubicBezTo>
                  <a:cubicBezTo>
                    <a:pt x="15709" y="-41"/>
                    <a:pt x="12764" y="316"/>
                    <a:pt x="10309" y="1253"/>
                  </a:cubicBezTo>
                  <a:cubicBezTo>
                    <a:pt x="7855" y="2190"/>
                    <a:pt x="5891" y="3708"/>
                    <a:pt x="5727" y="5538"/>
                  </a:cubicBezTo>
                  <a:cubicBezTo>
                    <a:pt x="5564" y="7367"/>
                    <a:pt x="7200" y="9509"/>
                    <a:pt x="9000" y="11562"/>
                  </a:cubicBezTo>
                  <a:cubicBezTo>
                    <a:pt x="10800" y="13615"/>
                    <a:pt x="12764" y="15579"/>
                    <a:pt x="13091" y="17141"/>
                  </a:cubicBezTo>
                  <a:cubicBezTo>
                    <a:pt x="13418" y="18703"/>
                    <a:pt x="12109" y="19863"/>
                    <a:pt x="9655" y="20533"/>
                  </a:cubicBezTo>
                  <a:cubicBezTo>
                    <a:pt x="7200" y="21202"/>
                    <a:pt x="3600" y="21380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4857749" y="468743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4780822" y="4668380"/>
              <a:ext cx="9597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600" fill="norm" stroke="1" extrusionOk="0">
                  <a:moveTo>
                    <a:pt x="20839" y="0"/>
                  </a:moveTo>
                  <a:cubicBezTo>
                    <a:pt x="15784" y="1800"/>
                    <a:pt x="10728" y="3600"/>
                    <a:pt x="6592" y="5885"/>
                  </a:cubicBezTo>
                  <a:cubicBezTo>
                    <a:pt x="2456" y="8169"/>
                    <a:pt x="-761" y="10938"/>
                    <a:pt x="158" y="13431"/>
                  </a:cubicBezTo>
                  <a:cubicBezTo>
                    <a:pt x="1077" y="15923"/>
                    <a:pt x="6133" y="18138"/>
                    <a:pt x="10039" y="19454"/>
                  </a:cubicBezTo>
                  <a:cubicBezTo>
                    <a:pt x="13945" y="20769"/>
                    <a:pt x="16703" y="21185"/>
                    <a:pt x="194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562599" y="4721605"/>
              <a:ext cx="122063" cy="327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441" fill="norm" stroke="1" extrusionOk="0">
                  <a:moveTo>
                    <a:pt x="0" y="3995"/>
                  </a:moveTo>
                  <a:cubicBezTo>
                    <a:pt x="720" y="3303"/>
                    <a:pt x="1440" y="2610"/>
                    <a:pt x="2340" y="1849"/>
                  </a:cubicBezTo>
                  <a:cubicBezTo>
                    <a:pt x="3240" y="1087"/>
                    <a:pt x="4320" y="256"/>
                    <a:pt x="5580" y="49"/>
                  </a:cubicBezTo>
                  <a:cubicBezTo>
                    <a:pt x="6840" y="-159"/>
                    <a:pt x="8280" y="256"/>
                    <a:pt x="11160" y="1987"/>
                  </a:cubicBezTo>
                  <a:cubicBezTo>
                    <a:pt x="14040" y="3718"/>
                    <a:pt x="18360" y="6764"/>
                    <a:pt x="19980" y="9741"/>
                  </a:cubicBezTo>
                  <a:cubicBezTo>
                    <a:pt x="21600" y="12718"/>
                    <a:pt x="20520" y="15626"/>
                    <a:pt x="18360" y="17564"/>
                  </a:cubicBezTo>
                  <a:cubicBezTo>
                    <a:pt x="16200" y="19503"/>
                    <a:pt x="12960" y="20472"/>
                    <a:pt x="972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5962649" y="4568897"/>
              <a:ext cx="151490" cy="520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31" fill="norm" stroke="1" extrusionOk="0">
                  <a:moveTo>
                    <a:pt x="18900" y="5923"/>
                  </a:moveTo>
                  <a:cubicBezTo>
                    <a:pt x="19800" y="5052"/>
                    <a:pt x="20700" y="4181"/>
                    <a:pt x="21150" y="3310"/>
                  </a:cubicBezTo>
                  <a:cubicBezTo>
                    <a:pt x="21600" y="2439"/>
                    <a:pt x="21600" y="1568"/>
                    <a:pt x="21000" y="958"/>
                  </a:cubicBezTo>
                  <a:cubicBezTo>
                    <a:pt x="20400" y="348"/>
                    <a:pt x="19200" y="0"/>
                    <a:pt x="17850" y="0"/>
                  </a:cubicBezTo>
                  <a:cubicBezTo>
                    <a:pt x="16500" y="0"/>
                    <a:pt x="15000" y="348"/>
                    <a:pt x="12900" y="1873"/>
                  </a:cubicBezTo>
                  <a:cubicBezTo>
                    <a:pt x="10800" y="3397"/>
                    <a:pt x="8100" y="6097"/>
                    <a:pt x="6600" y="8927"/>
                  </a:cubicBezTo>
                  <a:cubicBezTo>
                    <a:pt x="5100" y="11758"/>
                    <a:pt x="4800" y="14719"/>
                    <a:pt x="4650" y="16461"/>
                  </a:cubicBezTo>
                  <a:cubicBezTo>
                    <a:pt x="4500" y="18203"/>
                    <a:pt x="4500" y="18726"/>
                    <a:pt x="4800" y="19423"/>
                  </a:cubicBezTo>
                  <a:cubicBezTo>
                    <a:pt x="5100" y="20119"/>
                    <a:pt x="5700" y="20990"/>
                    <a:pt x="5400" y="21295"/>
                  </a:cubicBezTo>
                  <a:cubicBezTo>
                    <a:pt x="5100" y="21600"/>
                    <a:pt x="3900" y="21339"/>
                    <a:pt x="2850" y="21034"/>
                  </a:cubicBezTo>
                  <a:cubicBezTo>
                    <a:pt x="1800" y="20729"/>
                    <a:pt x="900" y="20381"/>
                    <a:pt x="0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5870756" y="4953580"/>
              <a:ext cx="231594" cy="5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29" fill="norm" stroke="1" extrusionOk="0">
                  <a:moveTo>
                    <a:pt x="3777" y="21029"/>
                  </a:moveTo>
                  <a:cubicBezTo>
                    <a:pt x="2805" y="17943"/>
                    <a:pt x="1832" y="14858"/>
                    <a:pt x="1053" y="11772"/>
                  </a:cubicBezTo>
                  <a:cubicBezTo>
                    <a:pt x="275" y="8686"/>
                    <a:pt x="-309" y="5600"/>
                    <a:pt x="177" y="3286"/>
                  </a:cubicBezTo>
                  <a:cubicBezTo>
                    <a:pt x="664" y="972"/>
                    <a:pt x="2221" y="-571"/>
                    <a:pt x="5918" y="200"/>
                  </a:cubicBezTo>
                  <a:cubicBezTo>
                    <a:pt x="9615" y="972"/>
                    <a:pt x="15453" y="4058"/>
                    <a:pt x="21291" y="7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115049" y="5030330"/>
              <a:ext cx="1206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514"/>
                    <a:pt x="10611" y="13029"/>
                    <a:pt x="14211" y="16629"/>
                  </a:cubicBezTo>
                  <a:cubicBezTo>
                    <a:pt x="17811" y="20229"/>
                    <a:pt x="19705" y="20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6134657" y="5037628"/>
              <a:ext cx="94694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85" fill="norm" stroke="1" extrusionOk="0">
                  <a:moveTo>
                    <a:pt x="21474" y="2199"/>
                  </a:moveTo>
                  <a:cubicBezTo>
                    <a:pt x="19554" y="1171"/>
                    <a:pt x="17634" y="142"/>
                    <a:pt x="15714" y="14"/>
                  </a:cubicBezTo>
                  <a:cubicBezTo>
                    <a:pt x="13794" y="-115"/>
                    <a:pt x="11874" y="656"/>
                    <a:pt x="9234" y="3485"/>
                  </a:cubicBezTo>
                  <a:cubicBezTo>
                    <a:pt x="6594" y="6314"/>
                    <a:pt x="3234" y="11199"/>
                    <a:pt x="1554" y="14414"/>
                  </a:cubicBezTo>
                  <a:cubicBezTo>
                    <a:pt x="-126" y="17628"/>
                    <a:pt x="-126" y="19171"/>
                    <a:pt x="114" y="20071"/>
                  </a:cubicBezTo>
                  <a:cubicBezTo>
                    <a:pt x="354" y="20971"/>
                    <a:pt x="834" y="21228"/>
                    <a:pt x="1314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235699" y="5138280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6369049" y="5043030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600"/>
                    <a:pt x="10286" y="7200"/>
                    <a:pt x="13886" y="10800"/>
                  </a:cubicBezTo>
                  <a:cubicBezTo>
                    <a:pt x="17486" y="14400"/>
                    <a:pt x="1954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6457949" y="5074780"/>
              <a:ext cx="571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090"/>
                    <a:pt x="12000" y="4181"/>
                    <a:pt x="8400" y="7781"/>
                  </a:cubicBezTo>
                  <a:cubicBezTo>
                    <a:pt x="4800" y="11381"/>
                    <a:pt x="2400" y="164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723519" y="4761777"/>
              <a:ext cx="128131" cy="34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09" fill="norm" stroke="1" extrusionOk="0">
                  <a:moveTo>
                    <a:pt x="21435" y="1686"/>
                  </a:moveTo>
                  <a:cubicBezTo>
                    <a:pt x="21435" y="1031"/>
                    <a:pt x="21435" y="377"/>
                    <a:pt x="20550" y="115"/>
                  </a:cubicBezTo>
                  <a:cubicBezTo>
                    <a:pt x="19665" y="-147"/>
                    <a:pt x="17894" y="-16"/>
                    <a:pt x="14884" y="1097"/>
                  </a:cubicBezTo>
                  <a:cubicBezTo>
                    <a:pt x="11874" y="2209"/>
                    <a:pt x="7625" y="4304"/>
                    <a:pt x="4615" y="7118"/>
                  </a:cubicBezTo>
                  <a:cubicBezTo>
                    <a:pt x="1605" y="9933"/>
                    <a:pt x="-165" y="13468"/>
                    <a:pt x="12" y="16020"/>
                  </a:cubicBezTo>
                  <a:cubicBezTo>
                    <a:pt x="189" y="18573"/>
                    <a:pt x="2314" y="20144"/>
                    <a:pt x="5678" y="20798"/>
                  </a:cubicBezTo>
                  <a:cubicBezTo>
                    <a:pt x="9042" y="21453"/>
                    <a:pt x="13645" y="21191"/>
                    <a:pt x="18248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6870699" y="4884373"/>
              <a:ext cx="184151" cy="19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6129"/>
                  </a:moveTo>
                  <a:cubicBezTo>
                    <a:pt x="248" y="4992"/>
                    <a:pt x="497" y="3856"/>
                    <a:pt x="621" y="2719"/>
                  </a:cubicBezTo>
                  <a:cubicBezTo>
                    <a:pt x="745" y="1582"/>
                    <a:pt x="745" y="445"/>
                    <a:pt x="1366" y="104"/>
                  </a:cubicBezTo>
                  <a:cubicBezTo>
                    <a:pt x="1986" y="-237"/>
                    <a:pt x="3228" y="218"/>
                    <a:pt x="5214" y="2150"/>
                  </a:cubicBezTo>
                  <a:cubicBezTo>
                    <a:pt x="7200" y="4083"/>
                    <a:pt x="9931" y="7494"/>
                    <a:pt x="10800" y="10790"/>
                  </a:cubicBezTo>
                  <a:cubicBezTo>
                    <a:pt x="11669" y="14087"/>
                    <a:pt x="10676" y="17270"/>
                    <a:pt x="9559" y="19089"/>
                  </a:cubicBezTo>
                  <a:cubicBezTo>
                    <a:pt x="8441" y="20908"/>
                    <a:pt x="7200" y="21363"/>
                    <a:pt x="6455" y="21022"/>
                  </a:cubicBezTo>
                  <a:cubicBezTo>
                    <a:pt x="5710" y="20681"/>
                    <a:pt x="5462" y="19544"/>
                    <a:pt x="6331" y="16588"/>
                  </a:cubicBezTo>
                  <a:cubicBezTo>
                    <a:pt x="7200" y="13632"/>
                    <a:pt x="9186" y="8858"/>
                    <a:pt x="10800" y="5561"/>
                  </a:cubicBezTo>
                  <a:cubicBezTo>
                    <a:pt x="12414" y="2264"/>
                    <a:pt x="13655" y="445"/>
                    <a:pt x="14152" y="559"/>
                  </a:cubicBezTo>
                  <a:cubicBezTo>
                    <a:pt x="14648" y="672"/>
                    <a:pt x="14400" y="2719"/>
                    <a:pt x="14648" y="5788"/>
                  </a:cubicBezTo>
                  <a:cubicBezTo>
                    <a:pt x="14897" y="8858"/>
                    <a:pt x="15641" y="12950"/>
                    <a:pt x="16883" y="15565"/>
                  </a:cubicBezTo>
                  <a:cubicBezTo>
                    <a:pt x="18124" y="18180"/>
                    <a:pt x="19862" y="19317"/>
                    <a:pt x="21600" y="20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7073899" y="5068430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7265342" y="4890630"/>
              <a:ext cx="118914" cy="29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87" fill="norm" stroke="1" extrusionOk="0">
                  <a:moveTo>
                    <a:pt x="2105" y="0"/>
                  </a:moveTo>
                  <a:cubicBezTo>
                    <a:pt x="968" y="1813"/>
                    <a:pt x="-169" y="3625"/>
                    <a:pt x="20" y="4834"/>
                  </a:cubicBezTo>
                  <a:cubicBezTo>
                    <a:pt x="210" y="6042"/>
                    <a:pt x="1726" y="6646"/>
                    <a:pt x="4568" y="6797"/>
                  </a:cubicBezTo>
                  <a:cubicBezTo>
                    <a:pt x="7410" y="6948"/>
                    <a:pt x="11578" y="6646"/>
                    <a:pt x="14231" y="6117"/>
                  </a:cubicBezTo>
                  <a:cubicBezTo>
                    <a:pt x="16884" y="5589"/>
                    <a:pt x="18020" y="4834"/>
                    <a:pt x="18589" y="4909"/>
                  </a:cubicBezTo>
                  <a:cubicBezTo>
                    <a:pt x="19157" y="4985"/>
                    <a:pt x="19157" y="5891"/>
                    <a:pt x="19536" y="8308"/>
                  </a:cubicBezTo>
                  <a:cubicBezTo>
                    <a:pt x="19915" y="10724"/>
                    <a:pt x="20673" y="14652"/>
                    <a:pt x="21052" y="17069"/>
                  </a:cubicBezTo>
                  <a:cubicBezTo>
                    <a:pt x="21431" y="19485"/>
                    <a:pt x="21431" y="20392"/>
                    <a:pt x="20484" y="20920"/>
                  </a:cubicBezTo>
                  <a:cubicBezTo>
                    <a:pt x="19536" y="21449"/>
                    <a:pt x="17642" y="21600"/>
                    <a:pt x="16126" y="20996"/>
                  </a:cubicBezTo>
                  <a:cubicBezTo>
                    <a:pt x="14610" y="20392"/>
                    <a:pt x="13473" y="19032"/>
                    <a:pt x="12336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7429499" y="4767178"/>
              <a:ext cx="117916" cy="31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502" fill="norm" stroke="1" extrusionOk="0">
                  <a:moveTo>
                    <a:pt x="0" y="1062"/>
                  </a:moveTo>
                  <a:cubicBezTo>
                    <a:pt x="1895" y="627"/>
                    <a:pt x="3789" y="192"/>
                    <a:pt x="5684" y="47"/>
                  </a:cubicBezTo>
                  <a:cubicBezTo>
                    <a:pt x="7579" y="-98"/>
                    <a:pt x="9474" y="47"/>
                    <a:pt x="12126" y="1134"/>
                  </a:cubicBezTo>
                  <a:cubicBezTo>
                    <a:pt x="14779" y="2221"/>
                    <a:pt x="18189" y="4251"/>
                    <a:pt x="19895" y="6788"/>
                  </a:cubicBezTo>
                  <a:cubicBezTo>
                    <a:pt x="21600" y="9325"/>
                    <a:pt x="21600" y="12369"/>
                    <a:pt x="19326" y="14906"/>
                  </a:cubicBezTo>
                  <a:cubicBezTo>
                    <a:pt x="17053" y="17443"/>
                    <a:pt x="12505" y="19472"/>
                    <a:pt x="7958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7607299" y="496048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794889" y="4671093"/>
              <a:ext cx="327820" cy="59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15" fill="norm" stroke="1" extrusionOk="0">
                  <a:moveTo>
                    <a:pt x="8444" y="10817"/>
                  </a:moveTo>
                  <a:cubicBezTo>
                    <a:pt x="8444" y="10362"/>
                    <a:pt x="8444" y="9907"/>
                    <a:pt x="8169" y="9528"/>
                  </a:cubicBezTo>
                  <a:cubicBezTo>
                    <a:pt x="7894" y="9149"/>
                    <a:pt x="7343" y="8846"/>
                    <a:pt x="6105" y="9149"/>
                  </a:cubicBezTo>
                  <a:cubicBezTo>
                    <a:pt x="4867" y="9452"/>
                    <a:pt x="2941" y="10362"/>
                    <a:pt x="1771" y="11347"/>
                  </a:cubicBezTo>
                  <a:cubicBezTo>
                    <a:pt x="602" y="12332"/>
                    <a:pt x="189" y="13394"/>
                    <a:pt x="52" y="14114"/>
                  </a:cubicBezTo>
                  <a:cubicBezTo>
                    <a:pt x="-86" y="14834"/>
                    <a:pt x="52" y="15212"/>
                    <a:pt x="464" y="15364"/>
                  </a:cubicBezTo>
                  <a:cubicBezTo>
                    <a:pt x="877" y="15516"/>
                    <a:pt x="1565" y="15440"/>
                    <a:pt x="2803" y="14530"/>
                  </a:cubicBezTo>
                  <a:cubicBezTo>
                    <a:pt x="4041" y="13621"/>
                    <a:pt x="5830" y="11878"/>
                    <a:pt x="7206" y="9566"/>
                  </a:cubicBezTo>
                  <a:cubicBezTo>
                    <a:pt x="8582" y="7255"/>
                    <a:pt x="9545" y="4375"/>
                    <a:pt x="10026" y="2594"/>
                  </a:cubicBezTo>
                  <a:cubicBezTo>
                    <a:pt x="10508" y="812"/>
                    <a:pt x="10508" y="130"/>
                    <a:pt x="10370" y="17"/>
                  </a:cubicBezTo>
                  <a:cubicBezTo>
                    <a:pt x="10232" y="-97"/>
                    <a:pt x="9957" y="358"/>
                    <a:pt x="9545" y="1911"/>
                  </a:cubicBezTo>
                  <a:cubicBezTo>
                    <a:pt x="9132" y="3465"/>
                    <a:pt x="8582" y="6118"/>
                    <a:pt x="8375" y="7975"/>
                  </a:cubicBezTo>
                  <a:cubicBezTo>
                    <a:pt x="8169" y="9831"/>
                    <a:pt x="8306" y="10892"/>
                    <a:pt x="8582" y="11688"/>
                  </a:cubicBezTo>
                  <a:cubicBezTo>
                    <a:pt x="8857" y="12484"/>
                    <a:pt x="9269" y="13015"/>
                    <a:pt x="9751" y="13166"/>
                  </a:cubicBezTo>
                  <a:cubicBezTo>
                    <a:pt x="10232" y="13318"/>
                    <a:pt x="10783" y="13090"/>
                    <a:pt x="11402" y="12446"/>
                  </a:cubicBezTo>
                  <a:cubicBezTo>
                    <a:pt x="12021" y="11802"/>
                    <a:pt x="12709" y="10741"/>
                    <a:pt x="13122" y="9945"/>
                  </a:cubicBezTo>
                  <a:cubicBezTo>
                    <a:pt x="13534" y="9149"/>
                    <a:pt x="13672" y="8619"/>
                    <a:pt x="13741" y="8619"/>
                  </a:cubicBezTo>
                  <a:cubicBezTo>
                    <a:pt x="13810" y="8619"/>
                    <a:pt x="13810" y="9149"/>
                    <a:pt x="13810" y="9642"/>
                  </a:cubicBezTo>
                  <a:cubicBezTo>
                    <a:pt x="13810" y="10135"/>
                    <a:pt x="13810" y="10589"/>
                    <a:pt x="13810" y="11006"/>
                  </a:cubicBezTo>
                  <a:cubicBezTo>
                    <a:pt x="13810" y="11423"/>
                    <a:pt x="13810" y="11802"/>
                    <a:pt x="14153" y="12029"/>
                  </a:cubicBezTo>
                  <a:cubicBezTo>
                    <a:pt x="14497" y="12257"/>
                    <a:pt x="15185" y="12332"/>
                    <a:pt x="15736" y="12219"/>
                  </a:cubicBezTo>
                  <a:cubicBezTo>
                    <a:pt x="16286" y="12105"/>
                    <a:pt x="16699" y="11802"/>
                    <a:pt x="17111" y="11347"/>
                  </a:cubicBezTo>
                  <a:cubicBezTo>
                    <a:pt x="17524" y="10892"/>
                    <a:pt x="17937" y="10286"/>
                    <a:pt x="18281" y="10248"/>
                  </a:cubicBezTo>
                  <a:cubicBezTo>
                    <a:pt x="18625" y="10210"/>
                    <a:pt x="18900" y="10741"/>
                    <a:pt x="19382" y="11991"/>
                  </a:cubicBezTo>
                  <a:cubicBezTo>
                    <a:pt x="19863" y="13242"/>
                    <a:pt x="20551" y="15212"/>
                    <a:pt x="20964" y="16690"/>
                  </a:cubicBezTo>
                  <a:cubicBezTo>
                    <a:pt x="21376" y="18168"/>
                    <a:pt x="21514" y="19154"/>
                    <a:pt x="20826" y="19874"/>
                  </a:cubicBezTo>
                  <a:cubicBezTo>
                    <a:pt x="20138" y="20594"/>
                    <a:pt x="18625" y="21048"/>
                    <a:pt x="17318" y="21276"/>
                  </a:cubicBezTo>
                  <a:cubicBezTo>
                    <a:pt x="16011" y="21503"/>
                    <a:pt x="14910" y="21503"/>
                    <a:pt x="14222" y="20897"/>
                  </a:cubicBezTo>
                  <a:cubicBezTo>
                    <a:pt x="13534" y="20290"/>
                    <a:pt x="13259" y="19078"/>
                    <a:pt x="12984" y="17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261349" y="501763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8377665" y="4641974"/>
              <a:ext cx="334536" cy="489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59" fill="norm" stroke="1" extrusionOk="0">
                  <a:moveTo>
                    <a:pt x="7614" y="15062"/>
                  </a:moveTo>
                  <a:cubicBezTo>
                    <a:pt x="7750" y="14321"/>
                    <a:pt x="7886" y="13579"/>
                    <a:pt x="7886" y="12977"/>
                  </a:cubicBezTo>
                  <a:cubicBezTo>
                    <a:pt x="7886" y="12374"/>
                    <a:pt x="7750" y="11911"/>
                    <a:pt x="7275" y="11679"/>
                  </a:cubicBezTo>
                  <a:cubicBezTo>
                    <a:pt x="6799" y="11447"/>
                    <a:pt x="5984" y="11447"/>
                    <a:pt x="4694" y="12328"/>
                  </a:cubicBezTo>
                  <a:cubicBezTo>
                    <a:pt x="3403" y="13208"/>
                    <a:pt x="1637" y="14970"/>
                    <a:pt x="754" y="16314"/>
                  </a:cubicBezTo>
                  <a:cubicBezTo>
                    <a:pt x="-129" y="17658"/>
                    <a:pt x="-129" y="18585"/>
                    <a:pt x="211" y="19095"/>
                  </a:cubicBezTo>
                  <a:cubicBezTo>
                    <a:pt x="550" y="19605"/>
                    <a:pt x="1229" y="19698"/>
                    <a:pt x="2316" y="18910"/>
                  </a:cubicBezTo>
                  <a:cubicBezTo>
                    <a:pt x="3403" y="18122"/>
                    <a:pt x="4897" y="16453"/>
                    <a:pt x="6392" y="14043"/>
                  </a:cubicBezTo>
                  <a:cubicBezTo>
                    <a:pt x="7886" y="11632"/>
                    <a:pt x="9380" y="8480"/>
                    <a:pt x="10331" y="6302"/>
                  </a:cubicBezTo>
                  <a:cubicBezTo>
                    <a:pt x="11282" y="4123"/>
                    <a:pt x="11690" y="2918"/>
                    <a:pt x="11894" y="1945"/>
                  </a:cubicBezTo>
                  <a:cubicBezTo>
                    <a:pt x="12097" y="971"/>
                    <a:pt x="12097" y="230"/>
                    <a:pt x="11826" y="44"/>
                  </a:cubicBezTo>
                  <a:cubicBezTo>
                    <a:pt x="11554" y="-141"/>
                    <a:pt x="11011" y="230"/>
                    <a:pt x="10263" y="1713"/>
                  </a:cubicBezTo>
                  <a:cubicBezTo>
                    <a:pt x="9516" y="3196"/>
                    <a:pt x="8565" y="5792"/>
                    <a:pt x="7886" y="8573"/>
                  </a:cubicBezTo>
                  <a:cubicBezTo>
                    <a:pt x="7207" y="11354"/>
                    <a:pt x="6799" y="14321"/>
                    <a:pt x="6596" y="16036"/>
                  </a:cubicBezTo>
                  <a:cubicBezTo>
                    <a:pt x="6392" y="17751"/>
                    <a:pt x="6392" y="18214"/>
                    <a:pt x="6596" y="18122"/>
                  </a:cubicBezTo>
                  <a:cubicBezTo>
                    <a:pt x="6799" y="18029"/>
                    <a:pt x="7207" y="17380"/>
                    <a:pt x="8090" y="16221"/>
                  </a:cubicBezTo>
                  <a:cubicBezTo>
                    <a:pt x="8973" y="15062"/>
                    <a:pt x="10331" y="13394"/>
                    <a:pt x="11214" y="12374"/>
                  </a:cubicBezTo>
                  <a:cubicBezTo>
                    <a:pt x="12097" y="11354"/>
                    <a:pt x="12505" y="10983"/>
                    <a:pt x="13048" y="10798"/>
                  </a:cubicBezTo>
                  <a:cubicBezTo>
                    <a:pt x="13592" y="10613"/>
                    <a:pt x="14271" y="10613"/>
                    <a:pt x="14611" y="10844"/>
                  </a:cubicBezTo>
                  <a:cubicBezTo>
                    <a:pt x="14950" y="11076"/>
                    <a:pt x="14950" y="11540"/>
                    <a:pt x="15018" y="12328"/>
                  </a:cubicBezTo>
                  <a:cubicBezTo>
                    <a:pt x="15086" y="13116"/>
                    <a:pt x="15222" y="14228"/>
                    <a:pt x="15018" y="15155"/>
                  </a:cubicBezTo>
                  <a:cubicBezTo>
                    <a:pt x="14814" y="16082"/>
                    <a:pt x="14271" y="16824"/>
                    <a:pt x="13592" y="17334"/>
                  </a:cubicBezTo>
                  <a:cubicBezTo>
                    <a:pt x="12913" y="17844"/>
                    <a:pt x="12097" y="18122"/>
                    <a:pt x="11622" y="18029"/>
                  </a:cubicBezTo>
                  <a:cubicBezTo>
                    <a:pt x="11146" y="17936"/>
                    <a:pt x="11011" y="17473"/>
                    <a:pt x="11554" y="16499"/>
                  </a:cubicBezTo>
                  <a:cubicBezTo>
                    <a:pt x="12097" y="15526"/>
                    <a:pt x="13320" y="14043"/>
                    <a:pt x="14135" y="13116"/>
                  </a:cubicBezTo>
                  <a:cubicBezTo>
                    <a:pt x="14950" y="12189"/>
                    <a:pt x="15358" y="11818"/>
                    <a:pt x="15969" y="11493"/>
                  </a:cubicBezTo>
                  <a:cubicBezTo>
                    <a:pt x="16580" y="11169"/>
                    <a:pt x="17396" y="10891"/>
                    <a:pt x="17939" y="11030"/>
                  </a:cubicBezTo>
                  <a:cubicBezTo>
                    <a:pt x="18482" y="11169"/>
                    <a:pt x="18754" y="11725"/>
                    <a:pt x="18686" y="13023"/>
                  </a:cubicBezTo>
                  <a:cubicBezTo>
                    <a:pt x="18618" y="14321"/>
                    <a:pt x="18211" y="16360"/>
                    <a:pt x="18618" y="17890"/>
                  </a:cubicBezTo>
                  <a:cubicBezTo>
                    <a:pt x="19026" y="19420"/>
                    <a:pt x="20248" y="20439"/>
                    <a:pt x="21471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2235199" y="5040914"/>
              <a:ext cx="67310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15916"/>
                    <a:pt x="272" y="10232"/>
                    <a:pt x="509" y="6253"/>
                  </a:cubicBezTo>
                  <a:cubicBezTo>
                    <a:pt x="747" y="2274"/>
                    <a:pt x="1087" y="0"/>
                    <a:pt x="2242" y="0"/>
                  </a:cubicBezTo>
                  <a:cubicBezTo>
                    <a:pt x="3396" y="0"/>
                    <a:pt x="5366" y="2274"/>
                    <a:pt x="7743" y="3411"/>
                  </a:cubicBezTo>
                  <a:cubicBezTo>
                    <a:pt x="10121" y="4547"/>
                    <a:pt x="12906" y="4547"/>
                    <a:pt x="15283" y="5684"/>
                  </a:cubicBezTo>
                  <a:cubicBezTo>
                    <a:pt x="17660" y="6821"/>
                    <a:pt x="19630" y="9095"/>
                    <a:pt x="21600" y="1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368549" y="5138280"/>
              <a:ext cx="431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9" y="14400"/>
                    <a:pt x="5718" y="7200"/>
                    <a:pt x="9318" y="3600"/>
                  </a:cubicBezTo>
                  <a:cubicBezTo>
                    <a:pt x="12918" y="0"/>
                    <a:pt x="172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4914899" y="4802259"/>
              <a:ext cx="234951" cy="174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3793"/>
                  </a:moveTo>
                  <a:cubicBezTo>
                    <a:pt x="195" y="2250"/>
                    <a:pt x="389" y="708"/>
                    <a:pt x="1070" y="193"/>
                  </a:cubicBezTo>
                  <a:cubicBezTo>
                    <a:pt x="1751" y="-321"/>
                    <a:pt x="2919" y="193"/>
                    <a:pt x="4086" y="1736"/>
                  </a:cubicBezTo>
                  <a:cubicBezTo>
                    <a:pt x="5254" y="3279"/>
                    <a:pt x="6422" y="5850"/>
                    <a:pt x="6714" y="8936"/>
                  </a:cubicBezTo>
                  <a:cubicBezTo>
                    <a:pt x="7005" y="12022"/>
                    <a:pt x="6422" y="15622"/>
                    <a:pt x="5449" y="17936"/>
                  </a:cubicBezTo>
                  <a:cubicBezTo>
                    <a:pt x="4476" y="20250"/>
                    <a:pt x="3114" y="21279"/>
                    <a:pt x="2432" y="21150"/>
                  </a:cubicBezTo>
                  <a:cubicBezTo>
                    <a:pt x="1751" y="21022"/>
                    <a:pt x="1751" y="19736"/>
                    <a:pt x="2724" y="17550"/>
                  </a:cubicBezTo>
                  <a:cubicBezTo>
                    <a:pt x="3697" y="15365"/>
                    <a:pt x="5643" y="12279"/>
                    <a:pt x="7395" y="9965"/>
                  </a:cubicBezTo>
                  <a:cubicBezTo>
                    <a:pt x="9146" y="7650"/>
                    <a:pt x="10703" y="6108"/>
                    <a:pt x="11773" y="4693"/>
                  </a:cubicBezTo>
                  <a:cubicBezTo>
                    <a:pt x="12843" y="3279"/>
                    <a:pt x="13427" y="1993"/>
                    <a:pt x="13232" y="1479"/>
                  </a:cubicBezTo>
                  <a:cubicBezTo>
                    <a:pt x="13038" y="965"/>
                    <a:pt x="12065" y="1222"/>
                    <a:pt x="11092" y="2636"/>
                  </a:cubicBezTo>
                  <a:cubicBezTo>
                    <a:pt x="10119" y="4050"/>
                    <a:pt x="9146" y="6622"/>
                    <a:pt x="8659" y="8808"/>
                  </a:cubicBezTo>
                  <a:cubicBezTo>
                    <a:pt x="8173" y="10993"/>
                    <a:pt x="8173" y="12793"/>
                    <a:pt x="9924" y="14722"/>
                  </a:cubicBezTo>
                  <a:cubicBezTo>
                    <a:pt x="11676" y="16650"/>
                    <a:pt x="15178" y="18708"/>
                    <a:pt x="17416" y="19350"/>
                  </a:cubicBezTo>
                  <a:cubicBezTo>
                    <a:pt x="19654" y="19993"/>
                    <a:pt x="20627" y="19222"/>
                    <a:pt x="21600" y="1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156199" y="4909680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8000"/>
                    <a:pt x="10643" y="14400"/>
                    <a:pt x="14243" y="10800"/>
                  </a:cubicBezTo>
                  <a:cubicBezTo>
                    <a:pt x="17843" y="7200"/>
                    <a:pt x="1972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5236199" y="4839830"/>
              <a:ext cx="34301" cy="16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1442" fill="norm" stroke="1" extrusionOk="0">
                  <a:moveTo>
                    <a:pt x="12966" y="0"/>
                  </a:moveTo>
                  <a:cubicBezTo>
                    <a:pt x="7884" y="2430"/>
                    <a:pt x="2802" y="4860"/>
                    <a:pt x="896" y="8100"/>
                  </a:cubicBezTo>
                  <a:cubicBezTo>
                    <a:pt x="-1010" y="11340"/>
                    <a:pt x="261" y="15390"/>
                    <a:pt x="3437" y="17820"/>
                  </a:cubicBezTo>
                  <a:cubicBezTo>
                    <a:pt x="6614" y="20250"/>
                    <a:pt x="11696" y="21060"/>
                    <a:pt x="14872" y="21330"/>
                  </a:cubicBezTo>
                  <a:cubicBezTo>
                    <a:pt x="18049" y="21600"/>
                    <a:pt x="19319" y="21330"/>
                    <a:pt x="2059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5388202" y="4820780"/>
              <a:ext cx="123293" cy="39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527" fill="norm" stroke="1" extrusionOk="0">
                  <a:moveTo>
                    <a:pt x="2661" y="0"/>
                  </a:moveTo>
                  <a:cubicBezTo>
                    <a:pt x="1581" y="460"/>
                    <a:pt x="501" y="919"/>
                    <a:pt x="141" y="1781"/>
                  </a:cubicBezTo>
                  <a:cubicBezTo>
                    <a:pt x="-219" y="2643"/>
                    <a:pt x="141" y="3906"/>
                    <a:pt x="861" y="4768"/>
                  </a:cubicBezTo>
                  <a:cubicBezTo>
                    <a:pt x="1581" y="5630"/>
                    <a:pt x="2661" y="6089"/>
                    <a:pt x="4101" y="6262"/>
                  </a:cubicBezTo>
                  <a:cubicBezTo>
                    <a:pt x="5541" y="6434"/>
                    <a:pt x="7341" y="6319"/>
                    <a:pt x="9321" y="5745"/>
                  </a:cubicBezTo>
                  <a:cubicBezTo>
                    <a:pt x="11301" y="5170"/>
                    <a:pt x="13461" y="4136"/>
                    <a:pt x="15261" y="3217"/>
                  </a:cubicBezTo>
                  <a:cubicBezTo>
                    <a:pt x="17061" y="2298"/>
                    <a:pt x="18501" y="1494"/>
                    <a:pt x="19221" y="1551"/>
                  </a:cubicBezTo>
                  <a:cubicBezTo>
                    <a:pt x="19941" y="1609"/>
                    <a:pt x="19941" y="2528"/>
                    <a:pt x="20301" y="4711"/>
                  </a:cubicBezTo>
                  <a:cubicBezTo>
                    <a:pt x="20661" y="6894"/>
                    <a:pt x="21381" y="10340"/>
                    <a:pt x="20661" y="13213"/>
                  </a:cubicBezTo>
                  <a:cubicBezTo>
                    <a:pt x="19941" y="16085"/>
                    <a:pt x="17781" y="18383"/>
                    <a:pt x="15801" y="19704"/>
                  </a:cubicBezTo>
                  <a:cubicBezTo>
                    <a:pt x="13821" y="21026"/>
                    <a:pt x="12021" y="21370"/>
                    <a:pt x="10221" y="21485"/>
                  </a:cubicBezTo>
                  <a:cubicBezTo>
                    <a:pt x="8421" y="21600"/>
                    <a:pt x="6621" y="21485"/>
                    <a:pt x="5361" y="21083"/>
                  </a:cubicBezTo>
                  <a:cubicBezTo>
                    <a:pt x="4101" y="20681"/>
                    <a:pt x="3381" y="19991"/>
                    <a:pt x="3021" y="19302"/>
                  </a:cubicBezTo>
                  <a:cubicBezTo>
                    <a:pt x="2661" y="18613"/>
                    <a:pt x="2661" y="17923"/>
                    <a:pt x="4821" y="17349"/>
                  </a:cubicBezTo>
                  <a:cubicBezTo>
                    <a:pt x="6981" y="16774"/>
                    <a:pt x="11301" y="16315"/>
                    <a:pt x="15621" y="15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3136899" y="5912980"/>
              <a:ext cx="260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98" y="7200"/>
                    <a:pt x="12995" y="14400"/>
                    <a:pt x="16595" y="18000"/>
                  </a:cubicBezTo>
                  <a:cubicBezTo>
                    <a:pt x="20195" y="21600"/>
                    <a:pt x="2089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3143249" y="6033630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3809999" y="5741530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3822170" y="5679767"/>
              <a:ext cx="99045" cy="56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496" fill="norm" stroke="1" extrusionOk="0">
                  <a:moveTo>
                    <a:pt x="10690" y="1374"/>
                  </a:moveTo>
                  <a:cubicBezTo>
                    <a:pt x="12894" y="1294"/>
                    <a:pt x="15098" y="1214"/>
                    <a:pt x="16200" y="974"/>
                  </a:cubicBezTo>
                  <a:cubicBezTo>
                    <a:pt x="17302" y="734"/>
                    <a:pt x="17302" y="334"/>
                    <a:pt x="15980" y="134"/>
                  </a:cubicBezTo>
                  <a:cubicBezTo>
                    <a:pt x="14658" y="-66"/>
                    <a:pt x="12013" y="-66"/>
                    <a:pt x="9147" y="294"/>
                  </a:cubicBezTo>
                  <a:cubicBezTo>
                    <a:pt x="6282" y="654"/>
                    <a:pt x="3196" y="1374"/>
                    <a:pt x="1433" y="2414"/>
                  </a:cubicBezTo>
                  <a:cubicBezTo>
                    <a:pt x="-330" y="3454"/>
                    <a:pt x="-771" y="4814"/>
                    <a:pt x="1874" y="6534"/>
                  </a:cubicBezTo>
                  <a:cubicBezTo>
                    <a:pt x="4519" y="8254"/>
                    <a:pt x="10249" y="10334"/>
                    <a:pt x="14217" y="12174"/>
                  </a:cubicBezTo>
                  <a:cubicBezTo>
                    <a:pt x="18184" y="14014"/>
                    <a:pt x="20388" y="15614"/>
                    <a:pt x="20609" y="16934"/>
                  </a:cubicBezTo>
                  <a:cubicBezTo>
                    <a:pt x="20829" y="18254"/>
                    <a:pt x="19066" y="19294"/>
                    <a:pt x="16862" y="20014"/>
                  </a:cubicBezTo>
                  <a:cubicBezTo>
                    <a:pt x="14658" y="20734"/>
                    <a:pt x="12013" y="21134"/>
                    <a:pt x="9368" y="21334"/>
                  </a:cubicBezTo>
                  <a:cubicBezTo>
                    <a:pt x="6723" y="21534"/>
                    <a:pt x="4078" y="21534"/>
                    <a:pt x="2976" y="21414"/>
                  </a:cubicBezTo>
                  <a:cubicBezTo>
                    <a:pt x="1874" y="21294"/>
                    <a:pt x="2315" y="21054"/>
                    <a:pt x="2756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4089399" y="5662567"/>
              <a:ext cx="120651" cy="59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21600" y="2627"/>
                  </a:moveTo>
                  <a:cubicBezTo>
                    <a:pt x="21600" y="2244"/>
                    <a:pt x="21600" y="1861"/>
                    <a:pt x="20084" y="1364"/>
                  </a:cubicBezTo>
                  <a:cubicBezTo>
                    <a:pt x="18568" y="866"/>
                    <a:pt x="15537" y="253"/>
                    <a:pt x="13263" y="61"/>
                  </a:cubicBezTo>
                  <a:cubicBezTo>
                    <a:pt x="10989" y="-130"/>
                    <a:pt x="9474" y="100"/>
                    <a:pt x="7958" y="1096"/>
                  </a:cubicBezTo>
                  <a:cubicBezTo>
                    <a:pt x="6442" y="2091"/>
                    <a:pt x="4926" y="3853"/>
                    <a:pt x="5116" y="5959"/>
                  </a:cubicBezTo>
                  <a:cubicBezTo>
                    <a:pt x="5305" y="8066"/>
                    <a:pt x="7200" y="10517"/>
                    <a:pt x="9095" y="12700"/>
                  </a:cubicBezTo>
                  <a:cubicBezTo>
                    <a:pt x="10989" y="14883"/>
                    <a:pt x="12884" y="16798"/>
                    <a:pt x="13263" y="18100"/>
                  </a:cubicBezTo>
                  <a:cubicBezTo>
                    <a:pt x="13642" y="19402"/>
                    <a:pt x="12505" y="20091"/>
                    <a:pt x="11179" y="20551"/>
                  </a:cubicBezTo>
                  <a:cubicBezTo>
                    <a:pt x="9853" y="21010"/>
                    <a:pt x="8337" y="21240"/>
                    <a:pt x="6632" y="21355"/>
                  </a:cubicBezTo>
                  <a:cubicBezTo>
                    <a:pt x="4926" y="21470"/>
                    <a:pt x="3032" y="21470"/>
                    <a:pt x="1895" y="21432"/>
                  </a:cubicBezTo>
                  <a:cubicBezTo>
                    <a:pt x="758" y="21393"/>
                    <a:pt x="379" y="21317"/>
                    <a:pt x="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4292599" y="5896472"/>
              <a:ext cx="215901" cy="21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4073"/>
                  </a:moveTo>
                  <a:cubicBezTo>
                    <a:pt x="424" y="2633"/>
                    <a:pt x="847" y="1193"/>
                    <a:pt x="1694" y="473"/>
                  </a:cubicBezTo>
                  <a:cubicBezTo>
                    <a:pt x="2541" y="-247"/>
                    <a:pt x="3812" y="-247"/>
                    <a:pt x="5400" y="1193"/>
                  </a:cubicBezTo>
                  <a:cubicBezTo>
                    <a:pt x="6988" y="2633"/>
                    <a:pt x="8894" y="5513"/>
                    <a:pt x="9529" y="8393"/>
                  </a:cubicBezTo>
                  <a:cubicBezTo>
                    <a:pt x="10165" y="11273"/>
                    <a:pt x="9529" y="14153"/>
                    <a:pt x="8365" y="16313"/>
                  </a:cubicBezTo>
                  <a:cubicBezTo>
                    <a:pt x="7200" y="18473"/>
                    <a:pt x="5506" y="19913"/>
                    <a:pt x="4129" y="20633"/>
                  </a:cubicBezTo>
                  <a:cubicBezTo>
                    <a:pt x="2753" y="21353"/>
                    <a:pt x="1694" y="21353"/>
                    <a:pt x="1165" y="20016"/>
                  </a:cubicBezTo>
                  <a:cubicBezTo>
                    <a:pt x="635" y="18679"/>
                    <a:pt x="635" y="16004"/>
                    <a:pt x="2329" y="13022"/>
                  </a:cubicBezTo>
                  <a:cubicBezTo>
                    <a:pt x="4024" y="10039"/>
                    <a:pt x="7412" y="6747"/>
                    <a:pt x="9635" y="4793"/>
                  </a:cubicBezTo>
                  <a:cubicBezTo>
                    <a:pt x="11859" y="2839"/>
                    <a:pt x="12918" y="2222"/>
                    <a:pt x="13976" y="1810"/>
                  </a:cubicBezTo>
                  <a:cubicBezTo>
                    <a:pt x="15035" y="1399"/>
                    <a:pt x="16094" y="1193"/>
                    <a:pt x="16412" y="1604"/>
                  </a:cubicBezTo>
                  <a:cubicBezTo>
                    <a:pt x="16729" y="2016"/>
                    <a:pt x="16306" y="3044"/>
                    <a:pt x="15671" y="5513"/>
                  </a:cubicBezTo>
                  <a:cubicBezTo>
                    <a:pt x="15035" y="7982"/>
                    <a:pt x="14188" y="11890"/>
                    <a:pt x="13976" y="14359"/>
                  </a:cubicBezTo>
                  <a:cubicBezTo>
                    <a:pt x="13765" y="16827"/>
                    <a:pt x="14188" y="17856"/>
                    <a:pt x="15565" y="18679"/>
                  </a:cubicBezTo>
                  <a:cubicBezTo>
                    <a:pt x="16941" y="19502"/>
                    <a:pt x="19271" y="20119"/>
                    <a:pt x="2160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4648199" y="603363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4765585" y="5701787"/>
              <a:ext cx="177626" cy="44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92" fill="norm" stroke="1" extrusionOk="0">
                  <a:moveTo>
                    <a:pt x="19451" y="4358"/>
                  </a:moveTo>
                  <a:cubicBezTo>
                    <a:pt x="20213" y="3543"/>
                    <a:pt x="20976" y="2728"/>
                    <a:pt x="21230" y="2015"/>
                  </a:cubicBezTo>
                  <a:cubicBezTo>
                    <a:pt x="21484" y="1301"/>
                    <a:pt x="21230" y="690"/>
                    <a:pt x="20468" y="333"/>
                  </a:cubicBezTo>
                  <a:cubicBezTo>
                    <a:pt x="19705" y="-23"/>
                    <a:pt x="18435" y="-125"/>
                    <a:pt x="16910" y="181"/>
                  </a:cubicBezTo>
                  <a:cubicBezTo>
                    <a:pt x="15385" y="486"/>
                    <a:pt x="13606" y="1200"/>
                    <a:pt x="11955" y="3237"/>
                  </a:cubicBezTo>
                  <a:cubicBezTo>
                    <a:pt x="10303" y="5275"/>
                    <a:pt x="8778" y="8637"/>
                    <a:pt x="8143" y="11694"/>
                  </a:cubicBezTo>
                  <a:cubicBezTo>
                    <a:pt x="7508" y="14750"/>
                    <a:pt x="7762" y="17501"/>
                    <a:pt x="8016" y="19132"/>
                  </a:cubicBezTo>
                  <a:cubicBezTo>
                    <a:pt x="8270" y="20762"/>
                    <a:pt x="8524" y="21271"/>
                    <a:pt x="8143" y="21373"/>
                  </a:cubicBezTo>
                  <a:cubicBezTo>
                    <a:pt x="7762" y="21475"/>
                    <a:pt x="6745" y="21169"/>
                    <a:pt x="5602" y="20405"/>
                  </a:cubicBezTo>
                  <a:cubicBezTo>
                    <a:pt x="4458" y="19641"/>
                    <a:pt x="3188" y="18418"/>
                    <a:pt x="2044" y="17450"/>
                  </a:cubicBezTo>
                  <a:cubicBezTo>
                    <a:pt x="900" y="16483"/>
                    <a:pt x="-116" y="15769"/>
                    <a:pt x="11" y="15362"/>
                  </a:cubicBezTo>
                  <a:cubicBezTo>
                    <a:pt x="138" y="14954"/>
                    <a:pt x="1409" y="14852"/>
                    <a:pt x="4839" y="14903"/>
                  </a:cubicBezTo>
                  <a:cubicBezTo>
                    <a:pt x="8270" y="14954"/>
                    <a:pt x="13860" y="15158"/>
                    <a:pt x="19451" y="15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4927599" y="6059030"/>
              <a:ext cx="1079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3927"/>
                    <a:pt x="11012" y="7855"/>
                    <a:pt x="14612" y="11455"/>
                  </a:cubicBezTo>
                  <a:cubicBezTo>
                    <a:pt x="18212" y="15055"/>
                    <a:pt x="19906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4902199" y="6071167"/>
              <a:ext cx="146051" cy="19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750"/>
                  </a:moveTo>
                  <a:cubicBezTo>
                    <a:pt x="20035" y="291"/>
                    <a:pt x="18470" y="-169"/>
                    <a:pt x="17217" y="61"/>
                  </a:cubicBezTo>
                  <a:cubicBezTo>
                    <a:pt x="15965" y="291"/>
                    <a:pt x="15026" y="1210"/>
                    <a:pt x="12678" y="4197"/>
                  </a:cubicBezTo>
                  <a:cubicBezTo>
                    <a:pt x="10330" y="7184"/>
                    <a:pt x="6574" y="12240"/>
                    <a:pt x="4226" y="15457"/>
                  </a:cubicBezTo>
                  <a:cubicBezTo>
                    <a:pt x="1878" y="18674"/>
                    <a:pt x="939" y="20052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5048249" y="6211430"/>
              <a:ext cx="69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5181599" y="6033630"/>
              <a:ext cx="508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5219699" y="6078080"/>
              <a:ext cx="1143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4364"/>
                    <a:pt x="11200" y="8727"/>
                    <a:pt x="7600" y="12327"/>
                  </a:cubicBezTo>
                  <a:cubicBezTo>
                    <a:pt x="4000" y="15927"/>
                    <a:pt x="2000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5466433" y="5800797"/>
              <a:ext cx="108867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600" fill="norm" stroke="1" extrusionOk="0">
                  <a:moveTo>
                    <a:pt x="20961" y="1016"/>
                  </a:moveTo>
                  <a:cubicBezTo>
                    <a:pt x="19738" y="508"/>
                    <a:pt x="18516" y="0"/>
                    <a:pt x="17089" y="0"/>
                  </a:cubicBezTo>
                  <a:cubicBezTo>
                    <a:pt x="15663" y="0"/>
                    <a:pt x="14033" y="508"/>
                    <a:pt x="11180" y="2414"/>
                  </a:cubicBezTo>
                  <a:cubicBezTo>
                    <a:pt x="8327" y="4320"/>
                    <a:pt x="4252" y="7624"/>
                    <a:pt x="2010" y="10546"/>
                  </a:cubicBezTo>
                  <a:cubicBezTo>
                    <a:pt x="-231" y="13468"/>
                    <a:pt x="-639" y="16009"/>
                    <a:pt x="991" y="17788"/>
                  </a:cubicBezTo>
                  <a:cubicBezTo>
                    <a:pt x="2621" y="19567"/>
                    <a:pt x="6289" y="20584"/>
                    <a:pt x="99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5581649" y="5929731"/>
              <a:ext cx="146051" cy="185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2448"/>
                  </a:moveTo>
                  <a:cubicBezTo>
                    <a:pt x="939" y="1477"/>
                    <a:pt x="1878" y="506"/>
                    <a:pt x="3130" y="142"/>
                  </a:cubicBezTo>
                  <a:cubicBezTo>
                    <a:pt x="4383" y="-222"/>
                    <a:pt x="5948" y="21"/>
                    <a:pt x="7357" y="1962"/>
                  </a:cubicBezTo>
                  <a:cubicBezTo>
                    <a:pt x="8765" y="3904"/>
                    <a:pt x="10017" y="7544"/>
                    <a:pt x="10017" y="10699"/>
                  </a:cubicBezTo>
                  <a:cubicBezTo>
                    <a:pt x="10017" y="13854"/>
                    <a:pt x="8765" y="16524"/>
                    <a:pt x="7670" y="18344"/>
                  </a:cubicBezTo>
                  <a:cubicBezTo>
                    <a:pt x="6574" y="20165"/>
                    <a:pt x="5635" y="21135"/>
                    <a:pt x="4539" y="21257"/>
                  </a:cubicBezTo>
                  <a:cubicBezTo>
                    <a:pt x="3443" y="21378"/>
                    <a:pt x="2191" y="20650"/>
                    <a:pt x="2504" y="18951"/>
                  </a:cubicBezTo>
                  <a:cubicBezTo>
                    <a:pt x="2817" y="17252"/>
                    <a:pt x="4696" y="14582"/>
                    <a:pt x="6730" y="12034"/>
                  </a:cubicBezTo>
                  <a:cubicBezTo>
                    <a:pt x="8765" y="9486"/>
                    <a:pt x="10957" y="7059"/>
                    <a:pt x="12991" y="5239"/>
                  </a:cubicBezTo>
                  <a:cubicBezTo>
                    <a:pt x="15026" y="3418"/>
                    <a:pt x="16904" y="2205"/>
                    <a:pt x="17687" y="2326"/>
                  </a:cubicBezTo>
                  <a:cubicBezTo>
                    <a:pt x="18470" y="2448"/>
                    <a:pt x="18157" y="3904"/>
                    <a:pt x="17843" y="6331"/>
                  </a:cubicBezTo>
                  <a:cubicBezTo>
                    <a:pt x="17530" y="8758"/>
                    <a:pt x="17217" y="12156"/>
                    <a:pt x="17843" y="14704"/>
                  </a:cubicBezTo>
                  <a:cubicBezTo>
                    <a:pt x="18470" y="17252"/>
                    <a:pt x="20035" y="18951"/>
                    <a:pt x="21600" y="2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5753099" y="6097130"/>
              <a:ext cx="82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5924499" y="5938380"/>
              <a:ext cx="138572" cy="344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57" fill="norm" stroke="1" extrusionOk="0">
                  <a:moveTo>
                    <a:pt x="975" y="0"/>
                  </a:moveTo>
                  <a:cubicBezTo>
                    <a:pt x="330" y="1712"/>
                    <a:pt x="-315" y="3424"/>
                    <a:pt x="169" y="4610"/>
                  </a:cubicBezTo>
                  <a:cubicBezTo>
                    <a:pt x="652" y="5795"/>
                    <a:pt x="2264" y="6454"/>
                    <a:pt x="4682" y="6520"/>
                  </a:cubicBezTo>
                  <a:cubicBezTo>
                    <a:pt x="7100" y="6585"/>
                    <a:pt x="10324" y="6059"/>
                    <a:pt x="12258" y="5466"/>
                  </a:cubicBezTo>
                  <a:cubicBezTo>
                    <a:pt x="14192" y="4873"/>
                    <a:pt x="14837" y="4215"/>
                    <a:pt x="15321" y="4215"/>
                  </a:cubicBezTo>
                  <a:cubicBezTo>
                    <a:pt x="15804" y="4215"/>
                    <a:pt x="16127" y="4873"/>
                    <a:pt x="17094" y="7178"/>
                  </a:cubicBezTo>
                  <a:cubicBezTo>
                    <a:pt x="18061" y="9483"/>
                    <a:pt x="19673" y="13434"/>
                    <a:pt x="20479" y="15739"/>
                  </a:cubicBezTo>
                  <a:cubicBezTo>
                    <a:pt x="21285" y="18044"/>
                    <a:pt x="21285" y="18702"/>
                    <a:pt x="20640" y="19361"/>
                  </a:cubicBezTo>
                  <a:cubicBezTo>
                    <a:pt x="19995" y="20020"/>
                    <a:pt x="18706" y="20678"/>
                    <a:pt x="17255" y="21073"/>
                  </a:cubicBezTo>
                  <a:cubicBezTo>
                    <a:pt x="15804" y="21468"/>
                    <a:pt x="14192" y="21600"/>
                    <a:pt x="13064" y="21271"/>
                  </a:cubicBezTo>
                  <a:cubicBezTo>
                    <a:pt x="11936" y="20941"/>
                    <a:pt x="11291" y="20151"/>
                    <a:pt x="10646" y="1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6095999" y="5843130"/>
              <a:ext cx="7494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5" h="21600" fill="norm" stroke="1" extrusionOk="0">
                  <a:moveTo>
                    <a:pt x="0" y="0"/>
                  </a:moveTo>
                  <a:cubicBezTo>
                    <a:pt x="5684" y="1271"/>
                    <a:pt x="11368" y="2541"/>
                    <a:pt x="15347" y="4800"/>
                  </a:cubicBezTo>
                  <a:cubicBezTo>
                    <a:pt x="19326" y="7059"/>
                    <a:pt x="21600" y="10306"/>
                    <a:pt x="19042" y="13271"/>
                  </a:cubicBezTo>
                  <a:cubicBezTo>
                    <a:pt x="16484" y="16235"/>
                    <a:pt x="9095" y="18918"/>
                    <a:pt x="1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6286499" y="605903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6395074" y="5831147"/>
              <a:ext cx="280001" cy="43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56" fill="norm" stroke="1" extrusionOk="0">
                  <a:moveTo>
                    <a:pt x="9209" y="8027"/>
                  </a:moveTo>
                  <a:cubicBezTo>
                    <a:pt x="8884" y="7510"/>
                    <a:pt x="8560" y="6993"/>
                    <a:pt x="7910" y="6683"/>
                  </a:cubicBezTo>
                  <a:cubicBezTo>
                    <a:pt x="7260" y="6373"/>
                    <a:pt x="6286" y="6270"/>
                    <a:pt x="4905" y="7148"/>
                  </a:cubicBezTo>
                  <a:cubicBezTo>
                    <a:pt x="3525" y="8027"/>
                    <a:pt x="1738" y="9887"/>
                    <a:pt x="845" y="11127"/>
                  </a:cubicBezTo>
                  <a:cubicBezTo>
                    <a:pt x="-48" y="12367"/>
                    <a:pt x="-48" y="12987"/>
                    <a:pt x="33" y="13556"/>
                  </a:cubicBezTo>
                  <a:cubicBezTo>
                    <a:pt x="114" y="14124"/>
                    <a:pt x="277" y="14641"/>
                    <a:pt x="764" y="14848"/>
                  </a:cubicBezTo>
                  <a:cubicBezTo>
                    <a:pt x="1251" y="15054"/>
                    <a:pt x="2063" y="14951"/>
                    <a:pt x="3200" y="13969"/>
                  </a:cubicBezTo>
                  <a:cubicBezTo>
                    <a:pt x="4337" y="12987"/>
                    <a:pt x="5799" y="11127"/>
                    <a:pt x="7098" y="8905"/>
                  </a:cubicBezTo>
                  <a:cubicBezTo>
                    <a:pt x="8397" y="6683"/>
                    <a:pt x="9534" y="4099"/>
                    <a:pt x="10102" y="2497"/>
                  </a:cubicBezTo>
                  <a:cubicBezTo>
                    <a:pt x="10671" y="895"/>
                    <a:pt x="10671" y="275"/>
                    <a:pt x="10265" y="69"/>
                  </a:cubicBezTo>
                  <a:cubicBezTo>
                    <a:pt x="9859" y="-138"/>
                    <a:pt x="9047" y="69"/>
                    <a:pt x="8235" y="1464"/>
                  </a:cubicBezTo>
                  <a:cubicBezTo>
                    <a:pt x="7423" y="2859"/>
                    <a:pt x="6611" y="5443"/>
                    <a:pt x="6286" y="7303"/>
                  </a:cubicBezTo>
                  <a:cubicBezTo>
                    <a:pt x="5961" y="9163"/>
                    <a:pt x="6123" y="10300"/>
                    <a:pt x="6935" y="11179"/>
                  </a:cubicBezTo>
                  <a:cubicBezTo>
                    <a:pt x="7747" y="12057"/>
                    <a:pt x="9209" y="12677"/>
                    <a:pt x="10427" y="12522"/>
                  </a:cubicBezTo>
                  <a:cubicBezTo>
                    <a:pt x="11645" y="12367"/>
                    <a:pt x="12620" y="11437"/>
                    <a:pt x="13188" y="10714"/>
                  </a:cubicBezTo>
                  <a:cubicBezTo>
                    <a:pt x="13757" y="9990"/>
                    <a:pt x="13919" y="9473"/>
                    <a:pt x="14000" y="9525"/>
                  </a:cubicBezTo>
                  <a:cubicBezTo>
                    <a:pt x="14081" y="9577"/>
                    <a:pt x="14081" y="10197"/>
                    <a:pt x="14244" y="11024"/>
                  </a:cubicBezTo>
                  <a:cubicBezTo>
                    <a:pt x="14406" y="11851"/>
                    <a:pt x="14731" y="12884"/>
                    <a:pt x="15381" y="13504"/>
                  </a:cubicBezTo>
                  <a:cubicBezTo>
                    <a:pt x="16030" y="14124"/>
                    <a:pt x="17005" y="14331"/>
                    <a:pt x="17898" y="14124"/>
                  </a:cubicBezTo>
                  <a:cubicBezTo>
                    <a:pt x="18791" y="13918"/>
                    <a:pt x="19603" y="13297"/>
                    <a:pt x="20090" y="13246"/>
                  </a:cubicBezTo>
                  <a:cubicBezTo>
                    <a:pt x="20578" y="13194"/>
                    <a:pt x="20740" y="13711"/>
                    <a:pt x="20984" y="14589"/>
                  </a:cubicBezTo>
                  <a:cubicBezTo>
                    <a:pt x="21227" y="15468"/>
                    <a:pt x="21552" y="16708"/>
                    <a:pt x="21471" y="17845"/>
                  </a:cubicBezTo>
                  <a:cubicBezTo>
                    <a:pt x="21390" y="18982"/>
                    <a:pt x="20902" y="20015"/>
                    <a:pt x="19684" y="20635"/>
                  </a:cubicBezTo>
                  <a:cubicBezTo>
                    <a:pt x="18466" y="21255"/>
                    <a:pt x="16517" y="21462"/>
                    <a:pt x="15218" y="21307"/>
                  </a:cubicBezTo>
                  <a:cubicBezTo>
                    <a:pt x="13919" y="21152"/>
                    <a:pt x="13269" y="20635"/>
                    <a:pt x="12620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6813549" y="612888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896695" y="5824611"/>
              <a:ext cx="329605" cy="361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43" fill="norm" stroke="1" extrusionOk="0">
                  <a:moveTo>
                    <a:pt x="8684" y="15415"/>
                  </a:moveTo>
                  <a:cubicBezTo>
                    <a:pt x="7715" y="14285"/>
                    <a:pt x="6746" y="13155"/>
                    <a:pt x="5915" y="12527"/>
                  </a:cubicBezTo>
                  <a:cubicBezTo>
                    <a:pt x="5084" y="11899"/>
                    <a:pt x="4392" y="11773"/>
                    <a:pt x="3423" y="12590"/>
                  </a:cubicBezTo>
                  <a:cubicBezTo>
                    <a:pt x="2453" y="13406"/>
                    <a:pt x="1207" y="15164"/>
                    <a:pt x="584" y="16357"/>
                  </a:cubicBezTo>
                  <a:cubicBezTo>
                    <a:pt x="-39" y="17550"/>
                    <a:pt x="-39" y="18178"/>
                    <a:pt x="30" y="18806"/>
                  </a:cubicBezTo>
                  <a:cubicBezTo>
                    <a:pt x="99" y="19434"/>
                    <a:pt x="238" y="20062"/>
                    <a:pt x="653" y="20438"/>
                  </a:cubicBezTo>
                  <a:cubicBezTo>
                    <a:pt x="1069" y="20815"/>
                    <a:pt x="1761" y="20941"/>
                    <a:pt x="2592" y="20250"/>
                  </a:cubicBezTo>
                  <a:cubicBezTo>
                    <a:pt x="3423" y="19559"/>
                    <a:pt x="4392" y="18052"/>
                    <a:pt x="5569" y="15478"/>
                  </a:cubicBezTo>
                  <a:cubicBezTo>
                    <a:pt x="6746" y="12903"/>
                    <a:pt x="8130" y="9262"/>
                    <a:pt x="8961" y="6876"/>
                  </a:cubicBezTo>
                  <a:cubicBezTo>
                    <a:pt x="9792" y="4490"/>
                    <a:pt x="10069" y="3359"/>
                    <a:pt x="10207" y="2292"/>
                  </a:cubicBezTo>
                  <a:cubicBezTo>
                    <a:pt x="10346" y="1224"/>
                    <a:pt x="10346" y="220"/>
                    <a:pt x="10138" y="31"/>
                  </a:cubicBezTo>
                  <a:cubicBezTo>
                    <a:pt x="9930" y="-157"/>
                    <a:pt x="9515" y="471"/>
                    <a:pt x="9030" y="2857"/>
                  </a:cubicBezTo>
                  <a:cubicBezTo>
                    <a:pt x="8546" y="5243"/>
                    <a:pt x="7992" y="9387"/>
                    <a:pt x="7715" y="11836"/>
                  </a:cubicBezTo>
                  <a:cubicBezTo>
                    <a:pt x="7438" y="14285"/>
                    <a:pt x="7438" y="15038"/>
                    <a:pt x="7646" y="15917"/>
                  </a:cubicBezTo>
                  <a:cubicBezTo>
                    <a:pt x="7853" y="16796"/>
                    <a:pt x="8269" y="17801"/>
                    <a:pt x="8546" y="17927"/>
                  </a:cubicBezTo>
                  <a:cubicBezTo>
                    <a:pt x="8823" y="18052"/>
                    <a:pt x="8961" y="17299"/>
                    <a:pt x="9169" y="16545"/>
                  </a:cubicBezTo>
                  <a:cubicBezTo>
                    <a:pt x="9376" y="15792"/>
                    <a:pt x="9653" y="15038"/>
                    <a:pt x="9999" y="14410"/>
                  </a:cubicBezTo>
                  <a:cubicBezTo>
                    <a:pt x="10346" y="13783"/>
                    <a:pt x="10761" y="13280"/>
                    <a:pt x="11315" y="12903"/>
                  </a:cubicBezTo>
                  <a:cubicBezTo>
                    <a:pt x="11869" y="12527"/>
                    <a:pt x="12561" y="12276"/>
                    <a:pt x="13115" y="12464"/>
                  </a:cubicBezTo>
                  <a:cubicBezTo>
                    <a:pt x="13669" y="12652"/>
                    <a:pt x="14084" y="13280"/>
                    <a:pt x="14223" y="14348"/>
                  </a:cubicBezTo>
                  <a:cubicBezTo>
                    <a:pt x="14361" y="15415"/>
                    <a:pt x="14223" y="16922"/>
                    <a:pt x="13876" y="17927"/>
                  </a:cubicBezTo>
                  <a:cubicBezTo>
                    <a:pt x="13530" y="18931"/>
                    <a:pt x="12976" y="19434"/>
                    <a:pt x="12769" y="19308"/>
                  </a:cubicBezTo>
                  <a:cubicBezTo>
                    <a:pt x="12561" y="19183"/>
                    <a:pt x="12699" y="18429"/>
                    <a:pt x="13807" y="17048"/>
                  </a:cubicBezTo>
                  <a:cubicBezTo>
                    <a:pt x="14915" y="15666"/>
                    <a:pt x="16992" y="13657"/>
                    <a:pt x="18307" y="12276"/>
                  </a:cubicBezTo>
                  <a:cubicBezTo>
                    <a:pt x="19623" y="10894"/>
                    <a:pt x="20176" y="10141"/>
                    <a:pt x="20176" y="10015"/>
                  </a:cubicBezTo>
                  <a:cubicBezTo>
                    <a:pt x="20176" y="9890"/>
                    <a:pt x="19623" y="10392"/>
                    <a:pt x="18930" y="11459"/>
                  </a:cubicBezTo>
                  <a:cubicBezTo>
                    <a:pt x="18238" y="12527"/>
                    <a:pt x="17407" y="14159"/>
                    <a:pt x="17823" y="15917"/>
                  </a:cubicBezTo>
                  <a:cubicBezTo>
                    <a:pt x="18238" y="17676"/>
                    <a:pt x="19899" y="19559"/>
                    <a:pt x="21561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7518399" y="6131774"/>
              <a:ext cx="2032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50" y="11375"/>
                    <a:pt x="9900" y="2735"/>
                    <a:pt x="13500" y="575"/>
                  </a:cubicBezTo>
                  <a:cubicBezTo>
                    <a:pt x="17100" y="-1585"/>
                    <a:pt x="1935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7619999" y="6052680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375"/>
                    <a:pt x="12000" y="6750"/>
                    <a:pt x="8400" y="10350"/>
                  </a:cubicBezTo>
                  <a:cubicBezTo>
                    <a:pt x="4800" y="13950"/>
                    <a:pt x="2400" y="17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8340460" y="5796995"/>
              <a:ext cx="105040" cy="527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27" fill="norm" stroke="1" extrusionOk="0">
                  <a:moveTo>
                    <a:pt x="21438" y="2650"/>
                  </a:moveTo>
                  <a:cubicBezTo>
                    <a:pt x="21438" y="2220"/>
                    <a:pt x="21438" y="1789"/>
                    <a:pt x="21006" y="1273"/>
                  </a:cubicBezTo>
                  <a:cubicBezTo>
                    <a:pt x="20574" y="757"/>
                    <a:pt x="19710" y="154"/>
                    <a:pt x="17334" y="25"/>
                  </a:cubicBezTo>
                  <a:cubicBezTo>
                    <a:pt x="14958" y="-104"/>
                    <a:pt x="11070" y="240"/>
                    <a:pt x="7614" y="1445"/>
                  </a:cubicBezTo>
                  <a:cubicBezTo>
                    <a:pt x="4158" y="2650"/>
                    <a:pt x="1134" y="4715"/>
                    <a:pt x="1134" y="6953"/>
                  </a:cubicBezTo>
                  <a:cubicBezTo>
                    <a:pt x="1134" y="9190"/>
                    <a:pt x="4158" y="11600"/>
                    <a:pt x="6318" y="13665"/>
                  </a:cubicBezTo>
                  <a:cubicBezTo>
                    <a:pt x="8478" y="15730"/>
                    <a:pt x="9774" y="17451"/>
                    <a:pt x="9558" y="18613"/>
                  </a:cubicBezTo>
                  <a:cubicBezTo>
                    <a:pt x="9342" y="19775"/>
                    <a:pt x="7614" y="20377"/>
                    <a:pt x="5886" y="20808"/>
                  </a:cubicBezTo>
                  <a:cubicBezTo>
                    <a:pt x="4158" y="21238"/>
                    <a:pt x="2430" y="21496"/>
                    <a:pt x="1350" y="21410"/>
                  </a:cubicBezTo>
                  <a:cubicBezTo>
                    <a:pt x="270" y="21324"/>
                    <a:pt x="-162" y="20894"/>
                    <a:pt x="54" y="20463"/>
                  </a:cubicBezTo>
                  <a:cubicBezTo>
                    <a:pt x="270" y="20033"/>
                    <a:pt x="1134" y="19603"/>
                    <a:pt x="1998" y="1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8470899" y="5838226"/>
              <a:ext cx="133351" cy="458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1418"/>
                  </a:moveTo>
                  <a:cubicBezTo>
                    <a:pt x="20571" y="923"/>
                    <a:pt x="19543" y="427"/>
                    <a:pt x="18000" y="180"/>
                  </a:cubicBezTo>
                  <a:cubicBezTo>
                    <a:pt x="16457" y="-68"/>
                    <a:pt x="14400" y="-68"/>
                    <a:pt x="12514" y="229"/>
                  </a:cubicBezTo>
                  <a:cubicBezTo>
                    <a:pt x="10629" y="526"/>
                    <a:pt x="8914" y="1121"/>
                    <a:pt x="7886" y="2756"/>
                  </a:cubicBezTo>
                  <a:cubicBezTo>
                    <a:pt x="6857" y="4391"/>
                    <a:pt x="6514" y="7066"/>
                    <a:pt x="6857" y="9692"/>
                  </a:cubicBezTo>
                  <a:cubicBezTo>
                    <a:pt x="7200" y="12317"/>
                    <a:pt x="8229" y="14893"/>
                    <a:pt x="8743" y="16726"/>
                  </a:cubicBezTo>
                  <a:cubicBezTo>
                    <a:pt x="9257" y="18560"/>
                    <a:pt x="9257" y="19649"/>
                    <a:pt x="8400" y="20393"/>
                  </a:cubicBezTo>
                  <a:cubicBezTo>
                    <a:pt x="7543" y="21136"/>
                    <a:pt x="5829" y="21532"/>
                    <a:pt x="4286" y="21433"/>
                  </a:cubicBezTo>
                  <a:cubicBezTo>
                    <a:pt x="2743" y="21334"/>
                    <a:pt x="1371" y="20739"/>
                    <a:pt x="0" y="2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8693149" y="6046330"/>
              <a:ext cx="122768" cy="374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5586" y="0"/>
                  </a:moveTo>
                  <a:cubicBezTo>
                    <a:pt x="4097" y="1213"/>
                    <a:pt x="2607" y="2427"/>
                    <a:pt x="2979" y="3640"/>
                  </a:cubicBezTo>
                  <a:cubicBezTo>
                    <a:pt x="3352" y="4854"/>
                    <a:pt x="5586" y="6067"/>
                    <a:pt x="7634" y="6674"/>
                  </a:cubicBezTo>
                  <a:cubicBezTo>
                    <a:pt x="9683" y="7281"/>
                    <a:pt x="11545" y="7281"/>
                    <a:pt x="13221" y="6978"/>
                  </a:cubicBezTo>
                  <a:cubicBezTo>
                    <a:pt x="14897" y="6674"/>
                    <a:pt x="16386" y="6067"/>
                    <a:pt x="17503" y="5279"/>
                  </a:cubicBezTo>
                  <a:cubicBezTo>
                    <a:pt x="18621" y="4490"/>
                    <a:pt x="19366" y="3519"/>
                    <a:pt x="19738" y="3337"/>
                  </a:cubicBezTo>
                  <a:cubicBezTo>
                    <a:pt x="20110" y="3155"/>
                    <a:pt x="20110" y="3762"/>
                    <a:pt x="20483" y="5885"/>
                  </a:cubicBezTo>
                  <a:cubicBezTo>
                    <a:pt x="20855" y="8009"/>
                    <a:pt x="21600" y="11649"/>
                    <a:pt x="21600" y="14198"/>
                  </a:cubicBezTo>
                  <a:cubicBezTo>
                    <a:pt x="21600" y="16746"/>
                    <a:pt x="20855" y="18202"/>
                    <a:pt x="18248" y="19294"/>
                  </a:cubicBezTo>
                  <a:cubicBezTo>
                    <a:pt x="15641" y="20387"/>
                    <a:pt x="11172" y="21115"/>
                    <a:pt x="8007" y="21357"/>
                  </a:cubicBezTo>
                  <a:cubicBezTo>
                    <a:pt x="4841" y="21600"/>
                    <a:pt x="2979" y="21357"/>
                    <a:pt x="1862" y="20933"/>
                  </a:cubicBezTo>
                  <a:cubicBezTo>
                    <a:pt x="745" y="20508"/>
                    <a:pt x="372" y="19901"/>
                    <a:pt x="0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8972549" y="6230480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9173754" y="5849472"/>
              <a:ext cx="109947" cy="463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02" fill="norm" stroke="1" extrusionOk="0">
                  <a:moveTo>
                    <a:pt x="21169" y="3240"/>
                  </a:moveTo>
                  <a:cubicBezTo>
                    <a:pt x="21169" y="2749"/>
                    <a:pt x="21169" y="2258"/>
                    <a:pt x="20965" y="1767"/>
                  </a:cubicBezTo>
                  <a:cubicBezTo>
                    <a:pt x="20761" y="1277"/>
                    <a:pt x="20354" y="786"/>
                    <a:pt x="19131" y="442"/>
                  </a:cubicBezTo>
                  <a:cubicBezTo>
                    <a:pt x="17909" y="98"/>
                    <a:pt x="15871" y="-98"/>
                    <a:pt x="14037" y="49"/>
                  </a:cubicBezTo>
                  <a:cubicBezTo>
                    <a:pt x="12203" y="197"/>
                    <a:pt x="10573" y="687"/>
                    <a:pt x="8127" y="2553"/>
                  </a:cubicBezTo>
                  <a:cubicBezTo>
                    <a:pt x="5682" y="4418"/>
                    <a:pt x="2422" y="7658"/>
                    <a:pt x="995" y="11046"/>
                  </a:cubicBezTo>
                  <a:cubicBezTo>
                    <a:pt x="-431" y="14433"/>
                    <a:pt x="-23" y="17967"/>
                    <a:pt x="384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9099549" y="6130997"/>
              <a:ext cx="1333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0800"/>
                    <a:pt x="2057" y="0"/>
                    <a:pt x="5657" y="0"/>
                  </a:cubicBezTo>
                  <a:cubicBezTo>
                    <a:pt x="9257" y="0"/>
                    <a:pt x="1542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9264649" y="6179680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9258299" y="6147930"/>
              <a:ext cx="139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335"/>
                    <a:pt x="15055" y="4670"/>
                    <a:pt x="11455" y="8270"/>
                  </a:cubicBezTo>
                  <a:cubicBezTo>
                    <a:pt x="7855" y="11870"/>
                    <a:pt x="3927" y="167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9397999" y="6274930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9524999" y="6135230"/>
              <a:ext cx="698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9544049" y="6179680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3360"/>
                    <a:pt x="12800" y="6720"/>
                    <a:pt x="9200" y="10200"/>
                  </a:cubicBezTo>
                  <a:cubicBezTo>
                    <a:pt x="5600" y="13680"/>
                    <a:pt x="2800" y="17280"/>
                    <a:pt x="1400" y="19200"/>
                  </a:cubicBezTo>
                  <a:cubicBezTo>
                    <a:pt x="0" y="21120"/>
                    <a:pt x="0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9819216" y="5934255"/>
              <a:ext cx="136576" cy="32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52" fill="norm" stroke="1" extrusionOk="0">
                  <a:moveTo>
                    <a:pt x="18609" y="4087"/>
                  </a:moveTo>
                  <a:cubicBezTo>
                    <a:pt x="19606" y="3381"/>
                    <a:pt x="20603" y="2676"/>
                    <a:pt x="21102" y="1970"/>
                  </a:cubicBezTo>
                  <a:cubicBezTo>
                    <a:pt x="21600" y="1264"/>
                    <a:pt x="21600" y="558"/>
                    <a:pt x="20769" y="205"/>
                  </a:cubicBezTo>
                  <a:cubicBezTo>
                    <a:pt x="19938" y="-148"/>
                    <a:pt x="18277" y="-148"/>
                    <a:pt x="15120" y="1052"/>
                  </a:cubicBezTo>
                  <a:cubicBezTo>
                    <a:pt x="11963" y="2252"/>
                    <a:pt x="7311" y="4652"/>
                    <a:pt x="4320" y="7476"/>
                  </a:cubicBezTo>
                  <a:cubicBezTo>
                    <a:pt x="1329" y="10299"/>
                    <a:pt x="0" y="13546"/>
                    <a:pt x="0" y="15946"/>
                  </a:cubicBezTo>
                  <a:cubicBezTo>
                    <a:pt x="0" y="18346"/>
                    <a:pt x="1329" y="19899"/>
                    <a:pt x="3655" y="20676"/>
                  </a:cubicBezTo>
                  <a:cubicBezTo>
                    <a:pt x="5982" y="21452"/>
                    <a:pt x="9305" y="21452"/>
                    <a:pt x="12628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9952628" y="6042097"/>
              <a:ext cx="162923" cy="19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64" fill="norm" stroke="1" extrusionOk="0">
                  <a:moveTo>
                    <a:pt x="3038" y="1858"/>
                  </a:moveTo>
                  <a:cubicBezTo>
                    <a:pt x="3869" y="929"/>
                    <a:pt x="4700" y="0"/>
                    <a:pt x="5669" y="0"/>
                  </a:cubicBezTo>
                  <a:cubicBezTo>
                    <a:pt x="6638" y="0"/>
                    <a:pt x="7746" y="929"/>
                    <a:pt x="8577" y="3484"/>
                  </a:cubicBezTo>
                  <a:cubicBezTo>
                    <a:pt x="9407" y="6039"/>
                    <a:pt x="9961" y="10219"/>
                    <a:pt x="9269" y="13355"/>
                  </a:cubicBezTo>
                  <a:cubicBezTo>
                    <a:pt x="8577" y="16490"/>
                    <a:pt x="6638" y="18581"/>
                    <a:pt x="4838" y="19858"/>
                  </a:cubicBezTo>
                  <a:cubicBezTo>
                    <a:pt x="3038" y="21135"/>
                    <a:pt x="1377" y="21600"/>
                    <a:pt x="546" y="21252"/>
                  </a:cubicBezTo>
                  <a:cubicBezTo>
                    <a:pt x="-285" y="20903"/>
                    <a:pt x="-285" y="19742"/>
                    <a:pt x="1377" y="17419"/>
                  </a:cubicBezTo>
                  <a:cubicBezTo>
                    <a:pt x="3038" y="15097"/>
                    <a:pt x="6361" y="11613"/>
                    <a:pt x="8438" y="9406"/>
                  </a:cubicBezTo>
                  <a:cubicBezTo>
                    <a:pt x="10515" y="7200"/>
                    <a:pt x="11346" y="6271"/>
                    <a:pt x="12592" y="5110"/>
                  </a:cubicBezTo>
                  <a:cubicBezTo>
                    <a:pt x="13838" y="3948"/>
                    <a:pt x="15500" y="2555"/>
                    <a:pt x="16053" y="2555"/>
                  </a:cubicBezTo>
                  <a:cubicBezTo>
                    <a:pt x="16607" y="2555"/>
                    <a:pt x="16053" y="3948"/>
                    <a:pt x="15777" y="5923"/>
                  </a:cubicBezTo>
                  <a:cubicBezTo>
                    <a:pt x="15500" y="7897"/>
                    <a:pt x="15500" y="10452"/>
                    <a:pt x="16469" y="12774"/>
                  </a:cubicBezTo>
                  <a:cubicBezTo>
                    <a:pt x="17438" y="15097"/>
                    <a:pt x="19377" y="17187"/>
                    <a:pt x="21315" y="19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10159999" y="6224130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10367105" y="6065380"/>
              <a:ext cx="117963" cy="36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96" fill="norm" stroke="1" extrusionOk="0">
                  <a:moveTo>
                    <a:pt x="438" y="0"/>
                  </a:moveTo>
                  <a:cubicBezTo>
                    <a:pt x="59" y="1642"/>
                    <a:pt x="-320" y="3284"/>
                    <a:pt x="438" y="4358"/>
                  </a:cubicBezTo>
                  <a:cubicBezTo>
                    <a:pt x="1196" y="5432"/>
                    <a:pt x="3091" y="5937"/>
                    <a:pt x="6312" y="5874"/>
                  </a:cubicBezTo>
                  <a:cubicBezTo>
                    <a:pt x="9533" y="5811"/>
                    <a:pt x="14080" y="5179"/>
                    <a:pt x="16733" y="4547"/>
                  </a:cubicBezTo>
                  <a:cubicBezTo>
                    <a:pt x="19385" y="3916"/>
                    <a:pt x="20143" y="3284"/>
                    <a:pt x="20143" y="3284"/>
                  </a:cubicBezTo>
                  <a:cubicBezTo>
                    <a:pt x="20143" y="3284"/>
                    <a:pt x="19385" y="3916"/>
                    <a:pt x="19006" y="5558"/>
                  </a:cubicBezTo>
                  <a:cubicBezTo>
                    <a:pt x="18627" y="7200"/>
                    <a:pt x="18627" y="9853"/>
                    <a:pt x="19196" y="12379"/>
                  </a:cubicBezTo>
                  <a:cubicBezTo>
                    <a:pt x="19764" y="14905"/>
                    <a:pt x="20901" y="17305"/>
                    <a:pt x="21091" y="18821"/>
                  </a:cubicBezTo>
                  <a:cubicBezTo>
                    <a:pt x="21280" y="20337"/>
                    <a:pt x="20522" y="20968"/>
                    <a:pt x="18817" y="21284"/>
                  </a:cubicBezTo>
                  <a:cubicBezTo>
                    <a:pt x="17112" y="21600"/>
                    <a:pt x="14459" y="21600"/>
                    <a:pt x="12375" y="21032"/>
                  </a:cubicBezTo>
                  <a:cubicBezTo>
                    <a:pt x="10291" y="20463"/>
                    <a:pt x="8775" y="19326"/>
                    <a:pt x="7259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10509249" y="5976480"/>
              <a:ext cx="8428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2" h="21600" fill="norm" stroke="1" extrusionOk="0">
                  <a:moveTo>
                    <a:pt x="0" y="0"/>
                  </a:moveTo>
                  <a:cubicBezTo>
                    <a:pt x="5526" y="1200"/>
                    <a:pt x="11051" y="2400"/>
                    <a:pt x="15070" y="4275"/>
                  </a:cubicBezTo>
                  <a:cubicBezTo>
                    <a:pt x="19088" y="6150"/>
                    <a:pt x="21600" y="8700"/>
                    <a:pt x="18837" y="11700"/>
                  </a:cubicBezTo>
                  <a:cubicBezTo>
                    <a:pt x="16074" y="14700"/>
                    <a:pt x="8037" y="18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0680700" y="619238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0714291" y="5885897"/>
              <a:ext cx="340209" cy="523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55" fill="norm" stroke="1" extrusionOk="0">
                  <a:moveTo>
                    <a:pt x="9084" y="10218"/>
                  </a:moveTo>
                  <a:cubicBezTo>
                    <a:pt x="8817" y="9784"/>
                    <a:pt x="8551" y="9350"/>
                    <a:pt x="8017" y="9134"/>
                  </a:cubicBezTo>
                  <a:cubicBezTo>
                    <a:pt x="7484" y="8917"/>
                    <a:pt x="6684" y="8917"/>
                    <a:pt x="5284" y="9784"/>
                  </a:cubicBezTo>
                  <a:cubicBezTo>
                    <a:pt x="3884" y="10652"/>
                    <a:pt x="1884" y="12387"/>
                    <a:pt x="884" y="13471"/>
                  </a:cubicBezTo>
                  <a:cubicBezTo>
                    <a:pt x="-116" y="14555"/>
                    <a:pt x="-116" y="14989"/>
                    <a:pt x="151" y="15379"/>
                  </a:cubicBezTo>
                  <a:cubicBezTo>
                    <a:pt x="417" y="15770"/>
                    <a:pt x="951" y="16117"/>
                    <a:pt x="1684" y="16203"/>
                  </a:cubicBezTo>
                  <a:cubicBezTo>
                    <a:pt x="2417" y="16290"/>
                    <a:pt x="3351" y="16117"/>
                    <a:pt x="4817" y="15032"/>
                  </a:cubicBezTo>
                  <a:cubicBezTo>
                    <a:pt x="6284" y="13948"/>
                    <a:pt x="8284" y="11953"/>
                    <a:pt x="10017" y="9524"/>
                  </a:cubicBezTo>
                  <a:cubicBezTo>
                    <a:pt x="11751" y="7095"/>
                    <a:pt x="13217" y="4232"/>
                    <a:pt x="14084" y="2497"/>
                  </a:cubicBezTo>
                  <a:cubicBezTo>
                    <a:pt x="14951" y="762"/>
                    <a:pt x="15217" y="155"/>
                    <a:pt x="15084" y="25"/>
                  </a:cubicBezTo>
                  <a:cubicBezTo>
                    <a:pt x="14951" y="-105"/>
                    <a:pt x="14417" y="242"/>
                    <a:pt x="13551" y="1500"/>
                  </a:cubicBezTo>
                  <a:cubicBezTo>
                    <a:pt x="12684" y="2758"/>
                    <a:pt x="11484" y="4926"/>
                    <a:pt x="10751" y="7138"/>
                  </a:cubicBezTo>
                  <a:cubicBezTo>
                    <a:pt x="10017" y="9350"/>
                    <a:pt x="9751" y="11606"/>
                    <a:pt x="9684" y="12950"/>
                  </a:cubicBezTo>
                  <a:cubicBezTo>
                    <a:pt x="9617" y="14295"/>
                    <a:pt x="9751" y="14729"/>
                    <a:pt x="10151" y="14815"/>
                  </a:cubicBezTo>
                  <a:cubicBezTo>
                    <a:pt x="10551" y="14902"/>
                    <a:pt x="11217" y="14642"/>
                    <a:pt x="12084" y="13818"/>
                  </a:cubicBezTo>
                  <a:cubicBezTo>
                    <a:pt x="12951" y="12994"/>
                    <a:pt x="14017" y="11606"/>
                    <a:pt x="14751" y="10695"/>
                  </a:cubicBezTo>
                  <a:cubicBezTo>
                    <a:pt x="15484" y="9784"/>
                    <a:pt x="15884" y="9350"/>
                    <a:pt x="16084" y="9481"/>
                  </a:cubicBezTo>
                  <a:cubicBezTo>
                    <a:pt x="16284" y="9611"/>
                    <a:pt x="16284" y="10305"/>
                    <a:pt x="16284" y="10868"/>
                  </a:cubicBezTo>
                  <a:cubicBezTo>
                    <a:pt x="16284" y="11432"/>
                    <a:pt x="16284" y="11866"/>
                    <a:pt x="16484" y="12256"/>
                  </a:cubicBezTo>
                  <a:cubicBezTo>
                    <a:pt x="16684" y="12647"/>
                    <a:pt x="17084" y="12994"/>
                    <a:pt x="17551" y="13037"/>
                  </a:cubicBezTo>
                  <a:cubicBezTo>
                    <a:pt x="18017" y="13081"/>
                    <a:pt x="18551" y="12820"/>
                    <a:pt x="19217" y="12560"/>
                  </a:cubicBezTo>
                  <a:cubicBezTo>
                    <a:pt x="19884" y="12300"/>
                    <a:pt x="20684" y="12040"/>
                    <a:pt x="21084" y="12213"/>
                  </a:cubicBezTo>
                  <a:cubicBezTo>
                    <a:pt x="21484" y="12387"/>
                    <a:pt x="21484" y="12994"/>
                    <a:pt x="21351" y="14425"/>
                  </a:cubicBezTo>
                  <a:cubicBezTo>
                    <a:pt x="21217" y="15856"/>
                    <a:pt x="20951" y="18112"/>
                    <a:pt x="20084" y="19500"/>
                  </a:cubicBezTo>
                  <a:cubicBezTo>
                    <a:pt x="19217" y="20888"/>
                    <a:pt x="17751" y="21408"/>
                    <a:pt x="16484" y="21452"/>
                  </a:cubicBezTo>
                  <a:cubicBezTo>
                    <a:pt x="15217" y="21495"/>
                    <a:pt x="14151" y="21061"/>
                    <a:pt x="13551" y="20628"/>
                  </a:cubicBezTo>
                  <a:cubicBezTo>
                    <a:pt x="12951" y="20194"/>
                    <a:pt x="12817" y="19760"/>
                    <a:pt x="12684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1150599" y="619873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1254767" y="5877316"/>
              <a:ext cx="416534" cy="42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89" fill="norm" stroke="1" extrusionOk="0">
                  <a:moveTo>
                    <a:pt x="6055" y="16318"/>
                  </a:moveTo>
                  <a:cubicBezTo>
                    <a:pt x="5838" y="15028"/>
                    <a:pt x="5621" y="13739"/>
                    <a:pt x="5296" y="12933"/>
                  </a:cubicBezTo>
                  <a:cubicBezTo>
                    <a:pt x="4970" y="12127"/>
                    <a:pt x="4536" y="11804"/>
                    <a:pt x="3559" y="12342"/>
                  </a:cubicBezTo>
                  <a:cubicBezTo>
                    <a:pt x="2582" y="12879"/>
                    <a:pt x="1063" y="14276"/>
                    <a:pt x="411" y="15834"/>
                  </a:cubicBezTo>
                  <a:cubicBezTo>
                    <a:pt x="-240" y="17392"/>
                    <a:pt x="-23" y="19112"/>
                    <a:pt x="411" y="20133"/>
                  </a:cubicBezTo>
                  <a:cubicBezTo>
                    <a:pt x="845" y="21154"/>
                    <a:pt x="1497" y="21476"/>
                    <a:pt x="2256" y="21369"/>
                  </a:cubicBezTo>
                  <a:cubicBezTo>
                    <a:pt x="3016" y="21261"/>
                    <a:pt x="3885" y="20724"/>
                    <a:pt x="5133" y="18736"/>
                  </a:cubicBezTo>
                  <a:cubicBezTo>
                    <a:pt x="6381" y="16748"/>
                    <a:pt x="8009" y="13309"/>
                    <a:pt x="9257" y="10192"/>
                  </a:cubicBezTo>
                  <a:cubicBezTo>
                    <a:pt x="10506" y="7076"/>
                    <a:pt x="11374" y="4282"/>
                    <a:pt x="11863" y="2563"/>
                  </a:cubicBezTo>
                  <a:cubicBezTo>
                    <a:pt x="12351" y="843"/>
                    <a:pt x="12459" y="198"/>
                    <a:pt x="12297" y="37"/>
                  </a:cubicBezTo>
                  <a:cubicBezTo>
                    <a:pt x="12134" y="-124"/>
                    <a:pt x="11700" y="198"/>
                    <a:pt x="11048" y="1703"/>
                  </a:cubicBezTo>
                  <a:cubicBezTo>
                    <a:pt x="10397" y="3207"/>
                    <a:pt x="9529" y="5894"/>
                    <a:pt x="8932" y="8258"/>
                  </a:cubicBezTo>
                  <a:cubicBezTo>
                    <a:pt x="8335" y="10622"/>
                    <a:pt x="8009" y="12664"/>
                    <a:pt x="7792" y="14222"/>
                  </a:cubicBezTo>
                  <a:cubicBezTo>
                    <a:pt x="7575" y="15780"/>
                    <a:pt x="7467" y="16855"/>
                    <a:pt x="7521" y="17124"/>
                  </a:cubicBezTo>
                  <a:cubicBezTo>
                    <a:pt x="7575" y="17392"/>
                    <a:pt x="7792" y="16855"/>
                    <a:pt x="8552" y="15780"/>
                  </a:cubicBezTo>
                  <a:cubicBezTo>
                    <a:pt x="9312" y="14706"/>
                    <a:pt x="10614" y="13094"/>
                    <a:pt x="11537" y="12234"/>
                  </a:cubicBezTo>
                  <a:cubicBezTo>
                    <a:pt x="12459" y="11375"/>
                    <a:pt x="13002" y="11267"/>
                    <a:pt x="13382" y="11536"/>
                  </a:cubicBezTo>
                  <a:cubicBezTo>
                    <a:pt x="13762" y="11804"/>
                    <a:pt x="13979" y="12449"/>
                    <a:pt x="14088" y="13685"/>
                  </a:cubicBezTo>
                  <a:cubicBezTo>
                    <a:pt x="14196" y="14921"/>
                    <a:pt x="14196" y="16748"/>
                    <a:pt x="13979" y="17876"/>
                  </a:cubicBezTo>
                  <a:cubicBezTo>
                    <a:pt x="13762" y="19004"/>
                    <a:pt x="13328" y="19434"/>
                    <a:pt x="12839" y="19649"/>
                  </a:cubicBezTo>
                  <a:cubicBezTo>
                    <a:pt x="12351" y="19864"/>
                    <a:pt x="11808" y="19864"/>
                    <a:pt x="11320" y="19703"/>
                  </a:cubicBezTo>
                  <a:cubicBezTo>
                    <a:pt x="10831" y="19542"/>
                    <a:pt x="10397" y="19219"/>
                    <a:pt x="10180" y="18736"/>
                  </a:cubicBezTo>
                  <a:cubicBezTo>
                    <a:pt x="9963" y="18252"/>
                    <a:pt x="9963" y="17607"/>
                    <a:pt x="10451" y="16801"/>
                  </a:cubicBezTo>
                  <a:cubicBezTo>
                    <a:pt x="10940" y="15995"/>
                    <a:pt x="11917" y="15028"/>
                    <a:pt x="13002" y="14330"/>
                  </a:cubicBezTo>
                  <a:cubicBezTo>
                    <a:pt x="14088" y="13631"/>
                    <a:pt x="15282" y="13201"/>
                    <a:pt x="16150" y="12933"/>
                  </a:cubicBezTo>
                  <a:cubicBezTo>
                    <a:pt x="17018" y="12664"/>
                    <a:pt x="17561" y="12557"/>
                    <a:pt x="17561" y="12825"/>
                  </a:cubicBezTo>
                  <a:cubicBezTo>
                    <a:pt x="17561" y="13094"/>
                    <a:pt x="17018" y="13739"/>
                    <a:pt x="16693" y="14330"/>
                  </a:cubicBezTo>
                  <a:cubicBezTo>
                    <a:pt x="16367" y="14921"/>
                    <a:pt x="16258" y="15458"/>
                    <a:pt x="16204" y="15995"/>
                  </a:cubicBezTo>
                  <a:cubicBezTo>
                    <a:pt x="16150" y="16533"/>
                    <a:pt x="16150" y="17070"/>
                    <a:pt x="17018" y="17607"/>
                  </a:cubicBezTo>
                  <a:cubicBezTo>
                    <a:pt x="17887" y="18145"/>
                    <a:pt x="19623" y="18682"/>
                    <a:pt x="21360" y="19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3996266" y="5415356"/>
              <a:ext cx="213785" cy="119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85" fill="norm" stroke="1" extrusionOk="0">
                  <a:moveTo>
                    <a:pt x="21494" y="99"/>
                  </a:moveTo>
                  <a:cubicBezTo>
                    <a:pt x="21068" y="42"/>
                    <a:pt x="20643" y="-15"/>
                    <a:pt x="19898" y="4"/>
                  </a:cubicBezTo>
                  <a:cubicBezTo>
                    <a:pt x="19153" y="23"/>
                    <a:pt x="18089" y="118"/>
                    <a:pt x="16919" y="280"/>
                  </a:cubicBezTo>
                  <a:cubicBezTo>
                    <a:pt x="15748" y="442"/>
                    <a:pt x="14471" y="671"/>
                    <a:pt x="13461" y="1023"/>
                  </a:cubicBezTo>
                  <a:cubicBezTo>
                    <a:pt x="12450" y="1375"/>
                    <a:pt x="11705" y="1852"/>
                    <a:pt x="10694" y="2328"/>
                  </a:cubicBezTo>
                  <a:cubicBezTo>
                    <a:pt x="9683" y="2804"/>
                    <a:pt x="8406" y="3280"/>
                    <a:pt x="7449" y="3775"/>
                  </a:cubicBezTo>
                  <a:cubicBezTo>
                    <a:pt x="6491" y="4271"/>
                    <a:pt x="5853" y="4785"/>
                    <a:pt x="5001" y="5290"/>
                  </a:cubicBezTo>
                  <a:cubicBezTo>
                    <a:pt x="4150" y="5795"/>
                    <a:pt x="3086" y="6290"/>
                    <a:pt x="2182" y="6795"/>
                  </a:cubicBezTo>
                  <a:cubicBezTo>
                    <a:pt x="1277" y="7299"/>
                    <a:pt x="532" y="7814"/>
                    <a:pt x="213" y="8366"/>
                  </a:cubicBezTo>
                  <a:cubicBezTo>
                    <a:pt x="-106" y="8918"/>
                    <a:pt x="0" y="9509"/>
                    <a:pt x="107" y="10128"/>
                  </a:cubicBezTo>
                  <a:cubicBezTo>
                    <a:pt x="213" y="10747"/>
                    <a:pt x="320" y="11395"/>
                    <a:pt x="426" y="12033"/>
                  </a:cubicBezTo>
                  <a:cubicBezTo>
                    <a:pt x="532" y="12671"/>
                    <a:pt x="639" y="13299"/>
                    <a:pt x="958" y="13937"/>
                  </a:cubicBezTo>
                  <a:cubicBezTo>
                    <a:pt x="1277" y="14575"/>
                    <a:pt x="1809" y="15223"/>
                    <a:pt x="2554" y="15890"/>
                  </a:cubicBezTo>
                  <a:cubicBezTo>
                    <a:pt x="3299" y="16556"/>
                    <a:pt x="4257" y="17242"/>
                    <a:pt x="5267" y="17833"/>
                  </a:cubicBezTo>
                  <a:cubicBezTo>
                    <a:pt x="6278" y="18423"/>
                    <a:pt x="7342" y="18918"/>
                    <a:pt x="8194" y="19356"/>
                  </a:cubicBezTo>
                  <a:cubicBezTo>
                    <a:pt x="9045" y="19795"/>
                    <a:pt x="9683" y="20175"/>
                    <a:pt x="10588" y="20537"/>
                  </a:cubicBezTo>
                  <a:cubicBezTo>
                    <a:pt x="11492" y="20899"/>
                    <a:pt x="12662" y="21242"/>
                    <a:pt x="13833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6619874" y="5617705"/>
              <a:ext cx="184973" cy="942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0" y="0"/>
                  </a:moveTo>
                  <a:cubicBezTo>
                    <a:pt x="614" y="48"/>
                    <a:pt x="1227" y="97"/>
                    <a:pt x="2148" y="327"/>
                  </a:cubicBezTo>
                  <a:cubicBezTo>
                    <a:pt x="3068" y="558"/>
                    <a:pt x="4295" y="970"/>
                    <a:pt x="5400" y="1442"/>
                  </a:cubicBezTo>
                  <a:cubicBezTo>
                    <a:pt x="6505" y="1915"/>
                    <a:pt x="7486" y="2448"/>
                    <a:pt x="8775" y="3091"/>
                  </a:cubicBezTo>
                  <a:cubicBezTo>
                    <a:pt x="10064" y="3733"/>
                    <a:pt x="11659" y="4485"/>
                    <a:pt x="12886" y="5115"/>
                  </a:cubicBezTo>
                  <a:cubicBezTo>
                    <a:pt x="14114" y="5745"/>
                    <a:pt x="14973" y="6255"/>
                    <a:pt x="15955" y="6897"/>
                  </a:cubicBezTo>
                  <a:cubicBezTo>
                    <a:pt x="16936" y="7539"/>
                    <a:pt x="18041" y="8315"/>
                    <a:pt x="18961" y="8982"/>
                  </a:cubicBezTo>
                  <a:cubicBezTo>
                    <a:pt x="19882" y="9648"/>
                    <a:pt x="20618" y="10206"/>
                    <a:pt x="21048" y="10764"/>
                  </a:cubicBezTo>
                  <a:cubicBezTo>
                    <a:pt x="21477" y="11321"/>
                    <a:pt x="21600" y="11879"/>
                    <a:pt x="21232" y="12570"/>
                  </a:cubicBezTo>
                  <a:cubicBezTo>
                    <a:pt x="20864" y="13261"/>
                    <a:pt x="20005" y="14085"/>
                    <a:pt x="18716" y="14885"/>
                  </a:cubicBezTo>
                  <a:cubicBezTo>
                    <a:pt x="17427" y="15685"/>
                    <a:pt x="15709" y="16461"/>
                    <a:pt x="14052" y="17079"/>
                  </a:cubicBezTo>
                  <a:cubicBezTo>
                    <a:pt x="12395" y="17697"/>
                    <a:pt x="10800" y="18158"/>
                    <a:pt x="9143" y="18582"/>
                  </a:cubicBezTo>
                  <a:cubicBezTo>
                    <a:pt x="7486" y="19006"/>
                    <a:pt x="5768" y="19394"/>
                    <a:pt x="4234" y="19891"/>
                  </a:cubicBezTo>
                  <a:cubicBezTo>
                    <a:pt x="2700" y="20388"/>
                    <a:pt x="1350" y="209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3162299" y="7424280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3143249" y="7583030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3823750" y="7015469"/>
              <a:ext cx="123442" cy="64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21509" fill="norm" stroke="1" extrusionOk="0">
                  <a:moveTo>
                    <a:pt x="18640" y="1986"/>
                  </a:moveTo>
                  <a:cubicBezTo>
                    <a:pt x="16201" y="1351"/>
                    <a:pt x="13762" y="715"/>
                    <a:pt x="11498" y="363"/>
                  </a:cubicBezTo>
                  <a:cubicBezTo>
                    <a:pt x="9233" y="10"/>
                    <a:pt x="7143" y="-61"/>
                    <a:pt x="5575" y="45"/>
                  </a:cubicBezTo>
                  <a:cubicBezTo>
                    <a:pt x="4007" y="151"/>
                    <a:pt x="2962" y="433"/>
                    <a:pt x="1743" y="1421"/>
                  </a:cubicBezTo>
                  <a:cubicBezTo>
                    <a:pt x="524" y="2410"/>
                    <a:pt x="-870" y="4104"/>
                    <a:pt x="698" y="6080"/>
                  </a:cubicBezTo>
                  <a:cubicBezTo>
                    <a:pt x="2265" y="8057"/>
                    <a:pt x="6795" y="10315"/>
                    <a:pt x="10627" y="12433"/>
                  </a:cubicBezTo>
                  <a:cubicBezTo>
                    <a:pt x="14459" y="14551"/>
                    <a:pt x="17595" y="16527"/>
                    <a:pt x="19162" y="17692"/>
                  </a:cubicBezTo>
                  <a:cubicBezTo>
                    <a:pt x="20730" y="18857"/>
                    <a:pt x="20730" y="19210"/>
                    <a:pt x="18988" y="19668"/>
                  </a:cubicBezTo>
                  <a:cubicBezTo>
                    <a:pt x="17246" y="20127"/>
                    <a:pt x="13762" y="20692"/>
                    <a:pt x="10801" y="21045"/>
                  </a:cubicBezTo>
                  <a:cubicBezTo>
                    <a:pt x="7840" y="21398"/>
                    <a:pt x="5401" y="21539"/>
                    <a:pt x="4530" y="21504"/>
                  </a:cubicBezTo>
                  <a:cubicBezTo>
                    <a:pt x="3659" y="21468"/>
                    <a:pt x="4356" y="21257"/>
                    <a:pt x="5053" y="2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4000499" y="7273896"/>
              <a:ext cx="285751" cy="23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2662"/>
                  </a:moveTo>
                  <a:cubicBezTo>
                    <a:pt x="160" y="1715"/>
                    <a:pt x="320" y="767"/>
                    <a:pt x="960" y="294"/>
                  </a:cubicBezTo>
                  <a:cubicBezTo>
                    <a:pt x="1600" y="-180"/>
                    <a:pt x="2720" y="-180"/>
                    <a:pt x="4000" y="1052"/>
                  </a:cubicBezTo>
                  <a:cubicBezTo>
                    <a:pt x="5280" y="2283"/>
                    <a:pt x="6720" y="4746"/>
                    <a:pt x="7120" y="8062"/>
                  </a:cubicBezTo>
                  <a:cubicBezTo>
                    <a:pt x="7520" y="11378"/>
                    <a:pt x="6880" y="15546"/>
                    <a:pt x="6240" y="18009"/>
                  </a:cubicBezTo>
                  <a:cubicBezTo>
                    <a:pt x="5600" y="20473"/>
                    <a:pt x="4960" y="21231"/>
                    <a:pt x="4240" y="21325"/>
                  </a:cubicBezTo>
                  <a:cubicBezTo>
                    <a:pt x="3520" y="21420"/>
                    <a:pt x="2720" y="20852"/>
                    <a:pt x="2720" y="19146"/>
                  </a:cubicBezTo>
                  <a:cubicBezTo>
                    <a:pt x="2720" y="17441"/>
                    <a:pt x="3520" y="14599"/>
                    <a:pt x="4880" y="11946"/>
                  </a:cubicBezTo>
                  <a:cubicBezTo>
                    <a:pt x="6240" y="9294"/>
                    <a:pt x="8160" y="6831"/>
                    <a:pt x="9440" y="5220"/>
                  </a:cubicBezTo>
                  <a:cubicBezTo>
                    <a:pt x="10720" y="3609"/>
                    <a:pt x="11360" y="2852"/>
                    <a:pt x="11360" y="3515"/>
                  </a:cubicBezTo>
                  <a:cubicBezTo>
                    <a:pt x="11360" y="4178"/>
                    <a:pt x="10720" y="6262"/>
                    <a:pt x="10480" y="8631"/>
                  </a:cubicBezTo>
                  <a:cubicBezTo>
                    <a:pt x="10240" y="10999"/>
                    <a:pt x="10400" y="13652"/>
                    <a:pt x="12320" y="15452"/>
                  </a:cubicBezTo>
                  <a:cubicBezTo>
                    <a:pt x="14240" y="17252"/>
                    <a:pt x="17920" y="18199"/>
                    <a:pt x="21600" y="19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4381499" y="7468730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617393" y="7037304"/>
              <a:ext cx="100080" cy="52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10" fill="norm" stroke="1" extrusionOk="0">
                  <a:moveTo>
                    <a:pt x="20049" y="6516"/>
                  </a:moveTo>
                  <a:cubicBezTo>
                    <a:pt x="20499" y="5036"/>
                    <a:pt x="20949" y="3555"/>
                    <a:pt x="21174" y="2554"/>
                  </a:cubicBezTo>
                  <a:cubicBezTo>
                    <a:pt x="21399" y="1552"/>
                    <a:pt x="21399" y="1029"/>
                    <a:pt x="19599" y="594"/>
                  </a:cubicBezTo>
                  <a:cubicBezTo>
                    <a:pt x="17799" y="158"/>
                    <a:pt x="14199" y="-190"/>
                    <a:pt x="11049" y="115"/>
                  </a:cubicBezTo>
                  <a:cubicBezTo>
                    <a:pt x="7899" y="420"/>
                    <a:pt x="5199" y="1378"/>
                    <a:pt x="3174" y="3468"/>
                  </a:cubicBezTo>
                  <a:cubicBezTo>
                    <a:pt x="1149" y="5558"/>
                    <a:pt x="-201" y="8781"/>
                    <a:pt x="24" y="11786"/>
                  </a:cubicBezTo>
                  <a:cubicBezTo>
                    <a:pt x="249" y="14791"/>
                    <a:pt x="2049" y="17578"/>
                    <a:pt x="3399" y="19233"/>
                  </a:cubicBezTo>
                  <a:cubicBezTo>
                    <a:pt x="4749" y="20887"/>
                    <a:pt x="5649" y="21410"/>
                    <a:pt x="6099" y="21410"/>
                  </a:cubicBezTo>
                  <a:cubicBezTo>
                    <a:pt x="6549" y="21410"/>
                    <a:pt x="6549" y="20887"/>
                    <a:pt x="6549" y="20365"/>
                  </a:cubicBezTo>
                  <a:cubicBezTo>
                    <a:pt x="6549" y="19842"/>
                    <a:pt x="6549" y="19320"/>
                    <a:pt x="6549" y="18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527549" y="7379830"/>
              <a:ext cx="171451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00" y="14954"/>
                  </a:moveTo>
                  <a:cubicBezTo>
                    <a:pt x="1600" y="18277"/>
                    <a:pt x="0" y="21600"/>
                    <a:pt x="0" y="21600"/>
                  </a:cubicBezTo>
                  <a:cubicBezTo>
                    <a:pt x="0" y="21600"/>
                    <a:pt x="1600" y="18277"/>
                    <a:pt x="5467" y="14123"/>
                  </a:cubicBezTo>
                  <a:cubicBezTo>
                    <a:pt x="9333" y="9969"/>
                    <a:pt x="15467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4743449" y="7436980"/>
              <a:ext cx="165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080"/>
                    <a:pt x="9969" y="8160"/>
                    <a:pt x="13569" y="11760"/>
                  </a:cubicBezTo>
                  <a:cubicBezTo>
                    <a:pt x="17169" y="15360"/>
                    <a:pt x="19385" y="18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4800599" y="7436980"/>
              <a:ext cx="762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0"/>
                    <a:pt x="15600" y="0"/>
                    <a:pt x="12000" y="2090"/>
                  </a:cubicBezTo>
                  <a:cubicBezTo>
                    <a:pt x="8400" y="4181"/>
                    <a:pt x="4200" y="8361"/>
                    <a:pt x="2100" y="11961"/>
                  </a:cubicBezTo>
                  <a:cubicBezTo>
                    <a:pt x="0" y="15561"/>
                    <a:pt x="0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4960320" y="7163930"/>
              <a:ext cx="14508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21150" y="0"/>
                  </a:moveTo>
                  <a:cubicBezTo>
                    <a:pt x="17756" y="0"/>
                    <a:pt x="14361" y="0"/>
                    <a:pt x="10967" y="1020"/>
                  </a:cubicBezTo>
                  <a:cubicBezTo>
                    <a:pt x="7573" y="2040"/>
                    <a:pt x="4179" y="4080"/>
                    <a:pt x="2173" y="6720"/>
                  </a:cubicBezTo>
                  <a:cubicBezTo>
                    <a:pt x="167" y="9360"/>
                    <a:pt x="-450" y="12600"/>
                    <a:pt x="321" y="15120"/>
                  </a:cubicBezTo>
                  <a:cubicBezTo>
                    <a:pt x="1093" y="17640"/>
                    <a:pt x="3253" y="19440"/>
                    <a:pt x="5104" y="20400"/>
                  </a:cubicBezTo>
                  <a:cubicBezTo>
                    <a:pt x="6956" y="21360"/>
                    <a:pt x="8499" y="21480"/>
                    <a:pt x="100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5119192" y="7290930"/>
              <a:ext cx="170358" cy="18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97" fill="norm" stroke="1" extrusionOk="0">
                  <a:moveTo>
                    <a:pt x="655" y="0"/>
                  </a:moveTo>
                  <a:cubicBezTo>
                    <a:pt x="2235" y="2483"/>
                    <a:pt x="3816" y="4966"/>
                    <a:pt x="4342" y="8317"/>
                  </a:cubicBezTo>
                  <a:cubicBezTo>
                    <a:pt x="4869" y="11669"/>
                    <a:pt x="4342" y="15890"/>
                    <a:pt x="3552" y="18372"/>
                  </a:cubicBezTo>
                  <a:cubicBezTo>
                    <a:pt x="2762" y="20855"/>
                    <a:pt x="1708" y="21600"/>
                    <a:pt x="918" y="21352"/>
                  </a:cubicBezTo>
                  <a:cubicBezTo>
                    <a:pt x="128" y="21103"/>
                    <a:pt x="-399" y="19862"/>
                    <a:pt x="391" y="17379"/>
                  </a:cubicBezTo>
                  <a:cubicBezTo>
                    <a:pt x="1181" y="14897"/>
                    <a:pt x="3289" y="11172"/>
                    <a:pt x="5133" y="8566"/>
                  </a:cubicBezTo>
                  <a:cubicBezTo>
                    <a:pt x="6977" y="5959"/>
                    <a:pt x="8557" y="4469"/>
                    <a:pt x="9479" y="4469"/>
                  </a:cubicBezTo>
                  <a:cubicBezTo>
                    <a:pt x="10401" y="4469"/>
                    <a:pt x="10664" y="5959"/>
                    <a:pt x="11455" y="8566"/>
                  </a:cubicBezTo>
                  <a:cubicBezTo>
                    <a:pt x="12245" y="11172"/>
                    <a:pt x="13562" y="14897"/>
                    <a:pt x="15274" y="16883"/>
                  </a:cubicBezTo>
                  <a:cubicBezTo>
                    <a:pt x="16986" y="18869"/>
                    <a:pt x="19094" y="19117"/>
                    <a:pt x="21201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353049" y="7125830"/>
              <a:ext cx="9978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0" y="0"/>
                  </a:moveTo>
                  <a:cubicBezTo>
                    <a:pt x="6612" y="2400"/>
                    <a:pt x="13224" y="4800"/>
                    <a:pt x="16971" y="7260"/>
                  </a:cubicBezTo>
                  <a:cubicBezTo>
                    <a:pt x="20718" y="9720"/>
                    <a:pt x="21600" y="12240"/>
                    <a:pt x="20057" y="14640"/>
                  </a:cubicBezTo>
                  <a:cubicBezTo>
                    <a:pt x="18514" y="17040"/>
                    <a:pt x="14547" y="19320"/>
                    <a:pt x="10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5587999" y="7398880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6863218" y="6258774"/>
              <a:ext cx="318632" cy="1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19326" fill="norm" stroke="1" extrusionOk="0">
                  <a:moveTo>
                    <a:pt x="3509" y="5039"/>
                  </a:moveTo>
                  <a:cubicBezTo>
                    <a:pt x="2794" y="1954"/>
                    <a:pt x="2079" y="-1132"/>
                    <a:pt x="1363" y="411"/>
                  </a:cubicBezTo>
                  <a:cubicBezTo>
                    <a:pt x="648" y="1954"/>
                    <a:pt x="-67" y="8125"/>
                    <a:pt x="5" y="12754"/>
                  </a:cubicBezTo>
                  <a:cubicBezTo>
                    <a:pt x="76" y="17382"/>
                    <a:pt x="934" y="20468"/>
                    <a:pt x="3867" y="18925"/>
                  </a:cubicBezTo>
                  <a:cubicBezTo>
                    <a:pt x="6799" y="17382"/>
                    <a:pt x="11806" y="11211"/>
                    <a:pt x="15096" y="9668"/>
                  </a:cubicBezTo>
                  <a:cubicBezTo>
                    <a:pt x="18386" y="8125"/>
                    <a:pt x="19959" y="11211"/>
                    <a:pt x="21533" y="14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6978649" y="6313030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5880099" y="6325730"/>
              <a:ext cx="1195918" cy="86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18" y="0"/>
                  </a:moveTo>
                  <a:cubicBezTo>
                    <a:pt x="21409" y="1366"/>
                    <a:pt x="21600" y="2733"/>
                    <a:pt x="21600" y="4309"/>
                  </a:cubicBezTo>
                  <a:cubicBezTo>
                    <a:pt x="21600" y="5886"/>
                    <a:pt x="21409" y="7673"/>
                    <a:pt x="20855" y="9066"/>
                  </a:cubicBezTo>
                  <a:cubicBezTo>
                    <a:pt x="20300" y="10458"/>
                    <a:pt x="19383" y="11457"/>
                    <a:pt x="18255" y="12219"/>
                  </a:cubicBezTo>
                  <a:cubicBezTo>
                    <a:pt x="17127" y="12981"/>
                    <a:pt x="15789" y="13507"/>
                    <a:pt x="14508" y="13822"/>
                  </a:cubicBezTo>
                  <a:cubicBezTo>
                    <a:pt x="13228" y="14137"/>
                    <a:pt x="12004" y="14242"/>
                    <a:pt x="10743" y="14242"/>
                  </a:cubicBezTo>
                  <a:cubicBezTo>
                    <a:pt x="9481" y="14242"/>
                    <a:pt x="8181" y="14137"/>
                    <a:pt x="6901" y="13901"/>
                  </a:cubicBezTo>
                  <a:cubicBezTo>
                    <a:pt x="5620" y="13664"/>
                    <a:pt x="4358" y="13296"/>
                    <a:pt x="3479" y="13060"/>
                  </a:cubicBezTo>
                  <a:cubicBezTo>
                    <a:pt x="2600" y="12823"/>
                    <a:pt x="2103" y="12718"/>
                    <a:pt x="1682" y="12639"/>
                  </a:cubicBezTo>
                  <a:cubicBezTo>
                    <a:pt x="1262" y="12561"/>
                    <a:pt x="918" y="12508"/>
                    <a:pt x="745" y="12613"/>
                  </a:cubicBezTo>
                  <a:cubicBezTo>
                    <a:pt x="573" y="12718"/>
                    <a:pt x="573" y="12981"/>
                    <a:pt x="612" y="13848"/>
                  </a:cubicBezTo>
                  <a:cubicBezTo>
                    <a:pt x="650" y="14715"/>
                    <a:pt x="726" y="16187"/>
                    <a:pt x="631" y="17580"/>
                  </a:cubicBezTo>
                  <a:cubicBezTo>
                    <a:pt x="535" y="18972"/>
                    <a:pt x="268" y="20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5835649" y="7125830"/>
              <a:ext cx="10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5930899" y="7138530"/>
              <a:ext cx="1206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4500"/>
                    <a:pt x="10232" y="9000"/>
                    <a:pt x="6632" y="12600"/>
                  </a:cubicBezTo>
                  <a:cubicBezTo>
                    <a:pt x="3032" y="16200"/>
                    <a:pt x="1516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5714508" y="7210497"/>
              <a:ext cx="457693" cy="40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19" fill="norm" stroke="1" extrusionOk="0">
                  <a:moveTo>
                    <a:pt x="8086" y="16004"/>
                  </a:moveTo>
                  <a:cubicBezTo>
                    <a:pt x="7190" y="14997"/>
                    <a:pt x="6295" y="13990"/>
                    <a:pt x="5000" y="13878"/>
                  </a:cubicBezTo>
                  <a:cubicBezTo>
                    <a:pt x="3706" y="13766"/>
                    <a:pt x="2014" y="14549"/>
                    <a:pt x="1069" y="15668"/>
                  </a:cubicBezTo>
                  <a:cubicBezTo>
                    <a:pt x="123" y="16788"/>
                    <a:pt x="-76" y="18242"/>
                    <a:pt x="24" y="19250"/>
                  </a:cubicBezTo>
                  <a:cubicBezTo>
                    <a:pt x="123" y="20257"/>
                    <a:pt x="521" y="20817"/>
                    <a:pt x="1019" y="21152"/>
                  </a:cubicBezTo>
                  <a:cubicBezTo>
                    <a:pt x="1517" y="21488"/>
                    <a:pt x="2114" y="21600"/>
                    <a:pt x="3010" y="20928"/>
                  </a:cubicBezTo>
                  <a:cubicBezTo>
                    <a:pt x="3906" y="20257"/>
                    <a:pt x="5100" y="18802"/>
                    <a:pt x="5946" y="16452"/>
                  </a:cubicBezTo>
                  <a:cubicBezTo>
                    <a:pt x="6792" y="14102"/>
                    <a:pt x="7290" y="10856"/>
                    <a:pt x="7539" y="8114"/>
                  </a:cubicBezTo>
                  <a:cubicBezTo>
                    <a:pt x="7788" y="5372"/>
                    <a:pt x="7788" y="3134"/>
                    <a:pt x="7638" y="1791"/>
                  </a:cubicBezTo>
                  <a:cubicBezTo>
                    <a:pt x="7489" y="448"/>
                    <a:pt x="7190" y="0"/>
                    <a:pt x="6842" y="0"/>
                  </a:cubicBezTo>
                  <a:cubicBezTo>
                    <a:pt x="6494" y="0"/>
                    <a:pt x="6095" y="448"/>
                    <a:pt x="5896" y="1735"/>
                  </a:cubicBezTo>
                  <a:cubicBezTo>
                    <a:pt x="5697" y="3022"/>
                    <a:pt x="5697" y="5148"/>
                    <a:pt x="5847" y="7554"/>
                  </a:cubicBezTo>
                  <a:cubicBezTo>
                    <a:pt x="5996" y="9961"/>
                    <a:pt x="6295" y="12647"/>
                    <a:pt x="6444" y="14269"/>
                  </a:cubicBezTo>
                  <a:cubicBezTo>
                    <a:pt x="6593" y="15892"/>
                    <a:pt x="6593" y="16452"/>
                    <a:pt x="6742" y="17235"/>
                  </a:cubicBezTo>
                  <a:cubicBezTo>
                    <a:pt x="6892" y="18019"/>
                    <a:pt x="7190" y="19026"/>
                    <a:pt x="7389" y="19194"/>
                  </a:cubicBezTo>
                  <a:cubicBezTo>
                    <a:pt x="7589" y="19362"/>
                    <a:pt x="7688" y="18690"/>
                    <a:pt x="7937" y="17347"/>
                  </a:cubicBezTo>
                  <a:cubicBezTo>
                    <a:pt x="8186" y="16004"/>
                    <a:pt x="8584" y="13990"/>
                    <a:pt x="8982" y="12759"/>
                  </a:cubicBezTo>
                  <a:cubicBezTo>
                    <a:pt x="9380" y="11527"/>
                    <a:pt x="9778" y="11080"/>
                    <a:pt x="10276" y="10800"/>
                  </a:cubicBezTo>
                  <a:cubicBezTo>
                    <a:pt x="10774" y="10520"/>
                    <a:pt x="11371" y="10408"/>
                    <a:pt x="11918" y="10520"/>
                  </a:cubicBezTo>
                  <a:cubicBezTo>
                    <a:pt x="12466" y="10632"/>
                    <a:pt x="12964" y="10968"/>
                    <a:pt x="13412" y="12031"/>
                  </a:cubicBezTo>
                  <a:cubicBezTo>
                    <a:pt x="13859" y="13094"/>
                    <a:pt x="14258" y="14885"/>
                    <a:pt x="14307" y="16116"/>
                  </a:cubicBezTo>
                  <a:cubicBezTo>
                    <a:pt x="14357" y="17347"/>
                    <a:pt x="14059" y="18019"/>
                    <a:pt x="13660" y="18522"/>
                  </a:cubicBezTo>
                  <a:cubicBezTo>
                    <a:pt x="13262" y="19026"/>
                    <a:pt x="12765" y="19362"/>
                    <a:pt x="12615" y="19082"/>
                  </a:cubicBezTo>
                  <a:cubicBezTo>
                    <a:pt x="12466" y="18802"/>
                    <a:pt x="12665" y="17907"/>
                    <a:pt x="13362" y="16732"/>
                  </a:cubicBezTo>
                  <a:cubicBezTo>
                    <a:pt x="14059" y="15556"/>
                    <a:pt x="15253" y="14102"/>
                    <a:pt x="16099" y="12982"/>
                  </a:cubicBezTo>
                  <a:cubicBezTo>
                    <a:pt x="16945" y="11863"/>
                    <a:pt x="17443" y="11080"/>
                    <a:pt x="17493" y="10912"/>
                  </a:cubicBezTo>
                  <a:cubicBezTo>
                    <a:pt x="17542" y="10744"/>
                    <a:pt x="17144" y="11192"/>
                    <a:pt x="16796" y="12199"/>
                  </a:cubicBezTo>
                  <a:cubicBezTo>
                    <a:pt x="16448" y="13206"/>
                    <a:pt x="16149" y="14773"/>
                    <a:pt x="16696" y="16172"/>
                  </a:cubicBezTo>
                  <a:cubicBezTo>
                    <a:pt x="17244" y="17571"/>
                    <a:pt x="18637" y="18802"/>
                    <a:pt x="19583" y="19418"/>
                  </a:cubicBezTo>
                  <a:cubicBezTo>
                    <a:pt x="20529" y="20033"/>
                    <a:pt x="21026" y="20033"/>
                    <a:pt x="21524" y="20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450376" y="5490655"/>
              <a:ext cx="274525" cy="128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65" fill="norm" stroke="1" extrusionOk="0">
                  <a:moveTo>
                    <a:pt x="21550" y="107"/>
                  </a:moveTo>
                  <a:cubicBezTo>
                    <a:pt x="20802" y="36"/>
                    <a:pt x="20055" y="-35"/>
                    <a:pt x="19099" y="18"/>
                  </a:cubicBezTo>
                  <a:cubicBezTo>
                    <a:pt x="18144" y="71"/>
                    <a:pt x="16981" y="248"/>
                    <a:pt x="15776" y="523"/>
                  </a:cubicBezTo>
                  <a:cubicBezTo>
                    <a:pt x="14572" y="797"/>
                    <a:pt x="13325" y="1169"/>
                    <a:pt x="12121" y="1541"/>
                  </a:cubicBezTo>
                  <a:cubicBezTo>
                    <a:pt x="10916" y="1913"/>
                    <a:pt x="9753" y="2284"/>
                    <a:pt x="8839" y="2665"/>
                  </a:cubicBezTo>
                  <a:cubicBezTo>
                    <a:pt x="7925" y="3046"/>
                    <a:pt x="7261" y="3435"/>
                    <a:pt x="6596" y="3842"/>
                  </a:cubicBezTo>
                  <a:cubicBezTo>
                    <a:pt x="5932" y="4250"/>
                    <a:pt x="5267" y="4675"/>
                    <a:pt x="4561" y="5135"/>
                  </a:cubicBezTo>
                  <a:cubicBezTo>
                    <a:pt x="3855" y="5595"/>
                    <a:pt x="3107" y="6091"/>
                    <a:pt x="2567" y="6560"/>
                  </a:cubicBezTo>
                  <a:cubicBezTo>
                    <a:pt x="2027" y="7029"/>
                    <a:pt x="1695" y="7472"/>
                    <a:pt x="1445" y="7923"/>
                  </a:cubicBezTo>
                  <a:cubicBezTo>
                    <a:pt x="1196" y="8375"/>
                    <a:pt x="1030" y="8835"/>
                    <a:pt x="822" y="9349"/>
                  </a:cubicBezTo>
                  <a:cubicBezTo>
                    <a:pt x="615" y="9862"/>
                    <a:pt x="365" y="10429"/>
                    <a:pt x="199" y="11013"/>
                  </a:cubicBezTo>
                  <a:cubicBezTo>
                    <a:pt x="33" y="11597"/>
                    <a:pt x="-50" y="12199"/>
                    <a:pt x="33" y="12748"/>
                  </a:cubicBezTo>
                  <a:cubicBezTo>
                    <a:pt x="116" y="13297"/>
                    <a:pt x="365" y="13793"/>
                    <a:pt x="698" y="14315"/>
                  </a:cubicBezTo>
                  <a:cubicBezTo>
                    <a:pt x="1030" y="14837"/>
                    <a:pt x="1445" y="15386"/>
                    <a:pt x="2068" y="15970"/>
                  </a:cubicBezTo>
                  <a:cubicBezTo>
                    <a:pt x="2692" y="16555"/>
                    <a:pt x="3522" y="17174"/>
                    <a:pt x="4436" y="17767"/>
                  </a:cubicBezTo>
                  <a:cubicBezTo>
                    <a:pt x="5350" y="18360"/>
                    <a:pt x="6347" y="18927"/>
                    <a:pt x="7718" y="19458"/>
                  </a:cubicBezTo>
                  <a:cubicBezTo>
                    <a:pt x="9088" y="19989"/>
                    <a:pt x="10833" y="20485"/>
                    <a:pt x="12162" y="20830"/>
                  </a:cubicBezTo>
                  <a:cubicBezTo>
                    <a:pt x="13492" y="21175"/>
                    <a:pt x="14405" y="21370"/>
                    <a:pt x="15319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10925174" y="5643105"/>
              <a:ext cx="225148" cy="109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11256" y="0"/>
                  </a:moveTo>
                  <a:cubicBezTo>
                    <a:pt x="11865" y="334"/>
                    <a:pt x="12473" y="668"/>
                    <a:pt x="13386" y="1190"/>
                  </a:cubicBezTo>
                  <a:cubicBezTo>
                    <a:pt x="14299" y="1711"/>
                    <a:pt x="15515" y="2421"/>
                    <a:pt x="16631" y="3151"/>
                  </a:cubicBezTo>
                  <a:cubicBezTo>
                    <a:pt x="17746" y="3882"/>
                    <a:pt x="18761" y="4633"/>
                    <a:pt x="19521" y="5384"/>
                  </a:cubicBezTo>
                  <a:cubicBezTo>
                    <a:pt x="20282" y="6136"/>
                    <a:pt x="20789" y="6887"/>
                    <a:pt x="21093" y="7617"/>
                  </a:cubicBezTo>
                  <a:cubicBezTo>
                    <a:pt x="21397" y="8348"/>
                    <a:pt x="21499" y="9057"/>
                    <a:pt x="21549" y="9830"/>
                  </a:cubicBezTo>
                  <a:cubicBezTo>
                    <a:pt x="21600" y="10602"/>
                    <a:pt x="21600" y="11437"/>
                    <a:pt x="21245" y="12146"/>
                  </a:cubicBezTo>
                  <a:cubicBezTo>
                    <a:pt x="20890" y="12856"/>
                    <a:pt x="20180" y="13440"/>
                    <a:pt x="19470" y="14056"/>
                  </a:cubicBezTo>
                  <a:cubicBezTo>
                    <a:pt x="18761" y="14671"/>
                    <a:pt x="18051" y="15318"/>
                    <a:pt x="17341" y="15861"/>
                  </a:cubicBezTo>
                  <a:cubicBezTo>
                    <a:pt x="16631" y="16403"/>
                    <a:pt x="15921" y="16842"/>
                    <a:pt x="14654" y="17322"/>
                  </a:cubicBezTo>
                  <a:cubicBezTo>
                    <a:pt x="13386" y="17802"/>
                    <a:pt x="11561" y="18323"/>
                    <a:pt x="9685" y="18803"/>
                  </a:cubicBezTo>
                  <a:cubicBezTo>
                    <a:pt x="7808" y="19283"/>
                    <a:pt x="5882" y="19722"/>
                    <a:pt x="4310" y="20118"/>
                  </a:cubicBezTo>
                  <a:cubicBezTo>
                    <a:pt x="2738" y="20515"/>
                    <a:pt x="1521" y="20870"/>
                    <a:pt x="862" y="21110"/>
                  </a:cubicBezTo>
                  <a:cubicBezTo>
                    <a:pt x="203" y="21350"/>
                    <a:pt x="101" y="21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7137399" y="7456030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9200"/>
                    <a:pt x="11520" y="16800"/>
                    <a:pt x="15120" y="13200"/>
                  </a:cubicBezTo>
                  <a:cubicBezTo>
                    <a:pt x="18720" y="9600"/>
                    <a:pt x="2016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7308849" y="7335380"/>
              <a:ext cx="19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673"/>
                    <a:pt x="4800" y="7347"/>
                    <a:pt x="8400" y="10947"/>
                  </a:cubicBezTo>
                  <a:cubicBezTo>
                    <a:pt x="12000" y="14547"/>
                    <a:pt x="16800" y="18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7908412" y="7015980"/>
              <a:ext cx="109289" cy="64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7" h="21522" fill="norm" stroke="1" extrusionOk="0">
                  <a:moveTo>
                    <a:pt x="19535" y="1983"/>
                  </a:moveTo>
                  <a:cubicBezTo>
                    <a:pt x="19142" y="1627"/>
                    <a:pt x="18749" y="1272"/>
                    <a:pt x="17964" y="917"/>
                  </a:cubicBezTo>
                  <a:cubicBezTo>
                    <a:pt x="17178" y="561"/>
                    <a:pt x="16000" y="206"/>
                    <a:pt x="14429" y="64"/>
                  </a:cubicBezTo>
                  <a:cubicBezTo>
                    <a:pt x="12858" y="-78"/>
                    <a:pt x="10895" y="-7"/>
                    <a:pt x="8538" y="526"/>
                  </a:cubicBezTo>
                  <a:cubicBezTo>
                    <a:pt x="6182" y="1059"/>
                    <a:pt x="3433" y="2054"/>
                    <a:pt x="1666" y="3546"/>
                  </a:cubicBezTo>
                  <a:cubicBezTo>
                    <a:pt x="-102" y="5038"/>
                    <a:pt x="-887" y="7027"/>
                    <a:pt x="1469" y="9194"/>
                  </a:cubicBezTo>
                  <a:cubicBezTo>
                    <a:pt x="3826" y="11361"/>
                    <a:pt x="9324" y="13706"/>
                    <a:pt x="13251" y="15447"/>
                  </a:cubicBezTo>
                  <a:cubicBezTo>
                    <a:pt x="17178" y="17188"/>
                    <a:pt x="19535" y="18325"/>
                    <a:pt x="20124" y="19213"/>
                  </a:cubicBezTo>
                  <a:cubicBezTo>
                    <a:pt x="20713" y="20101"/>
                    <a:pt x="19535" y="20740"/>
                    <a:pt x="17768" y="21096"/>
                  </a:cubicBezTo>
                  <a:cubicBezTo>
                    <a:pt x="16000" y="21451"/>
                    <a:pt x="13644" y="21522"/>
                    <a:pt x="11484" y="21522"/>
                  </a:cubicBezTo>
                  <a:cubicBezTo>
                    <a:pt x="9324" y="21522"/>
                    <a:pt x="7360" y="21451"/>
                    <a:pt x="6378" y="21238"/>
                  </a:cubicBezTo>
                  <a:cubicBezTo>
                    <a:pt x="5397" y="21025"/>
                    <a:pt x="5397" y="20669"/>
                    <a:pt x="5397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8147049" y="7316330"/>
              <a:ext cx="158388" cy="419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10" fill="norm" stroke="1" extrusionOk="0">
                  <a:moveTo>
                    <a:pt x="0" y="0"/>
                  </a:moveTo>
                  <a:cubicBezTo>
                    <a:pt x="0" y="1836"/>
                    <a:pt x="0" y="3672"/>
                    <a:pt x="1008" y="4968"/>
                  </a:cubicBezTo>
                  <a:cubicBezTo>
                    <a:pt x="2016" y="6264"/>
                    <a:pt x="4032" y="7020"/>
                    <a:pt x="5760" y="7398"/>
                  </a:cubicBezTo>
                  <a:cubicBezTo>
                    <a:pt x="7488" y="7776"/>
                    <a:pt x="8928" y="7776"/>
                    <a:pt x="10656" y="6750"/>
                  </a:cubicBezTo>
                  <a:cubicBezTo>
                    <a:pt x="12384" y="5724"/>
                    <a:pt x="14400" y="3672"/>
                    <a:pt x="15552" y="2322"/>
                  </a:cubicBezTo>
                  <a:cubicBezTo>
                    <a:pt x="16704" y="972"/>
                    <a:pt x="16992" y="324"/>
                    <a:pt x="17136" y="270"/>
                  </a:cubicBezTo>
                  <a:cubicBezTo>
                    <a:pt x="17280" y="216"/>
                    <a:pt x="17280" y="756"/>
                    <a:pt x="17856" y="2646"/>
                  </a:cubicBezTo>
                  <a:cubicBezTo>
                    <a:pt x="18432" y="4536"/>
                    <a:pt x="19584" y="7776"/>
                    <a:pt x="20304" y="10584"/>
                  </a:cubicBezTo>
                  <a:cubicBezTo>
                    <a:pt x="21024" y="13392"/>
                    <a:pt x="21312" y="15768"/>
                    <a:pt x="21456" y="17226"/>
                  </a:cubicBezTo>
                  <a:cubicBezTo>
                    <a:pt x="21600" y="18684"/>
                    <a:pt x="21600" y="19224"/>
                    <a:pt x="21312" y="19764"/>
                  </a:cubicBezTo>
                  <a:cubicBezTo>
                    <a:pt x="21024" y="20304"/>
                    <a:pt x="20448" y="20844"/>
                    <a:pt x="19296" y="21168"/>
                  </a:cubicBezTo>
                  <a:cubicBezTo>
                    <a:pt x="18144" y="21492"/>
                    <a:pt x="16416" y="21600"/>
                    <a:pt x="14976" y="20790"/>
                  </a:cubicBezTo>
                  <a:cubicBezTo>
                    <a:pt x="13536" y="19980"/>
                    <a:pt x="12384" y="18252"/>
                    <a:pt x="12096" y="17118"/>
                  </a:cubicBezTo>
                  <a:cubicBezTo>
                    <a:pt x="11808" y="15984"/>
                    <a:pt x="12384" y="15444"/>
                    <a:pt x="12960" y="14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8445499" y="750683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8722783" y="7121947"/>
              <a:ext cx="78317" cy="444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3855"/>
                  </a:moveTo>
                  <a:cubicBezTo>
                    <a:pt x="21600" y="3345"/>
                    <a:pt x="21600" y="2836"/>
                    <a:pt x="21016" y="2173"/>
                  </a:cubicBezTo>
                  <a:cubicBezTo>
                    <a:pt x="20432" y="1511"/>
                    <a:pt x="19265" y="696"/>
                    <a:pt x="17222" y="289"/>
                  </a:cubicBezTo>
                  <a:cubicBezTo>
                    <a:pt x="15178" y="-119"/>
                    <a:pt x="12259" y="-119"/>
                    <a:pt x="9632" y="441"/>
                  </a:cubicBezTo>
                  <a:cubicBezTo>
                    <a:pt x="7005" y="1002"/>
                    <a:pt x="4670" y="2123"/>
                    <a:pt x="2919" y="4670"/>
                  </a:cubicBezTo>
                  <a:cubicBezTo>
                    <a:pt x="1168" y="7217"/>
                    <a:pt x="0" y="11190"/>
                    <a:pt x="0" y="13992"/>
                  </a:cubicBezTo>
                  <a:cubicBezTo>
                    <a:pt x="0" y="16794"/>
                    <a:pt x="1168" y="18424"/>
                    <a:pt x="1751" y="19494"/>
                  </a:cubicBezTo>
                  <a:cubicBezTo>
                    <a:pt x="2335" y="20564"/>
                    <a:pt x="2335" y="21073"/>
                    <a:pt x="2335" y="21277"/>
                  </a:cubicBezTo>
                  <a:cubicBezTo>
                    <a:pt x="2335" y="21481"/>
                    <a:pt x="2335" y="21379"/>
                    <a:pt x="2335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8665304" y="7393324"/>
              <a:ext cx="97697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700" fill="norm" stroke="1" extrusionOk="0">
                  <a:moveTo>
                    <a:pt x="3289" y="20700"/>
                  </a:moveTo>
                  <a:cubicBezTo>
                    <a:pt x="1450" y="13500"/>
                    <a:pt x="-388" y="6300"/>
                    <a:pt x="72" y="2700"/>
                  </a:cubicBezTo>
                  <a:cubicBezTo>
                    <a:pt x="531" y="-900"/>
                    <a:pt x="3289" y="-900"/>
                    <a:pt x="7195" y="2700"/>
                  </a:cubicBezTo>
                  <a:cubicBezTo>
                    <a:pt x="11101" y="6300"/>
                    <a:pt x="16157" y="13500"/>
                    <a:pt x="21212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8820149" y="7348080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16" y="2700"/>
                    <a:pt x="3032" y="5400"/>
                    <a:pt x="6632" y="9000"/>
                  </a:cubicBezTo>
                  <a:cubicBezTo>
                    <a:pt x="10232" y="12600"/>
                    <a:pt x="15916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8893672" y="7405230"/>
              <a:ext cx="7252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21146" y="0"/>
                  </a:moveTo>
                  <a:cubicBezTo>
                    <a:pt x="16209" y="3697"/>
                    <a:pt x="11272" y="7395"/>
                    <a:pt x="7569" y="10800"/>
                  </a:cubicBezTo>
                  <a:cubicBezTo>
                    <a:pt x="3866" y="14205"/>
                    <a:pt x="1397" y="17319"/>
                    <a:pt x="472" y="19070"/>
                  </a:cubicBezTo>
                  <a:cubicBezTo>
                    <a:pt x="-454" y="20822"/>
                    <a:pt x="163" y="21211"/>
                    <a:pt x="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9068578" y="7221030"/>
              <a:ext cx="94472" cy="3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63" fill="norm" stroke="1" extrusionOk="0">
                  <a:moveTo>
                    <a:pt x="20958" y="424"/>
                  </a:moveTo>
                  <a:cubicBezTo>
                    <a:pt x="18610" y="144"/>
                    <a:pt x="16262" y="-137"/>
                    <a:pt x="14149" y="73"/>
                  </a:cubicBezTo>
                  <a:cubicBezTo>
                    <a:pt x="12036" y="284"/>
                    <a:pt x="10158" y="985"/>
                    <a:pt x="7575" y="3229"/>
                  </a:cubicBezTo>
                  <a:cubicBezTo>
                    <a:pt x="4993" y="5473"/>
                    <a:pt x="1706" y="9260"/>
                    <a:pt x="532" y="12346"/>
                  </a:cubicBezTo>
                  <a:cubicBezTo>
                    <a:pt x="-642" y="15432"/>
                    <a:pt x="297" y="17816"/>
                    <a:pt x="1706" y="19219"/>
                  </a:cubicBezTo>
                  <a:cubicBezTo>
                    <a:pt x="3115" y="20621"/>
                    <a:pt x="4993" y="21042"/>
                    <a:pt x="6871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9170924" y="7348080"/>
              <a:ext cx="130737" cy="305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66" fill="norm" stroke="1" extrusionOk="0">
                  <a:moveTo>
                    <a:pt x="3867" y="0"/>
                  </a:moveTo>
                  <a:cubicBezTo>
                    <a:pt x="2496" y="444"/>
                    <a:pt x="1124" y="888"/>
                    <a:pt x="439" y="1923"/>
                  </a:cubicBezTo>
                  <a:cubicBezTo>
                    <a:pt x="-247" y="2959"/>
                    <a:pt x="-247" y="4586"/>
                    <a:pt x="1296" y="5696"/>
                  </a:cubicBezTo>
                  <a:cubicBezTo>
                    <a:pt x="2839" y="6805"/>
                    <a:pt x="5924" y="7397"/>
                    <a:pt x="8667" y="7175"/>
                  </a:cubicBezTo>
                  <a:cubicBezTo>
                    <a:pt x="11410" y="6953"/>
                    <a:pt x="13810" y="5918"/>
                    <a:pt x="15353" y="5030"/>
                  </a:cubicBezTo>
                  <a:cubicBezTo>
                    <a:pt x="16896" y="4142"/>
                    <a:pt x="17582" y="3403"/>
                    <a:pt x="17924" y="3403"/>
                  </a:cubicBezTo>
                  <a:cubicBezTo>
                    <a:pt x="18267" y="3403"/>
                    <a:pt x="18267" y="4142"/>
                    <a:pt x="18782" y="6658"/>
                  </a:cubicBezTo>
                  <a:cubicBezTo>
                    <a:pt x="19296" y="9173"/>
                    <a:pt x="20324" y="13463"/>
                    <a:pt x="20839" y="16200"/>
                  </a:cubicBezTo>
                  <a:cubicBezTo>
                    <a:pt x="21353" y="18937"/>
                    <a:pt x="21353" y="20121"/>
                    <a:pt x="20324" y="20786"/>
                  </a:cubicBezTo>
                  <a:cubicBezTo>
                    <a:pt x="19296" y="21452"/>
                    <a:pt x="17239" y="21600"/>
                    <a:pt x="15696" y="20934"/>
                  </a:cubicBezTo>
                  <a:cubicBezTo>
                    <a:pt x="14153" y="20268"/>
                    <a:pt x="13124" y="18789"/>
                    <a:pt x="12096" y="17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9334499" y="7214730"/>
              <a:ext cx="8303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600" fill="norm" stroke="1" extrusionOk="0">
                  <a:moveTo>
                    <a:pt x="0" y="0"/>
                  </a:moveTo>
                  <a:cubicBezTo>
                    <a:pt x="6849" y="3086"/>
                    <a:pt x="13698" y="6171"/>
                    <a:pt x="17385" y="9257"/>
                  </a:cubicBezTo>
                  <a:cubicBezTo>
                    <a:pt x="21073" y="12343"/>
                    <a:pt x="21600" y="15429"/>
                    <a:pt x="19229" y="17486"/>
                  </a:cubicBezTo>
                  <a:cubicBezTo>
                    <a:pt x="16859" y="19543"/>
                    <a:pt x="11590" y="20571"/>
                    <a:pt x="63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9461499" y="746873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9564821" y="7114872"/>
              <a:ext cx="339063" cy="681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90" fill="norm" stroke="1" extrusionOk="0">
                  <a:moveTo>
                    <a:pt x="12291" y="8519"/>
                  </a:moveTo>
                  <a:cubicBezTo>
                    <a:pt x="9891" y="8053"/>
                    <a:pt x="7491" y="7588"/>
                    <a:pt x="5491" y="7854"/>
                  </a:cubicBezTo>
                  <a:cubicBezTo>
                    <a:pt x="3491" y="8120"/>
                    <a:pt x="1891" y="9117"/>
                    <a:pt x="958" y="10114"/>
                  </a:cubicBezTo>
                  <a:cubicBezTo>
                    <a:pt x="25" y="11111"/>
                    <a:pt x="-242" y="12107"/>
                    <a:pt x="225" y="12805"/>
                  </a:cubicBezTo>
                  <a:cubicBezTo>
                    <a:pt x="691" y="13503"/>
                    <a:pt x="1891" y="13902"/>
                    <a:pt x="3225" y="13902"/>
                  </a:cubicBezTo>
                  <a:cubicBezTo>
                    <a:pt x="4558" y="13902"/>
                    <a:pt x="6025" y="13503"/>
                    <a:pt x="7491" y="12240"/>
                  </a:cubicBezTo>
                  <a:cubicBezTo>
                    <a:pt x="8958" y="10978"/>
                    <a:pt x="10425" y="8851"/>
                    <a:pt x="11558" y="6791"/>
                  </a:cubicBezTo>
                  <a:cubicBezTo>
                    <a:pt x="12691" y="4730"/>
                    <a:pt x="13491" y="2736"/>
                    <a:pt x="13891" y="1573"/>
                  </a:cubicBezTo>
                  <a:cubicBezTo>
                    <a:pt x="14291" y="410"/>
                    <a:pt x="14291" y="78"/>
                    <a:pt x="13891" y="11"/>
                  </a:cubicBezTo>
                  <a:cubicBezTo>
                    <a:pt x="13491" y="-55"/>
                    <a:pt x="12691" y="144"/>
                    <a:pt x="11891" y="1008"/>
                  </a:cubicBezTo>
                  <a:cubicBezTo>
                    <a:pt x="11091" y="1872"/>
                    <a:pt x="10291" y="3401"/>
                    <a:pt x="9691" y="5162"/>
                  </a:cubicBezTo>
                  <a:cubicBezTo>
                    <a:pt x="9091" y="6923"/>
                    <a:pt x="8691" y="8917"/>
                    <a:pt x="8491" y="10080"/>
                  </a:cubicBezTo>
                  <a:cubicBezTo>
                    <a:pt x="8291" y="11243"/>
                    <a:pt x="8291" y="11576"/>
                    <a:pt x="8625" y="11775"/>
                  </a:cubicBezTo>
                  <a:cubicBezTo>
                    <a:pt x="8958" y="11975"/>
                    <a:pt x="9625" y="12041"/>
                    <a:pt x="10358" y="11775"/>
                  </a:cubicBezTo>
                  <a:cubicBezTo>
                    <a:pt x="11091" y="11509"/>
                    <a:pt x="11891" y="10911"/>
                    <a:pt x="12625" y="10313"/>
                  </a:cubicBezTo>
                  <a:cubicBezTo>
                    <a:pt x="13358" y="9715"/>
                    <a:pt x="14025" y="9117"/>
                    <a:pt x="14491" y="8651"/>
                  </a:cubicBezTo>
                  <a:cubicBezTo>
                    <a:pt x="14958" y="8186"/>
                    <a:pt x="15225" y="7854"/>
                    <a:pt x="15291" y="7887"/>
                  </a:cubicBezTo>
                  <a:cubicBezTo>
                    <a:pt x="15358" y="7920"/>
                    <a:pt x="15225" y="8319"/>
                    <a:pt x="15025" y="8984"/>
                  </a:cubicBezTo>
                  <a:cubicBezTo>
                    <a:pt x="14825" y="9648"/>
                    <a:pt x="14558" y="10579"/>
                    <a:pt x="14425" y="11243"/>
                  </a:cubicBezTo>
                  <a:cubicBezTo>
                    <a:pt x="14291" y="11908"/>
                    <a:pt x="14291" y="12307"/>
                    <a:pt x="14691" y="12539"/>
                  </a:cubicBezTo>
                  <a:cubicBezTo>
                    <a:pt x="15091" y="12772"/>
                    <a:pt x="15891" y="12839"/>
                    <a:pt x="16491" y="12739"/>
                  </a:cubicBezTo>
                  <a:cubicBezTo>
                    <a:pt x="17091" y="12639"/>
                    <a:pt x="17491" y="12373"/>
                    <a:pt x="17958" y="12107"/>
                  </a:cubicBezTo>
                  <a:cubicBezTo>
                    <a:pt x="18425" y="11842"/>
                    <a:pt x="18958" y="11576"/>
                    <a:pt x="19491" y="11343"/>
                  </a:cubicBezTo>
                  <a:cubicBezTo>
                    <a:pt x="20025" y="11111"/>
                    <a:pt x="20558" y="10911"/>
                    <a:pt x="20891" y="11011"/>
                  </a:cubicBezTo>
                  <a:cubicBezTo>
                    <a:pt x="21225" y="11111"/>
                    <a:pt x="21358" y="11509"/>
                    <a:pt x="21358" y="12905"/>
                  </a:cubicBezTo>
                  <a:cubicBezTo>
                    <a:pt x="21358" y="14301"/>
                    <a:pt x="21225" y="16693"/>
                    <a:pt x="20425" y="18322"/>
                  </a:cubicBezTo>
                  <a:cubicBezTo>
                    <a:pt x="19625" y="19950"/>
                    <a:pt x="18158" y="20814"/>
                    <a:pt x="16691" y="21179"/>
                  </a:cubicBezTo>
                  <a:cubicBezTo>
                    <a:pt x="15225" y="21545"/>
                    <a:pt x="13758" y="21412"/>
                    <a:pt x="12758" y="20947"/>
                  </a:cubicBezTo>
                  <a:cubicBezTo>
                    <a:pt x="11758" y="20482"/>
                    <a:pt x="11225" y="19684"/>
                    <a:pt x="11291" y="19152"/>
                  </a:cubicBezTo>
                  <a:cubicBezTo>
                    <a:pt x="11358" y="18621"/>
                    <a:pt x="12025" y="18355"/>
                    <a:pt x="12691" y="18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6" name="Drawing"/>
          <p:cNvGrpSpPr/>
          <p:nvPr/>
        </p:nvGrpSpPr>
        <p:grpSpPr>
          <a:xfrm>
            <a:off x="1200099" y="1460500"/>
            <a:ext cx="11597585" cy="2609851"/>
            <a:chOff x="0" y="0"/>
            <a:chExt cx="11597583" cy="2609850"/>
          </a:xfrm>
        </p:grpSpPr>
        <p:sp>
          <p:nvSpPr>
            <p:cNvPr id="1070" name="Line"/>
            <p:cNvSpPr/>
            <p:nvPr/>
          </p:nvSpPr>
          <p:spPr>
            <a:xfrm>
              <a:off x="261579" y="395072"/>
              <a:ext cx="271872" cy="562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92" fill="norm" stroke="1" extrusionOk="0">
                  <a:moveTo>
                    <a:pt x="21507" y="919"/>
                  </a:moveTo>
                  <a:cubicBezTo>
                    <a:pt x="18493" y="595"/>
                    <a:pt x="15479" y="272"/>
                    <a:pt x="13554" y="110"/>
                  </a:cubicBezTo>
                  <a:cubicBezTo>
                    <a:pt x="11628" y="-52"/>
                    <a:pt x="10791" y="-52"/>
                    <a:pt x="9702" y="231"/>
                  </a:cubicBezTo>
                  <a:cubicBezTo>
                    <a:pt x="8614" y="514"/>
                    <a:pt x="7274" y="1081"/>
                    <a:pt x="6186" y="2294"/>
                  </a:cubicBezTo>
                  <a:cubicBezTo>
                    <a:pt x="5098" y="3508"/>
                    <a:pt x="4260" y="5368"/>
                    <a:pt x="3591" y="7593"/>
                  </a:cubicBezTo>
                  <a:cubicBezTo>
                    <a:pt x="2921" y="9818"/>
                    <a:pt x="2419" y="12406"/>
                    <a:pt x="1833" y="14550"/>
                  </a:cubicBezTo>
                  <a:cubicBezTo>
                    <a:pt x="1247" y="16694"/>
                    <a:pt x="577" y="18393"/>
                    <a:pt x="242" y="19485"/>
                  </a:cubicBezTo>
                  <a:cubicBezTo>
                    <a:pt x="-93" y="20577"/>
                    <a:pt x="-93" y="21063"/>
                    <a:pt x="326" y="21305"/>
                  </a:cubicBezTo>
                  <a:cubicBezTo>
                    <a:pt x="744" y="21548"/>
                    <a:pt x="1581" y="21548"/>
                    <a:pt x="3674" y="21346"/>
                  </a:cubicBezTo>
                  <a:cubicBezTo>
                    <a:pt x="5767" y="21144"/>
                    <a:pt x="9116" y="20739"/>
                    <a:pt x="12465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241350" y="711200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800"/>
                    <a:pt x="5538" y="12000"/>
                    <a:pt x="9138" y="8400"/>
                  </a:cubicBezTo>
                  <a:cubicBezTo>
                    <a:pt x="12738" y="4800"/>
                    <a:pt x="1716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566421" y="410338"/>
              <a:ext cx="271830" cy="54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28" fill="norm" stroke="1" extrusionOk="0">
                  <a:moveTo>
                    <a:pt x="21503" y="2088"/>
                  </a:moveTo>
                  <a:cubicBezTo>
                    <a:pt x="21336" y="1673"/>
                    <a:pt x="21168" y="1257"/>
                    <a:pt x="20331" y="883"/>
                  </a:cubicBezTo>
                  <a:cubicBezTo>
                    <a:pt x="19494" y="510"/>
                    <a:pt x="17987" y="177"/>
                    <a:pt x="16815" y="53"/>
                  </a:cubicBezTo>
                  <a:cubicBezTo>
                    <a:pt x="15643" y="-72"/>
                    <a:pt x="14805" y="11"/>
                    <a:pt x="13968" y="426"/>
                  </a:cubicBezTo>
                  <a:cubicBezTo>
                    <a:pt x="13131" y="842"/>
                    <a:pt x="12294" y="1590"/>
                    <a:pt x="10954" y="3293"/>
                  </a:cubicBezTo>
                  <a:cubicBezTo>
                    <a:pt x="9615" y="4996"/>
                    <a:pt x="7773" y="7654"/>
                    <a:pt x="6015" y="10271"/>
                  </a:cubicBezTo>
                  <a:cubicBezTo>
                    <a:pt x="4256" y="12888"/>
                    <a:pt x="2582" y="15463"/>
                    <a:pt x="1577" y="16959"/>
                  </a:cubicBezTo>
                  <a:cubicBezTo>
                    <a:pt x="573" y="18454"/>
                    <a:pt x="238" y="18870"/>
                    <a:pt x="70" y="19285"/>
                  </a:cubicBezTo>
                  <a:cubicBezTo>
                    <a:pt x="-97" y="19700"/>
                    <a:pt x="-97" y="20116"/>
                    <a:pt x="1577" y="20490"/>
                  </a:cubicBezTo>
                  <a:cubicBezTo>
                    <a:pt x="3252" y="20863"/>
                    <a:pt x="6601" y="21196"/>
                    <a:pt x="995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831900" y="552450"/>
              <a:ext cx="2032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3476"/>
                    <a:pt x="7650" y="6952"/>
                    <a:pt x="11250" y="10552"/>
                  </a:cubicBezTo>
                  <a:cubicBezTo>
                    <a:pt x="14850" y="14152"/>
                    <a:pt x="18225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836650" y="565150"/>
              <a:ext cx="2048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21326" y="0"/>
                  </a:moveTo>
                  <a:cubicBezTo>
                    <a:pt x="19783" y="811"/>
                    <a:pt x="18240" y="1623"/>
                    <a:pt x="16036" y="3245"/>
                  </a:cubicBezTo>
                  <a:cubicBezTo>
                    <a:pt x="13832" y="4868"/>
                    <a:pt x="10967" y="7301"/>
                    <a:pt x="8102" y="10192"/>
                  </a:cubicBezTo>
                  <a:cubicBezTo>
                    <a:pt x="5236" y="13082"/>
                    <a:pt x="2371" y="16428"/>
                    <a:pt x="1048" y="18406"/>
                  </a:cubicBezTo>
                  <a:cubicBezTo>
                    <a:pt x="-274" y="20383"/>
                    <a:pt x="-54" y="20992"/>
                    <a:pt x="1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251000" y="749300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8000"/>
                    <a:pt x="12000" y="14400"/>
                    <a:pt x="15600" y="10800"/>
                  </a:cubicBezTo>
                  <a:cubicBezTo>
                    <a:pt x="19200" y="7200"/>
                    <a:pt x="204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377437" y="654050"/>
              <a:ext cx="1961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358"/>
                    <a:pt x="-1585" y="10716"/>
                    <a:pt x="575" y="14316"/>
                  </a:cubicBezTo>
                  <a:cubicBezTo>
                    <a:pt x="2735" y="17916"/>
                    <a:pt x="11375" y="1975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606600" y="520700"/>
              <a:ext cx="139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6000"/>
                    <a:pt x="8509" y="12000"/>
                    <a:pt x="12109" y="15600"/>
                  </a:cubicBezTo>
                  <a:cubicBezTo>
                    <a:pt x="15709" y="19200"/>
                    <a:pt x="1865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1718529" y="546100"/>
              <a:ext cx="97622" cy="394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45" fill="norm" stroke="1" extrusionOk="0">
                  <a:moveTo>
                    <a:pt x="21196" y="0"/>
                  </a:moveTo>
                  <a:cubicBezTo>
                    <a:pt x="17979" y="2310"/>
                    <a:pt x="14762" y="4620"/>
                    <a:pt x="11775" y="7566"/>
                  </a:cubicBezTo>
                  <a:cubicBezTo>
                    <a:pt x="8787" y="10511"/>
                    <a:pt x="6030" y="14092"/>
                    <a:pt x="4192" y="16171"/>
                  </a:cubicBezTo>
                  <a:cubicBezTo>
                    <a:pt x="2353" y="18250"/>
                    <a:pt x="1434" y="18828"/>
                    <a:pt x="745" y="19636"/>
                  </a:cubicBezTo>
                  <a:cubicBezTo>
                    <a:pt x="56" y="20445"/>
                    <a:pt x="-404" y="21484"/>
                    <a:pt x="515" y="21542"/>
                  </a:cubicBezTo>
                  <a:cubicBezTo>
                    <a:pt x="1434" y="21600"/>
                    <a:pt x="3732" y="20676"/>
                    <a:pt x="6030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911400" y="432594"/>
              <a:ext cx="186267" cy="62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2945" y="1937"/>
                  </a:moveTo>
                  <a:cubicBezTo>
                    <a:pt x="2700" y="1573"/>
                    <a:pt x="2455" y="1209"/>
                    <a:pt x="2945" y="955"/>
                  </a:cubicBezTo>
                  <a:cubicBezTo>
                    <a:pt x="3436" y="700"/>
                    <a:pt x="4664" y="555"/>
                    <a:pt x="7118" y="409"/>
                  </a:cubicBezTo>
                  <a:cubicBezTo>
                    <a:pt x="9573" y="264"/>
                    <a:pt x="13255" y="118"/>
                    <a:pt x="15709" y="46"/>
                  </a:cubicBezTo>
                  <a:cubicBezTo>
                    <a:pt x="18164" y="-27"/>
                    <a:pt x="19391" y="-27"/>
                    <a:pt x="20250" y="155"/>
                  </a:cubicBezTo>
                  <a:cubicBezTo>
                    <a:pt x="21109" y="337"/>
                    <a:pt x="21600" y="700"/>
                    <a:pt x="21600" y="1537"/>
                  </a:cubicBezTo>
                  <a:cubicBezTo>
                    <a:pt x="21600" y="2373"/>
                    <a:pt x="21109" y="3682"/>
                    <a:pt x="20127" y="5646"/>
                  </a:cubicBezTo>
                  <a:cubicBezTo>
                    <a:pt x="19145" y="7609"/>
                    <a:pt x="17673" y="10228"/>
                    <a:pt x="16936" y="12191"/>
                  </a:cubicBezTo>
                  <a:cubicBezTo>
                    <a:pt x="16200" y="14155"/>
                    <a:pt x="16200" y="15464"/>
                    <a:pt x="16691" y="16300"/>
                  </a:cubicBezTo>
                  <a:cubicBezTo>
                    <a:pt x="17182" y="17137"/>
                    <a:pt x="18164" y="17500"/>
                    <a:pt x="19023" y="17900"/>
                  </a:cubicBezTo>
                  <a:cubicBezTo>
                    <a:pt x="19882" y="18300"/>
                    <a:pt x="20618" y="18737"/>
                    <a:pt x="20005" y="19100"/>
                  </a:cubicBezTo>
                  <a:cubicBezTo>
                    <a:pt x="19391" y="19464"/>
                    <a:pt x="17427" y="19755"/>
                    <a:pt x="13868" y="20155"/>
                  </a:cubicBezTo>
                  <a:cubicBezTo>
                    <a:pt x="10309" y="20555"/>
                    <a:pt x="5155" y="21064"/>
                    <a:pt x="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495600" y="72390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476550" y="914400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3158269" y="462854"/>
              <a:ext cx="239032" cy="44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29" fill="norm" stroke="1" extrusionOk="0">
                  <a:moveTo>
                    <a:pt x="21397" y="2467"/>
                  </a:moveTo>
                  <a:cubicBezTo>
                    <a:pt x="21018" y="1757"/>
                    <a:pt x="20639" y="1047"/>
                    <a:pt x="19408" y="540"/>
                  </a:cubicBezTo>
                  <a:cubicBezTo>
                    <a:pt x="18176" y="33"/>
                    <a:pt x="16092" y="-271"/>
                    <a:pt x="13818" y="337"/>
                  </a:cubicBezTo>
                  <a:cubicBezTo>
                    <a:pt x="11544" y="946"/>
                    <a:pt x="9081" y="2467"/>
                    <a:pt x="7186" y="4495"/>
                  </a:cubicBezTo>
                  <a:cubicBezTo>
                    <a:pt x="5292" y="6523"/>
                    <a:pt x="3965" y="9059"/>
                    <a:pt x="2829" y="11442"/>
                  </a:cubicBezTo>
                  <a:cubicBezTo>
                    <a:pt x="1692" y="13825"/>
                    <a:pt x="744" y="16056"/>
                    <a:pt x="271" y="17475"/>
                  </a:cubicBezTo>
                  <a:cubicBezTo>
                    <a:pt x="-203" y="18895"/>
                    <a:pt x="-203" y="19504"/>
                    <a:pt x="1502" y="19960"/>
                  </a:cubicBezTo>
                  <a:cubicBezTo>
                    <a:pt x="3208" y="20416"/>
                    <a:pt x="6618" y="20721"/>
                    <a:pt x="9176" y="20923"/>
                  </a:cubicBezTo>
                  <a:cubicBezTo>
                    <a:pt x="11734" y="21126"/>
                    <a:pt x="13439" y="21228"/>
                    <a:pt x="15144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149650" y="717550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200"/>
                    <a:pt x="5760" y="10800"/>
                    <a:pt x="9360" y="7200"/>
                  </a:cubicBezTo>
                  <a:cubicBezTo>
                    <a:pt x="12960" y="3600"/>
                    <a:pt x="172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474111" y="434748"/>
              <a:ext cx="221640" cy="44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59" fill="norm" stroke="1" extrusionOk="0">
                  <a:moveTo>
                    <a:pt x="21541" y="2336"/>
                  </a:moveTo>
                  <a:cubicBezTo>
                    <a:pt x="21541" y="1716"/>
                    <a:pt x="21541" y="1096"/>
                    <a:pt x="21027" y="682"/>
                  </a:cubicBezTo>
                  <a:cubicBezTo>
                    <a:pt x="20512" y="269"/>
                    <a:pt x="19484" y="62"/>
                    <a:pt x="17221" y="11"/>
                  </a:cubicBezTo>
                  <a:cubicBezTo>
                    <a:pt x="14958" y="-41"/>
                    <a:pt x="11461" y="62"/>
                    <a:pt x="8684" y="889"/>
                  </a:cubicBezTo>
                  <a:cubicBezTo>
                    <a:pt x="5907" y="1716"/>
                    <a:pt x="3850" y="3266"/>
                    <a:pt x="2615" y="5798"/>
                  </a:cubicBezTo>
                  <a:cubicBezTo>
                    <a:pt x="1381" y="8330"/>
                    <a:pt x="970" y="11844"/>
                    <a:pt x="661" y="14273"/>
                  </a:cubicBezTo>
                  <a:cubicBezTo>
                    <a:pt x="352" y="16702"/>
                    <a:pt x="147" y="18045"/>
                    <a:pt x="44" y="18975"/>
                  </a:cubicBezTo>
                  <a:cubicBezTo>
                    <a:pt x="-59" y="19905"/>
                    <a:pt x="-59" y="20422"/>
                    <a:pt x="970" y="20784"/>
                  </a:cubicBezTo>
                  <a:cubicBezTo>
                    <a:pt x="1998" y="21146"/>
                    <a:pt x="4055" y="21352"/>
                    <a:pt x="6112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708450" y="603250"/>
              <a:ext cx="2413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74" y="878"/>
                    <a:pt x="4547" y="1756"/>
                    <a:pt x="7295" y="3776"/>
                  </a:cubicBezTo>
                  <a:cubicBezTo>
                    <a:pt x="10042" y="5795"/>
                    <a:pt x="13263" y="8956"/>
                    <a:pt x="15726" y="12117"/>
                  </a:cubicBezTo>
                  <a:cubicBezTo>
                    <a:pt x="18189" y="15278"/>
                    <a:pt x="19895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810050" y="577850"/>
              <a:ext cx="952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1223"/>
                    <a:pt x="14880" y="2445"/>
                    <a:pt x="11280" y="4891"/>
                  </a:cubicBezTo>
                  <a:cubicBezTo>
                    <a:pt x="7680" y="7336"/>
                    <a:pt x="3840" y="11004"/>
                    <a:pt x="1920" y="13992"/>
                  </a:cubicBezTo>
                  <a:cubicBezTo>
                    <a:pt x="0" y="16981"/>
                    <a:pt x="0" y="19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981500" y="446616"/>
              <a:ext cx="228601" cy="5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63"/>
                  </a:moveTo>
                  <a:cubicBezTo>
                    <a:pt x="2400" y="1033"/>
                    <a:pt x="4800" y="602"/>
                    <a:pt x="7300" y="344"/>
                  </a:cubicBezTo>
                  <a:cubicBezTo>
                    <a:pt x="9800" y="86"/>
                    <a:pt x="12400" y="0"/>
                    <a:pt x="14200" y="0"/>
                  </a:cubicBezTo>
                  <a:cubicBezTo>
                    <a:pt x="16000" y="0"/>
                    <a:pt x="17000" y="86"/>
                    <a:pt x="17800" y="301"/>
                  </a:cubicBezTo>
                  <a:cubicBezTo>
                    <a:pt x="18600" y="516"/>
                    <a:pt x="19200" y="861"/>
                    <a:pt x="19800" y="1850"/>
                  </a:cubicBezTo>
                  <a:cubicBezTo>
                    <a:pt x="20400" y="2840"/>
                    <a:pt x="21000" y="4475"/>
                    <a:pt x="21300" y="6583"/>
                  </a:cubicBezTo>
                  <a:cubicBezTo>
                    <a:pt x="21600" y="8692"/>
                    <a:pt x="21600" y="11273"/>
                    <a:pt x="21600" y="13382"/>
                  </a:cubicBezTo>
                  <a:cubicBezTo>
                    <a:pt x="21600" y="15490"/>
                    <a:pt x="21600" y="17125"/>
                    <a:pt x="19400" y="18416"/>
                  </a:cubicBezTo>
                  <a:cubicBezTo>
                    <a:pt x="17200" y="19707"/>
                    <a:pt x="12800" y="20653"/>
                    <a:pt x="8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476800" y="717550"/>
              <a:ext cx="260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5795" y="18900"/>
                    <a:pt x="11590" y="21600"/>
                    <a:pt x="15190" y="18900"/>
                  </a:cubicBezTo>
                  <a:cubicBezTo>
                    <a:pt x="18790" y="16200"/>
                    <a:pt x="20195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641900" y="635000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23"/>
                    <a:pt x="0" y="11446"/>
                    <a:pt x="3600" y="15046"/>
                  </a:cubicBezTo>
                  <a:cubicBezTo>
                    <a:pt x="7200" y="18646"/>
                    <a:pt x="14400" y="201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006760" y="450850"/>
              <a:ext cx="22569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21524" y="655"/>
                  </a:moveTo>
                  <a:cubicBezTo>
                    <a:pt x="18900" y="327"/>
                    <a:pt x="16275" y="0"/>
                    <a:pt x="13954" y="0"/>
                  </a:cubicBezTo>
                  <a:cubicBezTo>
                    <a:pt x="11632" y="0"/>
                    <a:pt x="9614" y="327"/>
                    <a:pt x="7797" y="1691"/>
                  </a:cubicBezTo>
                  <a:cubicBezTo>
                    <a:pt x="5980" y="3055"/>
                    <a:pt x="4365" y="5455"/>
                    <a:pt x="3154" y="8291"/>
                  </a:cubicBezTo>
                  <a:cubicBezTo>
                    <a:pt x="1943" y="11127"/>
                    <a:pt x="1135" y="14400"/>
                    <a:pt x="631" y="16418"/>
                  </a:cubicBezTo>
                  <a:cubicBezTo>
                    <a:pt x="126" y="18436"/>
                    <a:pt x="-76" y="19200"/>
                    <a:pt x="25" y="19855"/>
                  </a:cubicBezTo>
                  <a:cubicBezTo>
                    <a:pt x="126" y="20509"/>
                    <a:pt x="530" y="21055"/>
                    <a:pt x="3457" y="21327"/>
                  </a:cubicBezTo>
                  <a:cubicBezTo>
                    <a:pt x="6384" y="21600"/>
                    <a:pt x="11834" y="21600"/>
                    <a:pt x="172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4995759" y="675216"/>
              <a:ext cx="166842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1842" y="21600"/>
                  </a:moveTo>
                  <a:cubicBezTo>
                    <a:pt x="762" y="15429"/>
                    <a:pt x="-318" y="9257"/>
                    <a:pt x="87" y="5400"/>
                  </a:cubicBezTo>
                  <a:cubicBezTo>
                    <a:pt x="492" y="1543"/>
                    <a:pt x="2382" y="0"/>
                    <a:pt x="6162" y="0"/>
                  </a:cubicBezTo>
                  <a:cubicBezTo>
                    <a:pt x="9942" y="0"/>
                    <a:pt x="15612" y="1543"/>
                    <a:pt x="21282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302663" y="423370"/>
              <a:ext cx="221888" cy="44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71" fill="norm" stroke="1" extrusionOk="0">
                  <a:moveTo>
                    <a:pt x="21361" y="2545"/>
                  </a:moveTo>
                  <a:cubicBezTo>
                    <a:pt x="19323" y="1730"/>
                    <a:pt x="17286" y="915"/>
                    <a:pt x="15655" y="456"/>
                  </a:cubicBezTo>
                  <a:cubicBezTo>
                    <a:pt x="14025" y="-2"/>
                    <a:pt x="12803" y="-104"/>
                    <a:pt x="11784" y="100"/>
                  </a:cubicBezTo>
                  <a:cubicBezTo>
                    <a:pt x="10765" y="304"/>
                    <a:pt x="9950" y="813"/>
                    <a:pt x="9236" y="2239"/>
                  </a:cubicBezTo>
                  <a:cubicBezTo>
                    <a:pt x="8523" y="3666"/>
                    <a:pt x="7912" y="6009"/>
                    <a:pt x="6689" y="8760"/>
                  </a:cubicBezTo>
                  <a:cubicBezTo>
                    <a:pt x="5467" y="11511"/>
                    <a:pt x="3633" y="14670"/>
                    <a:pt x="2512" y="16554"/>
                  </a:cubicBezTo>
                  <a:cubicBezTo>
                    <a:pt x="1391" y="18439"/>
                    <a:pt x="984" y="19051"/>
                    <a:pt x="576" y="19662"/>
                  </a:cubicBezTo>
                  <a:cubicBezTo>
                    <a:pt x="169" y="20273"/>
                    <a:pt x="-239" y="20885"/>
                    <a:pt x="169" y="21190"/>
                  </a:cubicBezTo>
                  <a:cubicBezTo>
                    <a:pt x="576" y="21496"/>
                    <a:pt x="1799" y="21496"/>
                    <a:pt x="4652" y="21445"/>
                  </a:cubicBezTo>
                  <a:cubicBezTo>
                    <a:pt x="7504" y="21394"/>
                    <a:pt x="11987" y="21292"/>
                    <a:pt x="16470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5619800" y="501650"/>
              <a:ext cx="152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5867"/>
                    <a:pt x="11400" y="11733"/>
                    <a:pt x="15000" y="15333"/>
                  </a:cubicBezTo>
                  <a:cubicBezTo>
                    <a:pt x="18600" y="18933"/>
                    <a:pt x="201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5708700" y="539750"/>
              <a:ext cx="1206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2824"/>
                    <a:pt x="12505" y="5647"/>
                    <a:pt x="8905" y="8894"/>
                  </a:cubicBezTo>
                  <a:cubicBezTo>
                    <a:pt x="5305" y="12141"/>
                    <a:pt x="2653" y="15812"/>
                    <a:pt x="1326" y="18000"/>
                  </a:cubicBezTo>
                  <a:cubicBezTo>
                    <a:pt x="0" y="20188"/>
                    <a:pt x="0" y="208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5835700" y="443037"/>
              <a:ext cx="239184" cy="587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3441" y="1912"/>
                  </a:moveTo>
                  <a:cubicBezTo>
                    <a:pt x="3632" y="1525"/>
                    <a:pt x="3823" y="1138"/>
                    <a:pt x="4970" y="828"/>
                  </a:cubicBezTo>
                  <a:cubicBezTo>
                    <a:pt x="6117" y="518"/>
                    <a:pt x="8219" y="286"/>
                    <a:pt x="10704" y="131"/>
                  </a:cubicBezTo>
                  <a:cubicBezTo>
                    <a:pt x="13189" y="-24"/>
                    <a:pt x="16057" y="-101"/>
                    <a:pt x="18159" y="247"/>
                  </a:cubicBezTo>
                  <a:cubicBezTo>
                    <a:pt x="20262" y="596"/>
                    <a:pt x="21600" y="1370"/>
                    <a:pt x="21600" y="2764"/>
                  </a:cubicBezTo>
                  <a:cubicBezTo>
                    <a:pt x="21600" y="4157"/>
                    <a:pt x="20262" y="6170"/>
                    <a:pt x="18828" y="8415"/>
                  </a:cubicBezTo>
                  <a:cubicBezTo>
                    <a:pt x="17395" y="10660"/>
                    <a:pt x="15865" y="13138"/>
                    <a:pt x="15101" y="14996"/>
                  </a:cubicBezTo>
                  <a:cubicBezTo>
                    <a:pt x="14336" y="16854"/>
                    <a:pt x="14336" y="18093"/>
                    <a:pt x="14527" y="19022"/>
                  </a:cubicBezTo>
                  <a:cubicBezTo>
                    <a:pt x="14719" y="19951"/>
                    <a:pt x="15101" y="20570"/>
                    <a:pt x="14814" y="20957"/>
                  </a:cubicBezTo>
                  <a:cubicBezTo>
                    <a:pt x="14527" y="21344"/>
                    <a:pt x="13572" y="21499"/>
                    <a:pt x="10991" y="21499"/>
                  </a:cubicBezTo>
                  <a:cubicBezTo>
                    <a:pt x="8411" y="21499"/>
                    <a:pt x="4205" y="21344"/>
                    <a:pt x="0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244789" y="1902322"/>
              <a:ext cx="269612" cy="44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79" fill="norm" stroke="1" extrusionOk="0">
                  <a:moveTo>
                    <a:pt x="21495" y="129"/>
                  </a:moveTo>
                  <a:cubicBezTo>
                    <a:pt x="16939" y="27"/>
                    <a:pt x="12383" y="-75"/>
                    <a:pt x="9261" y="78"/>
                  </a:cubicBezTo>
                  <a:cubicBezTo>
                    <a:pt x="6139" y="231"/>
                    <a:pt x="4451" y="638"/>
                    <a:pt x="3186" y="1810"/>
                  </a:cubicBezTo>
                  <a:cubicBezTo>
                    <a:pt x="1920" y="2982"/>
                    <a:pt x="1076" y="4917"/>
                    <a:pt x="570" y="7363"/>
                  </a:cubicBezTo>
                  <a:cubicBezTo>
                    <a:pt x="64" y="9808"/>
                    <a:pt x="-105" y="12763"/>
                    <a:pt x="64" y="15106"/>
                  </a:cubicBezTo>
                  <a:cubicBezTo>
                    <a:pt x="232" y="17450"/>
                    <a:pt x="739" y="19182"/>
                    <a:pt x="2004" y="20200"/>
                  </a:cubicBezTo>
                  <a:cubicBezTo>
                    <a:pt x="3270" y="21219"/>
                    <a:pt x="5295" y="21525"/>
                    <a:pt x="7742" y="21474"/>
                  </a:cubicBezTo>
                  <a:cubicBezTo>
                    <a:pt x="10189" y="21423"/>
                    <a:pt x="13058" y="21016"/>
                    <a:pt x="15926" y="20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228650" y="2159000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8" y="14400"/>
                    <a:pt x="7897" y="7200"/>
                    <a:pt x="11497" y="3600"/>
                  </a:cubicBezTo>
                  <a:cubicBezTo>
                    <a:pt x="15097" y="0"/>
                    <a:pt x="1834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50" y="273050"/>
              <a:ext cx="38101" cy="806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324"/>
                    <a:pt x="0" y="4649"/>
                    <a:pt x="600" y="6888"/>
                  </a:cubicBezTo>
                  <a:cubicBezTo>
                    <a:pt x="1200" y="9128"/>
                    <a:pt x="2400" y="11282"/>
                    <a:pt x="3600" y="13465"/>
                  </a:cubicBezTo>
                  <a:cubicBezTo>
                    <a:pt x="4800" y="15647"/>
                    <a:pt x="6000" y="17858"/>
                    <a:pt x="9000" y="19219"/>
                  </a:cubicBezTo>
                  <a:cubicBezTo>
                    <a:pt x="12000" y="20580"/>
                    <a:pt x="16800" y="210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0" y="0"/>
              <a:ext cx="6243323" cy="1218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4" fill="norm" stroke="1" extrusionOk="0">
                  <a:moveTo>
                    <a:pt x="22" y="5288"/>
                  </a:moveTo>
                  <a:cubicBezTo>
                    <a:pt x="8" y="5100"/>
                    <a:pt x="-7" y="4913"/>
                    <a:pt x="4" y="4781"/>
                  </a:cubicBezTo>
                  <a:cubicBezTo>
                    <a:pt x="15" y="4650"/>
                    <a:pt x="52" y="4575"/>
                    <a:pt x="191" y="4444"/>
                  </a:cubicBezTo>
                  <a:cubicBezTo>
                    <a:pt x="330" y="4312"/>
                    <a:pt x="571" y="4125"/>
                    <a:pt x="831" y="3919"/>
                  </a:cubicBezTo>
                  <a:cubicBezTo>
                    <a:pt x="1091" y="3712"/>
                    <a:pt x="1369" y="3488"/>
                    <a:pt x="1658" y="3300"/>
                  </a:cubicBezTo>
                  <a:cubicBezTo>
                    <a:pt x="1947" y="3112"/>
                    <a:pt x="2247" y="2963"/>
                    <a:pt x="2544" y="2812"/>
                  </a:cubicBezTo>
                  <a:cubicBezTo>
                    <a:pt x="2840" y="2662"/>
                    <a:pt x="3133" y="2513"/>
                    <a:pt x="3404" y="2381"/>
                  </a:cubicBezTo>
                  <a:cubicBezTo>
                    <a:pt x="3675" y="2250"/>
                    <a:pt x="3924" y="2138"/>
                    <a:pt x="4187" y="2025"/>
                  </a:cubicBezTo>
                  <a:cubicBezTo>
                    <a:pt x="4451" y="1912"/>
                    <a:pt x="4729" y="1800"/>
                    <a:pt x="5018" y="1688"/>
                  </a:cubicBezTo>
                  <a:cubicBezTo>
                    <a:pt x="5307" y="1575"/>
                    <a:pt x="5607" y="1462"/>
                    <a:pt x="5911" y="1331"/>
                  </a:cubicBezTo>
                  <a:cubicBezTo>
                    <a:pt x="6215" y="1200"/>
                    <a:pt x="6522" y="1050"/>
                    <a:pt x="6786" y="937"/>
                  </a:cubicBezTo>
                  <a:cubicBezTo>
                    <a:pt x="7049" y="825"/>
                    <a:pt x="7269" y="750"/>
                    <a:pt x="7554" y="637"/>
                  </a:cubicBezTo>
                  <a:cubicBezTo>
                    <a:pt x="7840" y="525"/>
                    <a:pt x="8191" y="375"/>
                    <a:pt x="8476" y="281"/>
                  </a:cubicBezTo>
                  <a:cubicBezTo>
                    <a:pt x="8762" y="187"/>
                    <a:pt x="8981" y="150"/>
                    <a:pt x="9205" y="112"/>
                  </a:cubicBezTo>
                  <a:cubicBezTo>
                    <a:pt x="9428" y="75"/>
                    <a:pt x="9655" y="38"/>
                    <a:pt x="9893" y="19"/>
                  </a:cubicBezTo>
                  <a:cubicBezTo>
                    <a:pt x="10131" y="0"/>
                    <a:pt x="10379" y="0"/>
                    <a:pt x="10621" y="0"/>
                  </a:cubicBezTo>
                  <a:cubicBezTo>
                    <a:pt x="10863" y="0"/>
                    <a:pt x="11097" y="0"/>
                    <a:pt x="11327" y="0"/>
                  </a:cubicBezTo>
                  <a:cubicBezTo>
                    <a:pt x="11558" y="0"/>
                    <a:pt x="11785" y="0"/>
                    <a:pt x="12026" y="0"/>
                  </a:cubicBezTo>
                  <a:cubicBezTo>
                    <a:pt x="12268" y="0"/>
                    <a:pt x="12524" y="0"/>
                    <a:pt x="12780" y="19"/>
                  </a:cubicBezTo>
                  <a:cubicBezTo>
                    <a:pt x="13036" y="38"/>
                    <a:pt x="13293" y="75"/>
                    <a:pt x="13534" y="112"/>
                  </a:cubicBezTo>
                  <a:cubicBezTo>
                    <a:pt x="13776" y="150"/>
                    <a:pt x="14003" y="187"/>
                    <a:pt x="14244" y="244"/>
                  </a:cubicBezTo>
                  <a:cubicBezTo>
                    <a:pt x="14486" y="300"/>
                    <a:pt x="14742" y="375"/>
                    <a:pt x="14987" y="450"/>
                  </a:cubicBezTo>
                  <a:cubicBezTo>
                    <a:pt x="15232" y="525"/>
                    <a:pt x="15467" y="600"/>
                    <a:pt x="15741" y="675"/>
                  </a:cubicBezTo>
                  <a:cubicBezTo>
                    <a:pt x="16016" y="750"/>
                    <a:pt x="16330" y="825"/>
                    <a:pt x="16641" y="881"/>
                  </a:cubicBezTo>
                  <a:cubicBezTo>
                    <a:pt x="16952" y="937"/>
                    <a:pt x="17260" y="975"/>
                    <a:pt x="17542" y="1031"/>
                  </a:cubicBezTo>
                  <a:cubicBezTo>
                    <a:pt x="17823" y="1088"/>
                    <a:pt x="18080" y="1162"/>
                    <a:pt x="18361" y="1219"/>
                  </a:cubicBezTo>
                  <a:cubicBezTo>
                    <a:pt x="18643" y="1275"/>
                    <a:pt x="18951" y="1313"/>
                    <a:pt x="19243" y="1387"/>
                  </a:cubicBezTo>
                  <a:cubicBezTo>
                    <a:pt x="19536" y="1462"/>
                    <a:pt x="19814" y="1575"/>
                    <a:pt x="20078" y="1631"/>
                  </a:cubicBezTo>
                  <a:cubicBezTo>
                    <a:pt x="20341" y="1688"/>
                    <a:pt x="20590" y="1688"/>
                    <a:pt x="20733" y="1650"/>
                  </a:cubicBezTo>
                  <a:cubicBezTo>
                    <a:pt x="20876" y="1612"/>
                    <a:pt x="20912" y="1538"/>
                    <a:pt x="20912" y="1500"/>
                  </a:cubicBezTo>
                  <a:cubicBezTo>
                    <a:pt x="20912" y="1462"/>
                    <a:pt x="20876" y="1462"/>
                    <a:pt x="20861" y="1575"/>
                  </a:cubicBezTo>
                  <a:cubicBezTo>
                    <a:pt x="20846" y="1688"/>
                    <a:pt x="20854" y="1912"/>
                    <a:pt x="20879" y="2550"/>
                  </a:cubicBezTo>
                  <a:cubicBezTo>
                    <a:pt x="20905" y="3188"/>
                    <a:pt x="20949" y="4238"/>
                    <a:pt x="21011" y="5344"/>
                  </a:cubicBezTo>
                  <a:cubicBezTo>
                    <a:pt x="21073" y="6450"/>
                    <a:pt x="21154" y="7612"/>
                    <a:pt x="21220" y="8775"/>
                  </a:cubicBezTo>
                  <a:cubicBezTo>
                    <a:pt x="21286" y="9938"/>
                    <a:pt x="21337" y="11100"/>
                    <a:pt x="21384" y="12413"/>
                  </a:cubicBezTo>
                  <a:cubicBezTo>
                    <a:pt x="21432" y="13725"/>
                    <a:pt x="21476" y="15188"/>
                    <a:pt x="21505" y="16350"/>
                  </a:cubicBezTo>
                  <a:cubicBezTo>
                    <a:pt x="21534" y="17513"/>
                    <a:pt x="21549" y="18375"/>
                    <a:pt x="21564" y="18919"/>
                  </a:cubicBezTo>
                  <a:cubicBezTo>
                    <a:pt x="21578" y="19462"/>
                    <a:pt x="21593" y="19688"/>
                    <a:pt x="21589" y="19875"/>
                  </a:cubicBezTo>
                  <a:cubicBezTo>
                    <a:pt x="21586" y="20062"/>
                    <a:pt x="21564" y="20213"/>
                    <a:pt x="21454" y="20400"/>
                  </a:cubicBezTo>
                  <a:cubicBezTo>
                    <a:pt x="21344" y="20588"/>
                    <a:pt x="21147" y="20812"/>
                    <a:pt x="20931" y="20962"/>
                  </a:cubicBezTo>
                  <a:cubicBezTo>
                    <a:pt x="20715" y="21113"/>
                    <a:pt x="20480" y="21187"/>
                    <a:pt x="20243" y="21244"/>
                  </a:cubicBezTo>
                  <a:cubicBezTo>
                    <a:pt x="20005" y="21300"/>
                    <a:pt x="19763" y="21338"/>
                    <a:pt x="19500" y="21375"/>
                  </a:cubicBezTo>
                  <a:cubicBezTo>
                    <a:pt x="19236" y="21412"/>
                    <a:pt x="18951" y="21450"/>
                    <a:pt x="18647" y="21469"/>
                  </a:cubicBezTo>
                  <a:cubicBezTo>
                    <a:pt x="18343" y="21488"/>
                    <a:pt x="18021" y="21488"/>
                    <a:pt x="17692" y="21488"/>
                  </a:cubicBezTo>
                  <a:cubicBezTo>
                    <a:pt x="17362" y="21488"/>
                    <a:pt x="17026" y="21488"/>
                    <a:pt x="16747" y="21488"/>
                  </a:cubicBezTo>
                  <a:cubicBezTo>
                    <a:pt x="16469" y="21488"/>
                    <a:pt x="16250" y="21488"/>
                    <a:pt x="16026" y="21488"/>
                  </a:cubicBezTo>
                  <a:cubicBezTo>
                    <a:pt x="15803" y="21488"/>
                    <a:pt x="15576" y="21488"/>
                    <a:pt x="15349" y="21488"/>
                  </a:cubicBezTo>
                  <a:cubicBezTo>
                    <a:pt x="15123" y="21488"/>
                    <a:pt x="14896" y="21488"/>
                    <a:pt x="14672" y="21488"/>
                  </a:cubicBezTo>
                  <a:cubicBezTo>
                    <a:pt x="14449" y="21488"/>
                    <a:pt x="14230" y="21488"/>
                    <a:pt x="13959" y="21488"/>
                  </a:cubicBezTo>
                  <a:cubicBezTo>
                    <a:pt x="13688" y="21488"/>
                    <a:pt x="13366" y="21488"/>
                    <a:pt x="13040" y="21488"/>
                  </a:cubicBezTo>
                  <a:cubicBezTo>
                    <a:pt x="12714" y="21488"/>
                    <a:pt x="12385" y="21488"/>
                    <a:pt x="12059" y="21488"/>
                  </a:cubicBezTo>
                  <a:cubicBezTo>
                    <a:pt x="11734" y="21488"/>
                    <a:pt x="11412" y="21488"/>
                    <a:pt x="11082" y="21488"/>
                  </a:cubicBezTo>
                  <a:cubicBezTo>
                    <a:pt x="10753" y="21488"/>
                    <a:pt x="10416" y="21488"/>
                    <a:pt x="10131" y="21488"/>
                  </a:cubicBezTo>
                  <a:cubicBezTo>
                    <a:pt x="9845" y="21488"/>
                    <a:pt x="9611" y="21488"/>
                    <a:pt x="9373" y="21469"/>
                  </a:cubicBezTo>
                  <a:cubicBezTo>
                    <a:pt x="9135" y="21450"/>
                    <a:pt x="8894" y="21412"/>
                    <a:pt x="8663" y="21394"/>
                  </a:cubicBezTo>
                  <a:cubicBezTo>
                    <a:pt x="8432" y="21375"/>
                    <a:pt x="8213" y="21375"/>
                    <a:pt x="7990" y="21394"/>
                  </a:cubicBezTo>
                  <a:cubicBezTo>
                    <a:pt x="7766" y="21412"/>
                    <a:pt x="7539" y="21450"/>
                    <a:pt x="7313" y="21469"/>
                  </a:cubicBezTo>
                  <a:cubicBezTo>
                    <a:pt x="7086" y="21488"/>
                    <a:pt x="6859" y="21488"/>
                    <a:pt x="6584" y="21506"/>
                  </a:cubicBezTo>
                  <a:cubicBezTo>
                    <a:pt x="6310" y="21525"/>
                    <a:pt x="5988" y="21563"/>
                    <a:pt x="5684" y="21581"/>
                  </a:cubicBezTo>
                  <a:cubicBezTo>
                    <a:pt x="5380" y="21600"/>
                    <a:pt x="5095" y="21600"/>
                    <a:pt x="4817" y="21563"/>
                  </a:cubicBezTo>
                  <a:cubicBezTo>
                    <a:pt x="4538" y="21525"/>
                    <a:pt x="4268" y="21450"/>
                    <a:pt x="3975" y="21338"/>
                  </a:cubicBezTo>
                  <a:cubicBezTo>
                    <a:pt x="3682" y="21225"/>
                    <a:pt x="3367" y="21075"/>
                    <a:pt x="3064" y="20925"/>
                  </a:cubicBezTo>
                  <a:cubicBezTo>
                    <a:pt x="2760" y="20775"/>
                    <a:pt x="2467" y="20625"/>
                    <a:pt x="2193" y="20494"/>
                  </a:cubicBezTo>
                  <a:cubicBezTo>
                    <a:pt x="1918" y="20362"/>
                    <a:pt x="1662" y="20250"/>
                    <a:pt x="1384" y="20231"/>
                  </a:cubicBezTo>
                  <a:cubicBezTo>
                    <a:pt x="1106" y="20213"/>
                    <a:pt x="805" y="20287"/>
                    <a:pt x="575" y="20456"/>
                  </a:cubicBezTo>
                  <a:cubicBezTo>
                    <a:pt x="344" y="20625"/>
                    <a:pt x="183" y="20888"/>
                    <a:pt x="22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02079" y="1817915"/>
              <a:ext cx="254644" cy="61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83" fill="norm" stroke="1" extrusionOk="0">
                  <a:moveTo>
                    <a:pt x="20988" y="2149"/>
                  </a:moveTo>
                  <a:cubicBezTo>
                    <a:pt x="21167" y="1780"/>
                    <a:pt x="21345" y="1411"/>
                    <a:pt x="21435" y="1043"/>
                  </a:cubicBezTo>
                  <a:cubicBezTo>
                    <a:pt x="21524" y="674"/>
                    <a:pt x="21524" y="306"/>
                    <a:pt x="20810" y="121"/>
                  </a:cubicBezTo>
                  <a:cubicBezTo>
                    <a:pt x="20096" y="-63"/>
                    <a:pt x="18668" y="-63"/>
                    <a:pt x="16526" y="306"/>
                  </a:cubicBezTo>
                  <a:cubicBezTo>
                    <a:pt x="14384" y="674"/>
                    <a:pt x="11527" y="1411"/>
                    <a:pt x="9385" y="2849"/>
                  </a:cubicBezTo>
                  <a:cubicBezTo>
                    <a:pt x="7243" y="4286"/>
                    <a:pt x="5815" y="6424"/>
                    <a:pt x="4833" y="8525"/>
                  </a:cubicBezTo>
                  <a:cubicBezTo>
                    <a:pt x="3851" y="10626"/>
                    <a:pt x="3316" y="12691"/>
                    <a:pt x="2691" y="14534"/>
                  </a:cubicBezTo>
                  <a:cubicBezTo>
                    <a:pt x="2066" y="16377"/>
                    <a:pt x="1352" y="17998"/>
                    <a:pt x="817" y="18994"/>
                  </a:cubicBezTo>
                  <a:cubicBezTo>
                    <a:pt x="281" y="19989"/>
                    <a:pt x="-76" y="20357"/>
                    <a:pt x="13" y="20689"/>
                  </a:cubicBezTo>
                  <a:cubicBezTo>
                    <a:pt x="103" y="21021"/>
                    <a:pt x="638" y="21316"/>
                    <a:pt x="2780" y="21426"/>
                  </a:cubicBezTo>
                  <a:cubicBezTo>
                    <a:pt x="4922" y="21537"/>
                    <a:pt x="8671" y="21463"/>
                    <a:pt x="12420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889050" y="1987550"/>
              <a:ext cx="2540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238"/>
                    <a:pt x="3600" y="2475"/>
                    <a:pt x="5940" y="4950"/>
                  </a:cubicBezTo>
                  <a:cubicBezTo>
                    <a:pt x="8280" y="7425"/>
                    <a:pt x="11160" y="11138"/>
                    <a:pt x="13320" y="14006"/>
                  </a:cubicBezTo>
                  <a:cubicBezTo>
                    <a:pt x="15480" y="16875"/>
                    <a:pt x="16920" y="18900"/>
                    <a:pt x="18180" y="20025"/>
                  </a:cubicBezTo>
                  <a:cubicBezTo>
                    <a:pt x="19440" y="21150"/>
                    <a:pt x="20520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957239" y="1987550"/>
              <a:ext cx="15406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600" fill="norm" stroke="1" extrusionOk="0">
                  <a:moveTo>
                    <a:pt x="21245" y="0"/>
                  </a:moveTo>
                  <a:cubicBezTo>
                    <a:pt x="17450" y="3434"/>
                    <a:pt x="13656" y="6868"/>
                    <a:pt x="10007" y="10191"/>
                  </a:cubicBezTo>
                  <a:cubicBezTo>
                    <a:pt x="6359" y="13514"/>
                    <a:pt x="2856" y="16726"/>
                    <a:pt x="1250" y="18609"/>
                  </a:cubicBezTo>
                  <a:cubicBezTo>
                    <a:pt x="-355" y="20492"/>
                    <a:pt x="-63" y="21046"/>
                    <a:pt x="2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409750" y="2190750"/>
              <a:ext cx="279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8000"/>
                    <a:pt x="11127" y="14400"/>
                    <a:pt x="14727" y="10800"/>
                  </a:cubicBezTo>
                  <a:cubicBezTo>
                    <a:pt x="18327" y="7200"/>
                    <a:pt x="199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860600" y="1936750"/>
              <a:ext cx="2095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2" y="1059"/>
                    <a:pt x="4364" y="2118"/>
                    <a:pt x="7091" y="4765"/>
                  </a:cubicBezTo>
                  <a:cubicBezTo>
                    <a:pt x="9818" y="7412"/>
                    <a:pt x="13091" y="11647"/>
                    <a:pt x="15600" y="14718"/>
                  </a:cubicBezTo>
                  <a:cubicBezTo>
                    <a:pt x="18109" y="17788"/>
                    <a:pt x="19855" y="196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025137" y="1955799"/>
              <a:ext cx="121214" cy="34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40" fill="norm" stroke="1" extrusionOk="0">
                  <a:moveTo>
                    <a:pt x="21327" y="0"/>
                  </a:moveTo>
                  <a:cubicBezTo>
                    <a:pt x="19465" y="0"/>
                    <a:pt x="17603" y="0"/>
                    <a:pt x="16113" y="520"/>
                  </a:cubicBezTo>
                  <a:cubicBezTo>
                    <a:pt x="14624" y="1041"/>
                    <a:pt x="13506" y="2082"/>
                    <a:pt x="12017" y="4880"/>
                  </a:cubicBezTo>
                  <a:cubicBezTo>
                    <a:pt x="10527" y="7677"/>
                    <a:pt x="8665" y="12231"/>
                    <a:pt x="7175" y="15094"/>
                  </a:cubicBezTo>
                  <a:cubicBezTo>
                    <a:pt x="5686" y="17957"/>
                    <a:pt x="4568" y="19128"/>
                    <a:pt x="3265" y="20039"/>
                  </a:cubicBezTo>
                  <a:cubicBezTo>
                    <a:pt x="1961" y="20949"/>
                    <a:pt x="472" y="21600"/>
                    <a:pt x="99" y="21405"/>
                  </a:cubicBezTo>
                  <a:cubicBezTo>
                    <a:pt x="-273" y="21210"/>
                    <a:pt x="472" y="20169"/>
                    <a:pt x="1217" y="19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241600" y="1764079"/>
              <a:ext cx="201755" cy="706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73" fill="norm" stroke="1" extrusionOk="0">
                  <a:moveTo>
                    <a:pt x="0" y="1008"/>
                  </a:moveTo>
                  <a:cubicBezTo>
                    <a:pt x="675" y="749"/>
                    <a:pt x="1350" y="490"/>
                    <a:pt x="3938" y="296"/>
                  </a:cubicBezTo>
                  <a:cubicBezTo>
                    <a:pt x="6525" y="102"/>
                    <a:pt x="11025" y="-27"/>
                    <a:pt x="13725" y="5"/>
                  </a:cubicBezTo>
                  <a:cubicBezTo>
                    <a:pt x="16425" y="38"/>
                    <a:pt x="17325" y="232"/>
                    <a:pt x="17888" y="1072"/>
                  </a:cubicBezTo>
                  <a:cubicBezTo>
                    <a:pt x="18450" y="1913"/>
                    <a:pt x="18675" y="3401"/>
                    <a:pt x="18675" y="5147"/>
                  </a:cubicBezTo>
                  <a:cubicBezTo>
                    <a:pt x="18675" y="6893"/>
                    <a:pt x="18450" y="8898"/>
                    <a:pt x="18225" y="10935"/>
                  </a:cubicBezTo>
                  <a:cubicBezTo>
                    <a:pt x="18000" y="12972"/>
                    <a:pt x="17775" y="15041"/>
                    <a:pt x="18337" y="16464"/>
                  </a:cubicBezTo>
                  <a:cubicBezTo>
                    <a:pt x="18900" y="17887"/>
                    <a:pt x="20250" y="18663"/>
                    <a:pt x="20925" y="19213"/>
                  </a:cubicBezTo>
                  <a:cubicBezTo>
                    <a:pt x="21600" y="19762"/>
                    <a:pt x="21600" y="20086"/>
                    <a:pt x="21037" y="20312"/>
                  </a:cubicBezTo>
                  <a:cubicBezTo>
                    <a:pt x="20475" y="20538"/>
                    <a:pt x="19350" y="20668"/>
                    <a:pt x="16088" y="20862"/>
                  </a:cubicBezTo>
                  <a:cubicBezTo>
                    <a:pt x="12825" y="21056"/>
                    <a:pt x="7425" y="21314"/>
                    <a:pt x="2025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679750" y="2076450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2679750" y="2235200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359200" y="1957076"/>
              <a:ext cx="254001" cy="492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21600" y="2151"/>
                  </a:moveTo>
                  <a:cubicBezTo>
                    <a:pt x="21600" y="1691"/>
                    <a:pt x="21600" y="1232"/>
                    <a:pt x="21060" y="864"/>
                  </a:cubicBezTo>
                  <a:cubicBezTo>
                    <a:pt x="20520" y="496"/>
                    <a:pt x="19440" y="221"/>
                    <a:pt x="17550" y="83"/>
                  </a:cubicBezTo>
                  <a:cubicBezTo>
                    <a:pt x="15660" y="-55"/>
                    <a:pt x="12960" y="-55"/>
                    <a:pt x="10620" y="359"/>
                  </a:cubicBezTo>
                  <a:cubicBezTo>
                    <a:pt x="8280" y="772"/>
                    <a:pt x="6300" y="1599"/>
                    <a:pt x="5040" y="3116"/>
                  </a:cubicBezTo>
                  <a:cubicBezTo>
                    <a:pt x="3780" y="4633"/>
                    <a:pt x="3240" y="6839"/>
                    <a:pt x="2520" y="9458"/>
                  </a:cubicBezTo>
                  <a:cubicBezTo>
                    <a:pt x="1800" y="12078"/>
                    <a:pt x="900" y="15111"/>
                    <a:pt x="450" y="16857"/>
                  </a:cubicBezTo>
                  <a:cubicBezTo>
                    <a:pt x="0" y="18604"/>
                    <a:pt x="0" y="19063"/>
                    <a:pt x="0" y="19569"/>
                  </a:cubicBezTo>
                  <a:cubicBezTo>
                    <a:pt x="0" y="20074"/>
                    <a:pt x="0" y="20626"/>
                    <a:pt x="450" y="20994"/>
                  </a:cubicBezTo>
                  <a:cubicBezTo>
                    <a:pt x="900" y="21361"/>
                    <a:pt x="1800" y="21545"/>
                    <a:pt x="4320" y="21269"/>
                  </a:cubicBezTo>
                  <a:cubicBezTo>
                    <a:pt x="6840" y="20994"/>
                    <a:pt x="10980" y="20258"/>
                    <a:pt x="15120" y="1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403650" y="2190750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" y="18000"/>
                    <a:pt x="600" y="14400"/>
                    <a:pt x="4200" y="10800"/>
                  </a:cubicBezTo>
                  <a:cubicBezTo>
                    <a:pt x="7800" y="7200"/>
                    <a:pt x="147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613200" y="1985832"/>
              <a:ext cx="254001" cy="451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1589"/>
                  </a:moveTo>
                  <a:cubicBezTo>
                    <a:pt x="21240" y="1087"/>
                    <a:pt x="20880" y="584"/>
                    <a:pt x="19620" y="283"/>
                  </a:cubicBezTo>
                  <a:cubicBezTo>
                    <a:pt x="18360" y="-19"/>
                    <a:pt x="16200" y="-119"/>
                    <a:pt x="14220" y="182"/>
                  </a:cubicBezTo>
                  <a:cubicBezTo>
                    <a:pt x="12240" y="484"/>
                    <a:pt x="10440" y="1187"/>
                    <a:pt x="8910" y="2694"/>
                  </a:cubicBezTo>
                  <a:cubicBezTo>
                    <a:pt x="7380" y="4201"/>
                    <a:pt x="6120" y="6512"/>
                    <a:pt x="4680" y="9174"/>
                  </a:cubicBezTo>
                  <a:cubicBezTo>
                    <a:pt x="3240" y="11836"/>
                    <a:pt x="1620" y="14850"/>
                    <a:pt x="810" y="16709"/>
                  </a:cubicBezTo>
                  <a:cubicBezTo>
                    <a:pt x="0" y="18568"/>
                    <a:pt x="0" y="19271"/>
                    <a:pt x="0" y="19874"/>
                  </a:cubicBezTo>
                  <a:cubicBezTo>
                    <a:pt x="0" y="20476"/>
                    <a:pt x="0" y="20979"/>
                    <a:pt x="540" y="21230"/>
                  </a:cubicBezTo>
                  <a:cubicBezTo>
                    <a:pt x="1080" y="21481"/>
                    <a:pt x="2160" y="21481"/>
                    <a:pt x="4410" y="21180"/>
                  </a:cubicBezTo>
                  <a:cubicBezTo>
                    <a:pt x="6660" y="20878"/>
                    <a:pt x="10080" y="20275"/>
                    <a:pt x="13500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3867200" y="2146300"/>
              <a:ext cx="1270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937"/>
                    <a:pt x="8640" y="9874"/>
                    <a:pt x="12240" y="13474"/>
                  </a:cubicBezTo>
                  <a:cubicBezTo>
                    <a:pt x="15840" y="17074"/>
                    <a:pt x="18720" y="19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906459" y="2171700"/>
              <a:ext cx="10044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0"/>
                  </a:moveTo>
                  <a:cubicBezTo>
                    <a:pt x="17303" y="1440"/>
                    <a:pt x="13253" y="2880"/>
                    <a:pt x="9653" y="5863"/>
                  </a:cubicBezTo>
                  <a:cubicBezTo>
                    <a:pt x="6053" y="8846"/>
                    <a:pt x="2903" y="13371"/>
                    <a:pt x="1328" y="16149"/>
                  </a:cubicBezTo>
                  <a:cubicBezTo>
                    <a:pt x="-247" y="18926"/>
                    <a:pt x="-247" y="19954"/>
                    <a:pt x="428" y="20571"/>
                  </a:cubicBezTo>
                  <a:cubicBezTo>
                    <a:pt x="1103" y="21189"/>
                    <a:pt x="2453" y="21394"/>
                    <a:pt x="38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089450" y="2011819"/>
              <a:ext cx="236892" cy="42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50" fill="norm" stroke="1" extrusionOk="0">
                  <a:moveTo>
                    <a:pt x="0" y="2944"/>
                  </a:moveTo>
                  <a:cubicBezTo>
                    <a:pt x="191" y="2409"/>
                    <a:pt x="382" y="1875"/>
                    <a:pt x="2007" y="1287"/>
                  </a:cubicBezTo>
                  <a:cubicBezTo>
                    <a:pt x="3632" y="699"/>
                    <a:pt x="6690" y="57"/>
                    <a:pt x="9175" y="3"/>
                  </a:cubicBezTo>
                  <a:cubicBezTo>
                    <a:pt x="11660" y="-50"/>
                    <a:pt x="13572" y="485"/>
                    <a:pt x="14432" y="1447"/>
                  </a:cubicBezTo>
                  <a:cubicBezTo>
                    <a:pt x="15292" y="2409"/>
                    <a:pt x="15101" y="3800"/>
                    <a:pt x="14814" y="5564"/>
                  </a:cubicBezTo>
                  <a:cubicBezTo>
                    <a:pt x="14527" y="7328"/>
                    <a:pt x="14145" y="9467"/>
                    <a:pt x="14719" y="11445"/>
                  </a:cubicBezTo>
                  <a:cubicBezTo>
                    <a:pt x="15292" y="13423"/>
                    <a:pt x="16821" y="15241"/>
                    <a:pt x="18064" y="16471"/>
                  </a:cubicBezTo>
                  <a:cubicBezTo>
                    <a:pt x="19306" y="17700"/>
                    <a:pt x="20262" y="18342"/>
                    <a:pt x="20835" y="18930"/>
                  </a:cubicBezTo>
                  <a:cubicBezTo>
                    <a:pt x="21409" y="19518"/>
                    <a:pt x="21600" y="20053"/>
                    <a:pt x="21122" y="20427"/>
                  </a:cubicBezTo>
                  <a:cubicBezTo>
                    <a:pt x="20644" y="20801"/>
                    <a:pt x="19497" y="21015"/>
                    <a:pt x="17586" y="21176"/>
                  </a:cubicBezTo>
                  <a:cubicBezTo>
                    <a:pt x="15674" y="21336"/>
                    <a:pt x="12998" y="21443"/>
                    <a:pt x="10322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5176093" y="2049739"/>
              <a:ext cx="234158" cy="44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84" fill="norm" stroke="1" extrusionOk="0">
                  <a:moveTo>
                    <a:pt x="21527" y="1880"/>
                  </a:moveTo>
                  <a:cubicBezTo>
                    <a:pt x="21138" y="1375"/>
                    <a:pt x="20749" y="870"/>
                    <a:pt x="19289" y="467"/>
                  </a:cubicBezTo>
                  <a:cubicBezTo>
                    <a:pt x="17830" y="63"/>
                    <a:pt x="15300" y="-240"/>
                    <a:pt x="12673" y="265"/>
                  </a:cubicBezTo>
                  <a:cubicBezTo>
                    <a:pt x="10046" y="769"/>
                    <a:pt x="7322" y="2081"/>
                    <a:pt x="5473" y="3999"/>
                  </a:cubicBezTo>
                  <a:cubicBezTo>
                    <a:pt x="3624" y="5917"/>
                    <a:pt x="2651" y="8440"/>
                    <a:pt x="1873" y="10964"/>
                  </a:cubicBezTo>
                  <a:cubicBezTo>
                    <a:pt x="1095" y="13487"/>
                    <a:pt x="511" y="16010"/>
                    <a:pt x="219" y="17575"/>
                  </a:cubicBezTo>
                  <a:cubicBezTo>
                    <a:pt x="-73" y="19139"/>
                    <a:pt x="-73" y="19745"/>
                    <a:pt x="219" y="20250"/>
                  </a:cubicBezTo>
                  <a:cubicBezTo>
                    <a:pt x="511" y="20754"/>
                    <a:pt x="1095" y="21158"/>
                    <a:pt x="2457" y="21259"/>
                  </a:cubicBezTo>
                  <a:cubicBezTo>
                    <a:pt x="3819" y="21360"/>
                    <a:pt x="5959" y="21158"/>
                    <a:pt x="8197" y="20754"/>
                  </a:cubicBezTo>
                  <a:cubicBezTo>
                    <a:pt x="10435" y="20351"/>
                    <a:pt x="12770" y="19745"/>
                    <a:pt x="15105" y="19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5175300" y="2317750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2" y="16364"/>
                    <a:pt x="6503" y="11127"/>
                    <a:pt x="10103" y="7527"/>
                  </a:cubicBezTo>
                  <a:cubicBezTo>
                    <a:pt x="13703" y="3927"/>
                    <a:pt x="1765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5498812" y="2073587"/>
              <a:ext cx="247989" cy="40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54" fill="norm" stroke="1" extrusionOk="0">
                  <a:moveTo>
                    <a:pt x="21266" y="2166"/>
                  </a:moveTo>
                  <a:cubicBezTo>
                    <a:pt x="18725" y="1271"/>
                    <a:pt x="16184" y="376"/>
                    <a:pt x="14005" y="96"/>
                  </a:cubicBezTo>
                  <a:cubicBezTo>
                    <a:pt x="11827" y="-184"/>
                    <a:pt x="10012" y="152"/>
                    <a:pt x="8651" y="1103"/>
                  </a:cubicBezTo>
                  <a:cubicBezTo>
                    <a:pt x="7290" y="2054"/>
                    <a:pt x="6382" y="3621"/>
                    <a:pt x="5565" y="5692"/>
                  </a:cubicBezTo>
                  <a:cubicBezTo>
                    <a:pt x="4748" y="7762"/>
                    <a:pt x="4022" y="10336"/>
                    <a:pt x="3115" y="12631"/>
                  </a:cubicBezTo>
                  <a:cubicBezTo>
                    <a:pt x="2207" y="14925"/>
                    <a:pt x="1118" y="16939"/>
                    <a:pt x="483" y="18394"/>
                  </a:cubicBezTo>
                  <a:cubicBezTo>
                    <a:pt x="-152" y="19849"/>
                    <a:pt x="-334" y="20744"/>
                    <a:pt x="1027" y="21080"/>
                  </a:cubicBezTo>
                  <a:cubicBezTo>
                    <a:pt x="2389" y="21416"/>
                    <a:pt x="5293" y="21192"/>
                    <a:pt x="7653" y="21024"/>
                  </a:cubicBezTo>
                  <a:cubicBezTo>
                    <a:pt x="10012" y="20856"/>
                    <a:pt x="11827" y="20744"/>
                    <a:pt x="13642" y="20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5835700" y="2159000"/>
              <a:ext cx="1206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3857"/>
                    <a:pt x="7579" y="7714"/>
                    <a:pt x="11179" y="11314"/>
                  </a:cubicBezTo>
                  <a:cubicBezTo>
                    <a:pt x="14779" y="14914"/>
                    <a:pt x="18189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5937250" y="2171700"/>
              <a:ext cx="1016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21170" y="0"/>
                  </a:moveTo>
                  <a:cubicBezTo>
                    <a:pt x="15880" y="2492"/>
                    <a:pt x="10590" y="4985"/>
                    <a:pt x="6843" y="7962"/>
                  </a:cubicBezTo>
                  <a:cubicBezTo>
                    <a:pt x="3097" y="10938"/>
                    <a:pt x="892" y="14400"/>
                    <a:pt x="231" y="16754"/>
                  </a:cubicBezTo>
                  <a:cubicBezTo>
                    <a:pt x="-430" y="19108"/>
                    <a:pt x="452" y="20354"/>
                    <a:pt x="1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6077000" y="2096558"/>
              <a:ext cx="163546" cy="51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56" fill="norm" stroke="1" extrusionOk="0">
                  <a:moveTo>
                    <a:pt x="2492" y="2356"/>
                  </a:moveTo>
                  <a:cubicBezTo>
                    <a:pt x="2492" y="1912"/>
                    <a:pt x="2492" y="1467"/>
                    <a:pt x="4154" y="1067"/>
                  </a:cubicBezTo>
                  <a:cubicBezTo>
                    <a:pt x="5815" y="667"/>
                    <a:pt x="9138" y="312"/>
                    <a:pt x="11631" y="134"/>
                  </a:cubicBezTo>
                  <a:cubicBezTo>
                    <a:pt x="14123" y="-44"/>
                    <a:pt x="15785" y="-44"/>
                    <a:pt x="17308" y="134"/>
                  </a:cubicBezTo>
                  <a:cubicBezTo>
                    <a:pt x="18831" y="312"/>
                    <a:pt x="20215" y="667"/>
                    <a:pt x="20908" y="1823"/>
                  </a:cubicBezTo>
                  <a:cubicBezTo>
                    <a:pt x="21600" y="2978"/>
                    <a:pt x="21600" y="4934"/>
                    <a:pt x="20631" y="7423"/>
                  </a:cubicBezTo>
                  <a:cubicBezTo>
                    <a:pt x="19662" y="9912"/>
                    <a:pt x="17723" y="12934"/>
                    <a:pt x="16892" y="15023"/>
                  </a:cubicBezTo>
                  <a:cubicBezTo>
                    <a:pt x="16062" y="17112"/>
                    <a:pt x="16338" y="18267"/>
                    <a:pt x="15785" y="18978"/>
                  </a:cubicBezTo>
                  <a:cubicBezTo>
                    <a:pt x="15231" y="19689"/>
                    <a:pt x="13846" y="19956"/>
                    <a:pt x="11077" y="20312"/>
                  </a:cubicBezTo>
                  <a:cubicBezTo>
                    <a:pt x="8308" y="20667"/>
                    <a:pt x="4154" y="21112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4527600" y="2296583"/>
              <a:ext cx="2667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0800"/>
                    <a:pt x="12343" y="0"/>
                    <a:pt x="15943" y="0"/>
                  </a:cubicBezTo>
                  <a:cubicBezTo>
                    <a:pt x="19543" y="0"/>
                    <a:pt x="205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7888638" y="243003"/>
              <a:ext cx="300796" cy="703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28" fill="norm" stroke="1" extrusionOk="0">
                  <a:moveTo>
                    <a:pt x="12100" y="2849"/>
                  </a:moveTo>
                  <a:cubicBezTo>
                    <a:pt x="11345" y="2914"/>
                    <a:pt x="10589" y="2978"/>
                    <a:pt x="9532" y="3043"/>
                  </a:cubicBezTo>
                  <a:cubicBezTo>
                    <a:pt x="8475" y="3107"/>
                    <a:pt x="7115" y="3172"/>
                    <a:pt x="6360" y="2849"/>
                  </a:cubicBezTo>
                  <a:cubicBezTo>
                    <a:pt x="5605" y="2527"/>
                    <a:pt x="5454" y="1818"/>
                    <a:pt x="5605" y="1334"/>
                  </a:cubicBezTo>
                  <a:cubicBezTo>
                    <a:pt x="5756" y="851"/>
                    <a:pt x="6209" y="593"/>
                    <a:pt x="6738" y="367"/>
                  </a:cubicBezTo>
                  <a:cubicBezTo>
                    <a:pt x="7266" y="141"/>
                    <a:pt x="7871" y="-52"/>
                    <a:pt x="8475" y="12"/>
                  </a:cubicBezTo>
                  <a:cubicBezTo>
                    <a:pt x="9079" y="77"/>
                    <a:pt x="9683" y="399"/>
                    <a:pt x="10136" y="1334"/>
                  </a:cubicBezTo>
                  <a:cubicBezTo>
                    <a:pt x="10589" y="2269"/>
                    <a:pt x="10892" y="3817"/>
                    <a:pt x="10816" y="5364"/>
                  </a:cubicBezTo>
                  <a:cubicBezTo>
                    <a:pt x="10741" y="6912"/>
                    <a:pt x="10287" y="8459"/>
                    <a:pt x="9155" y="9781"/>
                  </a:cubicBezTo>
                  <a:cubicBezTo>
                    <a:pt x="8022" y="11103"/>
                    <a:pt x="6209" y="12199"/>
                    <a:pt x="4925" y="12844"/>
                  </a:cubicBezTo>
                  <a:cubicBezTo>
                    <a:pt x="3641" y="13488"/>
                    <a:pt x="2886" y="13682"/>
                    <a:pt x="2131" y="13746"/>
                  </a:cubicBezTo>
                  <a:cubicBezTo>
                    <a:pt x="1375" y="13811"/>
                    <a:pt x="620" y="13746"/>
                    <a:pt x="243" y="13553"/>
                  </a:cubicBezTo>
                  <a:cubicBezTo>
                    <a:pt x="-135" y="13359"/>
                    <a:pt x="-135" y="13037"/>
                    <a:pt x="696" y="12263"/>
                  </a:cubicBezTo>
                  <a:cubicBezTo>
                    <a:pt x="1527" y="11489"/>
                    <a:pt x="3188" y="10264"/>
                    <a:pt x="5982" y="8717"/>
                  </a:cubicBezTo>
                  <a:cubicBezTo>
                    <a:pt x="8777" y="7169"/>
                    <a:pt x="12704" y="5300"/>
                    <a:pt x="15272" y="4139"/>
                  </a:cubicBezTo>
                  <a:cubicBezTo>
                    <a:pt x="17840" y="2978"/>
                    <a:pt x="19048" y="2527"/>
                    <a:pt x="19955" y="2172"/>
                  </a:cubicBezTo>
                  <a:cubicBezTo>
                    <a:pt x="20861" y="1818"/>
                    <a:pt x="21465" y="1560"/>
                    <a:pt x="21465" y="1624"/>
                  </a:cubicBezTo>
                  <a:cubicBezTo>
                    <a:pt x="21465" y="1689"/>
                    <a:pt x="20861" y="2076"/>
                    <a:pt x="19501" y="3365"/>
                  </a:cubicBezTo>
                  <a:cubicBezTo>
                    <a:pt x="18142" y="4655"/>
                    <a:pt x="16027" y="6847"/>
                    <a:pt x="14592" y="8943"/>
                  </a:cubicBezTo>
                  <a:cubicBezTo>
                    <a:pt x="13157" y="11038"/>
                    <a:pt x="12402" y="13037"/>
                    <a:pt x="11949" y="14939"/>
                  </a:cubicBezTo>
                  <a:cubicBezTo>
                    <a:pt x="11496" y="16841"/>
                    <a:pt x="11345" y="18647"/>
                    <a:pt x="11345" y="19710"/>
                  </a:cubicBezTo>
                  <a:cubicBezTo>
                    <a:pt x="11345" y="20774"/>
                    <a:pt x="11496" y="21097"/>
                    <a:pt x="11949" y="21290"/>
                  </a:cubicBezTo>
                  <a:cubicBezTo>
                    <a:pt x="12402" y="21484"/>
                    <a:pt x="13157" y="21548"/>
                    <a:pt x="14139" y="20968"/>
                  </a:cubicBezTo>
                  <a:cubicBezTo>
                    <a:pt x="15121" y="20387"/>
                    <a:pt x="16329" y="19162"/>
                    <a:pt x="16858" y="17873"/>
                  </a:cubicBezTo>
                  <a:cubicBezTo>
                    <a:pt x="17387" y="16583"/>
                    <a:pt x="17236" y="15229"/>
                    <a:pt x="16556" y="14359"/>
                  </a:cubicBezTo>
                  <a:cubicBezTo>
                    <a:pt x="15876" y="13488"/>
                    <a:pt x="14668" y="13101"/>
                    <a:pt x="14668" y="12811"/>
                  </a:cubicBezTo>
                  <a:cubicBezTo>
                    <a:pt x="14668" y="12521"/>
                    <a:pt x="15876" y="12328"/>
                    <a:pt x="17085" y="12134"/>
                  </a:cubicBezTo>
                  <a:cubicBezTo>
                    <a:pt x="18293" y="11941"/>
                    <a:pt x="19501" y="11747"/>
                    <a:pt x="20710" y="1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8536201" y="454994"/>
              <a:ext cx="137950" cy="18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34" fill="norm" stroke="1" extrusionOk="0">
                  <a:moveTo>
                    <a:pt x="21329" y="2384"/>
                  </a:moveTo>
                  <a:cubicBezTo>
                    <a:pt x="20020" y="1435"/>
                    <a:pt x="18711" y="485"/>
                    <a:pt x="17238" y="129"/>
                  </a:cubicBezTo>
                  <a:cubicBezTo>
                    <a:pt x="15765" y="-227"/>
                    <a:pt x="14129" y="10"/>
                    <a:pt x="11184" y="2740"/>
                  </a:cubicBezTo>
                  <a:cubicBezTo>
                    <a:pt x="8238" y="5470"/>
                    <a:pt x="3984" y="10692"/>
                    <a:pt x="1856" y="13896"/>
                  </a:cubicBezTo>
                  <a:cubicBezTo>
                    <a:pt x="-271" y="17100"/>
                    <a:pt x="-271" y="18287"/>
                    <a:pt x="384" y="19237"/>
                  </a:cubicBezTo>
                  <a:cubicBezTo>
                    <a:pt x="1038" y="20186"/>
                    <a:pt x="2347" y="20898"/>
                    <a:pt x="4802" y="21136"/>
                  </a:cubicBezTo>
                  <a:cubicBezTo>
                    <a:pt x="7256" y="21373"/>
                    <a:pt x="10856" y="21136"/>
                    <a:pt x="14456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8998000" y="527050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8953550" y="448733"/>
              <a:ext cx="381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1200" y="12960"/>
                    <a:pt x="2400" y="5400"/>
                    <a:pt x="6000" y="2160"/>
                  </a:cubicBezTo>
                  <a:cubicBezTo>
                    <a:pt x="9600" y="-1080"/>
                    <a:pt x="156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9029510" y="450305"/>
              <a:ext cx="90272" cy="202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329" fill="norm" stroke="1" extrusionOk="0">
                  <a:moveTo>
                    <a:pt x="20214" y="2062"/>
                  </a:moveTo>
                  <a:cubicBezTo>
                    <a:pt x="18774" y="1171"/>
                    <a:pt x="17334" y="280"/>
                    <a:pt x="13974" y="58"/>
                  </a:cubicBezTo>
                  <a:cubicBezTo>
                    <a:pt x="10614" y="-165"/>
                    <a:pt x="5334" y="280"/>
                    <a:pt x="2454" y="1060"/>
                  </a:cubicBezTo>
                  <a:cubicBezTo>
                    <a:pt x="-426" y="1839"/>
                    <a:pt x="-906" y="2953"/>
                    <a:pt x="1734" y="5402"/>
                  </a:cubicBezTo>
                  <a:cubicBezTo>
                    <a:pt x="4374" y="7851"/>
                    <a:pt x="10134" y="11637"/>
                    <a:pt x="14214" y="14198"/>
                  </a:cubicBezTo>
                  <a:cubicBezTo>
                    <a:pt x="18294" y="16759"/>
                    <a:pt x="20694" y="18095"/>
                    <a:pt x="20454" y="19097"/>
                  </a:cubicBezTo>
                  <a:cubicBezTo>
                    <a:pt x="20214" y="20099"/>
                    <a:pt x="17334" y="20767"/>
                    <a:pt x="14214" y="21101"/>
                  </a:cubicBezTo>
                  <a:cubicBezTo>
                    <a:pt x="11094" y="21435"/>
                    <a:pt x="7734" y="21435"/>
                    <a:pt x="6294" y="20878"/>
                  </a:cubicBezTo>
                  <a:cubicBezTo>
                    <a:pt x="4854" y="20322"/>
                    <a:pt x="5334" y="19208"/>
                    <a:pt x="5814" y="18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9348696" y="493418"/>
              <a:ext cx="138255" cy="122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840" fill="norm" stroke="1" extrusionOk="0">
                  <a:moveTo>
                    <a:pt x="16467" y="6800"/>
                  </a:moveTo>
                  <a:cubicBezTo>
                    <a:pt x="15812" y="5000"/>
                    <a:pt x="15158" y="3200"/>
                    <a:pt x="13358" y="1760"/>
                  </a:cubicBezTo>
                  <a:cubicBezTo>
                    <a:pt x="11558" y="320"/>
                    <a:pt x="8612" y="-760"/>
                    <a:pt x="6158" y="680"/>
                  </a:cubicBezTo>
                  <a:cubicBezTo>
                    <a:pt x="3703" y="2120"/>
                    <a:pt x="1740" y="6080"/>
                    <a:pt x="758" y="9320"/>
                  </a:cubicBezTo>
                  <a:cubicBezTo>
                    <a:pt x="-224" y="12560"/>
                    <a:pt x="-224" y="15080"/>
                    <a:pt x="594" y="16520"/>
                  </a:cubicBezTo>
                  <a:cubicBezTo>
                    <a:pt x="1412" y="17960"/>
                    <a:pt x="3049" y="18320"/>
                    <a:pt x="4521" y="17780"/>
                  </a:cubicBezTo>
                  <a:cubicBezTo>
                    <a:pt x="5994" y="17240"/>
                    <a:pt x="7303" y="15800"/>
                    <a:pt x="9267" y="13280"/>
                  </a:cubicBezTo>
                  <a:cubicBezTo>
                    <a:pt x="11231" y="10760"/>
                    <a:pt x="13849" y="7160"/>
                    <a:pt x="15158" y="6440"/>
                  </a:cubicBezTo>
                  <a:cubicBezTo>
                    <a:pt x="16467" y="5720"/>
                    <a:pt x="16467" y="7880"/>
                    <a:pt x="17285" y="10760"/>
                  </a:cubicBezTo>
                  <a:cubicBezTo>
                    <a:pt x="18103" y="13640"/>
                    <a:pt x="19740" y="17240"/>
                    <a:pt x="21376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9806566" y="491174"/>
              <a:ext cx="137585" cy="211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21600" y="2953"/>
                  </a:moveTo>
                  <a:cubicBezTo>
                    <a:pt x="21268" y="1895"/>
                    <a:pt x="20935" y="836"/>
                    <a:pt x="19938" y="306"/>
                  </a:cubicBezTo>
                  <a:cubicBezTo>
                    <a:pt x="18942" y="-223"/>
                    <a:pt x="17280" y="-223"/>
                    <a:pt x="14289" y="1577"/>
                  </a:cubicBezTo>
                  <a:cubicBezTo>
                    <a:pt x="11298" y="3377"/>
                    <a:pt x="6978" y="6977"/>
                    <a:pt x="4154" y="10365"/>
                  </a:cubicBezTo>
                  <a:cubicBezTo>
                    <a:pt x="1329" y="13753"/>
                    <a:pt x="0" y="16930"/>
                    <a:pt x="0" y="18836"/>
                  </a:cubicBezTo>
                  <a:cubicBezTo>
                    <a:pt x="0" y="20742"/>
                    <a:pt x="1329" y="21377"/>
                    <a:pt x="4320" y="21165"/>
                  </a:cubicBezTo>
                  <a:cubicBezTo>
                    <a:pt x="7311" y="20953"/>
                    <a:pt x="11963" y="19895"/>
                    <a:pt x="16615" y="1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9922583" y="539750"/>
              <a:ext cx="98983" cy="14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42" fill="norm" stroke="1" extrusionOk="0">
                  <a:moveTo>
                    <a:pt x="19435" y="0"/>
                  </a:moveTo>
                  <a:cubicBezTo>
                    <a:pt x="14485" y="1588"/>
                    <a:pt x="9535" y="3176"/>
                    <a:pt x="6160" y="5876"/>
                  </a:cubicBezTo>
                  <a:cubicBezTo>
                    <a:pt x="2785" y="8576"/>
                    <a:pt x="985" y="12388"/>
                    <a:pt x="310" y="15088"/>
                  </a:cubicBezTo>
                  <a:cubicBezTo>
                    <a:pt x="-365" y="17788"/>
                    <a:pt x="85" y="19376"/>
                    <a:pt x="1435" y="20329"/>
                  </a:cubicBezTo>
                  <a:cubicBezTo>
                    <a:pt x="2785" y="21282"/>
                    <a:pt x="5035" y="21600"/>
                    <a:pt x="8185" y="21124"/>
                  </a:cubicBezTo>
                  <a:cubicBezTo>
                    <a:pt x="11335" y="20647"/>
                    <a:pt x="15385" y="19376"/>
                    <a:pt x="17860" y="17629"/>
                  </a:cubicBezTo>
                  <a:cubicBezTo>
                    <a:pt x="20335" y="15882"/>
                    <a:pt x="21235" y="13659"/>
                    <a:pt x="21010" y="11912"/>
                  </a:cubicBezTo>
                  <a:cubicBezTo>
                    <a:pt x="20785" y="10165"/>
                    <a:pt x="19435" y="8894"/>
                    <a:pt x="17635" y="8418"/>
                  </a:cubicBezTo>
                  <a:cubicBezTo>
                    <a:pt x="15835" y="7941"/>
                    <a:pt x="13585" y="8259"/>
                    <a:pt x="11335" y="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0066916" y="517706"/>
              <a:ext cx="112185" cy="18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5706" y="4609"/>
                  </a:moveTo>
                  <a:cubicBezTo>
                    <a:pt x="5298" y="9356"/>
                    <a:pt x="4891" y="14103"/>
                    <a:pt x="4075" y="17070"/>
                  </a:cubicBezTo>
                  <a:cubicBezTo>
                    <a:pt x="3260" y="20037"/>
                    <a:pt x="2038" y="21224"/>
                    <a:pt x="1223" y="21105"/>
                  </a:cubicBezTo>
                  <a:cubicBezTo>
                    <a:pt x="408" y="20987"/>
                    <a:pt x="0" y="19562"/>
                    <a:pt x="0" y="16595"/>
                  </a:cubicBezTo>
                  <a:cubicBezTo>
                    <a:pt x="0" y="13628"/>
                    <a:pt x="408" y="9119"/>
                    <a:pt x="1426" y="6270"/>
                  </a:cubicBezTo>
                  <a:cubicBezTo>
                    <a:pt x="2445" y="3422"/>
                    <a:pt x="4075" y="2235"/>
                    <a:pt x="5706" y="1286"/>
                  </a:cubicBezTo>
                  <a:cubicBezTo>
                    <a:pt x="7336" y="336"/>
                    <a:pt x="8966" y="-376"/>
                    <a:pt x="11208" y="217"/>
                  </a:cubicBezTo>
                  <a:cubicBezTo>
                    <a:pt x="13449" y="811"/>
                    <a:pt x="16302" y="2710"/>
                    <a:pt x="18136" y="6151"/>
                  </a:cubicBezTo>
                  <a:cubicBezTo>
                    <a:pt x="19970" y="9593"/>
                    <a:pt x="20785" y="14578"/>
                    <a:pt x="21600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0191800" y="501086"/>
              <a:ext cx="127001" cy="201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21600" y="728"/>
                  </a:moveTo>
                  <a:cubicBezTo>
                    <a:pt x="19440" y="282"/>
                    <a:pt x="17280" y="-163"/>
                    <a:pt x="14580" y="60"/>
                  </a:cubicBezTo>
                  <a:cubicBezTo>
                    <a:pt x="11880" y="282"/>
                    <a:pt x="8640" y="1173"/>
                    <a:pt x="8100" y="3400"/>
                  </a:cubicBezTo>
                  <a:cubicBezTo>
                    <a:pt x="7560" y="5627"/>
                    <a:pt x="9720" y="9190"/>
                    <a:pt x="11160" y="11528"/>
                  </a:cubicBezTo>
                  <a:cubicBezTo>
                    <a:pt x="12600" y="13866"/>
                    <a:pt x="13320" y="14979"/>
                    <a:pt x="12960" y="16427"/>
                  </a:cubicBezTo>
                  <a:cubicBezTo>
                    <a:pt x="12600" y="17874"/>
                    <a:pt x="11160" y="19656"/>
                    <a:pt x="9360" y="20546"/>
                  </a:cubicBezTo>
                  <a:cubicBezTo>
                    <a:pt x="7560" y="21437"/>
                    <a:pt x="5400" y="21437"/>
                    <a:pt x="3780" y="20769"/>
                  </a:cubicBezTo>
                  <a:cubicBezTo>
                    <a:pt x="2160" y="20101"/>
                    <a:pt x="1080" y="18765"/>
                    <a:pt x="0" y="17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0351873" y="317500"/>
              <a:ext cx="87578" cy="398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508" fill="norm" stroke="1" extrusionOk="0">
                  <a:moveTo>
                    <a:pt x="21279" y="0"/>
                  </a:moveTo>
                  <a:cubicBezTo>
                    <a:pt x="16650" y="3543"/>
                    <a:pt x="12022" y="7086"/>
                    <a:pt x="8422" y="10457"/>
                  </a:cubicBezTo>
                  <a:cubicBezTo>
                    <a:pt x="4822" y="13829"/>
                    <a:pt x="2250" y="17029"/>
                    <a:pt x="965" y="18914"/>
                  </a:cubicBezTo>
                  <a:cubicBezTo>
                    <a:pt x="-321" y="20800"/>
                    <a:pt x="-321" y="21371"/>
                    <a:pt x="965" y="21486"/>
                  </a:cubicBezTo>
                  <a:cubicBezTo>
                    <a:pt x="2250" y="21600"/>
                    <a:pt x="4822" y="21257"/>
                    <a:pt x="6365" y="20800"/>
                  </a:cubicBezTo>
                  <a:cubicBezTo>
                    <a:pt x="7908" y="20343"/>
                    <a:pt x="8422" y="19771"/>
                    <a:pt x="8936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0325150" y="565414"/>
              <a:ext cx="307681" cy="15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63" fill="norm" stroke="1" extrusionOk="0">
                  <a:moveTo>
                    <a:pt x="0" y="863"/>
                  </a:moveTo>
                  <a:cubicBezTo>
                    <a:pt x="3995" y="563"/>
                    <a:pt x="7989" y="263"/>
                    <a:pt x="10356" y="113"/>
                  </a:cubicBezTo>
                  <a:cubicBezTo>
                    <a:pt x="12723" y="-37"/>
                    <a:pt x="13463" y="-37"/>
                    <a:pt x="13389" y="113"/>
                  </a:cubicBezTo>
                  <a:cubicBezTo>
                    <a:pt x="13315" y="263"/>
                    <a:pt x="12427" y="563"/>
                    <a:pt x="11170" y="2063"/>
                  </a:cubicBezTo>
                  <a:cubicBezTo>
                    <a:pt x="9912" y="3563"/>
                    <a:pt x="8285" y="6263"/>
                    <a:pt x="7397" y="8663"/>
                  </a:cubicBezTo>
                  <a:cubicBezTo>
                    <a:pt x="6510" y="11063"/>
                    <a:pt x="6362" y="13163"/>
                    <a:pt x="6658" y="14363"/>
                  </a:cubicBezTo>
                  <a:cubicBezTo>
                    <a:pt x="6953" y="15563"/>
                    <a:pt x="7693" y="15863"/>
                    <a:pt x="8359" y="15563"/>
                  </a:cubicBezTo>
                  <a:cubicBezTo>
                    <a:pt x="9025" y="15263"/>
                    <a:pt x="9616" y="14363"/>
                    <a:pt x="10134" y="13163"/>
                  </a:cubicBezTo>
                  <a:cubicBezTo>
                    <a:pt x="10652" y="11963"/>
                    <a:pt x="11096" y="10463"/>
                    <a:pt x="11466" y="8963"/>
                  </a:cubicBezTo>
                  <a:cubicBezTo>
                    <a:pt x="11836" y="7463"/>
                    <a:pt x="12132" y="5963"/>
                    <a:pt x="12205" y="5963"/>
                  </a:cubicBezTo>
                  <a:cubicBezTo>
                    <a:pt x="12279" y="5963"/>
                    <a:pt x="12132" y="7463"/>
                    <a:pt x="12279" y="8813"/>
                  </a:cubicBezTo>
                  <a:cubicBezTo>
                    <a:pt x="12427" y="10163"/>
                    <a:pt x="12871" y="11363"/>
                    <a:pt x="13389" y="11513"/>
                  </a:cubicBezTo>
                  <a:cubicBezTo>
                    <a:pt x="13907" y="11663"/>
                    <a:pt x="14499" y="10763"/>
                    <a:pt x="14795" y="11663"/>
                  </a:cubicBezTo>
                  <a:cubicBezTo>
                    <a:pt x="15090" y="12563"/>
                    <a:pt x="15090" y="15263"/>
                    <a:pt x="15090" y="17363"/>
                  </a:cubicBezTo>
                  <a:cubicBezTo>
                    <a:pt x="15090" y="19463"/>
                    <a:pt x="15090" y="20963"/>
                    <a:pt x="15090" y="20963"/>
                  </a:cubicBezTo>
                  <a:cubicBezTo>
                    <a:pt x="15090" y="20963"/>
                    <a:pt x="15090" y="19463"/>
                    <a:pt x="15312" y="17363"/>
                  </a:cubicBezTo>
                  <a:cubicBezTo>
                    <a:pt x="15534" y="15263"/>
                    <a:pt x="15978" y="12563"/>
                    <a:pt x="16496" y="10763"/>
                  </a:cubicBezTo>
                  <a:cubicBezTo>
                    <a:pt x="17014" y="8963"/>
                    <a:pt x="17605" y="8063"/>
                    <a:pt x="18419" y="7613"/>
                  </a:cubicBezTo>
                  <a:cubicBezTo>
                    <a:pt x="19233" y="7163"/>
                    <a:pt x="20268" y="7163"/>
                    <a:pt x="20860" y="7913"/>
                  </a:cubicBezTo>
                  <a:cubicBezTo>
                    <a:pt x="21452" y="8663"/>
                    <a:pt x="21600" y="10163"/>
                    <a:pt x="21452" y="12413"/>
                  </a:cubicBezTo>
                  <a:cubicBezTo>
                    <a:pt x="21304" y="14663"/>
                    <a:pt x="20860" y="17663"/>
                    <a:pt x="20564" y="19313"/>
                  </a:cubicBezTo>
                  <a:cubicBezTo>
                    <a:pt x="20268" y="20963"/>
                    <a:pt x="20121" y="21263"/>
                    <a:pt x="19973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0687148" y="355600"/>
              <a:ext cx="82503" cy="39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77" fill="norm" stroke="1" extrusionOk="0">
                  <a:moveTo>
                    <a:pt x="17808" y="0"/>
                  </a:moveTo>
                  <a:cubicBezTo>
                    <a:pt x="12408" y="3832"/>
                    <a:pt x="7008" y="7665"/>
                    <a:pt x="3768" y="10742"/>
                  </a:cubicBezTo>
                  <a:cubicBezTo>
                    <a:pt x="528" y="13819"/>
                    <a:pt x="-552" y="16142"/>
                    <a:pt x="258" y="17826"/>
                  </a:cubicBezTo>
                  <a:cubicBezTo>
                    <a:pt x="1068" y="19510"/>
                    <a:pt x="3768" y="20555"/>
                    <a:pt x="6468" y="21077"/>
                  </a:cubicBezTo>
                  <a:cubicBezTo>
                    <a:pt x="9168" y="21600"/>
                    <a:pt x="11868" y="21600"/>
                    <a:pt x="14298" y="21135"/>
                  </a:cubicBezTo>
                  <a:cubicBezTo>
                    <a:pt x="16728" y="20671"/>
                    <a:pt x="18888" y="19742"/>
                    <a:pt x="21048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0655350" y="609600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0769650" y="762000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7540622" y="1263650"/>
              <a:ext cx="530279" cy="389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00" fill="norm" stroke="1" extrusionOk="0">
                  <a:moveTo>
                    <a:pt x="5811" y="0"/>
                  </a:moveTo>
                  <a:cubicBezTo>
                    <a:pt x="5122" y="3853"/>
                    <a:pt x="4434" y="7706"/>
                    <a:pt x="4176" y="11150"/>
                  </a:cubicBezTo>
                  <a:cubicBezTo>
                    <a:pt x="3918" y="14595"/>
                    <a:pt x="4090" y="17630"/>
                    <a:pt x="4305" y="19382"/>
                  </a:cubicBezTo>
                  <a:cubicBezTo>
                    <a:pt x="4520" y="21133"/>
                    <a:pt x="4778" y="21600"/>
                    <a:pt x="4864" y="21483"/>
                  </a:cubicBezTo>
                  <a:cubicBezTo>
                    <a:pt x="4950" y="21366"/>
                    <a:pt x="4864" y="20666"/>
                    <a:pt x="4262" y="19557"/>
                  </a:cubicBezTo>
                  <a:cubicBezTo>
                    <a:pt x="3659" y="18448"/>
                    <a:pt x="2541" y="16930"/>
                    <a:pt x="1637" y="15937"/>
                  </a:cubicBezTo>
                  <a:cubicBezTo>
                    <a:pt x="734" y="14945"/>
                    <a:pt x="45" y="14478"/>
                    <a:pt x="2" y="13952"/>
                  </a:cubicBezTo>
                  <a:cubicBezTo>
                    <a:pt x="-41" y="13427"/>
                    <a:pt x="561" y="12843"/>
                    <a:pt x="1508" y="11209"/>
                  </a:cubicBezTo>
                  <a:cubicBezTo>
                    <a:pt x="2455" y="9574"/>
                    <a:pt x="3745" y="6889"/>
                    <a:pt x="4477" y="5254"/>
                  </a:cubicBezTo>
                  <a:cubicBezTo>
                    <a:pt x="5208" y="3619"/>
                    <a:pt x="5381" y="3036"/>
                    <a:pt x="5725" y="2510"/>
                  </a:cubicBezTo>
                  <a:cubicBezTo>
                    <a:pt x="6069" y="1985"/>
                    <a:pt x="6585" y="1518"/>
                    <a:pt x="6930" y="1635"/>
                  </a:cubicBezTo>
                  <a:cubicBezTo>
                    <a:pt x="7274" y="1751"/>
                    <a:pt x="7446" y="2452"/>
                    <a:pt x="7575" y="4670"/>
                  </a:cubicBezTo>
                  <a:cubicBezTo>
                    <a:pt x="7704" y="6889"/>
                    <a:pt x="7790" y="10625"/>
                    <a:pt x="7790" y="13135"/>
                  </a:cubicBezTo>
                  <a:cubicBezTo>
                    <a:pt x="7790" y="15645"/>
                    <a:pt x="7704" y="16930"/>
                    <a:pt x="7532" y="17922"/>
                  </a:cubicBezTo>
                  <a:cubicBezTo>
                    <a:pt x="7360" y="18915"/>
                    <a:pt x="7102" y="19615"/>
                    <a:pt x="6930" y="19674"/>
                  </a:cubicBezTo>
                  <a:cubicBezTo>
                    <a:pt x="6757" y="19732"/>
                    <a:pt x="6671" y="19148"/>
                    <a:pt x="6671" y="18389"/>
                  </a:cubicBezTo>
                  <a:cubicBezTo>
                    <a:pt x="6671" y="17630"/>
                    <a:pt x="6757" y="16696"/>
                    <a:pt x="6930" y="15937"/>
                  </a:cubicBezTo>
                  <a:cubicBezTo>
                    <a:pt x="7102" y="15178"/>
                    <a:pt x="7360" y="14595"/>
                    <a:pt x="7661" y="14478"/>
                  </a:cubicBezTo>
                  <a:cubicBezTo>
                    <a:pt x="7962" y="14361"/>
                    <a:pt x="8306" y="14711"/>
                    <a:pt x="8737" y="15587"/>
                  </a:cubicBezTo>
                  <a:cubicBezTo>
                    <a:pt x="9167" y="16463"/>
                    <a:pt x="9683" y="17864"/>
                    <a:pt x="10200" y="18739"/>
                  </a:cubicBezTo>
                  <a:cubicBezTo>
                    <a:pt x="10716" y="19615"/>
                    <a:pt x="11232" y="19965"/>
                    <a:pt x="11663" y="19849"/>
                  </a:cubicBezTo>
                  <a:cubicBezTo>
                    <a:pt x="12093" y="19732"/>
                    <a:pt x="12437" y="19148"/>
                    <a:pt x="12695" y="18448"/>
                  </a:cubicBezTo>
                  <a:cubicBezTo>
                    <a:pt x="12953" y="17747"/>
                    <a:pt x="13126" y="16930"/>
                    <a:pt x="13298" y="16112"/>
                  </a:cubicBezTo>
                  <a:cubicBezTo>
                    <a:pt x="13470" y="15295"/>
                    <a:pt x="13642" y="14478"/>
                    <a:pt x="13599" y="13836"/>
                  </a:cubicBezTo>
                  <a:cubicBezTo>
                    <a:pt x="13556" y="13194"/>
                    <a:pt x="13298" y="12726"/>
                    <a:pt x="12996" y="12668"/>
                  </a:cubicBezTo>
                  <a:cubicBezTo>
                    <a:pt x="12695" y="12610"/>
                    <a:pt x="12351" y="12960"/>
                    <a:pt x="12050" y="13952"/>
                  </a:cubicBezTo>
                  <a:cubicBezTo>
                    <a:pt x="11749" y="14945"/>
                    <a:pt x="11490" y="16579"/>
                    <a:pt x="11361" y="17747"/>
                  </a:cubicBezTo>
                  <a:cubicBezTo>
                    <a:pt x="11232" y="18915"/>
                    <a:pt x="11232" y="19615"/>
                    <a:pt x="11447" y="20024"/>
                  </a:cubicBezTo>
                  <a:cubicBezTo>
                    <a:pt x="11663" y="20432"/>
                    <a:pt x="12093" y="20549"/>
                    <a:pt x="12695" y="20082"/>
                  </a:cubicBezTo>
                  <a:cubicBezTo>
                    <a:pt x="13298" y="19615"/>
                    <a:pt x="14072" y="18564"/>
                    <a:pt x="14588" y="17747"/>
                  </a:cubicBezTo>
                  <a:cubicBezTo>
                    <a:pt x="15105" y="16930"/>
                    <a:pt x="15363" y="16346"/>
                    <a:pt x="15535" y="16346"/>
                  </a:cubicBezTo>
                  <a:cubicBezTo>
                    <a:pt x="15707" y="16346"/>
                    <a:pt x="15793" y="16930"/>
                    <a:pt x="15750" y="17689"/>
                  </a:cubicBezTo>
                  <a:cubicBezTo>
                    <a:pt x="15707" y="18448"/>
                    <a:pt x="15535" y="19382"/>
                    <a:pt x="15406" y="20141"/>
                  </a:cubicBezTo>
                  <a:cubicBezTo>
                    <a:pt x="15277" y="20899"/>
                    <a:pt x="15191" y="21483"/>
                    <a:pt x="15234" y="21366"/>
                  </a:cubicBezTo>
                  <a:cubicBezTo>
                    <a:pt x="15277" y="21250"/>
                    <a:pt x="15449" y="20432"/>
                    <a:pt x="15750" y="19090"/>
                  </a:cubicBezTo>
                  <a:cubicBezTo>
                    <a:pt x="16051" y="17747"/>
                    <a:pt x="16482" y="15879"/>
                    <a:pt x="17213" y="14536"/>
                  </a:cubicBezTo>
                  <a:cubicBezTo>
                    <a:pt x="17945" y="13194"/>
                    <a:pt x="18977" y="12376"/>
                    <a:pt x="19752" y="12902"/>
                  </a:cubicBezTo>
                  <a:cubicBezTo>
                    <a:pt x="20526" y="13427"/>
                    <a:pt x="21043" y="15295"/>
                    <a:pt x="21301" y="16696"/>
                  </a:cubicBezTo>
                  <a:cubicBezTo>
                    <a:pt x="21559" y="18097"/>
                    <a:pt x="21559" y="19031"/>
                    <a:pt x="21559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8482398" y="1290758"/>
              <a:ext cx="200366" cy="386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34" fill="norm" stroke="1" extrusionOk="0">
                  <a:moveTo>
                    <a:pt x="20841" y="2708"/>
                  </a:moveTo>
                  <a:cubicBezTo>
                    <a:pt x="21063" y="2008"/>
                    <a:pt x="21286" y="1307"/>
                    <a:pt x="20729" y="782"/>
                  </a:cubicBezTo>
                  <a:cubicBezTo>
                    <a:pt x="20173" y="256"/>
                    <a:pt x="18837" y="-94"/>
                    <a:pt x="16498" y="23"/>
                  </a:cubicBezTo>
                  <a:cubicBezTo>
                    <a:pt x="14160" y="140"/>
                    <a:pt x="10820" y="723"/>
                    <a:pt x="7814" y="2241"/>
                  </a:cubicBezTo>
                  <a:cubicBezTo>
                    <a:pt x="4808" y="3759"/>
                    <a:pt x="2135" y="6211"/>
                    <a:pt x="911" y="9188"/>
                  </a:cubicBezTo>
                  <a:cubicBezTo>
                    <a:pt x="-314" y="12165"/>
                    <a:pt x="-91" y="15668"/>
                    <a:pt x="354" y="17887"/>
                  </a:cubicBezTo>
                  <a:cubicBezTo>
                    <a:pt x="799" y="20105"/>
                    <a:pt x="1467" y="21039"/>
                    <a:pt x="4251" y="21272"/>
                  </a:cubicBezTo>
                  <a:cubicBezTo>
                    <a:pt x="7034" y="21506"/>
                    <a:pt x="11933" y="21039"/>
                    <a:pt x="16832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8477300" y="153670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8842100" y="1314450"/>
              <a:ext cx="2321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21338" y="1329"/>
                  </a:moveTo>
                  <a:cubicBezTo>
                    <a:pt x="19392" y="665"/>
                    <a:pt x="17446" y="0"/>
                    <a:pt x="14819" y="0"/>
                  </a:cubicBezTo>
                  <a:cubicBezTo>
                    <a:pt x="12192" y="0"/>
                    <a:pt x="8884" y="665"/>
                    <a:pt x="6841" y="1163"/>
                  </a:cubicBezTo>
                  <a:cubicBezTo>
                    <a:pt x="4797" y="1662"/>
                    <a:pt x="4019" y="1994"/>
                    <a:pt x="3922" y="2382"/>
                  </a:cubicBezTo>
                  <a:cubicBezTo>
                    <a:pt x="3824" y="2769"/>
                    <a:pt x="4408" y="3212"/>
                    <a:pt x="4603" y="4320"/>
                  </a:cubicBezTo>
                  <a:cubicBezTo>
                    <a:pt x="4797" y="5428"/>
                    <a:pt x="4603" y="7200"/>
                    <a:pt x="4116" y="9415"/>
                  </a:cubicBezTo>
                  <a:cubicBezTo>
                    <a:pt x="3630" y="11631"/>
                    <a:pt x="2852" y="14289"/>
                    <a:pt x="2268" y="15895"/>
                  </a:cubicBezTo>
                  <a:cubicBezTo>
                    <a:pt x="1684" y="17502"/>
                    <a:pt x="1295" y="18055"/>
                    <a:pt x="808" y="18554"/>
                  </a:cubicBezTo>
                  <a:cubicBezTo>
                    <a:pt x="322" y="19052"/>
                    <a:pt x="-262" y="19495"/>
                    <a:pt x="127" y="19772"/>
                  </a:cubicBezTo>
                  <a:cubicBezTo>
                    <a:pt x="516" y="20049"/>
                    <a:pt x="1879" y="20160"/>
                    <a:pt x="4506" y="20437"/>
                  </a:cubicBezTo>
                  <a:cubicBezTo>
                    <a:pt x="7133" y="20714"/>
                    <a:pt x="11024" y="21157"/>
                    <a:pt x="149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9073454" y="1509582"/>
              <a:ext cx="127747" cy="19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9" h="21321" fill="norm" stroke="1" extrusionOk="0">
                  <a:moveTo>
                    <a:pt x="20369" y="3712"/>
                  </a:moveTo>
                  <a:cubicBezTo>
                    <a:pt x="20369" y="2538"/>
                    <a:pt x="20369" y="1364"/>
                    <a:pt x="19019" y="660"/>
                  </a:cubicBezTo>
                  <a:cubicBezTo>
                    <a:pt x="17669" y="-44"/>
                    <a:pt x="14969" y="-279"/>
                    <a:pt x="11932" y="425"/>
                  </a:cubicBezTo>
                  <a:cubicBezTo>
                    <a:pt x="8894" y="1130"/>
                    <a:pt x="5519" y="2773"/>
                    <a:pt x="2988" y="5591"/>
                  </a:cubicBezTo>
                  <a:cubicBezTo>
                    <a:pt x="456" y="8408"/>
                    <a:pt x="-1231" y="12399"/>
                    <a:pt x="1131" y="15217"/>
                  </a:cubicBezTo>
                  <a:cubicBezTo>
                    <a:pt x="3494" y="18034"/>
                    <a:pt x="9907" y="19678"/>
                    <a:pt x="16319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9283750" y="165735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9429800" y="1460500"/>
              <a:ext cx="1714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830"/>
                    <a:pt x="6933" y="7660"/>
                    <a:pt x="10533" y="11260"/>
                  </a:cubicBezTo>
                  <a:cubicBezTo>
                    <a:pt x="14133" y="14860"/>
                    <a:pt x="17867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9440013" y="1460499"/>
              <a:ext cx="17393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9303" y="831"/>
                    <a:pt x="17221" y="1662"/>
                    <a:pt x="14489" y="3946"/>
                  </a:cubicBezTo>
                  <a:cubicBezTo>
                    <a:pt x="11756" y="6231"/>
                    <a:pt x="8373" y="9969"/>
                    <a:pt x="5901" y="12877"/>
                  </a:cubicBezTo>
                  <a:cubicBezTo>
                    <a:pt x="3428" y="15785"/>
                    <a:pt x="1867" y="17862"/>
                    <a:pt x="956" y="19315"/>
                  </a:cubicBezTo>
                  <a:cubicBezTo>
                    <a:pt x="45" y="20769"/>
                    <a:pt x="-215" y="21600"/>
                    <a:pt x="175" y="21600"/>
                  </a:cubicBezTo>
                  <a:cubicBezTo>
                    <a:pt x="566" y="21600"/>
                    <a:pt x="1607" y="20769"/>
                    <a:pt x="2648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9588550" y="1328704"/>
              <a:ext cx="178933" cy="519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36" fill="norm" stroke="1" extrusionOk="0">
                  <a:moveTo>
                    <a:pt x="3049" y="3097"/>
                  </a:moveTo>
                  <a:cubicBezTo>
                    <a:pt x="3049" y="2658"/>
                    <a:pt x="3049" y="2219"/>
                    <a:pt x="4447" y="1692"/>
                  </a:cubicBezTo>
                  <a:cubicBezTo>
                    <a:pt x="5845" y="1165"/>
                    <a:pt x="8640" y="551"/>
                    <a:pt x="11054" y="243"/>
                  </a:cubicBezTo>
                  <a:cubicBezTo>
                    <a:pt x="13468" y="-64"/>
                    <a:pt x="15501" y="-64"/>
                    <a:pt x="16772" y="156"/>
                  </a:cubicBezTo>
                  <a:cubicBezTo>
                    <a:pt x="18042" y="375"/>
                    <a:pt x="18551" y="814"/>
                    <a:pt x="18805" y="2087"/>
                  </a:cubicBezTo>
                  <a:cubicBezTo>
                    <a:pt x="19059" y="3360"/>
                    <a:pt x="19059" y="5468"/>
                    <a:pt x="19059" y="8058"/>
                  </a:cubicBezTo>
                  <a:cubicBezTo>
                    <a:pt x="19059" y="10648"/>
                    <a:pt x="19059" y="13721"/>
                    <a:pt x="19059" y="15477"/>
                  </a:cubicBezTo>
                  <a:cubicBezTo>
                    <a:pt x="19059" y="17234"/>
                    <a:pt x="19059" y="17673"/>
                    <a:pt x="19694" y="18243"/>
                  </a:cubicBezTo>
                  <a:cubicBezTo>
                    <a:pt x="20329" y="18814"/>
                    <a:pt x="21600" y="19516"/>
                    <a:pt x="21473" y="19912"/>
                  </a:cubicBezTo>
                  <a:cubicBezTo>
                    <a:pt x="21346" y="20307"/>
                    <a:pt x="19821" y="20395"/>
                    <a:pt x="16009" y="20614"/>
                  </a:cubicBezTo>
                  <a:cubicBezTo>
                    <a:pt x="12198" y="20834"/>
                    <a:pt x="6099" y="21185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9969550" y="1606550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9950500" y="1727200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0298267" y="1535349"/>
              <a:ext cx="185634" cy="22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33" fill="norm" stroke="1" extrusionOk="0">
                  <a:moveTo>
                    <a:pt x="21285" y="3071"/>
                  </a:moveTo>
                  <a:cubicBezTo>
                    <a:pt x="21042" y="2089"/>
                    <a:pt x="20800" y="1108"/>
                    <a:pt x="20072" y="518"/>
                  </a:cubicBezTo>
                  <a:cubicBezTo>
                    <a:pt x="19343" y="-71"/>
                    <a:pt x="18130" y="-267"/>
                    <a:pt x="15218" y="518"/>
                  </a:cubicBezTo>
                  <a:cubicBezTo>
                    <a:pt x="12305" y="1304"/>
                    <a:pt x="7694" y="3071"/>
                    <a:pt x="4539" y="5231"/>
                  </a:cubicBezTo>
                  <a:cubicBezTo>
                    <a:pt x="1384" y="7391"/>
                    <a:pt x="-315" y="9944"/>
                    <a:pt x="49" y="12595"/>
                  </a:cubicBezTo>
                  <a:cubicBezTo>
                    <a:pt x="413" y="15246"/>
                    <a:pt x="2840" y="17995"/>
                    <a:pt x="5874" y="19468"/>
                  </a:cubicBezTo>
                  <a:cubicBezTo>
                    <a:pt x="8907" y="20940"/>
                    <a:pt x="12548" y="21137"/>
                    <a:pt x="16188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0591850" y="171450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0710192" y="1415878"/>
              <a:ext cx="243609" cy="38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72" fill="norm" stroke="1" extrusionOk="0">
                  <a:moveTo>
                    <a:pt x="21431" y="2502"/>
                  </a:moveTo>
                  <a:cubicBezTo>
                    <a:pt x="20128" y="1671"/>
                    <a:pt x="18824" y="840"/>
                    <a:pt x="17055" y="365"/>
                  </a:cubicBezTo>
                  <a:cubicBezTo>
                    <a:pt x="15286" y="-109"/>
                    <a:pt x="13052" y="-228"/>
                    <a:pt x="10817" y="662"/>
                  </a:cubicBezTo>
                  <a:cubicBezTo>
                    <a:pt x="8583" y="1552"/>
                    <a:pt x="6348" y="3451"/>
                    <a:pt x="4859" y="5943"/>
                  </a:cubicBezTo>
                  <a:cubicBezTo>
                    <a:pt x="3369" y="8436"/>
                    <a:pt x="2624" y="11521"/>
                    <a:pt x="1972" y="13717"/>
                  </a:cubicBezTo>
                  <a:cubicBezTo>
                    <a:pt x="1321" y="15913"/>
                    <a:pt x="762" y="17218"/>
                    <a:pt x="390" y="18227"/>
                  </a:cubicBezTo>
                  <a:cubicBezTo>
                    <a:pt x="17" y="19236"/>
                    <a:pt x="-169" y="19948"/>
                    <a:pt x="203" y="20423"/>
                  </a:cubicBezTo>
                  <a:cubicBezTo>
                    <a:pt x="576" y="20897"/>
                    <a:pt x="1507" y="21135"/>
                    <a:pt x="3834" y="21253"/>
                  </a:cubicBezTo>
                  <a:cubicBezTo>
                    <a:pt x="6162" y="21372"/>
                    <a:pt x="9886" y="21372"/>
                    <a:pt x="1361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10727530" y="1638300"/>
              <a:ext cx="18182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1217" y="21600"/>
                  </a:moveTo>
                  <a:cubicBezTo>
                    <a:pt x="472" y="17600"/>
                    <a:pt x="-273" y="13600"/>
                    <a:pt x="99" y="10400"/>
                  </a:cubicBezTo>
                  <a:cubicBezTo>
                    <a:pt x="472" y="7200"/>
                    <a:pt x="1961" y="4800"/>
                    <a:pt x="5686" y="3200"/>
                  </a:cubicBezTo>
                  <a:cubicBezTo>
                    <a:pt x="9410" y="1600"/>
                    <a:pt x="15368" y="800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10966888" y="1423579"/>
              <a:ext cx="259963" cy="400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89" fill="norm" stroke="1" extrusionOk="0">
                  <a:moveTo>
                    <a:pt x="21394" y="1642"/>
                  </a:moveTo>
                  <a:cubicBezTo>
                    <a:pt x="19652" y="1074"/>
                    <a:pt x="17910" y="505"/>
                    <a:pt x="16429" y="221"/>
                  </a:cubicBezTo>
                  <a:cubicBezTo>
                    <a:pt x="14949" y="-63"/>
                    <a:pt x="13729" y="-63"/>
                    <a:pt x="12859" y="164"/>
                  </a:cubicBezTo>
                  <a:cubicBezTo>
                    <a:pt x="11988" y="392"/>
                    <a:pt x="11465" y="846"/>
                    <a:pt x="10246" y="2722"/>
                  </a:cubicBezTo>
                  <a:cubicBezTo>
                    <a:pt x="9026" y="4598"/>
                    <a:pt x="7110" y="7895"/>
                    <a:pt x="5629" y="10623"/>
                  </a:cubicBezTo>
                  <a:cubicBezTo>
                    <a:pt x="4149" y="13352"/>
                    <a:pt x="3104" y="15512"/>
                    <a:pt x="2320" y="16819"/>
                  </a:cubicBezTo>
                  <a:cubicBezTo>
                    <a:pt x="1536" y="18126"/>
                    <a:pt x="1013" y="18581"/>
                    <a:pt x="578" y="19093"/>
                  </a:cubicBezTo>
                  <a:cubicBezTo>
                    <a:pt x="142" y="19604"/>
                    <a:pt x="-206" y="20173"/>
                    <a:pt x="142" y="20628"/>
                  </a:cubicBezTo>
                  <a:cubicBezTo>
                    <a:pt x="491" y="21082"/>
                    <a:pt x="1536" y="21423"/>
                    <a:pt x="4236" y="21480"/>
                  </a:cubicBezTo>
                  <a:cubicBezTo>
                    <a:pt x="6936" y="21537"/>
                    <a:pt x="11291" y="21310"/>
                    <a:pt x="15646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11220500" y="1574800"/>
              <a:ext cx="152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620"/>
                    <a:pt x="10800" y="11239"/>
                    <a:pt x="14400" y="14839"/>
                  </a:cubicBezTo>
                  <a:cubicBezTo>
                    <a:pt x="18000" y="18439"/>
                    <a:pt x="19800" y="200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1225327" y="1600200"/>
              <a:ext cx="122174" cy="25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07" fill="norm" stroke="1" extrusionOk="0">
                  <a:moveTo>
                    <a:pt x="21131" y="0"/>
                  </a:moveTo>
                  <a:cubicBezTo>
                    <a:pt x="16738" y="2107"/>
                    <a:pt x="12345" y="4215"/>
                    <a:pt x="8684" y="7376"/>
                  </a:cubicBezTo>
                  <a:cubicBezTo>
                    <a:pt x="5023" y="10537"/>
                    <a:pt x="2094" y="14751"/>
                    <a:pt x="812" y="17385"/>
                  </a:cubicBezTo>
                  <a:cubicBezTo>
                    <a:pt x="-469" y="20020"/>
                    <a:pt x="-103" y="21073"/>
                    <a:pt x="995" y="21337"/>
                  </a:cubicBezTo>
                  <a:cubicBezTo>
                    <a:pt x="2094" y="21600"/>
                    <a:pt x="3924" y="21073"/>
                    <a:pt x="5755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1341150" y="1463939"/>
              <a:ext cx="256434" cy="56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69" fill="norm" stroke="1" extrusionOk="0">
                  <a:moveTo>
                    <a:pt x="9030" y="1320"/>
                  </a:moveTo>
                  <a:cubicBezTo>
                    <a:pt x="9207" y="917"/>
                    <a:pt x="9384" y="514"/>
                    <a:pt x="9915" y="272"/>
                  </a:cubicBezTo>
                  <a:cubicBezTo>
                    <a:pt x="10446" y="31"/>
                    <a:pt x="11331" y="-50"/>
                    <a:pt x="13102" y="31"/>
                  </a:cubicBezTo>
                  <a:cubicBezTo>
                    <a:pt x="14872" y="111"/>
                    <a:pt x="17528" y="353"/>
                    <a:pt x="19210" y="877"/>
                  </a:cubicBezTo>
                  <a:cubicBezTo>
                    <a:pt x="20892" y="1401"/>
                    <a:pt x="21600" y="2207"/>
                    <a:pt x="21423" y="3416"/>
                  </a:cubicBezTo>
                  <a:cubicBezTo>
                    <a:pt x="21246" y="4625"/>
                    <a:pt x="20184" y="6237"/>
                    <a:pt x="19210" y="7728"/>
                  </a:cubicBezTo>
                  <a:cubicBezTo>
                    <a:pt x="18236" y="9219"/>
                    <a:pt x="17351" y="10589"/>
                    <a:pt x="16731" y="12402"/>
                  </a:cubicBezTo>
                  <a:cubicBezTo>
                    <a:pt x="16111" y="14216"/>
                    <a:pt x="15757" y="16472"/>
                    <a:pt x="15580" y="17802"/>
                  </a:cubicBezTo>
                  <a:cubicBezTo>
                    <a:pt x="15403" y="19132"/>
                    <a:pt x="15403" y="19535"/>
                    <a:pt x="14695" y="20019"/>
                  </a:cubicBezTo>
                  <a:cubicBezTo>
                    <a:pt x="13987" y="20502"/>
                    <a:pt x="12570" y="21066"/>
                    <a:pt x="10003" y="21308"/>
                  </a:cubicBezTo>
                  <a:cubicBezTo>
                    <a:pt x="7436" y="21550"/>
                    <a:pt x="3718" y="21469"/>
                    <a:pt x="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1" name="Drawing"/>
          <p:cNvGrpSpPr/>
          <p:nvPr/>
        </p:nvGrpSpPr>
        <p:grpSpPr>
          <a:xfrm>
            <a:off x="1168399" y="1790699"/>
            <a:ext cx="2667516" cy="692420"/>
            <a:chOff x="0" y="0"/>
            <a:chExt cx="2667514" cy="692418"/>
          </a:xfrm>
        </p:grpSpPr>
        <p:sp>
          <p:nvSpPr>
            <p:cNvPr id="1158" name="Line"/>
            <p:cNvSpPr/>
            <p:nvPr/>
          </p:nvSpPr>
          <p:spPr>
            <a:xfrm>
              <a:off x="0" y="162356"/>
              <a:ext cx="361950" cy="40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813"/>
                  </a:moveTo>
                  <a:cubicBezTo>
                    <a:pt x="505" y="479"/>
                    <a:pt x="1011" y="145"/>
                    <a:pt x="1579" y="33"/>
                  </a:cubicBezTo>
                  <a:cubicBezTo>
                    <a:pt x="2147" y="-78"/>
                    <a:pt x="2779" y="33"/>
                    <a:pt x="4105" y="1314"/>
                  </a:cubicBezTo>
                  <a:cubicBezTo>
                    <a:pt x="5432" y="2594"/>
                    <a:pt x="7453" y="5044"/>
                    <a:pt x="9600" y="7827"/>
                  </a:cubicBezTo>
                  <a:cubicBezTo>
                    <a:pt x="11747" y="10611"/>
                    <a:pt x="14021" y="13728"/>
                    <a:pt x="16042" y="16066"/>
                  </a:cubicBezTo>
                  <a:cubicBezTo>
                    <a:pt x="18063" y="18404"/>
                    <a:pt x="19832" y="19963"/>
                    <a:pt x="2160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76199" y="158750"/>
              <a:ext cx="28575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514"/>
                    <a:pt x="17760" y="1029"/>
                    <a:pt x="15200" y="2983"/>
                  </a:cubicBezTo>
                  <a:cubicBezTo>
                    <a:pt x="12640" y="4937"/>
                    <a:pt x="9440" y="8331"/>
                    <a:pt x="6800" y="11314"/>
                  </a:cubicBezTo>
                  <a:cubicBezTo>
                    <a:pt x="4160" y="14297"/>
                    <a:pt x="2080" y="16869"/>
                    <a:pt x="1040" y="18514"/>
                  </a:cubicBezTo>
                  <a:cubicBezTo>
                    <a:pt x="0" y="20160"/>
                    <a:pt x="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504560" y="355599"/>
              <a:ext cx="301891" cy="11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21" fill="norm" stroke="1" extrusionOk="0">
                  <a:moveTo>
                    <a:pt x="2964" y="20785"/>
                  </a:moveTo>
                  <a:cubicBezTo>
                    <a:pt x="2209" y="21192"/>
                    <a:pt x="1453" y="21600"/>
                    <a:pt x="925" y="20581"/>
                  </a:cubicBezTo>
                  <a:cubicBezTo>
                    <a:pt x="396" y="19562"/>
                    <a:pt x="94" y="17117"/>
                    <a:pt x="19" y="14672"/>
                  </a:cubicBezTo>
                  <a:cubicBezTo>
                    <a:pt x="-57" y="12226"/>
                    <a:pt x="94" y="9781"/>
                    <a:pt x="472" y="7947"/>
                  </a:cubicBezTo>
                  <a:cubicBezTo>
                    <a:pt x="849" y="6113"/>
                    <a:pt x="1453" y="4891"/>
                    <a:pt x="2662" y="6113"/>
                  </a:cubicBezTo>
                  <a:cubicBezTo>
                    <a:pt x="3870" y="7336"/>
                    <a:pt x="5683" y="11004"/>
                    <a:pt x="7269" y="13857"/>
                  </a:cubicBezTo>
                  <a:cubicBezTo>
                    <a:pt x="8855" y="16709"/>
                    <a:pt x="10214" y="18747"/>
                    <a:pt x="11876" y="18747"/>
                  </a:cubicBezTo>
                  <a:cubicBezTo>
                    <a:pt x="13537" y="18747"/>
                    <a:pt x="15501" y="16709"/>
                    <a:pt x="17163" y="13245"/>
                  </a:cubicBezTo>
                  <a:cubicBezTo>
                    <a:pt x="18824" y="9781"/>
                    <a:pt x="20184" y="4891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123950" y="184150"/>
              <a:ext cx="3810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154"/>
                    <a:pt x="0" y="8308"/>
                    <a:pt x="3600" y="11908"/>
                  </a:cubicBezTo>
                  <a:cubicBezTo>
                    <a:pt x="7200" y="15508"/>
                    <a:pt x="1440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089450" y="88891"/>
              <a:ext cx="225026" cy="470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361" fill="norm" stroke="1" extrusionOk="0">
                  <a:moveTo>
                    <a:pt x="1446" y="3168"/>
                  </a:moveTo>
                  <a:cubicBezTo>
                    <a:pt x="852" y="2688"/>
                    <a:pt x="257" y="2208"/>
                    <a:pt x="59" y="1728"/>
                  </a:cubicBezTo>
                  <a:cubicBezTo>
                    <a:pt x="-139" y="1248"/>
                    <a:pt x="59" y="768"/>
                    <a:pt x="2239" y="432"/>
                  </a:cubicBezTo>
                  <a:cubicBezTo>
                    <a:pt x="4419" y="96"/>
                    <a:pt x="8580" y="-96"/>
                    <a:pt x="11553" y="48"/>
                  </a:cubicBezTo>
                  <a:cubicBezTo>
                    <a:pt x="14525" y="192"/>
                    <a:pt x="16309" y="672"/>
                    <a:pt x="15813" y="2112"/>
                  </a:cubicBezTo>
                  <a:cubicBezTo>
                    <a:pt x="15318" y="3552"/>
                    <a:pt x="12544" y="5952"/>
                    <a:pt x="10760" y="7344"/>
                  </a:cubicBezTo>
                  <a:cubicBezTo>
                    <a:pt x="8977" y="8736"/>
                    <a:pt x="8184" y="9120"/>
                    <a:pt x="7788" y="9552"/>
                  </a:cubicBezTo>
                  <a:cubicBezTo>
                    <a:pt x="7391" y="9984"/>
                    <a:pt x="7391" y="10464"/>
                    <a:pt x="8778" y="11040"/>
                  </a:cubicBezTo>
                  <a:cubicBezTo>
                    <a:pt x="10166" y="11616"/>
                    <a:pt x="12940" y="12288"/>
                    <a:pt x="15318" y="13104"/>
                  </a:cubicBezTo>
                  <a:cubicBezTo>
                    <a:pt x="17696" y="13920"/>
                    <a:pt x="19678" y="14880"/>
                    <a:pt x="20569" y="15840"/>
                  </a:cubicBezTo>
                  <a:cubicBezTo>
                    <a:pt x="21461" y="16800"/>
                    <a:pt x="21263" y="17760"/>
                    <a:pt x="19083" y="18720"/>
                  </a:cubicBezTo>
                  <a:cubicBezTo>
                    <a:pt x="16903" y="19680"/>
                    <a:pt x="12742" y="20640"/>
                    <a:pt x="10067" y="21072"/>
                  </a:cubicBezTo>
                  <a:cubicBezTo>
                    <a:pt x="7391" y="21504"/>
                    <a:pt x="6202" y="21408"/>
                    <a:pt x="5905" y="21072"/>
                  </a:cubicBezTo>
                  <a:cubicBezTo>
                    <a:pt x="5608" y="20736"/>
                    <a:pt x="6202" y="20160"/>
                    <a:pt x="6797" y="1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371599" y="38735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365250" y="29845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454099" y="300904"/>
              <a:ext cx="121265" cy="181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070" fill="norm" stroke="1" extrusionOk="0">
                  <a:moveTo>
                    <a:pt x="1107" y="1925"/>
                  </a:moveTo>
                  <a:cubicBezTo>
                    <a:pt x="375" y="7325"/>
                    <a:pt x="-357" y="12725"/>
                    <a:pt x="192" y="12725"/>
                  </a:cubicBezTo>
                  <a:cubicBezTo>
                    <a:pt x="741" y="12725"/>
                    <a:pt x="2572" y="7325"/>
                    <a:pt x="5684" y="4011"/>
                  </a:cubicBezTo>
                  <a:cubicBezTo>
                    <a:pt x="8796" y="697"/>
                    <a:pt x="13189" y="-530"/>
                    <a:pt x="16118" y="206"/>
                  </a:cubicBezTo>
                  <a:cubicBezTo>
                    <a:pt x="19046" y="943"/>
                    <a:pt x="20511" y="3643"/>
                    <a:pt x="20877" y="7447"/>
                  </a:cubicBezTo>
                  <a:cubicBezTo>
                    <a:pt x="21243" y="11252"/>
                    <a:pt x="20511" y="16161"/>
                    <a:pt x="19779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709871" y="74923"/>
              <a:ext cx="150680" cy="382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34" fill="norm" stroke="1" extrusionOk="0">
                  <a:moveTo>
                    <a:pt x="21356" y="71"/>
                  </a:moveTo>
                  <a:cubicBezTo>
                    <a:pt x="18356" y="-47"/>
                    <a:pt x="15356" y="-166"/>
                    <a:pt x="12056" y="1021"/>
                  </a:cubicBezTo>
                  <a:cubicBezTo>
                    <a:pt x="8756" y="2208"/>
                    <a:pt x="5156" y="4700"/>
                    <a:pt x="2906" y="7726"/>
                  </a:cubicBezTo>
                  <a:cubicBezTo>
                    <a:pt x="656" y="10753"/>
                    <a:pt x="-244" y="14313"/>
                    <a:pt x="56" y="16687"/>
                  </a:cubicBezTo>
                  <a:cubicBezTo>
                    <a:pt x="356" y="19060"/>
                    <a:pt x="1856" y="20247"/>
                    <a:pt x="4256" y="20841"/>
                  </a:cubicBezTo>
                  <a:cubicBezTo>
                    <a:pt x="6656" y="21434"/>
                    <a:pt x="9956" y="21434"/>
                    <a:pt x="13256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1861107" y="249766"/>
              <a:ext cx="139143" cy="179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281" fill="norm" stroke="1" extrusionOk="0">
                  <a:moveTo>
                    <a:pt x="896" y="7284"/>
                  </a:moveTo>
                  <a:cubicBezTo>
                    <a:pt x="896" y="11051"/>
                    <a:pt x="896" y="14819"/>
                    <a:pt x="732" y="17456"/>
                  </a:cubicBezTo>
                  <a:cubicBezTo>
                    <a:pt x="569" y="20093"/>
                    <a:pt x="241" y="21600"/>
                    <a:pt x="78" y="21223"/>
                  </a:cubicBezTo>
                  <a:cubicBezTo>
                    <a:pt x="-86" y="20847"/>
                    <a:pt x="-86" y="18586"/>
                    <a:pt x="1059" y="15070"/>
                  </a:cubicBezTo>
                  <a:cubicBezTo>
                    <a:pt x="2205" y="11553"/>
                    <a:pt x="4496" y="6781"/>
                    <a:pt x="6623" y="3893"/>
                  </a:cubicBezTo>
                  <a:cubicBezTo>
                    <a:pt x="8750" y="1005"/>
                    <a:pt x="10714" y="0"/>
                    <a:pt x="12350" y="0"/>
                  </a:cubicBezTo>
                  <a:cubicBezTo>
                    <a:pt x="13987" y="0"/>
                    <a:pt x="15296" y="1005"/>
                    <a:pt x="16769" y="4647"/>
                  </a:cubicBezTo>
                  <a:cubicBezTo>
                    <a:pt x="18241" y="8288"/>
                    <a:pt x="19878" y="14567"/>
                    <a:pt x="21514" y="20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2139950" y="419100"/>
              <a:ext cx="571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2371443" y="191448"/>
              <a:ext cx="128067" cy="500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80" fill="norm" stroke="1" extrusionOk="0">
                  <a:moveTo>
                    <a:pt x="1614" y="6493"/>
                  </a:moveTo>
                  <a:cubicBezTo>
                    <a:pt x="1614" y="10214"/>
                    <a:pt x="1614" y="13935"/>
                    <a:pt x="1614" y="16295"/>
                  </a:cubicBezTo>
                  <a:cubicBezTo>
                    <a:pt x="1614" y="18655"/>
                    <a:pt x="1614" y="19653"/>
                    <a:pt x="1440" y="20379"/>
                  </a:cubicBezTo>
                  <a:cubicBezTo>
                    <a:pt x="1266" y="21105"/>
                    <a:pt x="917" y="21559"/>
                    <a:pt x="569" y="21468"/>
                  </a:cubicBezTo>
                  <a:cubicBezTo>
                    <a:pt x="220" y="21377"/>
                    <a:pt x="-128" y="20742"/>
                    <a:pt x="46" y="18746"/>
                  </a:cubicBezTo>
                  <a:cubicBezTo>
                    <a:pt x="220" y="16749"/>
                    <a:pt x="917" y="13391"/>
                    <a:pt x="2311" y="10169"/>
                  </a:cubicBezTo>
                  <a:cubicBezTo>
                    <a:pt x="3704" y="6947"/>
                    <a:pt x="5795" y="3862"/>
                    <a:pt x="7362" y="2137"/>
                  </a:cubicBezTo>
                  <a:cubicBezTo>
                    <a:pt x="8930" y="413"/>
                    <a:pt x="9975" y="50"/>
                    <a:pt x="11369" y="4"/>
                  </a:cubicBezTo>
                  <a:cubicBezTo>
                    <a:pt x="12762" y="-41"/>
                    <a:pt x="14504" y="231"/>
                    <a:pt x="16420" y="1275"/>
                  </a:cubicBezTo>
                  <a:cubicBezTo>
                    <a:pt x="18337" y="2319"/>
                    <a:pt x="20427" y="4134"/>
                    <a:pt x="20949" y="5495"/>
                  </a:cubicBezTo>
                  <a:cubicBezTo>
                    <a:pt x="21472" y="6856"/>
                    <a:pt x="20427" y="7764"/>
                    <a:pt x="17466" y="8354"/>
                  </a:cubicBezTo>
                  <a:cubicBezTo>
                    <a:pt x="14504" y="8944"/>
                    <a:pt x="9627" y="9216"/>
                    <a:pt x="4749" y="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2527300" y="0"/>
              <a:ext cx="14021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0" y="0"/>
                  </a:moveTo>
                  <a:cubicBezTo>
                    <a:pt x="2817" y="571"/>
                    <a:pt x="5635" y="1143"/>
                    <a:pt x="9391" y="3257"/>
                  </a:cubicBezTo>
                  <a:cubicBezTo>
                    <a:pt x="13148" y="5371"/>
                    <a:pt x="17843" y="9029"/>
                    <a:pt x="19722" y="11829"/>
                  </a:cubicBezTo>
                  <a:cubicBezTo>
                    <a:pt x="21600" y="14629"/>
                    <a:pt x="20661" y="16571"/>
                    <a:pt x="18626" y="18057"/>
                  </a:cubicBezTo>
                  <a:cubicBezTo>
                    <a:pt x="16591" y="19543"/>
                    <a:pt x="13461" y="20571"/>
                    <a:pt x="103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76" name="Drawing"/>
          <p:cNvGrpSpPr/>
          <p:nvPr/>
        </p:nvGrpSpPr>
        <p:grpSpPr>
          <a:xfrm>
            <a:off x="323850" y="1703252"/>
            <a:ext cx="12503150" cy="7694749"/>
            <a:chOff x="0" y="0"/>
            <a:chExt cx="12503150" cy="7694747"/>
          </a:xfrm>
        </p:grpSpPr>
        <p:sp>
          <p:nvSpPr>
            <p:cNvPr id="1172" name="Line"/>
            <p:cNvSpPr/>
            <p:nvPr/>
          </p:nvSpPr>
          <p:spPr>
            <a:xfrm>
              <a:off x="6591300" y="9604"/>
              <a:ext cx="234950" cy="460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21600" y="1852"/>
                  </a:moveTo>
                  <a:cubicBezTo>
                    <a:pt x="21600" y="1260"/>
                    <a:pt x="21600" y="668"/>
                    <a:pt x="21114" y="323"/>
                  </a:cubicBezTo>
                  <a:cubicBezTo>
                    <a:pt x="20627" y="-22"/>
                    <a:pt x="19654" y="-121"/>
                    <a:pt x="17319" y="175"/>
                  </a:cubicBezTo>
                  <a:cubicBezTo>
                    <a:pt x="14984" y="471"/>
                    <a:pt x="11286" y="1161"/>
                    <a:pt x="8270" y="2394"/>
                  </a:cubicBezTo>
                  <a:cubicBezTo>
                    <a:pt x="5254" y="3627"/>
                    <a:pt x="2919" y="5402"/>
                    <a:pt x="1654" y="8065"/>
                  </a:cubicBezTo>
                  <a:cubicBezTo>
                    <a:pt x="389" y="10728"/>
                    <a:pt x="195" y="14279"/>
                    <a:pt x="97" y="16301"/>
                  </a:cubicBezTo>
                  <a:cubicBezTo>
                    <a:pt x="0" y="18323"/>
                    <a:pt x="0" y="18816"/>
                    <a:pt x="0" y="19358"/>
                  </a:cubicBezTo>
                  <a:cubicBezTo>
                    <a:pt x="0" y="19901"/>
                    <a:pt x="0" y="20493"/>
                    <a:pt x="486" y="20887"/>
                  </a:cubicBezTo>
                  <a:cubicBezTo>
                    <a:pt x="973" y="21282"/>
                    <a:pt x="1946" y="21479"/>
                    <a:pt x="4670" y="21430"/>
                  </a:cubicBezTo>
                  <a:cubicBezTo>
                    <a:pt x="7395" y="21380"/>
                    <a:pt x="11870" y="21084"/>
                    <a:pt x="16346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578600" y="328747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814344" y="0"/>
              <a:ext cx="259556" cy="48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77" fill="norm" stroke="1" extrusionOk="0">
                  <a:moveTo>
                    <a:pt x="21534" y="1063"/>
                  </a:moveTo>
                  <a:cubicBezTo>
                    <a:pt x="21007" y="687"/>
                    <a:pt x="20480" y="312"/>
                    <a:pt x="19339" y="124"/>
                  </a:cubicBezTo>
                  <a:cubicBezTo>
                    <a:pt x="18197" y="-64"/>
                    <a:pt x="16441" y="-64"/>
                    <a:pt x="14158" y="312"/>
                  </a:cubicBezTo>
                  <a:cubicBezTo>
                    <a:pt x="11875" y="687"/>
                    <a:pt x="9066" y="1439"/>
                    <a:pt x="6958" y="2800"/>
                  </a:cubicBezTo>
                  <a:cubicBezTo>
                    <a:pt x="4851" y="4162"/>
                    <a:pt x="3446" y="6134"/>
                    <a:pt x="2568" y="8811"/>
                  </a:cubicBezTo>
                  <a:cubicBezTo>
                    <a:pt x="1690" y="11487"/>
                    <a:pt x="1339" y="14868"/>
                    <a:pt x="988" y="16840"/>
                  </a:cubicBezTo>
                  <a:cubicBezTo>
                    <a:pt x="636" y="18813"/>
                    <a:pt x="285" y="19376"/>
                    <a:pt x="110" y="19893"/>
                  </a:cubicBezTo>
                  <a:cubicBezTo>
                    <a:pt x="-66" y="20409"/>
                    <a:pt x="-66" y="20879"/>
                    <a:pt x="373" y="21160"/>
                  </a:cubicBezTo>
                  <a:cubicBezTo>
                    <a:pt x="812" y="21442"/>
                    <a:pt x="1690" y="21536"/>
                    <a:pt x="3710" y="21442"/>
                  </a:cubicBezTo>
                  <a:cubicBezTo>
                    <a:pt x="5729" y="21348"/>
                    <a:pt x="8890" y="21066"/>
                    <a:pt x="12051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029450" y="182697"/>
              <a:ext cx="1968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2191"/>
                    <a:pt x="6039" y="4383"/>
                    <a:pt x="9639" y="7983"/>
                  </a:cubicBezTo>
                  <a:cubicBezTo>
                    <a:pt x="13239" y="11583"/>
                    <a:pt x="17419" y="165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042150" y="195397"/>
              <a:ext cx="1968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6955" y="1882"/>
                  </a:cubicBezTo>
                  <a:cubicBezTo>
                    <a:pt x="14632" y="3764"/>
                    <a:pt x="11148" y="7527"/>
                    <a:pt x="8129" y="11127"/>
                  </a:cubicBezTo>
                  <a:cubicBezTo>
                    <a:pt x="5110" y="14727"/>
                    <a:pt x="2555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7270750" y="25400"/>
              <a:ext cx="155311" cy="525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18" fill="norm" stroke="1" extrusionOk="0">
                  <a:moveTo>
                    <a:pt x="0" y="3583"/>
                  </a:moveTo>
                  <a:cubicBezTo>
                    <a:pt x="2335" y="2716"/>
                    <a:pt x="4670" y="1848"/>
                    <a:pt x="7443" y="1241"/>
                  </a:cubicBezTo>
                  <a:cubicBezTo>
                    <a:pt x="10216" y="634"/>
                    <a:pt x="13427" y="287"/>
                    <a:pt x="15762" y="113"/>
                  </a:cubicBezTo>
                  <a:cubicBezTo>
                    <a:pt x="18097" y="-60"/>
                    <a:pt x="19557" y="-60"/>
                    <a:pt x="20432" y="287"/>
                  </a:cubicBezTo>
                  <a:cubicBezTo>
                    <a:pt x="21308" y="634"/>
                    <a:pt x="21600" y="1328"/>
                    <a:pt x="21308" y="2976"/>
                  </a:cubicBezTo>
                  <a:cubicBezTo>
                    <a:pt x="21016" y="4624"/>
                    <a:pt x="20141" y="7227"/>
                    <a:pt x="19265" y="9959"/>
                  </a:cubicBezTo>
                  <a:cubicBezTo>
                    <a:pt x="18389" y="12692"/>
                    <a:pt x="17514" y="15554"/>
                    <a:pt x="17076" y="17203"/>
                  </a:cubicBezTo>
                  <a:cubicBezTo>
                    <a:pt x="16638" y="18851"/>
                    <a:pt x="16638" y="19285"/>
                    <a:pt x="15470" y="19805"/>
                  </a:cubicBezTo>
                  <a:cubicBezTo>
                    <a:pt x="14303" y="20326"/>
                    <a:pt x="11968" y="20933"/>
                    <a:pt x="10070" y="21236"/>
                  </a:cubicBezTo>
                  <a:cubicBezTo>
                    <a:pt x="8173" y="21540"/>
                    <a:pt x="6714" y="21540"/>
                    <a:pt x="5838" y="21497"/>
                  </a:cubicBezTo>
                  <a:cubicBezTo>
                    <a:pt x="4962" y="21453"/>
                    <a:pt x="4670" y="21367"/>
                    <a:pt x="4378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7613650" y="290647"/>
              <a:ext cx="1206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7600950" y="411297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7945438" y="214662"/>
              <a:ext cx="225208" cy="304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0966" fill="norm" stroke="1" extrusionOk="0">
                  <a:moveTo>
                    <a:pt x="4607" y="2612"/>
                  </a:moveTo>
                  <a:cubicBezTo>
                    <a:pt x="4805" y="5677"/>
                    <a:pt x="5003" y="8742"/>
                    <a:pt x="4607" y="11588"/>
                  </a:cubicBezTo>
                  <a:cubicBezTo>
                    <a:pt x="4211" y="14433"/>
                    <a:pt x="3220" y="17061"/>
                    <a:pt x="2328" y="18739"/>
                  </a:cubicBezTo>
                  <a:cubicBezTo>
                    <a:pt x="1436" y="20417"/>
                    <a:pt x="644" y="21147"/>
                    <a:pt x="247" y="20928"/>
                  </a:cubicBezTo>
                  <a:cubicBezTo>
                    <a:pt x="-149" y="20709"/>
                    <a:pt x="-149" y="19542"/>
                    <a:pt x="842" y="16915"/>
                  </a:cubicBezTo>
                  <a:cubicBezTo>
                    <a:pt x="1833" y="14288"/>
                    <a:pt x="3814" y="10201"/>
                    <a:pt x="5994" y="6990"/>
                  </a:cubicBezTo>
                  <a:cubicBezTo>
                    <a:pt x="8174" y="3779"/>
                    <a:pt x="10552" y="1444"/>
                    <a:pt x="12831" y="496"/>
                  </a:cubicBezTo>
                  <a:cubicBezTo>
                    <a:pt x="15110" y="-453"/>
                    <a:pt x="17290" y="-15"/>
                    <a:pt x="18875" y="1590"/>
                  </a:cubicBezTo>
                  <a:cubicBezTo>
                    <a:pt x="20460" y="3196"/>
                    <a:pt x="21451" y="5969"/>
                    <a:pt x="20956" y="9252"/>
                  </a:cubicBezTo>
                  <a:cubicBezTo>
                    <a:pt x="20460" y="12536"/>
                    <a:pt x="18479" y="16331"/>
                    <a:pt x="16497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8261350" y="430347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8300671" y="209978"/>
              <a:ext cx="301833" cy="620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03" fill="norm" stroke="1" extrusionOk="0">
                  <a:moveTo>
                    <a:pt x="7113" y="8254"/>
                  </a:moveTo>
                  <a:cubicBezTo>
                    <a:pt x="6063" y="10443"/>
                    <a:pt x="5013" y="12632"/>
                    <a:pt x="4038" y="14749"/>
                  </a:cubicBezTo>
                  <a:cubicBezTo>
                    <a:pt x="3063" y="16865"/>
                    <a:pt x="2163" y="18908"/>
                    <a:pt x="1488" y="20076"/>
                  </a:cubicBezTo>
                  <a:cubicBezTo>
                    <a:pt x="813" y="21243"/>
                    <a:pt x="363" y="21535"/>
                    <a:pt x="138" y="21353"/>
                  </a:cubicBezTo>
                  <a:cubicBezTo>
                    <a:pt x="-87" y="21170"/>
                    <a:pt x="-87" y="20513"/>
                    <a:pt x="513" y="18871"/>
                  </a:cubicBezTo>
                  <a:cubicBezTo>
                    <a:pt x="1113" y="17230"/>
                    <a:pt x="2313" y="14603"/>
                    <a:pt x="3888" y="12121"/>
                  </a:cubicBezTo>
                  <a:cubicBezTo>
                    <a:pt x="5463" y="9640"/>
                    <a:pt x="7413" y="7305"/>
                    <a:pt x="9213" y="5444"/>
                  </a:cubicBezTo>
                  <a:cubicBezTo>
                    <a:pt x="11013" y="3584"/>
                    <a:pt x="12663" y="2197"/>
                    <a:pt x="13788" y="1358"/>
                  </a:cubicBezTo>
                  <a:cubicBezTo>
                    <a:pt x="14913" y="519"/>
                    <a:pt x="15513" y="227"/>
                    <a:pt x="16413" y="81"/>
                  </a:cubicBezTo>
                  <a:cubicBezTo>
                    <a:pt x="17313" y="-65"/>
                    <a:pt x="18513" y="-65"/>
                    <a:pt x="19488" y="519"/>
                  </a:cubicBezTo>
                  <a:cubicBezTo>
                    <a:pt x="20463" y="1103"/>
                    <a:pt x="21213" y="2270"/>
                    <a:pt x="21363" y="3547"/>
                  </a:cubicBezTo>
                  <a:cubicBezTo>
                    <a:pt x="21513" y="4824"/>
                    <a:pt x="21063" y="6211"/>
                    <a:pt x="18888" y="7305"/>
                  </a:cubicBezTo>
                  <a:cubicBezTo>
                    <a:pt x="16713" y="8400"/>
                    <a:pt x="12813" y="9203"/>
                    <a:pt x="10413" y="9531"/>
                  </a:cubicBezTo>
                  <a:cubicBezTo>
                    <a:pt x="8013" y="9859"/>
                    <a:pt x="7113" y="9713"/>
                    <a:pt x="6213" y="9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0" y="1027247"/>
              <a:ext cx="108204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" y="20302"/>
                    <a:pt x="245" y="19003"/>
                    <a:pt x="378" y="18236"/>
                  </a:cubicBezTo>
                  <a:cubicBezTo>
                    <a:pt x="511" y="17469"/>
                    <a:pt x="655" y="17233"/>
                    <a:pt x="813" y="16879"/>
                  </a:cubicBezTo>
                  <a:cubicBezTo>
                    <a:pt x="972" y="16525"/>
                    <a:pt x="1145" y="16052"/>
                    <a:pt x="1308" y="15580"/>
                  </a:cubicBezTo>
                  <a:cubicBezTo>
                    <a:pt x="1470" y="15108"/>
                    <a:pt x="1623" y="14636"/>
                    <a:pt x="1783" y="14164"/>
                  </a:cubicBezTo>
                  <a:cubicBezTo>
                    <a:pt x="1944" y="13692"/>
                    <a:pt x="2113" y="13220"/>
                    <a:pt x="2244" y="12866"/>
                  </a:cubicBezTo>
                  <a:cubicBezTo>
                    <a:pt x="2375" y="12511"/>
                    <a:pt x="2468" y="12275"/>
                    <a:pt x="2565" y="11980"/>
                  </a:cubicBezTo>
                  <a:cubicBezTo>
                    <a:pt x="2662" y="11685"/>
                    <a:pt x="2763" y="11331"/>
                    <a:pt x="2869" y="11036"/>
                  </a:cubicBezTo>
                  <a:cubicBezTo>
                    <a:pt x="2975" y="10741"/>
                    <a:pt x="3085" y="10505"/>
                    <a:pt x="3192" y="10210"/>
                  </a:cubicBezTo>
                  <a:cubicBezTo>
                    <a:pt x="3300" y="9915"/>
                    <a:pt x="3406" y="9561"/>
                    <a:pt x="3524" y="9207"/>
                  </a:cubicBezTo>
                  <a:cubicBezTo>
                    <a:pt x="3642" y="8852"/>
                    <a:pt x="3773" y="8498"/>
                    <a:pt x="3902" y="8203"/>
                  </a:cubicBezTo>
                  <a:cubicBezTo>
                    <a:pt x="4031" y="7908"/>
                    <a:pt x="4158" y="7672"/>
                    <a:pt x="4282" y="7377"/>
                  </a:cubicBezTo>
                  <a:cubicBezTo>
                    <a:pt x="4407" y="7082"/>
                    <a:pt x="4530" y="6728"/>
                    <a:pt x="4661" y="6433"/>
                  </a:cubicBezTo>
                  <a:cubicBezTo>
                    <a:pt x="4792" y="6138"/>
                    <a:pt x="4931" y="5902"/>
                    <a:pt x="5070" y="5607"/>
                  </a:cubicBezTo>
                  <a:cubicBezTo>
                    <a:pt x="5210" y="5311"/>
                    <a:pt x="5349" y="4957"/>
                    <a:pt x="5493" y="4662"/>
                  </a:cubicBezTo>
                  <a:cubicBezTo>
                    <a:pt x="5637" y="4367"/>
                    <a:pt x="5785" y="4131"/>
                    <a:pt x="5928" y="3895"/>
                  </a:cubicBezTo>
                  <a:cubicBezTo>
                    <a:pt x="6072" y="3659"/>
                    <a:pt x="6211" y="3423"/>
                    <a:pt x="6361" y="3187"/>
                  </a:cubicBezTo>
                  <a:cubicBezTo>
                    <a:pt x="6511" y="2951"/>
                    <a:pt x="6672" y="2715"/>
                    <a:pt x="6830" y="2479"/>
                  </a:cubicBezTo>
                  <a:cubicBezTo>
                    <a:pt x="6989" y="2243"/>
                    <a:pt x="7145" y="2007"/>
                    <a:pt x="7306" y="1830"/>
                  </a:cubicBezTo>
                  <a:cubicBezTo>
                    <a:pt x="7466" y="1652"/>
                    <a:pt x="7631" y="1534"/>
                    <a:pt x="7787" y="1416"/>
                  </a:cubicBezTo>
                  <a:cubicBezTo>
                    <a:pt x="7944" y="1298"/>
                    <a:pt x="8092" y="1180"/>
                    <a:pt x="8254" y="1062"/>
                  </a:cubicBezTo>
                  <a:cubicBezTo>
                    <a:pt x="8417" y="944"/>
                    <a:pt x="8594" y="826"/>
                    <a:pt x="8768" y="708"/>
                  </a:cubicBezTo>
                  <a:cubicBezTo>
                    <a:pt x="8941" y="590"/>
                    <a:pt x="9110" y="472"/>
                    <a:pt x="9281" y="413"/>
                  </a:cubicBezTo>
                  <a:cubicBezTo>
                    <a:pt x="9452" y="354"/>
                    <a:pt x="9625" y="354"/>
                    <a:pt x="9792" y="295"/>
                  </a:cubicBezTo>
                  <a:cubicBezTo>
                    <a:pt x="9959" y="236"/>
                    <a:pt x="10120" y="118"/>
                    <a:pt x="10293" y="59"/>
                  </a:cubicBezTo>
                  <a:cubicBezTo>
                    <a:pt x="10466" y="0"/>
                    <a:pt x="10652" y="0"/>
                    <a:pt x="10834" y="0"/>
                  </a:cubicBezTo>
                  <a:cubicBezTo>
                    <a:pt x="11015" y="0"/>
                    <a:pt x="11193" y="0"/>
                    <a:pt x="11375" y="0"/>
                  </a:cubicBezTo>
                  <a:cubicBezTo>
                    <a:pt x="11556" y="0"/>
                    <a:pt x="11742" y="0"/>
                    <a:pt x="11920" y="0"/>
                  </a:cubicBezTo>
                  <a:cubicBezTo>
                    <a:pt x="12097" y="0"/>
                    <a:pt x="12266" y="0"/>
                    <a:pt x="12448" y="0"/>
                  </a:cubicBezTo>
                  <a:cubicBezTo>
                    <a:pt x="12630" y="0"/>
                    <a:pt x="12824" y="0"/>
                    <a:pt x="13014" y="59"/>
                  </a:cubicBezTo>
                  <a:cubicBezTo>
                    <a:pt x="13204" y="118"/>
                    <a:pt x="13390" y="236"/>
                    <a:pt x="13580" y="295"/>
                  </a:cubicBezTo>
                  <a:cubicBezTo>
                    <a:pt x="13770" y="354"/>
                    <a:pt x="13965" y="354"/>
                    <a:pt x="14149" y="413"/>
                  </a:cubicBezTo>
                  <a:cubicBezTo>
                    <a:pt x="14332" y="472"/>
                    <a:pt x="14506" y="590"/>
                    <a:pt x="14689" y="649"/>
                  </a:cubicBezTo>
                  <a:cubicBezTo>
                    <a:pt x="14873" y="708"/>
                    <a:pt x="15068" y="708"/>
                    <a:pt x="15258" y="767"/>
                  </a:cubicBezTo>
                  <a:cubicBezTo>
                    <a:pt x="15448" y="826"/>
                    <a:pt x="15634" y="944"/>
                    <a:pt x="15820" y="1003"/>
                  </a:cubicBezTo>
                  <a:cubicBezTo>
                    <a:pt x="16006" y="1062"/>
                    <a:pt x="16192" y="1062"/>
                    <a:pt x="16369" y="1121"/>
                  </a:cubicBezTo>
                  <a:cubicBezTo>
                    <a:pt x="16546" y="1180"/>
                    <a:pt x="16715" y="1298"/>
                    <a:pt x="16891" y="1357"/>
                  </a:cubicBezTo>
                  <a:cubicBezTo>
                    <a:pt x="17066" y="1416"/>
                    <a:pt x="17248" y="1416"/>
                    <a:pt x="17425" y="1416"/>
                  </a:cubicBezTo>
                  <a:cubicBezTo>
                    <a:pt x="17603" y="1416"/>
                    <a:pt x="17776" y="1416"/>
                    <a:pt x="17945" y="1416"/>
                  </a:cubicBezTo>
                  <a:cubicBezTo>
                    <a:pt x="18114" y="1416"/>
                    <a:pt x="18279" y="1416"/>
                    <a:pt x="18515" y="1475"/>
                  </a:cubicBezTo>
                  <a:cubicBezTo>
                    <a:pt x="18752" y="1534"/>
                    <a:pt x="19061" y="1652"/>
                    <a:pt x="19287" y="1711"/>
                  </a:cubicBezTo>
                  <a:cubicBezTo>
                    <a:pt x="19513" y="1770"/>
                    <a:pt x="19656" y="1770"/>
                    <a:pt x="19857" y="1770"/>
                  </a:cubicBezTo>
                  <a:cubicBezTo>
                    <a:pt x="20058" y="1770"/>
                    <a:pt x="20315" y="1770"/>
                    <a:pt x="20501" y="1830"/>
                  </a:cubicBezTo>
                  <a:cubicBezTo>
                    <a:pt x="20687" y="1889"/>
                    <a:pt x="20801" y="2007"/>
                    <a:pt x="20973" y="2066"/>
                  </a:cubicBezTo>
                  <a:cubicBezTo>
                    <a:pt x="21144" y="2125"/>
                    <a:pt x="21372" y="2125"/>
                    <a:pt x="21600" y="2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952500" y="1693997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984250" y="1679636"/>
              <a:ext cx="304800" cy="43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81"/>
                  </a:moveTo>
                  <a:cubicBezTo>
                    <a:pt x="750" y="-23"/>
                    <a:pt x="1500" y="-126"/>
                    <a:pt x="2700" y="442"/>
                  </a:cubicBezTo>
                  <a:cubicBezTo>
                    <a:pt x="3900" y="1011"/>
                    <a:pt x="5550" y="2251"/>
                    <a:pt x="7725" y="4576"/>
                  </a:cubicBezTo>
                  <a:cubicBezTo>
                    <a:pt x="9900" y="6902"/>
                    <a:pt x="12600" y="10312"/>
                    <a:pt x="15000" y="13309"/>
                  </a:cubicBezTo>
                  <a:cubicBezTo>
                    <a:pt x="17400" y="16307"/>
                    <a:pt x="19500" y="18890"/>
                    <a:pt x="2160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073150" y="1631439"/>
              <a:ext cx="222250" cy="532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476"/>
                  </a:moveTo>
                  <a:cubicBezTo>
                    <a:pt x="20777" y="219"/>
                    <a:pt x="19954" y="-38"/>
                    <a:pt x="19234" y="5"/>
                  </a:cubicBezTo>
                  <a:cubicBezTo>
                    <a:pt x="18514" y="48"/>
                    <a:pt x="17897" y="391"/>
                    <a:pt x="16354" y="1976"/>
                  </a:cubicBezTo>
                  <a:cubicBezTo>
                    <a:pt x="14811" y="3562"/>
                    <a:pt x="12343" y="6391"/>
                    <a:pt x="9566" y="9391"/>
                  </a:cubicBezTo>
                  <a:cubicBezTo>
                    <a:pt x="6789" y="12391"/>
                    <a:pt x="3703" y="15562"/>
                    <a:pt x="2057" y="17619"/>
                  </a:cubicBezTo>
                  <a:cubicBezTo>
                    <a:pt x="411" y="19676"/>
                    <a:pt x="206" y="20619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403350" y="1725747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428750" y="1935297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905000" y="1700347"/>
              <a:ext cx="1569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260"/>
                    <a:pt x="16200" y="6521"/>
                    <a:pt x="18900" y="10121"/>
                  </a:cubicBezTo>
                  <a:cubicBezTo>
                    <a:pt x="21600" y="13721"/>
                    <a:pt x="18900" y="1766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2025650" y="1642068"/>
              <a:ext cx="31750" cy="40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1403"/>
                  </a:moveTo>
                  <a:cubicBezTo>
                    <a:pt x="1440" y="731"/>
                    <a:pt x="2880" y="60"/>
                    <a:pt x="3600" y="4"/>
                  </a:cubicBezTo>
                  <a:cubicBezTo>
                    <a:pt x="4320" y="-52"/>
                    <a:pt x="4320" y="508"/>
                    <a:pt x="5040" y="2802"/>
                  </a:cubicBezTo>
                  <a:cubicBezTo>
                    <a:pt x="5760" y="5096"/>
                    <a:pt x="7200" y="9125"/>
                    <a:pt x="10080" y="12539"/>
                  </a:cubicBezTo>
                  <a:cubicBezTo>
                    <a:pt x="12960" y="15952"/>
                    <a:pt x="17280" y="18750"/>
                    <a:pt x="2160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784350" y="1782897"/>
              <a:ext cx="374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7" y="14400"/>
                    <a:pt x="6834" y="7200"/>
                    <a:pt x="10434" y="3600"/>
                  </a:cubicBezTo>
                  <a:cubicBezTo>
                    <a:pt x="14034" y="0"/>
                    <a:pt x="178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784350" y="1871797"/>
              <a:ext cx="393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5" y="15943"/>
                    <a:pt x="8129" y="10286"/>
                    <a:pt x="11729" y="6686"/>
                  </a:cubicBezTo>
                  <a:cubicBezTo>
                    <a:pt x="15329" y="3086"/>
                    <a:pt x="1846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358685" y="1719397"/>
              <a:ext cx="97823" cy="25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2" h="21443" fill="norm" stroke="1" extrusionOk="0">
                  <a:moveTo>
                    <a:pt x="17924" y="3780"/>
                  </a:moveTo>
                  <a:cubicBezTo>
                    <a:pt x="17924" y="2880"/>
                    <a:pt x="17924" y="1980"/>
                    <a:pt x="17042" y="1260"/>
                  </a:cubicBezTo>
                  <a:cubicBezTo>
                    <a:pt x="16161" y="540"/>
                    <a:pt x="14398" y="0"/>
                    <a:pt x="11532" y="0"/>
                  </a:cubicBezTo>
                  <a:cubicBezTo>
                    <a:pt x="8667" y="0"/>
                    <a:pt x="4700" y="540"/>
                    <a:pt x="2275" y="1710"/>
                  </a:cubicBezTo>
                  <a:cubicBezTo>
                    <a:pt x="-149" y="2880"/>
                    <a:pt x="-1031" y="4680"/>
                    <a:pt x="1614" y="6930"/>
                  </a:cubicBezTo>
                  <a:cubicBezTo>
                    <a:pt x="4259" y="9180"/>
                    <a:pt x="10430" y="11880"/>
                    <a:pt x="14398" y="14040"/>
                  </a:cubicBezTo>
                  <a:cubicBezTo>
                    <a:pt x="18365" y="16200"/>
                    <a:pt x="20128" y="17820"/>
                    <a:pt x="20349" y="18990"/>
                  </a:cubicBezTo>
                  <a:cubicBezTo>
                    <a:pt x="20569" y="20160"/>
                    <a:pt x="19247" y="20880"/>
                    <a:pt x="17483" y="21240"/>
                  </a:cubicBezTo>
                  <a:cubicBezTo>
                    <a:pt x="15720" y="21600"/>
                    <a:pt x="13516" y="21600"/>
                    <a:pt x="11753" y="20250"/>
                  </a:cubicBezTo>
                  <a:cubicBezTo>
                    <a:pt x="9989" y="18900"/>
                    <a:pt x="8667" y="16200"/>
                    <a:pt x="7345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2514600" y="1774430"/>
              <a:ext cx="177800" cy="12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2479"/>
                  </a:moveTo>
                  <a:cubicBezTo>
                    <a:pt x="1029" y="7790"/>
                    <a:pt x="2057" y="13102"/>
                    <a:pt x="2957" y="16466"/>
                  </a:cubicBezTo>
                  <a:cubicBezTo>
                    <a:pt x="3857" y="19830"/>
                    <a:pt x="4629" y="21246"/>
                    <a:pt x="5529" y="21423"/>
                  </a:cubicBezTo>
                  <a:cubicBezTo>
                    <a:pt x="6429" y="21600"/>
                    <a:pt x="7457" y="20538"/>
                    <a:pt x="8486" y="17351"/>
                  </a:cubicBezTo>
                  <a:cubicBezTo>
                    <a:pt x="9514" y="14164"/>
                    <a:pt x="10543" y="8852"/>
                    <a:pt x="11057" y="5311"/>
                  </a:cubicBezTo>
                  <a:cubicBezTo>
                    <a:pt x="11571" y="1770"/>
                    <a:pt x="11571" y="0"/>
                    <a:pt x="11700" y="0"/>
                  </a:cubicBezTo>
                  <a:cubicBezTo>
                    <a:pt x="11829" y="0"/>
                    <a:pt x="12086" y="1770"/>
                    <a:pt x="12600" y="5134"/>
                  </a:cubicBezTo>
                  <a:cubicBezTo>
                    <a:pt x="13114" y="8498"/>
                    <a:pt x="13886" y="13456"/>
                    <a:pt x="14786" y="16466"/>
                  </a:cubicBezTo>
                  <a:cubicBezTo>
                    <a:pt x="15686" y="19475"/>
                    <a:pt x="16714" y="20538"/>
                    <a:pt x="17871" y="20715"/>
                  </a:cubicBezTo>
                  <a:cubicBezTo>
                    <a:pt x="19029" y="20892"/>
                    <a:pt x="20314" y="20184"/>
                    <a:pt x="21600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2709987" y="1760582"/>
              <a:ext cx="115763" cy="14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11" fill="norm" stroke="1" extrusionOk="0">
                  <a:moveTo>
                    <a:pt x="21095" y="2361"/>
                  </a:moveTo>
                  <a:cubicBezTo>
                    <a:pt x="19938" y="1109"/>
                    <a:pt x="18781" y="-143"/>
                    <a:pt x="16081" y="14"/>
                  </a:cubicBezTo>
                  <a:cubicBezTo>
                    <a:pt x="13381" y="170"/>
                    <a:pt x="9138" y="1735"/>
                    <a:pt x="6245" y="4083"/>
                  </a:cubicBezTo>
                  <a:cubicBezTo>
                    <a:pt x="3352" y="6431"/>
                    <a:pt x="1809" y="9561"/>
                    <a:pt x="845" y="12066"/>
                  </a:cubicBezTo>
                  <a:cubicBezTo>
                    <a:pt x="-119" y="14570"/>
                    <a:pt x="-505" y="16448"/>
                    <a:pt x="1038" y="18170"/>
                  </a:cubicBezTo>
                  <a:cubicBezTo>
                    <a:pt x="2581" y="19892"/>
                    <a:pt x="6052" y="21457"/>
                    <a:pt x="9524" y="21300"/>
                  </a:cubicBezTo>
                  <a:cubicBezTo>
                    <a:pt x="12995" y="21144"/>
                    <a:pt x="16466" y="19266"/>
                    <a:pt x="19938" y="17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2830749" y="1740245"/>
              <a:ext cx="96601" cy="16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365" fill="norm" stroke="1" extrusionOk="0">
                  <a:moveTo>
                    <a:pt x="19595" y="3088"/>
                  </a:moveTo>
                  <a:cubicBezTo>
                    <a:pt x="18217" y="1980"/>
                    <a:pt x="16838" y="873"/>
                    <a:pt x="15000" y="319"/>
                  </a:cubicBezTo>
                  <a:cubicBezTo>
                    <a:pt x="13161" y="-235"/>
                    <a:pt x="10863" y="-235"/>
                    <a:pt x="8106" y="1703"/>
                  </a:cubicBezTo>
                  <a:cubicBezTo>
                    <a:pt x="5348" y="3642"/>
                    <a:pt x="2131" y="7519"/>
                    <a:pt x="753" y="10842"/>
                  </a:cubicBezTo>
                  <a:cubicBezTo>
                    <a:pt x="-626" y="14165"/>
                    <a:pt x="-166" y="16934"/>
                    <a:pt x="2591" y="18734"/>
                  </a:cubicBezTo>
                  <a:cubicBezTo>
                    <a:pt x="5348" y="20534"/>
                    <a:pt x="10404" y="21365"/>
                    <a:pt x="13851" y="21365"/>
                  </a:cubicBezTo>
                  <a:cubicBezTo>
                    <a:pt x="17297" y="21365"/>
                    <a:pt x="19136" y="20534"/>
                    <a:pt x="20974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2957439" y="1728832"/>
              <a:ext cx="266245" cy="163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184" fill="norm" stroke="1" extrusionOk="0">
                  <a:moveTo>
                    <a:pt x="2174" y="11085"/>
                  </a:moveTo>
                  <a:cubicBezTo>
                    <a:pt x="3875" y="8624"/>
                    <a:pt x="5576" y="6164"/>
                    <a:pt x="6426" y="4250"/>
                  </a:cubicBezTo>
                  <a:cubicBezTo>
                    <a:pt x="7276" y="2336"/>
                    <a:pt x="7276" y="969"/>
                    <a:pt x="6851" y="422"/>
                  </a:cubicBezTo>
                  <a:cubicBezTo>
                    <a:pt x="6426" y="-125"/>
                    <a:pt x="5576" y="148"/>
                    <a:pt x="4470" y="2062"/>
                  </a:cubicBezTo>
                  <a:cubicBezTo>
                    <a:pt x="3365" y="3976"/>
                    <a:pt x="2004" y="7531"/>
                    <a:pt x="1239" y="9991"/>
                  </a:cubicBezTo>
                  <a:cubicBezTo>
                    <a:pt x="473" y="12452"/>
                    <a:pt x="303" y="13819"/>
                    <a:pt x="133" y="15460"/>
                  </a:cubicBezTo>
                  <a:cubicBezTo>
                    <a:pt x="-37" y="17100"/>
                    <a:pt x="-207" y="19014"/>
                    <a:pt x="728" y="19834"/>
                  </a:cubicBezTo>
                  <a:cubicBezTo>
                    <a:pt x="1664" y="20655"/>
                    <a:pt x="3705" y="20381"/>
                    <a:pt x="5746" y="17374"/>
                  </a:cubicBezTo>
                  <a:cubicBezTo>
                    <a:pt x="7787" y="14366"/>
                    <a:pt x="9828" y="8624"/>
                    <a:pt x="10848" y="5070"/>
                  </a:cubicBezTo>
                  <a:cubicBezTo>
                    <a:pt x="11869" y="1516"/>
                    <a:pt x="11869" y="148"/>
                    <a:pt x="11613" y="12"/>
                  </a:cubicBezTo>
                  <a:cubicBezTo>
                    <a:pt x="11358" y="-125"/>
                    <a:pt x="10848" y="969"/>
                    <a:pt x="10848" y="2062"/>
                  </a:cubicBezTo>
                  <a:cubicBezTo>
                    <a:pt x="10848" y="3156"/>
                    <a:pt x="11358" y="4250"/>
                    <a:pt x="12124" y="5890"/>
                  </a:cubicBezTo>
                  <a:cubicBezTo>
                    <a:pt x="12889" y="7531"/>
                    <a:pt x="13910" y="9718"/>
                    <a:pt x="14165" y="12316"/>
                  </a:cubicBezTo>
                  <a:cubicBezTo>
                    <a:pt x="14420" y="14913"/>
                    <a:pt x="13910" y="17921"/>
                    <a:pt x="13229" y="19561"/>
                  </a:cubicBezTo>
                  <a:cubicBezTo>
                    <a:pt x="12549" y="21202"/>
                    <a:pt x="11699" y="21475"/>
                    <a:pt x="11103" y="20928"/>
                  </a:cubicBezTo>
                  <a:cubicBezTo>
                    <a:pt x="10508" y="20381"/>
                    <a:pt x="10168" y="19014"/>
                    <a:pt x="10338" y="17921"/>
                  </a:cubicBezTo>
                  <a:cubicBezTo>
                    <a:pt x="10508" y="16827"/>
                    <a:pt x="11188" y="16007"/>
                    <a:pt x="12889" y="14093"/>
                  </a:cubicBezTo>
                  <a:cubicBezTo>
                    <a:pt x="14590" y="12179"/>
                    <a:pt x="17311" y="9171"/>
                    <a:pt x="19012" y="7121"/>
                  </a:cubicBezTo>
                  <a:cubicBezTo>
                    <a:pt x="20713" y="5070"/>
                    <a:pt x="21393" y="3976"/>
                    <a:pt x="21393" y="3840"/>
                  </a:cubicBezTo>
                  <a:cubicBezTo>
                    <a:pt x="21393" y="3703"/>
                    <a:pt x="20713" y="4523"/>
                    <a:pt x="20628" y="6847"/>
                  </a:cubicBezTo>
                  <a:cubicBezTo>
                    <a:pt x="20543" y="9171"/>
                    <a:pt x="21053" y="12999"/>
                    <a:pt x="21223" y="15733"/>
                  </a:cubicBezTo>
                  <a:cubicBezTo>
                    <a:pt x="21393" y="18467"/>
                    <a:pt x="21223" y="20108"/>
                    <a:pt x="21138" y="20245"/>
                  </a:cubicBezTo>
                  <a:cubicBezTo>
                    <a:pt x="21053" y="20381"/>
                    <a:pt x="21053" y="19014"/>
                    <a:pt x="21053" y="17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257550" y="1727570"/>
              <a:ext cx="181187" cy="22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23" fill="norm" stroke="1" extrusionOk="0">
                  <a:moveTo>
                    <a:pt x="0" y="9697"/>
                  </a:moveTo>
                  <a:cubicBezTo>
                    <a:pt x="2483" y="8669"/>
                    <a:pt x="4966" y="7640"/>
                    <a:pt x="6703" y="6612"/>
                  </a:cubicBezTo>
                  <a:cubicBezTo>
                    <a:pt x="8441" y="5583"/>
                    <a:pt x="9434" y="4554"/>
                    <a:pt x="9310" y="4143"/>
                  </a:cubicBezTo>
                  <a:cubicBezTo>
                    <a:pt x="9186" y="3732"/>
                    <a:pt x="7945" y="3937"/>
                    <a:pt x="6455" y="5274"/>
                  </a:cubicBezTo>
                  <a:cubicBezTo>
                    <a:pt x="4966" y="6612"/>
                    <a:pt x="3228" y="9080"/>
                    <a:pt x="2359" y="10829"/>
                  </a:cubicBezTo>
                  <a:cubicBezTo>
                    <a:pt x="1490" y="12577"/>
                    <a:pt x="1490" y="13606"/>
                    <a:pt x="1986" y="14532"/>
                  </a:cubicBezTo>
                  <a:cubicBezTo>
                    <a:pt x="2483" y="15457"/>
                    <a:pt x="3476" y="16280"/>
                    <a:pt x="5959" y="15149"/>
                  </a:cubicBezTo>
                  <a:cubicBezTo>
                    <a:pt x="8441" y="14017"/>
                    <a:pt x="12414" y="10932"/>
                    <a:pt x="14772" y="8874"/>
                  </a:cubicBezTo>
                  <a:cubicBezTo>
                    <a:pt x="17131" y="6817"/>
                    <a:pt x="17876" y="5789"/>
                    <a:pt x="18372" y="4452"/>
                  </a:cubicBezTo>
                  <a:cubicBezTo>
                    <a:pt x="18869" y="3114"/>
                    <a:pt x="19117" y="1469"/>
                    <a:pt x="18497" y="646"/>
                  </a:cubicBezTo>
                  <a:cubicBezTo>
                    <a:pt x="17876" y="-177"/>
                    <a:pt x="16386" y="-177"/>
                    <a:pt x="14897" y="440"/>
                  </a:cubicBezTo>
                  <a:cubicBezTo>
                    <a:pt x="13407" y="1057"/>
                    <a:pt x="11917" y="2292"/>
                    <a:pt x="11172" y="3423"/>
                  </a:cubicBezTo>
                  <a:cubicBezTo>
                    <a:pt x="10428" y="4554"/>
                    <a:pt x="10428" y="5583"/>
                    <a:pt x="12041" y="7229"/>
                  </a:cubicBezTo>
                  <a:cubicBezTo>
                    <a:pt x="13655" y="8874"/>
                    <a:pt x="16883" y="11137"/>
                    <a:pt x="18869" y="12783"/>
                  </a:cubicBezTo>
                  <a:cubicBezTo>
                    <a:pt x="20855" y="14429"/>
                    <a:pt x="21600" y="15457"/>
                    <a:pt x="21103" y="16794"/>
                  </a:cubicBezTo>
                  <a:cubicBezTo>
                    <a:pt x="20607" y="18132"/>
                    <a:pt x="18869" y="19777"/>
                    <a:pt x="17131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4114800" y="1795597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076700" y="1704253"/>
              <a:ext cx="317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0" y="12582"/>
                    <a:pt x="0" y="4867"/>
                    <a:pt x="3600" y="1782"/>
                  </a:cubicBezTo>
                  <a:cubicBezTo>
                    <a:pt x="7200" y="-1304"/>
                    <a:pt x="144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150637" y="1692966"/>
              <a:ext cx="161013" cy="20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70" fill="norm" stroke="1" extrusionOk="0">
                  <a:moveTo>
                    <a:pt x="3666" y="6652"/>
                  </a:moveTo>
                  <a:cubicBezTo>
                    <a:pt x="2825" y="8615"/>
                    <a:pt x="1983" y="10579"/>
                    <a:pt x="1562" y="12652"/>
                  </a:cubicBezTo>
                  <a:cubicBezTo>
                    <a:pt x="1142" y="14725"/>
                    <a:pt x="1142" y="16906"/>
                    <a:pt x="1001" y="18543"/>
                  </a:cubicBezTo>
                  <a:cubicBezTo>
                    <a:pt x="861" y="20179"/>
                    <a:pt x="581" y="21270"/>
                    <a:pt x="300" y="21270"/>
                  </a:cubicBezTo>
                  <a:cubicBezTo>
                    <a:pt x="20" y="21270"/>
                    <a:pt x="-261" y="20179"/>
                    <a:pt x="440" y="17125"/>
                  </a:cubicBezTo>
                  <a:cubicBezTo>
                    <a:pt x="1142" y="14070"/>
                    <a:pt x="2825" y="9052"/>
                    <a:pt x="4788" y="5670"/>
                  </a:cubicBezTo>
                  <a:cubicBezTo>
                    <a:pt x="6752" y="2288"/>
                    <a:pt x="8996" y="543"/>
                    <a:pt x="11521" y="106"/>
                  </a:cubicBezTo>
                  <a:cubicBezTo>
                    <a:pt x="14045" y="-330"/>
                    <a:pt x="16851" y="543"/>
                    <a:pt x="18534" y="3379"/>
                  </a:cubicBezTo>
                  <a:cubicBezTo>
                    <a:pt x="20217" y="6215"/>
                    <a:pt x="20778" y="11015"/>
                    <a:pt x="21339" y="15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5008827" y="1729980"/>
              <a:ext cx="170443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600" fill="norm" stroke="1" extrusionOk="0">
                  <a:moveTo>
                    <a:pt x="2505" y="6928"/>
                  </a:moveTo>
                  <a:cubicBezTo>
                    <a:pt x="2765" y="10189"/>
                    <a:pt x="3025" y="13449"/>
                    <a:pt x="3155" y="15589"/>
                  </a:cubicBezTo>
                  <a:cubicBezTo>
                    <a:pt x="3285" y="17728"/>
                    <a:pt x="3285" y="18747"/>
                    <a:pt x="2765" y="19664"/>
                  </a:cubicBezTo>
                  <a:cubicBezTo>
                    <a:pt x="2244" y="20581"/>
                    <a:pt x="1203" y="21396"/>
                    <a:pt x="553" y="21294"/>
                  </a:cubicBezTo>
                  <a:cubicBezTo>
                    <a:pt x="-98" y="21192"/>
                    <a:pt x="-358" y="20174"/>
                    <a:pt x="813" y="16811"/>
                  </a:cubicBezTo>
                  <a:cubicBezTo>
                    <a:pt x="1984" y="13449"/>
                    <a:pt x="4587" y="7743"/>
                    <a:pt x="6278" y="4381"/>
                  </a:cubicBezTo>
                  <a:cubicBezTo>
                    <a:pt x="7970" y="1019"/>
                    <a:pt x="8750" y="0"/>
                    <a:pt x="10442" y="0"/>
                  </a:cubicBezTo>
                  <a:cubicBezTo>
                    <a:pt x="12134" y="0"/>
                    <a:pt x="14736" y="1019"/>
                    <a:pt x="16818" y="4075"/>
                  </a:cubicBezTo>
                  <a:cubicBezTo>
                    <a:pt x="18900" y="7132"/>
                    <a:pt x="20461" y="12226"/>
                    <a:pt x="20852" y="15487"/>
                  </a:cubicBezTo>
                  <a:cubicBezTo>
                    <a:pt x="21242" y="18747"/>
                    <a:pt x="20461" y="20174"/>
                    <a:pt x="19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797550" y="1583930"/>
              <a:ext cx="38100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69"/>
                  </a:moveTo>
                  <a:cubicBezTo>
                    <a:pt x="20400" y="535"/>
                    <a:pt x="19200" y="0"/>
                    <a:pt x="18600" y="0"/>
                  </a:cubicBezTo>
                  <a:cubicBezTo>
                    <a:pt x="18000" y="0"/>
                    <a:pt x="18000" y="535"/>
                    <a:pt x="18600" y="2780"/>
                  </a:cubicBezTo>
                  <a:cubicBezTo>
                    <a:pt x="19200" y="5026"/>
                    <a:pt x="20400" y="8982"/>
                    <a:pt x="17400" y="12404"/>
                  </a:cubicBezTo>
                  <a:cubicBezTo>
                    <a:pt x="14400" y="15826"/>
                    <a:pt x="7200" y="187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5659098" y="1978524"/>
              <a:ext cx="259102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688" fill="norm" stroke="1" extrusionOk="0">
                  <a:moveTo>
                    <a:pt x="3555" y="7728"/>
                  </a:moveTo>
                  <a:cubicBezTo>
                    <a:pt x="1988" y="3408"/>
                    <a:pt x="420" y="-912"/>
                    <a:pt x="71" y="168"/>
                  </a:cubicBezTo>
                  <a:cubicBezTo>
                    <a:pt x="-277" y="1248"/>
                    <a:pt x="594" y="7728"/>
                    <a:pt x="3904" y="10968"/>
                  </a:cubicBezTo>
                  <a:cubicBezTo>
                    <a:pt x="7213" y="14208"/>
                    <a:pt x="12962" y="14208"/>
                    <a:pt x="16271" y="15288"/>
                  </a:cubicBezTo>
                  <a:cubicBezTo>
                    <a:pt x="19581" y="16368"/>
                    <a:pt x="20452" y="18528"/>
                    <a:pt x="21323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6440348" y="1518856"/>
              <a:ext cx="189053" cy="48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70" fill="norm" stroke="1" extrusionOk="0">
                  <a:moveTo>
                    <a:pt x="21436" y="2136"/>
                  </a:moveTo>
                  <a:cubicBezTo>
                    <a:pt x="20716" y="1385"/>
                    <a:pt x="19996" y="633"/>
                    <a:pt x="19036" y="258"/>
                  </a:cubicBezTo>
                  <a:cubicBezTo>
                    <a:pt x="18076" y="-118"/>
                    <a:pt x="16876" y="-118"/>
                    <a:pt x="15796" y="492"/>
                  </a:cubicBezTo>
                  <a:cubicBezTo>
                    <a:pt x="14716" y="1103"/>
                    <a:pt x="13756" y="2324"/>
                    <a:pt x="12676" y="4625"/>
                  </a:cubicBezTo>
                  <a:cubicBezTo>
                    <a:pt x="11596" y="6925"/>
                    <a:pt x="10396" y="10306"/>
                    <a:pt x="9436" y="13030"/>
                  </a:cubicBezTo>
                  <a:cubicBezTo>
                    <a:pt x="8476" y="15753"/>
                    <a:pt x="7756" y="17819"/>
                    <a:pt x="7036" y="19181"/>
                  </a:cubicBezTo>
                  <a:cubicBezTo>
                    <a:pt x="6316" y="20543"/>
                    <a:pt x="5596" y="21200"/>
                    <a:pt x="4756" y="21341"/>
                  </a:cubicBezTo>
                  <a:cubicBezTo>
                    <a:pt x="3916" y="21482"/>
                    <a:pt x="2956" y="21106"/>
                    <a:pt x="2116" y="20355"/>
                  </a:cubicBezTo>
                  <a:cubicBezTo>
                    <a:pt x="1276" y="19604"/>
                    <a:pt x="556" y="18477"/>
                    <a:pt x="196" y="17585"/>
                  </a:cubicBezTo>
                  <a:cubicBezTo>
                    <a:pt x="-164" y="16692"/>
                    <a:pt x="-164" y="16035"/>
                    <a:pt x="1396" y="15565"/>
                  </a:cubicBezTo>
                  <a:cubicBezTo>
                    <a:pt x="2956" y="15096"/>
                    <a:pt x="6076" y="14814"/>
                    <a:pt x="9676" y="14439"/>
                  </a:cubicBezTo>
                  <a:cubicBezTo>
                    <a:pt x="13276" y="14063"/>
                    <a:pt x="17356" y="13593"/>
                    <a:pt x="21436" y="13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6654800" y="1599743"/>
              <a:ext cx="50800" cy="39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21600" y="1317"/>
                  </a:moveTo>
                  <a:cubicBezTo>
                    <a:pt x="20700" y="632"/>
                    <a:pt x="19800" y="-54"/>
                    <a:pt x="18900" y="3"/>
                  </a:cubicBezTo>
                  <a:cubicBezTo>
                    <a:pt x="18000" y="60"/>
                    <a:pt x="17100" y="860"/>
                    <a:pt x="14400" y="3203"/>
                  </a:cubicBezTo>
                  <a:cubicBezTo>
                    <a:pt x="11700" y="5546"/>
                    <a:pt x="7200" y="9432"/>
                    <a:pt x="4500" y="12746"/>
                  </a:cubicBezTo>
                  <a:cubicBezTo>
                    <a:pt x="1800" y="16060"/>
                    <a:pt x="900" y="18803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6718663" y="1763847"/>
              <a:ext cx="31388" cy="17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04" fill="norm" stroke="1" extrusionOk="0">
                  <a:moveTo>
                    <a:pt x="8393" y="11435"/>
                  </a:moveTo>
                  <a:cubicBezTo>
                    <a:pt x="5513" y="13976"/>
                    <a:pt x="2633" y="16518"/>
                    <a:pt x="1193" y="18424"/>
                  </a:cubicBezTo>
                  <a:cubicBezTo>
                    <a:pt x="-247" y="20329"/>
                    <a:pt x="-247" y="21600"/>
                    <a:pt x="473" y="21092"/>
                  </a:cubicBezTo>
                  <a:cubicBezTo>
                    <a:pt x="1193" y="20584"/>
                    <a:pt x="2633" y="18296"/>
                    <a:pt x="6233" y="14485"/>
                  </a:cubicBezTo>
                  <a:cubicBezTo>
                    <a:pt x="9833" y="10673"/>
                    <a:pt x="15593" y="5336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766512" y="1776064"/>
              <a:ext cx="164803" cy="51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42" fill="norm" stroke="1" extrusionOk="0">
                  <a:moveTo>
                    <a:pt x="8430" y="820"/>
                  </a:moveTo>
                  <a:cubicBezTo>
                    <a:pt x="8160" y="4020"/>
                    <a:pt x="7890" y="7220"/>
                    <a:pt x="7215" y="10286"/>
                  </a:cubicBezTo>
                  <a:cubicBezTo>
                    <a:pt x="6540" y="13353"/>
                    <a:pt x="5460" y="16286"/>
                    <a:pt x="4650" y="17975"/>
                  </a:cubicBezTo>
                  <a:cubicBezTo>
                    <a:pt x="3840" y="19664"/>
                    <a:pt x="3300" y="20109"/>
                    <a:pt x="2625" y="20553"/>
                  </a:cubicBezTo>
                  <a:cubicBezTo>
                    <a:pt x="1950" y="20998"/>
                    <a:pt x="1140" y="21442"/>
                    <a:pt x="600" y="21442"/>
                  </a:cubicBezTo>
                  <a:cubicBezTo>
                    <a:pt x="60" y="21442"/>
                    <a:pt x="-210" y="20998"/>
                    <a:pt x="195" y="19220"/>
                  </a:cubicBezTo>
                  <a:cubicBezTo>
                    <a:pt x="600" y="17442"/>
                    <a:pt x="1680" y="14331"/>
                    <a:pt x="3435" y="11309"/>
                  </a:cubicBezTo>
                  <a:cubicBezTo>
                    <a:pt x="5190" y="8286"/>
                    <a:pt x="7620" y="5353"/>
                    <a:pt x="9780" y="3442"/>
                  </a:cubicBezTo>
                  <a:cubicBezTo>
                    <a:pt x="11940" y="1531"/>
                    <a:pt x="13830" y="642"/>
                    <a:pt x="15450" y="242"/>
                  </a:cubicBezTo>
                  <a:cubicBezTo>
                    <a:pt x="17070" y="-158"/>
                    <a:pt x="18420" y="-69"/>
                    <a:pt x="19500" y="553"/>
                  </a:cubicBezTo>
                  <a:cubicBezTo>
                    <a:pt x="20580" y="1175"/>
                    <a:pt x="21390" y="2331"/>
                    <a:pt x="20850" y="3709"/>
                  </a:cubicBezTo>
                  <a:cubicBezTo>
                    <a:pt x="20310" y="5086"/>
                    <a:pt x="18420" y="6686"/>
                    <a:pt x="15990" y="7709"/>
                  </a:cubicBezTo>
                  <a:cubicBezTo>
                    <a:pt x="13560" y="8731"/>
                    <a:pt x="10590" y="9175"/>
                    <a:pt x="7620" y="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973392" y="1775328"/>
              <a:ext cx="68758" cy="22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514" fill="norm" stroke="1" extrusionOk="0">
                  <a:moveTo>
                    <a:pt x="20637" y="3786"/>
                  </a:moveTo>
                  <a:cubicBezTo>
                    <a:pt x="20637" y="2767"/>
                    <a:pt x="20637" y="1748"/>
                    <a:pt x="18731" y="1035"/>
                  </a:cubicBezTo>
                  <a:cubicBezTo>
                    <a:pt x="16825" y="322"/>
                    <a:pt x="13013" y="-86"/>
                    <a:pt x="9837" y="16"/>
                  </a:cubicBezTo>
                  <a:cubicBezTo>
                    <a:pt x="6661" y="118"/>
                    <a:pt x="4119" y="729"/>
                    <a:pt x="2213" y="2359"/>
                  </a:cubicBezTo>
                  <a:cubicBezTo>
                    <a:pt x="308" y="3989"/>
                    <a:pt x="-963" y="6639"/>
                    <a:pt x="943" y="8778"/>
                  </a:cubicBezTo>
                  <a:cubicBezTo>
                    <a:pt x="2849" y="10918"/>
                    <a:pt x="7931" y="12548"/>
                    <a:pt x="11425" y="13872"/>
                  </a:cubicBezTo>
                  <a:cubicBezTo>
                    <a:pt x="14919" y="15197"/>
                    <a:pt x="16825" y="16216"/>
                    <a:pt x="17778" y="17235"/>
                  </a:cubicBezTo>
                  <a:cubicBezTo>
                    <a:pt x="18731" y="18254"/>
                    <a:pt x="18731" y="19272"/>
                    <a:pt x="16190" y="19986"/>
                  </a:cubicBezTo>
                  <a:cubicBezTo>
                    <a:pt x="13649" y="20699"/>
                    <a:pt x="8566" y="21106"/>
                    <a:pt x="3484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7607238" y="1732097"/>
              <a:ext cx="152463" cy="19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089" fill="norm" stroke="1" extrusionOk="0">
                  <a:moveTo>
                    <a:pt x="21025" y="8962"/>
                  </a:moveTo>
                  <a:cubicBezTo>
                    <a:pt x="18690" y="6204"/>
                    <a:pt x="16355" y="3447"/>
                    <a:pt x="14457" y="2068"/>
                  </a:cubicBezTo>
                  <a:cubicBezTo>
                    <a:pt x="12560" y="689"/>
                    <a:pt x="11101" y="689"/>
                    <a:pt x="8620" y="2987"/>
                  </a:cubicBezTo>
                  <a:cubicBezTo>
                    <a:pt x="6139" y="5285"/>
                    <a:pt x="2636" y="9881"/>
                    <a:pt x="1030" y="13443"/>
                  </a:cubicBezTo>
                  <a:cubicBezTo>
                    <a:pt x="-575" y="17004"/>
                    <a:pt x="-283" y="19532"/>
                    <a:pt x="1760" y="20566"/>
                  </a:cubicBezTo>
                  <a:cubicBezTo>
                    <a:pt x="3803" y="21600"/>
                    <a:pt x="7598" y="21140"/>
                    <a:pt x="10809" y="18843"/>
                  </a:cubicBezTo>
                  <a:cubicBezTo>
                    <a:pt x="14020" y="16545"/>
                    <a:pt x="16647" y="12409"/>
                    <a:pt x="17522" y="8962"/>
                  </a:cubicBezTo>
                  <a:cubicBezTo>
                    <a:pt x="18398" y="5515"/>
                    <a:pt x="17522" y="2757"/>
                    <a:pt x="166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7804150" y="1513710"/>
              <a:ext cx="120650" cy="44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1600" y="3788"/>
                  </a:moveTo>
                  <a:cubicBezTo>
                    <a:pt x="21600" y="3176"/>
                    <a:pt x="21600" y="2565"/>
                    <a:pt x="20842" y="1954"/>
                  </a:cubicBezTo>
                  <a:cubicBezTo>
                    <a:pt x="20084" y="1342"/>
                    <a:pt x="18568" y="731"/>
                    <a:pt x="16863" y="374"/>
                  </a:cubicBezTo>
                  <a:cubicBezTo>
                    <a:pt x="15158" y="18"/>
                    <a:pt x="13263" y="-84"/>
                    <a:pt x="11747" y="69"/>
                  </a:cubicBezTo>
                  <a:cubicBezTo>
                    <a:pt x="10232" y="222"/>
                    <a:pt x="9095" y="629"/>
                    <a:pt x="7768" y="1954"/>
                  </a:cubicBezTo>
                  <a:cubicBezTo>
                    <a:pt x="6442" y="3278"/>
                    <a:pt x="4926" y="5520"/>
                    <a:pt x="3600" y="8933"/>
                  </a:cubicBezTo>
                  <a:cubicBezTo>
                    <a:pt x="2274" y="12346"/>
                    <a:pt x="1137" y="16931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7759700" y="1833697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6457"/>
                    <a:pt x="626" y="11314"/>
                    <a:pt x="2504" y="7714"/>
                  </a:cubicBezTo>
                  <a:cubicBezTo>
                    <a:pt x="4383" y="4114"/>
                    <a:pt x="7826" y="2057"/>
                    <a:pt x="11270" y="1029"/>
                  </a:cubicBezTo>
                  <a:cubicBezTo>
                    <a:pt x="14713" y="0"/>
                    <a:pt x="181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8237064" y="1822881"/>
              <a:ext cx="227486" cy="122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106" fill="norm" stroke="1" extrusionOk="0">
                  <a:moveTo>
                    <a:pt x="16095" y="4067"/>
                  </a:moveTo>
                  <a:cubicBezTo>
                    <a:pt x="14295" y="1871"/>
                    <a:pt x="12495" y="-326"/>
                    <a:pt x="9995" y="40"/>
                  </a:cubicBezTo>
                  <a:cubicBezTo>
                    <a:pt x="7495" y="406"/>
                    <a:pt x="4295" y="3335"/>
                    <a:pt x="2495" y="6630"/>
                  </a:cubicBezTo>
                  <a:cubicBezTo>
                    <a:pt x="695" y="9925"/>
                    <a:pt x="295" y="13586"/>
                    <a:pt x="95" y="16332"/>
                  </a:cubicBezTo>
                  <a:cubicBezTo>
                    <a:pt x="-105" y="19077"/>
                    <a:pt x="-105" y="20908"/>
                    <a:pt x="1295" y="21091"/>
                  </a:cubicBezTo>
                  <a:cubicBezTo>
                    <a:pt x="2695" y="21274"/>
                    <a:pt x="5495" y="19810"/>
                    <a:pt x="7195" y="17430"/>
                  </a:cubicBezTo>
                  <a:cubicBezTo>
                    <a:pt x="8895" y="15050"/>
                    <a:pt x="9495" y="11755"/>
                    <a:pt x="9995" y="11023"/>
                  </a:cubicBezTo>
                  <a:cubicBezTo>
                    <a:pt x="10495" y="10291"/>
                    <a:pt x="10895" y="12121"/>
                    <a:pt x="12795" y="13952"/>
                  </a:cubicBezTo>
                  <a:cubicBezTo>
                    <a:pt x="14695" y="15782"/>
                    <a:pt x="18095" y="17613"/>
                    <a:pt x="21495" y="19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9009430" y="1598747"/>
              <a:ext cx="13717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6956" y="6728"/>
                  </a:moveTo>
                  <a:cubicBezTo>
                    <a:pt x="6633" y="10623"/>
                    <a:pt x="6311" y="14518"/>
                    <a:pt x="6150" y="16761"/>
                  </a:cubicBezTo>
                  <a:cubicBezTo>
                    <a:pt x="5988" y="19003"/>
                    <a:pt x="5988" y="19593"/>
                    <a:pt x="5182" y="20243"/>
                  </a:cubicBezTo>
                  <a:cubicBezTo>
                    <a:pt x="4376" y="20892"/>
                    <a:pt x="2764" y="21600"/>
                    <a:pt x="1636" y="21600"/>
                  </a:cubicBezTo>
                  <a:cubicBezTo>
                    <a:pt x="508" y="21600"/>
                    <a:pt x="-137" y="20892"/>
                    <a:pt x="24" y="18413"/>
                  </a:cubicBezTo>
                  <a:cubicBezTo>
                    <a:pt x="185" y="15934"/>
                    <a:pt x="1153" y="11685"/>
                    <a:pt x="2603" y="8439"/>
                  </a:cubicBezTo>
                  <a:cubicBezTo>
                    <a:pt x="4054" y="5193"/>
                    <a:pt x="5988" y="2951"/>
                    <a:pt x="7600" y="1652"/>
                  </a:cubicBezTo>
                  <a:cubicBezTo>
                    <a:pt x="9212" y="354"/>
                    <a:pt x="10502" y="0"/>
                    <a:pt x="11791" y="0"/>
                  </a:cubicBezTo>
                  <a:cubicBezTo>
                    <a:pt x="13081" y="0"/>
                    <a:pt x="14370" y="354"/>
                    <a:pt x="15660" y="1830"/>
                  </a:cubicBezTo>
                  <a:cubicBezTo>
                    <a:pt x="16950" y="3305"/>
                    <a:pt x="18239" y="5902"/>
                    <a:pt x="18239" y="7849"/>
                  </a:cubicBezTo>
                  <a:cubicBezTo>
                    <a:pt x="18239" y="9797"/>
                    <a:pt x="16950" y="11095"/>
                    <a:pt x="15499" y="11862"/>
                  </a:cubicBezTo>
                  <a:cubicBezTo>
                    <a:pt x="14048" y="12630"/>
                    <a:pt x="12436" y="12866"/>
                    <a:pt x="12436" y="12925"/>
                  </a:cubicBezTo>
                  <a:cubicBezTo>
                    <a:pt x="12436" y="12984"/>
                    <a:pt x="14048" y="12866"/>
                    <a:pt x="15499" y="12984"/>
                  </a:cubicBezTo>
                  <a:cubicBezTo>
                    <a:pt x="16950" y="13102"/>
                    <a:pt x="18239" y="13456"/>
                    <a:pt x="19367" y="14282"/>
                  </a:cubicBezTo>
                  <a:cubicBezTo>
                    <a:pt x="20496" y="15108"/>
                    <a:pt x="21463" y="16407"/>
                    <a:pt x="20496" y="17646"/>
                  </a:cubicBezTo>
                  <a:cubicBezTo>
                    <a:pt x="19529" y="18885"/>
                    <a:pt x="16627" y="20066"/>
                    <a:pt x="13242" y="20715"/>
                  </a:cubicBezTo>
                  <a:cubicBezTo>
                    <a:pt x="9857" y="21364"/>
                    <a:pt x="5988" y="21482"/>
                    <a:pt x="2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9169763" y="1813004"/>
              <a:ext cx="103490" cy="14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9" h="21228" fill="norm" stroke="1" extrusionOk="0">
                  <a:moveTo>
                    <a:pt x="2421" y="12101"/>
                  </a:moveTo>
                  <a:cubicBezTo>
                    <a:pt x="6575" y="10884"/>
                    <a:pt x="10729" y="9667"/>
                    <a:pt x="13636" y="8603"/>
                  </a:cubicBezTo>
                  <a:cubicBezTo>
                    <a:pt x="16544" y="7538"/>
                    <a:pt x="18206" y="6625"/>
                    <a:pt x="19244" y="5256"/>
                  </a:cubicBezTo>
                  <a:cubicBezTo>
                    <a:pt x="20283" y="3887"/>
                    <a:pt x="20698" y="2062"/>
                    <a:pt x="19867" y="997"/>
                  </a:cubicBezTo>
                  <a:cubicBezTo>
                    <a:pt x="19036" y="-68"/>
                    <a:pt x="16960" y="-372"/>
                    <a:pt x="13429" y="541"/>
                  </a:cubicBezTo>
                  <a:cubicBezTo>
                    <a:pt x="9898" y="1453"/>
                    <a:pt x="4913" y="3583"/>
                    <a:pt x="2213" y="6169"/>
                  </a:cubicBezTo>
                  <a:cubicBezTo>
                    <a:pt x="-487" y="8755"/>
                    <a:pt x="-902" y="11797"/>
                    <a:pt x="2006" y="14383"/>
                  </a:cubicBezTo>
                  <a:cubicBezTo>
                    <a:pt x="4913" y="16969"/>
                    <a:pt x="11144" y="19098"/>
                    <a:pt x="17375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9336616" y="1804338"/>
              <a:ext cx="201648" cy="19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28" fill="norm" stroke="1" extrusionOk="0">
                  <a:moveTo>
                    <a:pt x="1125" y="3222"/>
                  </a:moveTo>
                  <a:cubicBezTo>
                    <a:pt x="2475" y="5777"/>
                    <a:pt x="3825" y="8332"/>
                    <a:pt x="4500" y="11119"/>
                  </a:cubicBezTo>
                  <a:cubicBezTo>
                    <a:pt x="5175" y="13906"/>
                    <a:pt x="5175" y="16925"/>
                    <a:pt x="4613" y="18551"/>
                  </a:cubicBezTo>
                  <a:cubicBezTo>
                    <a:pt x="4050" y="20177"/>
                    <a:pt x="2925" y="20409"/>
                    <a:pt x="1912" y="20177"/>
                  </a:cubicBezTo>
                  <a:cubicBezTo>
                    <a:pt x="900" y="19944"/>
                    <a:pt x="0" y="19248"/>
                    <a:pt x="0" y="16461"/>
                  </a:cubicBezTo>
                  <a:cubicBezTo>
                    <a:pt x="0" y="13673"/>
                    <a:pt x="900" y="8796"/>
                    <a:pt x="2587" y="6125"/>
                  </a:cubicBezTo>
                  <a:cubicBezTo>
                    <a:pt x="4275" y="3454"/>
                    <a:pt x="6750" y="2990"/>
                    <a:pt x="8438" y="3106"/>
                  </a:cubicBezTo>
                  <a:cubicBezTo>
                    <a:pt x="10125" y="3222"/>
                    <a:pt x="11025" y="3919"/>
                    <a:pt x="11475" y="6009"/>
                  </a:cubicBezTo>
                  <a:cubicBezTo>
                    <a:pt x="11925" y="8099"/>
                    <a:pt x="11925" y="11583"/>
                    <a:pt x="11925" y="13906"/>
                  </a:cubicBezTo>
                  <a:cubicBezTo>
                    <a:pt x="11925" y="16228"/>
                    <a:pt x="11925" y="17390"/>
                    <a:pt x="11700" y="18667"/>
                  </a:cubicBezTo>
                  <a:cubicBezTo>
                    <a:pt x="11475" y="19944"/>
                    <a:pt x="11025" y="21338"/>
                    <a:pt x="10800" y="21222"/>
                  </a:cubicBezTo>
                  <a:cubicBezTo>
                    <a:pt x="10575" y="21106"/>
                    <a:pt x="10575" y="19480"/>
                    <a:pt x="11250" y="16228"/>
                  </a:cubicBezTo>
                  <a:cubicBezTo>
                    <a:pt x="11925" y="12977"/>
                    <a:pt x="13275" y="8099"/>
                    <a:pt x="14287" y="4964"/>
                  </a:cubicBezTo>
                  <a:cubicBezTo>
                    <a:pt x="15300" y="1828"/>
                    <a:pt x="15975" y="435"/>
                    <a:pt x="16763" y="86"/>
                  </a:cubicBezTo>
                  <a:cubicBezTo>
                    <a:pt x="17550" y="-262"/>
                    <a:pt x="18450" y="435"/>
                    <a:pt x="19350" y="2409"/>
                  </a:cubicBezTo>
                  <a:cubicBezTo>
                    <a:pt x="20250" y="4383"/>
                    <a:pt x="21150" y="7635"/>
                    <a:pt x="21375" y="10306"/>
                  </a:cubicBezTo>
                  <a:cubicBezTo>
                    <a:pt x="21600" y="12977"/>
                    <a:pt x="21150" y="15067"/>
                    <a:pt x="20700" y="17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9589492" y="1682246"/>
              <a:ext cx="132359" cy="356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403" fill="norm" stroke="1" extrusionOk="0">
                  <a:moveTo>
                    <a:pt x="21104" y="1087"/>
                  </a:moveTo>
                  <a:cubicBezTo>
                    <a:pt x="20092" y="578"/>
                    <a:pt x="19079" y="70"/>
                    <a:pt x="17729" y="7"/>
                  </a:cubicBezTo>
                  <a:cubicBezTo>
                    <a:pt x="16379" y="-57"/>
                    <a:pt x="14691" y="324"/>
                    <a:pt x="11823" y="1976"/>
                  </a:cubicBezTo>
                  <a:cubicBezTo>
                    <a:pt x="8954" y="3628"/>
                    <a:pt x="4904" y="6550"/>
                    <a:pt x="2541" y="9472"/>
                  </a:cubicBezTo>
                  <a:cubicBezTo>
                    <a:pt x="179" y="12395"/>
                    <a:pt x="-496" y="15317"/>
                    <a:pt x="348" y="17350"/>
                  </a:cubicBezTo>
                  <a:cubicBezTo>
                    <a:pt x="1191" y="19383"/>
                    <a:pt x="3554" y="20527"/>
                    <a:pt x="5748" y="21035"/>
                  </a:cubicBezTo>
                  <a:cubicBezTo>
                    <a:pt x="7941" y="21543"/>
                    <a:pt x="9966" y="21416"/>
                    <a:pt x="11991" y="2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9665170" y="1777388"/>
              <a:ext cx="112347" cy="463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18" fill="norm" stroke="1" extrusionOk="0">
                  <a:moveTo>
                    <a:pt x="14311" y="6705"/>
                  </a:moveTo>
                  <a:cubicBezTo>
                    <a:pt x="11111" y="8171"/>
                    <a:pt x="7911" y="9637"/>
                    <a:pt x="5711" y="11543"/>
                  </a:cubicBezTo>
                  <a:cubicBezTo>
                    <a:pt x="3511" y="13449"/>
                    <a:pt x="2311" y="15794"/>
                    <a:pt x="1711" y="17358"/>
                  </a:cubicBezTo>
                  <a:cubicBezTo>
                    <a:pt x="1111" y="18922"/>
                    <a:pt x="1111" y="19704"/>
                    <a:pt x="911" y="20339"/>
                  </a:cubicBezTo>
                  <a:cubicBezTo>
                    <a:pt x="711" y="20974"/>
                    <a:pt x="311" y="21463"/>
                    <a:pt x="111" y="21414"/>
                  </a:cubicBezTo>
                  <a:cubicBezTo>
                    <a:pt x="-89" y="21365"/>
                    <a:pt x="-89" y="20779"/>
                    <a:pt x="711" y="18824"/>
                  </a:cubicBezTo>
                  <a:cubicBezTo>
                    <a:pt x="1511" y="16869"/>
                    <a:pt x="3111" y="13546"/>
                    <a:pt x="4711" y="10516"/>
                  </a:cubicBezTo>
                  <a:cubicBezTo>
                    <a:pt x="6311" y="7487"/>
                    <a:pt x="7911" y="4750"/>
                    <a:pt x="9111" y="3088"/>
                  </a:cubicBezTo>
                  <a:cubicBezTo>
                    <a:pt x="10311" y="1427"/>
                    <a:pt x="11111" y="840"/>
                    <a:pt x="12511" y="449"/>
                  </a:cubicBezTo>
                  <a:cubicBezTo>
                    <a:pt x="13911" y="58"/>
                    <a:pt x="15911" y="-137"/>
                    <a:pt x="17511" y="107"/>
                  </a:cubicBezTo>
                  <a:cubicBezTo>
                    <a:pt x="19111" y="352"/>
                    <a:pt x="20311" y="1036"/>
                    <a:pt x="20911" y="1867"/>
                  </a:cubicBezTo>
                  <a:cubicBezTo>
                    <a:pt x="21511" y="2697"/>
                    <a:pt x="21511" y="3675"/>
                    <a:pt x="18711" y="4701"/>
                  </a:cubicBezTo>
                  <a:cubicBezTo>
                    <a:pt x="15911" y="5727"/>
                    <a:pt x="10311" y="6802"/>
                    <a:pt x="4711" y="7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804400" y="1655897"/>
              <a:ext cx="7471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4" h="21600" fill="norm" stroke="1" extrusionOk="0">
                  <a:moveTo>
                    <a:pt x="6821" y="0"/>
                  </a:moveTo>
                  <a:cubicBezTo>
                    <a:pt x="10232" y="1080"/>
                    <a:pt x="13642" y="2160"/>
                    <a:pt x="16484" y="4620"/>
                  </a:cubicBezTo>
                  <a:cubicBezTo>
                    <a:pt x="19326" y="7080"/>
                    <a:pt x="21600" y="10920"/>
                    <a:pt x="18758" y="13980"/>
                  </a:cubicBezTo>
                  <a:cubicBezTo>
                    <a:pt x="15916" y="17040"/>
                    <a:pt x="7958" y="19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10332032" y="1773225"/>
              <a:ext cx="151818" cy="20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021" fill="norm" stroke="1" extrusionOk="0">
                  <a:moveTo>
                    <a:pt x="20936" y="4227"/>
                  </a:moveTo>
                  <a:cubicBezTo>
                    <a:pt x="20060" y="2715"/>
                    <a:pt x="19185" y="1203"/>
                    <a:pt x="18017" y="447"/>
                  </a:cubicBezTo>
                  <a:cubicBezTo>
                    <a:pt x="16850" y="-309"/>
                    <a:pt x="15390" y="-309"/>
                    <a:pt x="12325" y="2067"/>
                  </a:cubicBezTo>
                  <a:cubicBezTo>
                    <a:pt x="9260" y="4443"/>
                    <a:pt x="4590" y="9195"/>
                    <a:pt x="2109" y="12651"/>
                  </a:cubicBezTo>
                  <a:cubicBezTo>
                    <a:pt x="-372" y="16107"/>
                    <a:pt x="-664" y="18267"/>
                    <a:pt x="1233" y="19563"/>
                  </a:cubicBezTo>
                  <a:cubicBezTo>
                    <a:pt x="3131" y="20859"/>
                    <a:pt x="7217" y="21291"/>
                    <a:pt x="10720" y="20859"/>
                  </a:cubicBezTo>
                  <a:cubicBezTo>
                    <a:pt x="14222" y="20427"/>
                    <a:pt x="17141" y="19131"/>
                    <a:pt x="20060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0472094" y="1840047"/>
              <a:ext cx="100692" cy="120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217" fill="norm" stroke="1" extrusionOk="0">
                  <a:moveTo>
                    <a:pt x="20962" y="0"/>
                  </a:moveTo>
                  <a:cubicBezTo>
                    <a:pt x="15232" y="745"/>
                    <a:pt x="9501" y="1490"/>
                    <a:pt x="5754" y="4283"/>
                  </a:cubicBezTo>
                  <a:cubicBezTo>
                    <a:pt x="2007" y="7076"/>
                    <a:pt x="244" y="11917"/>
                    <a:pt x="23" y="15269"/>
                  </a:cubicBezTo>
                  <a:cubicBezTo>
                    <a:pt x="-197" y="18621"/>
                    <a:pt x="1125" y="20483"/>
                    <a:pt x="3991" y="21041"/>
                  </a:cubicBezTo>
                  <a:cubicBezTo>
                    <a:pt x="6856" y="21600"/>
                    <a:pt x="11264" y="20855"/>
                    <a:pt x="14570" y="18434"/>
                  </a:cubicBezTo>
                  <a:cubicBezTo>
                    <a:pt x="17876" y="16014"/>
                    <a:pt x="20081" y="11917"/>
                    <a:pt x="20742" y="8752"/>
                  </a:cubicBezTo>
                  <a:cubicBezTo>
                    <a:pt x="21403" y="5586"/>
                    <a:pt x="20521" y="3352"/>
                    <a:pt x="19419" y="2979"/>
                  </a:cubicBezTo>
                  <a:cubicBezTo>
                    <a:pt x="18317" y="2607"/>
                    <a:pt x="16995" y="4097"/>
                    <a:pt x="15672" y="5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0629900" y="1852747"/>
              <a:ext cx="190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0629900" y="1776547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0700175" y="1796381"/>
              <a:ext cx="139275" cy="202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078" fill="norm" stroke="1" extrusionOk="0">
                  <a:moveTo>
                    <a:pt x="3861" y="2564"/>
                  </a:moveTo>
                  <a:cubicBezTo>
                    <a:pt x="2879" y="5209"/>
                    <a:pt x="1898" y="7854"/>
                    <a:pt x="1407" y="9947"/>
                  </a:cubicBezTo>
                  <a:cubicBezTo>
                    <a:pt x="916" y="12041"/>
                    <a:pt x="916" y="13584"/>
                    <a:pt x="752" y="14907"/>
                  </a:cubicBezTo>
                  <a:cubicBezTo>
                    <a:pt x="589" y="16229"/>
                    <a:pt x="261" y="17331"/>
                    <a:pt x="98" y="17221"/>
                  </a:cubicBezTo>
                  <a:cubicBezTo>
                    <a:pt x="-66" y="17111"/>
                    <a:pt x="-66" y="15788"/>
                    <a:pt x="425" y="13474"/>
                  </a:cubicBezTo>
                  <a:cubicBezTo>
                    <a:pt x="916" y="11160"/>
                    <a:pt x="1898" y="7854"/>
                    <a:pt x="3207" y="5429"/>
                  </a:cubicBezTo>
                  <a:cubicBezTo>
                    <a:pt x="4516" y="3005"/>
                    <a:pt x="6152" y="1462"/>
                    <a:pt x="7789" y="580"/>
                  </a:cubicBezTo>
                  <a:cubicBezTo>
                    <a:pt x="9425" y="-302"/>
                    <a:pt x="11061" y="-522"/>
                    <a:pt x="13352" y="2454"/>
                  </a:cubicBezTo>
                  <a:cubicBezTo>
                    <a:pt x="15643" y="5429"/>
                    <a:pt x="18589" y="11600"/>
                    <a:pt x="20061" y="15237"/>
                  </a:cubicBezTo>
                  <a:cubicBezTo>
                    <a:pt x="21534" y="18874"/>
                    <a:pt x="21534" y="19976"/>
                    <a:pt x="21534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174750" y="3167197"/>
              <a:ext cx="336550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17" y="2136"/>
                    <a:pt x="5434" y="4273"/>
                    <a:pt x="7811" y="6448"/>
                  </a:cubicBezTo>
                  <a:cubicBezTo>
                    <a:pt x="10189" y="8624"/>
                    <a:pt x="12226" y="10840"/>
                    <a:pt x="14468" y="13371"/>
                  </a:cubicBezTo>
                  <a:cubicBezTo>
                    <a:pt x="16709" y="15903"/>
                    <a:pt x="19155" y="187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191908" y="3172533"/>
              <a:ext cx="332093" cy="607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86" fill="norm" stroke="1" extrusionOk="0">
                  <a:moveTo>
                    <a:pt x="21449" y="1377"/>
                  </a:moveTo>
                  <a:cubicBezTo>
                    <a:pt x="21176" y="781"/>
                    <a:pt x="20902" y="185"/>
                    <a:pt x="20492" y="36"/>
                  </a:cubicBezTo>
                  <a:cubicBezTo>
                    <a:pt x="20082" y="-113"/>
                    <a:pt x="19535" y="185"/>
                    <a:pt x="18510" y="1302"/>
                  </a:cubicBezTo>
                  <a:cubicBezTo>
                    <a:pt x="17484" y="2419"/>
                    <a:pt x="15981" y="4356"/>
                    <a:pt x="14272" y="6293"/>
                  </a:cubicBezTo>
                  <a:cubicBezTo>
                    <a:pt x="12563" y="8229"/>
                    <a:pt x="10649" y="10166"/>
                    <a:pt x="8462" y="12214"/>
                  </a:cubicBezTo>
                  <a:cubicBezTo>
                    <a:pt x="6274" y="14262"/>
                    <a:pt x="3814" y="16422"/>
                    <a:pt x="2378" y="17763"/>
                  </a:cubicBezTo>
                  <a:cubicBezTo>
                    <a:pt x="943" y="19104"/>
                    <a:pt x="533" y="19625"/>
                    <a:pt x="259" y="20146"/>
                  </a:cubicBezTo>
                  <a:cubicBezTo>
                    <a:pt x="-14" y="20668"/>
                    <a:pt x="-151" y="21189"/>
                    <a:pt x="259" y="21338"/>
                  </a:cubicBezTo>
                  <a:cubicBezTo>
                    <a:pt x="669" y="21487"/>
                    <a:pt x="1626" y="21264"/>
                    <a:pt x="2583" y="2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778000" y="3354262"/>
              <a:ext cx="292100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1409" y="14768"/>
                    <a:pt x="2817" y="8415"/>
                    <a:pt x="6183" y="4603"/>
                  </a:cubicBezTo>
                  <a:cubicBezTo>
                    <a:pt x="9548" y="792"/>
                    <a:pt x="14870" y="-479"/>
                    <a:pt x="17765" y="156"/>
                  </a:cubicBezTo>
                  <a:cubicBezTo>
                    <a:pt x="20661" y="792"/>
                    <a:pt x="21130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841500" y="3513769"/>
              <a:ext cx="2413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84" y="12302"/>
                    <a:pt x="11368" y="4448"/>
                    <a:pt x="14968" y="1502"/>
                  </a:cubicBezTo>
                  <a:cubicBezTo>
                    <a:pt x="18568" y="-1443"/>
                    <a:pt x="2008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2076450" y="2128690"/>
              <a:ext cx="1843817" cy="17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04" fill="norm" stroke="1" extrusionOk="0">
                  <a:moveTo>
                    <a:pt x="0" y="21504"/>
                  </a:moveTo>
                  <a:cubicBezTo>
                    <a:pt x="570" y="21244"/>
                    <a:pt x="1139" y="20984"/>
                    <a:pt x="1883" y="20463"/>
                  </a:cubicBezTo>
                  <a:cubicBezTo>
                    <a:pt x="2626" y="19943"/>
                    <a:pt x="3542" y="19162"/>
                    <a:pt x="4422" y="18381"/>
                  </a:cubicBezTo>
                  <a:cubicBezTo>
                    <a:pt x="5301" y="17600"/>
                    <a:pt x="6143" y="16820"/>
                    <a:pt x="7084" y="16039"/>
                  </a:cubicBezTo>
                  <a:cubicBezTo>
                    <a:pt x="8026" y="15258"/>
                    <a:pt x="9066" y="14477"/>
                    <a:pt x="10032" y="13567"/>
                  </a:cubicBezTo>
                  <a:cubicBezTo>
                    <a:pt x="10998" y="12656"/>
                    <a:pt x="11890" y="11615"/>
                    <a:pt x="12769" y="10574"/>
                  </a:cubicBezTo>
                  <a:cubicBezTo>
                    <a:pt x="13649" y="9533"/>
                    <a:pt x="14516" y="8492"/>
                    <a:pt x="15420" y="7451"/>
                  </a:cubicBezTo>
                  <a:cubicBezTo>
                    <a:pt x="16324" y="6410"/>
                    <a:pt x="17265" y="5369"/>
                    <a:pt x="18033" y="4458"/>
                  </a:cubicBezTo>
                  <a:cubicBezTo>
                    <a:pt x="18801" y="3547"/>
                    <a:pt x="19395" y="2767"/>
                    <a:pt x="19903" y="2246"/>
                  </a:cubicBezTo>
                  <a:cubicBezTo>
                    <a:pt x="20411" y="1726"/>
                    <a:pt x="20832" y="1465"/>
                    <a:pt x="21129" y="1075"/>
                  </a:cubicBezTo>
                  <a:cubicBezTo>
                    <a:pt x="21427" y="685"/>
                    <a:pt x="21600" y="164"/>
                    <a:pt x="21575" y="34"/>
                  </a:cubicBezTo>
                  <a:cubicBezTo>
                    <a:pt x="21550" y="-96"/>
                    <a:pt x="21328" y="164"/>
                    <a:pt x="21105" y="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2222500" y="2334123"/>
              <a:ext cx="1770654" cy="128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451" fill="norm" stroke="1" extrusionOk="0">
                  <a:moveTo>
                    <a:pt x="0" y="21451"/>
                  </a:moveTo>
                  <a:cubicBezTo>
                    <a:pt x="671" y="21097"/>
                    <a:pt x="1342" y="20743"/>
                    <a:pt x="2142" y="19858"/>
                  </a:cubicBezTo>
                  <a:cubicBezTo>
                    <a:pt x="2942" y="18972"/>
                    <a:pt x="3871" y="17556"/>
                    <a:pt x="4839" y="16317"/>
                  </a:cubicBezTo>
                  <a:cubicBezTo>
                    <a:pt x="5806" y="15077"/>
                    <a:pt x="6813" y="14015"/>
                    <a:pt x="7845" y="13307"/>
                  </a:cubicBezTo>
                  <a:cubicBezTo>
                    <a:pt x="8877" y="12599"/>
                    <a:pt x="9935" y="12244"/>
                    <a:pt x="11032" y="11890"/>
                  </a:cubicBezTo>
                  <a:cubicBezTo>
                    <a:pt x="12129" y="11536"/>
                    <a:pt x="13265" y="11182"/>
                    <a:pt x="14323" y="10651"/>
                  </a:cubicBezTo>
                  <a:cubicBezTo>
                    <a:pt x="15381" y="10120"/>
                    <a:pt x="16361" y="9412"/>
                    <a:pt x="17342" y="8526"/>
                  </a:cubicBezTo>
                  <a:cubicBezTo>
                    <a:pt x="18323" y="7641"/>
                    <a:pt x="19303" y="6579"/>
                    <a:pt x="19948" y="5517"/>
                  </a:cubicBezTo>
                  <a:cubicBezTo>
                    <a:pt x="20594" y="4454"/>
                    <a:pt x="20903" y="3392"/>
                    <a:pt x="21148" y="2684"/>
                  </a:cubicBezTo>
                  <a:cubicBezTo>
                    <a:pt x="21394" y="1976"/>
                    <a:pt x="21574" y="1621"/>
                    <a:pt x="21587" y="1090"/>
                  </a:cubicBezTo>
                  <a:cubicBezTo>
                    <a:pt x="21600" y="559"/>
                    <a:pt x="21445" y="-149"/>
                    <a:pt x="21200" y="28"/>
                  </a:cubicBezTo>
                  <a:cubicBezTo>
                    <a:pt x="20955" y="205"/>
                    <a:pt x="20619" y="1267"/>
                    <a:pt x="20284" y="2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0077875" y="2900497"/>
              <a:ext cx="119800" cy="479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19250" y="0"/>
                  </a:moveTo>
                  <a:cubicBezTo>
                    <a:pt x="16598" y="105"/>
                    <a:pt x="13945" y="210"/>
                    <a:pt x="11861" y="434"/>
                  </a:cubicBezTo>
                  <a:cubicBezTo>
                    <a:pt x="9777" y="658"/>
                    <a:pt x="8261" y="1001"/>
                    <a:pt x="7313" y="1349"/>
                  </a:cubicBezTo>
                  <a:cubicBezTo>
                    <a:pt x="6366" y="1697"/>
                    <a:pt x="5987" y="2050"/>
                    <a:pt x="5419" y="2403"/>
                  </a:cubicBezTo>
                  <a:cubicBezTo>
                    <a:pt x="4850" y="2756"/>
                    <a:pt x="4092" y="3109"/>
                    <a:pt x="3145" y="3476"/>
                  </a:cubicBezTo>
                  <a:cubicBezTo>
                    <a:pt x="2198" y="3843"/>
                    <a:pt x="1061" y="4225"/>
                    <a:pt x="492" y="4616"/>
                  </a:cubicBezTo>
                  <a:cubicBezTo>
                    <a:pt x="-76" y="5007"/>
                    <a:pt x="-76" y="5407"/>
                    <a:pt x="113" y="5784"/>
                  </a:cubicBezTo>
                  <a:cubicBezTo>
                    <a:pt x="303" y="6161"/>
                    <a:pt x="682" y="6513"/>
                    <a:pt x="1250" y="6890"/>
                  </a:cubicBezTo>
                  <a:cubicBezTo>
                    <a:pt x="1819" y="7267"/>
                    <a:pt x="2577" y="7667"/>
                    <a:pt x="2956" y="8015"/>
                  </a:cubicBezTo>
                  <a:cubicBezTo>
                    <a:pt x="3335" y="8363"/>
                    <a:pt x="3335" y="8659"/>
                    <a:pt x="3335" y="8964"/>
                  </a:cubicBezTo>
                  <a:cubicBezTo>
                    <a:pt x="3335" y="9269"/>
                    <a:pt x="3335" y="9584"/>
                    <a:pt x="3524" y="9966"/>
                  </a:cubicBezTo>
                  <a:cubicBezTo>
                    <a:pt x="3713" y="10347"/>
                    <a:pt x="4092" y="10795"/>
                    <a:pt x="4282" y="11172"/>
                  </a:cubicBezTo>
                  <a:cubicBezTo>
                    <a:pt x="4471" y="11549"/>
                    <a:pt x="4471" y="11854"/>
                    <a:pt x="4661" y="12159"/>
                  </a:cubicBezTo>
                  <a:cubicBezTo>
                    <a:pt x="4850" y="12464"/>
                    <a:pt x="5229" y="12769"/>
                    <a:pt x="5798" y="13084"/>
                  </a:cubicBezTo>
                  <a:cubicBezTo>
                    <a:pt x="6366" y="13399"/>
                    <a:pt x="7124" y="13723"/>
                    <a:pt x="8071" y="14038"/>
                  </a:cubicBezTo>
                  <a:cubicBezTo>
                    <a:pt x="9019" y="14352"/>
                    <a:pt x="10156" y="14657"/>
                    <a:pt x="11103" y="14967"/>
                  </a:cubicBezTo>
                  <a:cubicBezTo>
                    <a:pt x="12050" y="15277"/>
                    <a:pt x="12808" y="15592"/>
                    <a:pt x="13756" y="15897"/>
                  </a:cubicBezTo>
                  <a:cubicBezTo>
                    <a:pt x="14703" y="16202"/>
                    <a:pt x="15840" y="16498"/>
                    <a:pt x="16977" y="16851"/>
                  </a:cubicBezTo>
                  <a:cubicBezTo>
                    <a:pt x="18113" y="17204"/>
                    <a:pt x="19250" y="17614"/>
                    <a:pt x="20008" y="18005"/>
                  </a:cubicBezTo>
                  <a:cubicBezTo>
                    <a:pt x="20766" y="18396"/>
                    <a:pt x="21145" y="18768"/>
                    <a:pt x="21335" y="19159"/>
                  </a:cubicBezTo>
                  <a:cubicBezTo>
                    <a:pt x="21524" y="19550"/>
                    <a:pt x="21524" y="19960"/>
                    <a:pt x="20956" y="20370"/>
                  </a:cubicBezTo>
                  <a:cubicBezTo>
                    <a:pt x="20387" y="20780"/>
                    <a:pt x="19250" y="21190"/>
                    <a:pt x="18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0325100" y="3205297"/>
              <a:ext cx="254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547"/>
                    <a:pt x="10800" y="9095"/>
                    <a:pt x="14400" y="12442"/>
                  </a:cubicBezTo>
                  <a:cubicBezTo>
                    <a:pt x="18000" y="15789"/>
                    <a:pt x="19800" y="17937"/>
                    <a:pt x="20700" y="19389"/>
                  </a:cubicBezTo>
                  <a:cubicBezTo>
                    <a:pt x="21600" y="20842"/>
                    <a:pt x="21600" y="21600"/>
                    <a:pt x="21600" y="21600"/>
                  </a:cubicBezTo>
                  <a:cubicBezTo>
                    <a:pt x="21600" y="21600"/>
                    <a:pt x="21600" y="20842"/>
                    <a:pt x="21600" y="20084"/>
                  </a:cubicBezTo>
                  <a:cubicBezTo>
                    <a:pt x="21600" y="19326"/>
                    <a:pt x="21600" y="18568"/>
                    <a:pt x="21600" y="17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0193866" y="3213100"/>
              <a:ext cx="264585" cy="87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3974" y="21247"/>
                  </a:moveTo>
                  <a:cubicBezTo>
                    <a:pt x="3110" y="21247"/>
                    <a:pt x="2246" y="21247"/>
                    <a:pt x="1469" y="20476"/>
                  </a:cubicBezTo>
                  <a:cubicBezTo>
                    <a:pt x="691" y="19704"/>
                    <a:pt x="0" y="18161"/>
                    <a:pt x="0" y="16618"/>
                  </a:cubicBezTo>
                  <a:cubicBezTo>
                    <a:pt x="0" y="15076"/>
                    <a:pt x="691" y="13533"/>
                    <a:pt x="3197" y="10704"/>
                  </a:cubicBezTo>
                  <a:cubicBezTo>
                    <a:pt x="5702" y="7876"/>
                    <a:pt x="10022" y="3761"/>
                    <a:pt x="13133" y="1704"/>
                  </a:cubicBezTo>
                  <a:cubicBezTo>
                    <a:pt x="16243" y="-353"/>
                    <a:pt x="18144" y="-353"/>
                    <a:pt x="19354" y="676"/>
                  </a:cubicBezTo>
                  <a:cubicBezTo>
                    <a:pt x="20563" y="1704"/>
                    <a:pt x="21082" y="3761"/>
                    <a:pt x="21600" y="5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0217150" y="3548197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5840"/>
                    <a:pt x="12077" y="10080"/>
                    <a:pt x="15677" y="6480"/>
                  </a:cubicBezTo>
                  <a:cubicBezTo>
                    <a:pt x="19277" y="2880"/>
                    <a:pt x="2043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0492576" y="3204734"/>
              <a:ext cx="137324" cy="33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82" fill="norm" stroke="1" extrusionOk="0">
                  <a:moveTo>
                    <a:pt x="21233" y="435"/>
                  </a:moveTo>
                  <a:cubicBezTo>
                    <a:pt x="19597" y="169"/>
                    <a:pt x="17960" y="-98"/>
                    <a:pt x="16488" y="35"/>
                  </a:cubicBezTo>
                  <a:cubicBezTo>
                    <a:pt x="15015" y="169"/>
                    <a:pt x="13706" y="702"/>
                    <a:pt x="11251" y="2569"/>
                  </a:cubicBezTo>
                  <a:cubicBezTo>
                    <a:pt x="8797" y="4435"/>
                    <a:pt x="5197" y="7635"/>
                    <a:pt x="2906" y="10569"/>
                  </a:cubicBezTo>
                  <a:cubicBezTo>
                    <a:pt x="615" y="13502"/>
                    <a:pt x="-367" y="16169"/>
                    <a:pt x="124" y="18102"/>
                  </a:cubicBezTo>
                  <a:cubicBezTo>
                    <a:pt x="615" y="20035"/>
                    <a:pt x="2578" y="21235"/>
                    <a:pt x="5688" y="21369"/>
                  </a:cubicBezTo>
                  <a:cubicBezTo>
                    <a:pt x="8797" y="21502"/>
                    <a:pt x="13051" y="20569"/>
                    <a:pt x="17306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0661649" y="3190228"/>
              <a:ext cx="158751" cy="36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21600" y="1263"/>
                  </a:moveTo>
                  <a:cubicBezTo>
                    <a:pt x="20448" y="764"/>
                    <a:pt x="19296" y="265"/>
                    <a:pt x="18000" y="77"/>
                  </a:cubicBezTo>
                  <a:cubicBezTo>
                    <a:pt x="16704" y="-110"/>
                    <a:pt x="15264" y="15"/>
                    <a:pt x="12816" y="764"/>
                  </a:cubicBezTo>
                  <a:cubicBezTo>
                    <a:pt x="10368" y="1513"/>
                    <a:pt x="6912" y="2887"/>
                    <a:pt x="4608" y="4635"/>
                  </a:cubicBezTo>
                  <a:cubicBezTo>
                    <a:pt x="2304" y="6382"/>
                    <a:pt x="1152" y="8505"/>
                    <a:pt x="576" y="10940"/>
                  </a:cubicBezTo>
                  <a:cubicBezTo>
                    <a:pt x="0" y="13374"/>
                    <a:pt x="0" y="16121"/>
                    <a:pt x="0" y="17807"/>
                  </a:cubicBezTo>
                  <a:cubicBezTo>
                    <a:pt x="0" y="19492"/>
                    <a:pt x="0" y="20117"/>
                    <a:pt x="576" y="20616"/>
                  </a:cubicBezTo>
                  <a:cubicBezTo>
                    <a:pt x="1152" y="21115"/>
                    <a:pt x="2304" y="21490"/>
                    <a:pt x="4752" y="21365"/>
                  </a:cubicBezTo>
                  <a:cubicBezTo>
                    <a:pt x="7200" y="21240"/>
                    <a:pt x="10944" y="20616"/>
                    <a:pt x="13680" y="19992"/>
                  </a:cubicBezTo>
                  <a:cubicBezTo>
                    <a:pt x="16416" y="19367"/>
                    <a:pt x="18144" y="18743"/>
                    <a:pt x="19872" y="18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0706100" y="3402147"/>
              <a:ext cx="146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1878" y="12900"/>
                  </a:cubicBezTo>
                  <a:cubicBezTo>
                    <a:pt x="3757" y="10200"/>
                    <a:pt x="7513" y="7800"/>
                    <a:pt x="11113" y="5700"/>
                  </a:cubicBezTo>
                  <a:cubicBezTo>
                    <a:pt x="14713" y="3600"/>
                    <a:pt x="181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0909300" y="3121373"/>
              <a:ext cx="114570" cy="42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34" fill="norm" stroke="1" extrusionOk="0">
                  <a:moveTo>
                    <a:pt x="0" y="69"/>
                  </a:moveTo>
                  <a:cubicBezTo>
                    <a:pt x="1964" y="-38"/>
                    <a:pt x="3927" y="-144"/>
                    <a:pt x="6873" y="760"/>
                  </a:cubicBezTo>
                  <a:cubicBezTo>
                    <a:pt x="9818" y="1665"/>
                    <a:pt x="13745" y="3580"/>
                    <a:pt x="16691" y="5868"/>
                  </a:cubicBezTo>
                  <a:cubicBezTo>
                    <a:pt x="19636" y="8156"/>
                    <a:pt x="21600" y="10816"/>
                    <a:pt x="21207" y="13369"/>
                  </a:cubicBezTo>
                  <a:cubicBezTo>
                    <a:pt x="20815" y="15923"/>
                    <a:pt x="18065" y="18370"/>
                    <a:pt x="15513" y="19754"/>
                  </a:cubicBezTo>
                  <a:cubicBezTo>
                    <a:pt x="12960" y="21137"/>
                    <a:pt x="10604" y="21456"/>
                    <a:pt x="9425" y="21296"/>
                  </a:cubicBezTo>
                  <a:cubicBezTo>
                    <a:pt x="8247" y="21137"/>
                    <a:pt x="8247" y="20498"/>
                    <a:pt x="8444" y="19913"/>
                  </a:cubicBezTo>
                  <a:cubicBezTo>
                    <a:pt x="8640" y="19328"/>
                    <a:pt x="9033" y="18796"/>
                    <a:pt x="9425" y="18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1112499" y="3287847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1156949" y="3402147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1421211" y="2972084"/>
              <a:ext cx="148490" cy="722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548" fill="norm" stroke="1" extrusionOk="0">
                  <a:moveTo>
                    <a:pt x="19246" y="1653"/>
                  </a:moveTo>
                  <a:cubicBezTo>
                    <a:pt x="15646" y="1085"/>
                    <a:pt x="12046" y="516"/>
                    <a:pt x="9046" y="232"/>
                  </a:cubicBezTo>
                  <a:cubicBezTo>
                    <a:pt x="6046" y="-52"/>
                    <a:pt x="3646" y="-52"/>
                    <a:pt x="2146" y="106"/>
                  </a:cubicBezTo>
                  <a:cubicBezTo>
                    <a:pt x="646" y="264"/>
                    <a:pt x="46" y="580"/>
                    <a:pt x="196" y="1243"/>
                  </a:cubicBezTo>
                  <a:cubicBezTo>
                    <a:pt x="346" y="1906"/>
                    <a:pt x="1246" y="2916"/>
                    <a:pt x="4696" y="4274"/>
                  </a:cubicBezTo>
                  <a:cubicBezTo>
                    <a:pt x="8146" y="5632"/>
                    <a:pt x="14146" y="7337"/>
                    <a:pt x="17446" y="8727"/>
                  </a:cubicBezTo>
                  <a:cubicBezTo>
                    <a:pt x="20746" y="10116"/>
                    <a:pt x="21346" y="11190"/>
                    <a:pt x="20146" y="12074"/>
                  </a:cubicBezTo>
                  <a:cubicBezTo>
                    <a:pt x="18946" y="12959"/>
                    <a:pt x="15946" y="13653"/>
                    <a:pt x="12946" y="14127"/>
                  </a:cubicBezTo>
                  <a:cubicBezTo>
                    <a:pt x="9946" y="14601"/>
                    <a:pt x="6946" y="14853"/>
                    <a:pt x="4546" y="14980"/>
                  </a:cubicBezTo>
                  <a:cubicBezTo>
                    <a:pt x="2146" y="15106"/>
                    <a:pt x="346" y="15106"/>
                    <a:pt x="46" y="15011"/>
                  </a:cubicBezTo>
                  <a:cubicBezTo>
                    <a:pt x="-254" y="14916"/>
                    <a:pt x="946" y="14727"/>
                    <a:pt x="3046" y="14727"/>
                  </a:cubicBezTo>
                  <a:cubicBezTo>
                    <a:pt x="5146" y="14727"/>
                    <a:pt x="8146" y="14916"/>
                    <a:pt x="10546" y="15548"/>
                  </a:cubicBezTo>
                  <a:cubicBezTo>
                    <a:pt x="12946" y="16180"/>
                    <a:pt x="14746" y="17253"/>
                    <a:pt x="15646" y="18106"/>
                  </a:cubicBezTo>
                  <a:cubicBezTo>
                    <a:pt x="16546" y="18959"/>
                    <a:pt x="16546" y="19590"/>
                    <a:pt x="16546" y="20064"/>
                  </a:cubicBezTo>
                  <a:cubicBezTo>
                    <a:pt x="16546" y="20537"/>
                    <a:pt x="16546" y="20853"/>
                    <a:pt x="17296" y="21074"/>
                  </a:cubicBezTo>
                  <a:cubicBezTo>
                    <a:pt x="18046" y="21295"/>
                    <a:pt x="19546" y="21422"/>
                    <a:pt x="21046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1639550" y="2925897"/>
              <a:ext cx="444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1906250" y="2995747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899900" y="2925897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951835" y="2800180"/>
              <a:ext cx="94115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519" fill="norm" stroke="1" extrusionOk="0">
                  <a:moveTo>
                    <a:pt x="13836" y="3519"/>
                  </a:moveTo>
                  <a:cubicBezTo>
                    <a:pt x="13366" y="2852"/>
                    <a:pt x="12896" y="2186"/>
                    <a:pt x="11957" y="1586"/>
                  </a:cubicBezTo>
                  <a:cubicBezTo>
                    <a:pt x="11018" y="986"/>
                    <a:pt x="9609" y="452"/>
                    <a:pt x="7731" y="186"/>
                  </a:cubicBezTo>
                  <a:cubicBezTo>
                    <a:pt x="5853" y="-81"/>
                    <a:pt x="3505" y="-81"/>
                    <a:pt x="1862" y="319"/>
                  </a:cubicBezTo>
                  <a:cubicBezTo>
                    <a:pt x="218" y="719"/>
                    <a:pt x="-721" y="1519"/>
                    <a:pt x="688" y="3852"/>
                  </a:cubicBezTo>
                  <a:cubicBezTo>
                    <a:pt x="2096" y="6186"/>
                    <a:pt x="5853" y="10052"/>
                    <a:pt x="9609" y="13252"/>
                  </a:cubicBezTo>
                  <a:cubicBezTo>
                    <a:pt x="13366" y="16452"/>
                    <a:pt x="17122" y="18986"/>
                    <a:pt x="20879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963400" y="2983047"/>
              <a:ext cx="952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3600" y="12462"/>
                  </a:cubicBezTo>
                  <a:cubicBezTo>
                    <a:pt x="7200" y="8862"/>
                    <a:pt x="1440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2199720" y="2817238"/>
              <a:ext cx="125630" cy="285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45" fill="norm" stroke="1" extrusionOk="0">
                  <a:moveTo>
                    <a:pt x="20287" y="2400"/>
                  </a:moveTo>
                  <a:cubicBezTo>
                    <a:pt x="19927" y="1617"/>
                    <a:pt x="19567" y="835"/>
                    <a:pt x="18127" y="365"/>
                  </a:cubicBezTo>
                  <a:cubicBezTo>
                    <a:pt x="16687" y="-104"/>
                    <a:pt x="14167" y="-261"/>
                    <a:pt x="11467" y="756"/>
                  </a:cubicBezTo>
                  <a:cubicBezTo>
                    <a:pt x="8767" y="1774"/>
                    <a:pt x="5887" y="3965"/>
                    <a:pt x="3907" y="6782"/>
                  </a:cubicBezTo>
                  <a:cubicBezTo>
                    <a:pt x="1927" y="9600"/>
                    <a:pt x="847" y="13043"/>
                    <a:pt x="307" y="15469"/>
                  </a:cubicBezTo>
                  <a:cubicBezTo>
                    <a:pt x="-233" y="17896"/>
                    <a:pt x="-233" y="19304"/>
                    <a:pt x="1747" y="20165"/>
                  </a:cubicBezTo>
                  <a:cubicBezTo>
                    <a:pt x="3727" y="21026"/>
                    <a:pt x="7687" y="21339"/>
                    <a:pt x="11287" y="21026"/>
                  </a:cubicBezTo>
                  <a:cubicBezTo>
                    <a:pt x="14887" y="20713"/>
                    <a:pt x="18127" y="19774"/>
                    <a:pt x="21367" y="18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2223750" y="3008447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21600"/>
                  </a:moveTo>
                  <a:cubicBezTo>
                    <a:pt x="2274" y="19800"/>
                    <a:pt x="0" y="18000"/>
                    <a:pt x="0" y="15300"/>
                  </a:cubicBezTo>
                  <a:cubicBezTo>
                    <a:pt x="0" y="12600"/>
                    <a:pt x="2274" y="9000"/>
                    <a:pt x="6253" y="6300"/>
                  </a:cubicBezTo>
                  <a:cubicBezTo>
                    <a:pt x="10232" y="3600"/>
                    <a:pt x="1591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1902819" y="3249747"/>
              <a:ext cx="66020" cy="8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280" fill="norm" stroke="1" extrusionOk="0">
                  <a:moveTo>
                    <a:pt x="13244" y="0"/>
                  </a:moveTo>
                  <a:cubicBezTo>
                    <a:pt x="9869" y="0"/>
                    <a:pt x="6494" y="0"/>
                    <a:pt x="4131" y="1385"/>
                  </a:cubicBezTo>
                  <a:cubicBezTo>
                    <a:pt x="1769" y="2769"/>
                    <a:pt x="419" y="5538"/>
                    <a:pt x="82" y="9138"/>
                  </a:cubicBezTo>
                  <a:cubicBezTo>
                    <a:pt x="-256" y="12738"/>
                    <a:pt x="419" y="17169"/>
                    <a:pt x="2782" y="19385"/>
                  </a:cubicBezTo>
                  <a:cubicBezTo>
                    <a:pt x="5144" y="21600"/>
                    <a:pt x="9194" y="21600"/>
                    <a:pt x="12569" y="20769"/>
                  </a:cubicBezTo>
                  <a:cubicBezTo>
                    <a:pt x="15944" y="19938"/>
                    <a:pt x="18644" y="18277"/>
                    <a:pt x="19994" y="16062"/>
                  </a:cubicBezTo>
                  <a:cubicBezTo>
                    <a:pt x="21344" y="13846"/>
                    <a:pt x="21344" y="11077"/>
                    <a:pt x="20331" y="8585"/>
                  </a:cubicBezTo>
                  <a:cubicBezTo>
                    <a:pt x="19319" y="6092"/>
                    <a:pt x="17294" y="3877"/>
                    <a:pt x="15269" y="4154"/>
                  </a:cubicBezTo>
                  <a:cubicBezTo>
                    <a:pt x="13244" y="4431"/>
                    <a:pt x="11219" y="7200"/>
                    <a:pt x="9194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1983539" y="3234530"/>
              <a:ext cx="75112" cy="132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48" fill="norm" stroke="1" extrusionOk="0">
                  <a:moveTo>
                    <a:pt x="19491" y="5463"/>
                  </a:moveTo>
                  <a:cubicBezTo>
                    <a:pt x="19491" y="3776"/>
                    <a:pt x="19491" y="2088"/>
                    <a:pt x="17991" y="1076"/>
                  </a:cubicBezTo>
                  <a:cubicBezTo>
                    <a:pt x="16491" y="63"/>
                    <a:pt x="13491" y="-274"/>
                    <a:pt x="11091" y="232"/>
                  </a:cubicBezTo>
                  <a:cubicBezTo>
                    <a:pt x="8691" y="738"/>
                    <a:pt x="6891" y="2088"/>
                    <a:pt x="5091" y="4620"/>
                  </a:cubicBezTo>
                  <a:cubicBezTo>
                    <a:pt x="3291" y="7151"/>
                    <a:pt x="1491" y="10863"/>
                    <a:pt x="591" y="13732"/>
                  </a:cubicBezTo>
                  <a:cubicBezTo>
                    <a:pt x="-309" y="16601"/>
                    <a:pt x="-309" y="18626"/>
                    <a:pt x="1491" y="19807"/>
                  </a:cubicBezTo>
                  <a:cubicBezTo>
                    <a:pt x="3291" y="20988"/>
                    <a:pt x="6891" y="21326"/>
                    <a:pt x="10491" y="20820"/>
                  </a:cubicBezTo>
                  <a:cubicBezTo>
                    <a:pt x="14091" y="20314"/>
                    <a:pt x="17691" y="18963"/>
                    <a:pt x="21291" y="1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2053479" y="3285401"/>
              <a:ext cx="75021" cy="7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063" fill="norm" stroke="1" extrusionOk="0">
                  <a:moveTo>
                    <a:pt x="12266" y="4545"/>
                  </a:moveTo>
                  <a:cubicBezTo>
                    <a:pt x="10466" y="2004"/>
                    <a:pt x="8666" y="-537"/>
                    <a:pt x="6566" y="98"/>
                  </a:cubicBezTo>
                  <a:cubicBezTo>
                    <a:pt x="4466" y="734"/>
                    <a:pt x="2066" y="4545"/>
                    <a:pt x="866" y="8357"/>
                  </a:cubicBezTo>
                  <a:cubicBezTo>
                    <a:pt x="-334" y="12169"/>
                    <a:pt x="-334" y="15981"/>
                    <a:pt x="1166" y="18204"/>
                  </a:cubicBezTo>
                  <a:cubicBezTo>
                    <a:pt x="2666" y="20428"/>
                    <a:pt x="5666" y="21063"/>
                    <a:pt x="9266" y="21063"/>
                  </a:cubicBezTo>
                  <a:cubicBezTo>
                    <a:pt x="12866" y="21063"/>
                    <a:pt x="17066" y="20428"/>
                    <a:pt x="21266" y="1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2146330" y="3292080"/>
              <a:ext cx="140921" cy="5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73" fill="norm" stroke="1" extrusionOk="0">
                  <a:moveTo>
                    <a:pt x="2120" y="771"/>
                  </a:moveTo>
                  <a:cubicBezTo>
                    <a:pt x="1153" y="3857"/>
                    <a:pt x="185" y="6943"/>
                    <a:pt x="24" y="10414"/>
                  </a:cubicBezTo>
                  <a:cubicBezTo>
                    <a:pt x="-137" y="13886"/>
                    <a:pt x="508" y="17743"/>
                    <a:pt x="1636" y="19671"/>
                  </a:cubicBezTo>
                  <a:cubicBezTo>
                    <a:pt x="2764" y="21600"/>
                    <a:pt x="4376" y="21600"/>
                    <a:pt x="5505" y="19286"/>
                  </a:cubicBezTo>
                  <a:cubicBezTo>
                    <a:pt x="6633" y="16971"/>
                    <a:pt x="7278" y="12343"/>
                    <a:pt x="7762" y="8100"/>
                  </a:cubicBezTo>
                  <a:cubicBezTo>
                    <a:pt x="8245" y="3857"/>
                    <a:pt x="8567" y="0"/>
                    <a:pt x="8890" y="0"/>
                  </a:cubicBezTo>
                  <a:cubicBezTo>
                    <a:pt x="9212" y="0"/>
                    <a:pt x="9535" y="3857"/>
                    <a:pt x="10179" y="7329"/>
                  </a:cubicBezTo>
                  <a:cubicBezTo>
                    <a:pt x="10824" y="10800"/>
                    <a:pt x="11791" y="13886"/>
                    <a:pt x="12920" y="16586"/>
                  </a:cubicBezTo>
                  <a:cubicBezTo>
                    <a:pt x="14048" y="19286"/>
                    <a:pt x="15338" y="21600"/>
                    <a:pt x="15660" y="20057"/>
                  </a:cubicBezTo>
                  <a:cubicBezTo>
                    <a:pt x="15982" y="18514"/>
                    <a:pt x="15338" y="13114"/>
                    <a:pt x="15660" y="9257"/>
                  </a:cubicBezTo>
                  <a:cubicBezTo>
                    <a:pt x="15982" y="5400"/>
                    <a:pt x="17272" y="3086"/>
                    <a:pt x="18400" y="3471"/>
                  </a:cubicBezTo>
                  <a:cubicBezTo>
                    <a:pt x="19529" y="3857"/>
                    <a:pt x="20496" y="6943"/>
                    <a:pt x="21463" y="1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2293599" y="3260729"/>
              <a:ext cx="59073" cy="16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4" h="21279" fill="norm" stroke="1" extrusionOk="0">
                  <a:moveTo>
                    <a:pt x="19440" y="4269"/>
                  </a:moveTo>
                  <a:cubicBezTo>
                    <a:pt x="18000" y="2919"/>
                    <a:pt x="16560" y="1569"/>
                    <a:pt x="14040" y="759"/>
                  </a:cubicBezTo>
                  <a:cubicBezTo>
                    <a:pt x="11520" y="-51"/>
                    <a:pt x="7920" y="-321"/>
                    <a:pt x="5400" y="489"/>
                  </a:cubicBezTo>
                  <a:cubicBezTo>
                    <a:pt x="2880" y="1299"/>
                    <a:pt x="1440" y="3189"/>
                    <a:pt x="2160" y="4539"/>
                  </a:cubicBezTo>
                  <a:cubicBezTo>
                    <a:pt x="2880" y="5889"/>
                    <a:pt x="5760" y="6699"/>
                    <a:pt x="8640" y="7509"/>
                  </a:cubicBezTo>
                  <a:cubicBezTo>
                    <a:pt x="11520" y="8319"/>
                    <a:pt x="14400" y="9129"/>
                    <a:pt x="16920" y="10074"/>
                  </a:cubicBezTo>
                  <a:cubicBezTo>
                    <a:pt x="19440" y="11019"/>
                    <a:pt x="21600" y="12099"/>
                    <a:pt x="18720" y="13989"/>
                  </a:cubicBezTo>
                  <a:cubicBezTo>
                    <a:pt x="15840" y="15879"/>
                    <a:pt x="7920" y="18579"/>
                    <a:pt x="0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1656316" y="3671163"/>
              <a:ext cx="144302" cy="131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0055" fill="norm" stroke="1" extrusionOk="0">
                  <a:moveTo>
                    <a:pt x="7739" y="1582"/>
                  </a:moveTo>
                  <a:cubicBezTo>
                    <a:pt x="6196" y="1259"/>
                    <a:pt x="4653" y="937"/>
                    <a:pt x="3265" y="1743"/>
                  </a:cubicBezTo>
                  <a:cubicBezTo>
                    <a:pt x="1876" y="2549"/>
                    <a:pt x="642" y="4483"/>
                    <a:pt x="179" y="7546"/>
                  </a:cubicBezTo>
                  <a:cubicBezTo>
                    <a:pt x="-284" y="10609"/>
                    <a:pt x="25" y="14800"/>
                    <a:pt x="2647" y="17379"/>
                  </a:cubicBezTo>
                  <a:cubicBezTo>
                    <a:pt x="5270" y="19958"/>
                    <a:pt x="10207" y="20925"/>
                    <a:pt x="14065" y="19152"/>
                  </a:cubicBezTo>
                  <a:cubicBezTo>
                    <a:pt x="17922" y="17379"/>
                    <a:pt x="20699" y="12865"/>
                    <a:pt x="21007" y="8835"/>
                  </a:cubicBezTo>
                  <a:cubicBezTo>
                    <a:pt x="21316" y="4806"/>
                    <a:pt x="19156" y="1259"/>
                    <a:pt x="15916" y="292"/>
                  </a:cubicBezTo>
                  <a:cubicBezTo>
                    <a:pt x="12676" y="-675"/>
                    <a:pt x="8356" y="937"/>
                    <a:pt x="4036" y="2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2080615" y="3720655"/>
              <a:ext cx="78353" cy="12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0708" fill="norm" stroke="1" extrusionOk="0">
                  <a:moveTo>
                    <a:pt x="16270" y="2877"/>
                  </a:moveTo>
                  <a:cubicBezTo>
                    <a:pt x="13997" y="1864"/>
                    <a:pt x="11723" y="852"/>
                    <a:pt x="9165" y="1020"/>
                  </a:cubicBezTo>
                  <a:cubicBezTo>
                    <a:pt x="6607" y="1189"/>
                    <a:pt x="3765" y="2539"/>
                    <a:pt x="2060" y="5070"/>
                  </a:cubicBezTo>
                  <a:cubicBezTo>
                    <a:pt x="354" y="7602"/>
                    <a:pt x="-214" y="11314"/>
                    <a:pt x="70" y="14014"/>
                  </a:cubicBezTo>
                  <a:cubicBezTo>
                    <a:pt x="354" y="16714"/>
                    <a:pt x="1491" y="18401"/>
                    <a:pt x="3481" y="19583"/>
                  </a:cubicBezTo>
                  <a:cubicBezTo>
                    <a:pt x="5470" y="20764"/>
                    <a:pt x="8312" y="21439"/>
                    <a:pt x="11439" y="19414"/>
                  </a:cubicBezTo>
                  <a:cubicBezTo>
                    <a:pt x="14565" y="17389"/>
                    <a:pt x="17975" y="12664"/>
                    <a:pt x="19681" y="9458"/>
                  </a:cubicBezTo>
                  <a:cubicBezTo>
                    <a:pt x="21386" y="6251"/>
                    <a:pt x="21386" y="4564"/>
                    <a:pt x="20249" y="3214"/>
                  </a:cubicBezTo>
                  <a:cubicBezTo>
                    <a:pt x="19112" y="1864"/>
                    <a:pt x="16839" y="852"/>
                    <a:pt x="14281" y="345"/>
                  </a:cubicBezTo>
                  <a:cubicBezTo>
                    <a:pt x="11723" y="-161"/>
                    <a:pt x="8881" y="-161"/>
                    <a:pt x="7744" y="683"/>
                  </a:cubicBezTo>
                  <a:cubicBezTo>
                    <a:pt x="6607" y="1527"/>
                    <a:pt x="7175" y="3214"/>
                    <a:pt x="7744" y="4226"/>
                  </a:cubicBezTo>
                  <a:cubicBezTo>
                    <a:pt x="8312" y="5239"/>
                    <a:pt x="8881" y="5577"/>
                    <a:pt x="9449" y="5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2223750" y="3776797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2294070" y="3706947"/>
              <a:ext cx="132881" cy="11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26" fill="norm" stroke="1" extrusionOk="0">
                  <a:moveTo>
                    <a:pt x="4038" y="3668"/>
                  </a:moveTo>
                  <a:cubicBezTo>
                    <a:pt x="2667" y="4891"/>
                    <a:pt x="1295" y="6113"/>
                    <a:pt x="610" y="7743"/>
                  </a:cubicBezTo>
                  <a:cubicBezTo>
                    <a:pt x="-76" y="9374"/>
                    <a:pt x="-76" y="11411"/>
                    <a:pt x="95" y="13449"/>
                  </a:cubicBezTo>
                  <a:cubicBezTo>
                    <a:pt x="267" y="15487"/>
                    <a:pt x="610" y="17525"/>
                    <a:pt x="1810" y="17525"/>
                  </a:cubicBezTo>
                  <a:cubicBezTo>
                    <a:pt x="3010" y="17525"/>
                    <a:pt x="5067" y="15487"/>
                    <a:pt x="6610" y="15283"/>
                  </a:cubicBezTo>
                  <a:cubicBezTo>
                    <a:pt x="8153" y="15079"/>
                    <a:pt x="9181" y="16709"/>
                    <a:pt x="10381" y="18136"/>
                  </a:cubicBezTo>
                  <a:cubicBezTo>
                    <a:pt x="11581" y="19562"/>
                    <a:pt x="12953" y="20785"/>
                    <a:pt x="14495" y="21192"/>
                  </a:cubicBezTo>
                  <a:cubicBezTo>
                    <a:pt x="16038" y="21600"/>
                    <a:pt x="17753" y="21192"/>
                    <a:pt x="19124" y="18340"/>
                  </a:cubicBezTo>
                  <a:cubicBezTo>
                    <a:pt x="20495" y="15487"/>
                    <a:pt x="21524" y="10189"/>
                    <a:pt x="21524" y="6725"/>
                  </a:cubicBezTo>
                  <a:cubicBezTo>
                    <a:pt x="21524" y="3260"/>
                    <a:pt x="20495" y="1630"/>
                    <a:pt x="19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2496800" y="3821247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2635250" y="3225343"/>
              <a:ext cx="25400" cy="35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482"/>
                  </a:moveTo>
                  <a:cubicBezTo>
                    <a:pt x="5400" y="710"/>
                    <a:pt x="10800" y="-61"/>
                    <a:pt x="13500" y="3"/>
                  </a:cubicBezTo>
                  <a:cubicBezTo>
                    <a:pt x="16200" y="68"/>
                    <a:pt x="16200" y="968"/>
                    <a:pt x="16200" y="3860"/>
                  </a:cubicBezTo>
                  <a:cubicBezTo>
                    <a:pt x="16200" y="6753"/>
                    <a:pt x="16200" y="11639"/>
                    <a:pt x="17100" y="14918"/>
                  </a:cubicBezTo>
                  <a:cubicBezTo>
                    <a:pt x="18000" y="18196"/>
                    <a:pt x="19800" y="19868"/>
                    <a:pt x="21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2515596" y="3201809"/>
              <a:ext cx="310154" cy="86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904" fill="norm" stroke="1" extrusionOk="0">
                  <a:moveTo>
                    <a:pt x="1694" y="20904"/>
                  </a:moveTo>
                  <a:cubicBezTo>
                    <a:pt x="813" y="17818"/>
                    <a:pt x="-69" y="14733"/>
                    <a:pt x="4" y="12675"/>
                  </a:cubicBezTo>
                  <a:cubicBezTo>
                    <a:pt x="78" y="10618"/>
                    <a:pt x="1107" y="9590"/>
                    <a:pt x="3972" y="7275"/>
                  </a:cubicBezTo>
                  <a:cubicBezTo>
                    <a:pt x="6837" y="4961"/>
                    <a:pt x="11539" y="1361"/>
                    <a:pt x="14772" y="333"/>
                  </a:cubicBezTo>
                  <a:cubicBezTo>
                    <a:pt x="18004" y="-696"/>
                    <a:pt x="19768" y="847"/>
                    <a:pt x="21531" y="2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2520950" y="3611697"/>
              <a:ext cx="247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7486"/>
                    <a:pt x="10338" y="13371"/>
                    <a:pt x="13938" y="9771"/>
                  </a:cubicBezTo>
                  <a:cubicBezTo>
                    <a:pt x="17538" y="6171"/>
                    <a:pt x="1956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2956721" y="3169038"/>
              <a:ext cx="211929" cy="41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04" fill="norm" stroke="1" extrusionOk="0">
                  <a:moveTo>
                    <a:pt x="21203" y="1233"/>
                  </a:moveTo>
                  <a:cubicBezTo>
                    <a:pt x="20356" y="790"/>
                    <a:pt x="19509" y="347"/>
                    <a:pt x="18556" y="126"/>
                  </a:cubicBezTo>
                  <a:cubicBezTo>
                    <a:pt x="17603" y="-96"/>
                    <a:pt x="16544" y="-96"/>
                    <a:pt x="14427" y="735"/>
                  </a:cubicBezTo>
                  <a:cubicBezTo>
                    <a:pt x="12309" y="1566"/>
                    <a:pt x="9132" y="3227"/>
                    <a:pt x="6485" y="5609"/>
                  </a:cubicBezTo>
                  <a:cubicBezTo>
                    <a:pt x="3838" y="7990"/>
                    <a:pt x="1721" y="11092"/>
                    <a:pt x="662" y="13418"/>
                  </a:cubicBezTo>
                  <a:cubicBezTo>
                    <a:pt x="-397" y="15744"/>
                    <a:pt x="-397" y="17295"/>
                    <a:pt x="2250" y="18513"/>
                  </a:cubicBezTo>
                  <a:cubicBezTo>
                    <a:pt x="4897" y="19732"/>
                    <a:pt x="10191" y="20618"/>
                    <a:pt x="15485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308350" y="3268797"/>
              <a:ext cx="444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379"/>
                    <a:pt x="15429" y="2757"/>
                    <a:pt x="13371" y="5898"/>
                  </a:cubicBezTo>
                  <a:cubicBezTo>
                    <a:pt x="11314" y="9038"/>
                    <a:pt x="10286" y="13940"/>
                    <a:pt x="8229" y="16851"/>
                  </a:cubicBezTo>
                  <a:cubicBezTo>
                    <a:pt x="6171" y="19762"/>
                    <a:pt x="3086" y="20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3302000" y="3205297"/>
              <a:ext cx="2286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" y="18327"/>
                    <a:pt x="400" y="15055"/>
                    <a:pt x="1700" y="12436"/>
                  </a:cubicBezTo>
                  <a:cubicBezTo>
                    <a:pt x="3000" y="9818"/>
                    <a:pt x="5400" y="7855"/>
                    <a:pt x="8900" y="5891"/>
                  </a:cubicBezTo>
                  <a:cubicBezTo>
                    <a:pt x="12400" y="3927"/>
                    <a:pt x="17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327400" y="3351347"/>
              <a:ext cx="2032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5429"/>
                    <a:pt x="6750" y="9257"/>
                    <a:pt x="10350" y="5657"/>
                  </a:cubicBezTo>
                  <a:cubicBezTo>
                    <a:pt x="13950" y="2057"/>
                    <a:pt x="1777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3516677" y="3529147"/>
              <a:ext cx="1392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635"/>
                    <a:pt x="1783" y="11270"/>
                    <a:pt x="240" y="14870"/>
                  </a:cubicBezTo>
                  <a:cubicBezTo>
                    <a:pt x="-1303" y="18470"/>
                    <a:pt x="4868" y="2003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695700" y="3179897"/>
              <a:ext cx="99714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0" y="0"/>
                  </a:moveTo>
                  <a:cubicBezTo>
                    <a:pt x="5400" y="2400"/>
                    <a:pt x="10800" y="4800"/>
                    <a:pt x="14850" y="7366"/>
                  </a:cubicBezTo>
                  <a:cubicBezTo>
                    <a:pt x="18900" y="9931"/>
                    <a:pt x="21600" y="12662"/>
                    <a:pt x="21150" y="14979"/>
                  </a:cubicBezTo>
                  <a:cubicBezTo>
                    <a:pt x="20700" y="17297"/>
                    <a:pt x="17100" y="19200"/>
                    <a:pt x="13725" y="20234"/>
                  </a:cubicBezTo>
                  <a:cubicBezTo>
                    <a:pt x="10350" y="21269"/>
                    <a:pt x="7200" y="21434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4019550" y="3446597"/>
              <a:ext cx="241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7280"/>
                    <a:pt x="9853" y="12960"/>
                    <a:pt x="13453" y="9360"/>
                  </a:cubicBezTo>
                  <a:cubicBezTo>
                    <a:pt x="17053" y="5760"/>
                    <a:pt x="1932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148666" y="3376747"/>
              <a:ext cx="4868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513" y="0"/>
                  </a:moveTo>
                  <a:cubicBezTo>
                    <a:pt x="3757" y="2724"/>
                    <a:pt x="0" y="5449"/>
                    <a:pt x="0" y="8757"/>
                  </a:cubicBezTo>
                  <a:cubicBezTo>
                    <a:pt x="0" y="12065"/>
                    <a:pt x="3757" y="15957"/>
                    <a:pt x="7983" y="18195"/>
                  </a:cubicBezTo>
                  <a:cubicBezTo>
                    <a:pt x="12209" y="20432"/>
                    <a:pt x="16904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619777" y="3230697"/>
              <a:ext cx="1572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600" fill="norm" stroke="1" extrusionOk="0">
                  <a:moveTo>
                    <a:pt x="20055" y="0"/>
                  </a:moveTo>
                  <a:cubicBezTo>
                    <a:pt x="11955" y="1412"/>
                    <a:pt x="3855" y="2824"/>
                    <a:pt x="1155" y="5788"/>
                  </a:cubicBezTo>
                  <a:cubicBezTo>
                    <a:pt x="-1545" y="8753"/>
                    <a:pt x="1155" y="13271"/>
                    <a:pt x="2505" y="16165"/>
                  </a:cubicBezTo>
                  <a:cubicBezTo>
                    <a:pt x="3855" y="19059"/>
                    <a:pt x="3855" y="20329"/>
                    <a:pt x="38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4508500" y="3217997"/>
              <a:ext cx="2476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923" y="12109"/>
                  </a:cubicBezTo>
                  <a:cubicBezTo>
                    <a:pt x="1846" y="9164"/>
                    <a:pt x="3692" y="6545"/>
                    <a:pt x="6738" y="4255"/>
                  </a:cubicBezTo>
                  <a:cubicBezTo>
                    <a:pt x="9785" y="1964"/>
                    <a:pt x="14031" y="0"/>
                    <a:pt x="16708" y="0"/>
                  </a:cubicBezTo>
                  <a:cubicBezTo>
                    <a:pt x="19385" y="0"/>
                    <a:pt x="20492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4457700" y="3516447"/>
              <a:ext cx="3302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21600"/>
                    <a:pt x="4985" y="21600"/>
                    <a:pt x="8585" y="18000"/>
                  </a:cubicBezTo>
                  <a:cubicBezTo>
                    <a:pt x="12185" y="14400"/>
                    <a:pt x="1689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4863584" y="3183011"/>
              <a:ext cx="127516" cy="37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20" fill="norm" stroke="1" extrusionOk="0">
                  <a:moveTo>
                    <a:pt x="21332" y="2749"/>
                  </a:moveTo>
                  <a:cubicBezTo>
                    <a:pt x="20624" y="1773"/>
                    <a:pt x="19916" y="796"/>
                    <a:pt x="18676" y="308"/>
                  </a:cubicBezTo>
                  <a:cubicBezTo>
                    <a:pt x="17437" y="-180"/>
                    <a:pt x="15666" y="-180"/>
                    <a:pt x="13011" y="979"/>
                  </a:cubicBezTo>
                  <a:cubicBezTo>
                    <a:pt x="10355" y="2139"/>
                    <a:pt x="6814" y="4457"/>
                    <a:pt x="4335" y="7630"/>
                  </a:cubicBezTo>
                  <a:cubicBezTo>
                    <a:pt x="1857" y="10803"/>
                    <a:pt x="440" y="14830"/>
                    <a:pt x="86" y="17210"/>
                  </a:cubicBezTo>
                  <a:cubicBezTo>
                    <a:pt x="-268" y="19589"/>
                    <a:pt x="440" y="20322"/>
                    <a:pt x="2742" y="20749"/>
                  </a:cubicBezTo>
                  <a:cubicBezTo>
                    <a:pt x="5043" y="21176"/>
                    <a:pt x="8939" y="21298"/>
                    <a:pt x="12834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036771" y="3300547"/>
              <a:ext cx="4958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21081" y="0"/>
                  </a:moveTo>
                  <a:cubicBezTo>
                    <a:pt x="13881" y="3221"/>
                    <a:pt x="6681" y="6442"/>
                    <a:pt x="3081" y="9663"/>
                  </a:cubicBezTo>
                  <a:cubicBezTo>
                    <a:pt x="-519" y="12884"/>
                    <a:pt x="-519" y="16105"/>
                    <a:pt x="831" y="18095"/>
                  </a:cubicBezTo>
                  <a:cubicBezTo>
                    <a:pt x="2181" y="20084"/>
                    <a:pt x="4881" y="20842"/>
                    <a:pt x="75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5041899" y="3230697"/>
              <a:ext cx="184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514"/>
                    <a:pt x="0" y="15429"/>
                    <a:pt x="2234" y="11829"/>
                  </a:cubicBezTo>
                  <a:cubicBezTo>
                    <a:pt x="4469" y="8229"/>
                    <a:pt x="8938" y="4114"/>
                    <a:pt x="12538" y="2057"/>
                  </a:cubicBezTo>
                  <a:cubicBezTo>
                    <a:pt x="16138" y="0"/>
                    <a:pt x="188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5048250" y="3370397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5149850" y="3475353"/>
              <a:ext cx="114300" cy="138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456"/>
                  </a:moveTo>
                  <a:cubicBezTo>
                    <a:pt x="2000" y="133"/>
                    <a:pt x="4000" y="-189"/>
                    <a:pt x="5800" y="133"/>
                  </a:cubicBezTo>
                  <a:cubicBezTo>
                    <a:pt x="7600" y="456"/>
                    <a:pt x="9200" y="1423"/>
                    <a:pt x="9600" y="4324"/>
                  </a:cubicBezTo>
                  <a:cubicBezTo>
                    <a:pt x="10000" y="7226"/>
                    <a:pt x="9200" y="12062"/>
                    <a:pt x="8000" y="15286"/>
                  </a:cubicBezTo>
                  <a:cubicBezTo>
                    <a:pt x="6800" y="18510"/>
                    <a:pt x="5200" y="20121"/>
                    <a:pt x="5600" y="20766"/>
                  </a:cubicBezTo>
                  <a:cubicBezTo>
                    <a:pt x="6000" y="21411"/>
                    <a:pt x="8400" y="21089"/>
                    <a:pt x="11400" y="20121"/>
                  </a:cubicBezTo>
                  <a:cubicBezTo>
                    <a:pt x="14400" y="19154"/>
                    <a:pt x="18000" y="17542"/>
                    <a:pt x="21600" y="15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5346699" y="3192597"/>
              <a:ext cx="9858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6612" y="2812"/>
                    <a:pt x="13224" y="5625"/>
                    <a:pt x="16971" y="8325"/>
                  </a:cubicBezTo>
                  <a:cubicBezTo>
                    <a:pt x="20718" y="11025"/>
                    <a:pt x="21600" y="13612"/>
                    <a:pt x="19176" y="15806"/>
                  </a:cubicBezTo>
                  <a:cubicBezTo>
                    <a:pt x="16751" y="18000"/>
                    <a:pt x="11020" y="19800"/>
                    <a:pt x="5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518149" y="3414847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5591672" y="3332297"/>
              <a:ext cx="2172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800"/>
                    <a:pt x="4448" y="9600"/>
                    <a:pt x="1502" y="13200"/>
                  </a:cubicBezTo>
                  <a:cubicBezTo>
                    <a:pt x="-1443" y="16800"/>
                    <a:pt x="521" y="192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222999" y="3541847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775450" y="3478347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6940550" y="3484697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7226300" y="3376747"/>
              <a:ext cx="241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4400"/>
                    <a:pt x="7579" y="7200"/>
                    <a:pt x="11179" y="3600"/>
                  </a:cubicBezTo>
                  <a:cubicBezTo>
                    <a:pt x="14779" y="0"/>
                    <a:pt x="181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334250" y="3294197"/>
              <a:ext cx="254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400"/>
                    <a:pt x="0" y="4800"/>
                    <a:pt x="3600" y="8400"/>
                  </a:cubicBezTo>
                  <a:cubicBezTo>
                    <a:pt x="7200" y="12000"/>
                    <a:pt x="144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7874000" y="3256097"/>
              <a:ext cx="2784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450"/>
                    <a:pt x="15429" y="900"/>
                    <a:pt x="18514" y="2625"/>
                  </a:cubicBezTo>
                  <a:cubicBezTo>
                    <a:pt x="21600" y="4350"/>
                    <a:pt x="20057" y="7350"/>
                    <a:pt x="18514" y="10725"/>
                  </a:cubicBezTo>
                  <a:cubicBezTo>
                    <a:pt x="16971" y="14100"/>
                    <a:pt x="15429" y="17850"/>
                    <a:pt x="13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7772400" y="3265340"/>
              <a:ext cx="2984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362" y="11375"/>
                    <a:pt x="10723" y="2735"/>
                    <a:pt x="14323" y="575"/>
                  </a:cubicBezTo>
                  <a:cubicBezTo>
                    <a:pt x="17923" y="-1585"/>
                    <a:pt x="1976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7782983" y="3560897"/>
              <a:ext cx="218017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97" y="17673"/>
                  </a:moveTo>
                  <a:cubicBezTo>
                    <a:pt x="1049" y="19636"/>
                    <a:pt x="0" y="21600"/>
                    <a:pt x="0" y="21600"/>
                  </a:cubicBezTo>
                  <a:cubicBezTo>
                    <a:pt x="0" y="21600"/>
                    <a:pt x="1049" y="19636"/>
                    <a:pt x="4823" y="15709"/>
                  </a:cubicBezTo>
                  <a:cubicBezTo>
                    <a:pt x="8598" y="11782"/>
                    <a:pt x="15099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8178093" y="3225809"/>
              <a:ext cx="178507" cy="360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88" fill="norm" stroke="1" extrusionOk="0">
                  <a:moveTo>
                    <a:pt x="21182" y="290"/>
                  </a:moveTo>
                  <a:cubicBezTo>
                    <a:pt x="18670" y="39"/>
                    <a:pt x="16159" y="-212"/>
                    <a:pt x="13773" y="290"/>
                  </a:cubicBezTo>
                  <a:cubicBezTo>
                    <a:pt x="11387" y="793"/>
                    <a:pt x="9126" y="2048"/>
                    <a:pt x="6740" y="4686"/>
                  </a:cubicBezTo>
                  <a:cubicBezTo>
                    <a:pt x="4354" y="7323"/>
                    <a:pt x="1842" y="11341"/>
                    <a:pt x="712" y="14104"/>
                  </a:cubicBezTo>
                  <a:cubicBezTo>
                    <a:pt x="-418" y="16867"/>
                    <a:pt x="-167" y="18374"/>
                    <a:pt x="1215" y="19379"/>
                  </a:cubicBezTo>
                  <a:cubicBezTo>
                    <a:pt x="2596" y="20383"/>
                    <a:pt x="5108" y="20886"/>
                    <a:pt x="7619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8343900" y="3306897"/>
              <a:ext cx="635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060"/>
                    <a:pt x="10080" y="6120"/>
                    <a:pt x="6480" y="9720"/>
                  </a:cubicBezTo>
                  <a:cubicBezTo>
                    <a:pt x="2880" y="13320"/>
                    <a:pt x="1440" y="174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8369300" y="3253834"/>
              <a:ext cx="184150" cy="6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20972"/>
                  </a:moveTo>
                  <a:cubicBezTo>
                    <a:pt x="248" y="17597"/>
                    <a:pt x="497" y="14222"/>
                    <a:pt x="3476" y="10510"/>
                  </a:cubicBezTo>
                  <a:cubicBezTo>
                    <a:pt x="6455" y="6797"/>
                    <a:pt x="12166" y="2747"/>
                    <a:pt x="15641" y="1059"/>
                  </a:cubicBezTo>
                  <a:cubicBezTo>
                    <a:pt x="19117" y="-628"/>
                    <a:pt x="20359" y="47"/>
                    <a:pt x="21600" y="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8318500" y="3433897"/>
              <a:ext cx="1968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8490676" y="3552076"/>
              <a:ext cx="107225" cy="14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050" fill="norm" stroke="1" extrusionOk="0">
                  <a:moveTo>
                    <a:pt x="3667" y="350"/>
                  </a:moveTo>
                  <a:cubicBezTo>
                    <a:pt x="3243" y="3350"/>
                    <a:pt x="2820" y="6350"/>
                    <a:pt x="2184" y="8750"/>
                  </a:cubicBezTo>
                  <a:cubicBezTo>
                    <a:pt x="1549" y="11150"/>
                    <a:pt x="702" y="12950"/>
                    <a:pt x="279" y="13100"/>
                  </a:cubicBezTo>
                  <a:cubicBezTo>
                    <a:pt x="-145" y="13250"/>
                    <a:pt x="-145" y="11750"/>
                    <a:pt x="702" y="9500"/>
                  </a:cubicBezTo>
                  <a:cubicBezTo>
                    <a:pt x="1549" y="7250"/>
                    <a:pt x="3243" y="4250"/>
                    <a:pt x="5149" y="2300"/>
                  </a:cubicBezTo>
                  <a:cubicBezTo>
                    <a:pt x="7055" y="350"/>
                    <a:pt x="9173" y="-550"/>
                    <a:pt x="11926" y="350"/>
                  </a:cubicBezTo>
                  <a:cubicBezTo>
                    <a:pt x="14679" y="1250"/>
                    <a:pt x="18067" y="3950"/>
                    <a:pt x="19761" y="7700"/>
                  </a:cubicBezTo>
                  <a:cubicBezTo>
                    <a:pt x="21455" y="11450"/>
                    <a:pt x="21455" y="16250"/>
                    <a:pt x="21455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8693150" y="3287847"/>
              <a:ext cx="7222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14811" y="0"/>
                  </a:moveTo>
                  <a:cubicBezTo>
                    <a:pt x="17280" y="3252"/>
                    <a:pt x="19749" y="6503"/>
                    <a:pt x="20674" y="9465"/>
                  </a:cubicBezTo>
                  <a:cubicBezTo>
                    <a:pt x="21600" y="12426"/>
                    <a:pt x="20983" y="15097"/>
                    <a:pt x="17280" y="17071"/>
                  </a:cubicBezTo>
                  <a:cubicBezTo>
                    <a:pt x="13577" y="19045"/>
                    <a:pt x="6789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3060700" y="4380047"/>
              <a:ext cx="127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125"/>
                    <a:pt x="14400" y="6249"/>
                    <a:pt x="10800" y="9849"/>
                  </a:cubicBezTo>
                  <a:cubicBezTo>
                    <a:pt x="7200" y="13449"/>
                    <a:pt x="3600" y="17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3054350" y="4316547"/>
              <a:ext cx="2349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68" y="18514"/>
                    <a:pt x="2335" y="15429"/>
                    <a:pt x="5449" y="12171"/>
                  </a:cubicBezTo>
                  <a:cubicBezTo>
                    <a:pt x="8562" y="8914"/>
                    <a:pt x="13622" y="5486"/>
                    <a:pt x="16638" y="3429"/>
                  </a:cubicBezTo>
                  <a:cubicBezTo>
                    <a:pt x="19654" y="1371"/>
                    <a:pt x="20627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105150" y="4487997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244850" y="4691197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263900" y="4570547"/>
              <a:ext cx="21728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015" fill="norm" stroke="1" extrusionOk="0">
                  <a:moveTo>
                    <a:pt x="0" y="12960"/>
                  </a:moveTo>
                  <a:cubicBezTo>
                    <a:pt x="7855" y="17280"/>
                    <a:pt x="15709" y="21600"/>
                    <a:pt x="18655" y="19440"/>
                  </a:cubicBezTo>
                  <a:cubicBezTo>
                    <a:pt x="21600" y="17280"/>
                    <a:pt x="19636" y="8640"/>
                    <a:pt x="176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797300" y="4526097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797300" y="4461134"/>
              <a:ext cx="107950" cy="5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3" fill="norm" stroke="1" extrusionOk="0">
                  <a:moveTo>
                    <a:pt x="0" y="20513"/>
                  </a:moveTo>
                  <a:cubicBezTo>
                    <a:pt x="424" y="13036"/>
                    <a:pt x="847" y="5559"/>
                    <a:pt x="2329" y="2236"/>
                  </a:cubicBezTo>
                  <a:cubicBezTo>
                    <a:pt x="3812" y="-1087"/>
                    <a:pt x="6353" y="-256"/>
                    <a:pt x="9741" y="1821"/>
                  </a:cubicBezTo>
                  <a:cubicBezTo>
                    <a:pt x="13129" y="3898"/>
                    <a:pt x="17365" y="7221"/>
                    <a:pt x="21600" y="1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883759" y="4447347"/>
              <a:ext cx="88233" cy="19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413" fill="norm" stroke="1" extrusionOk="0">
                  <a:moveTo>
                    <a:pt x="19711" y="2396"/>
                  </a:moveTo>
                  <a:cubicBezTo>
                    <a:pt x="18239" y="1456"/>
                    <a:pt x="16766" y="517"/>
                    <a:pt x="14066" y="165"/>
                  </a:cubicBezTo>
                  <a:cubicBezTo>
                    <a:pt x="11366" y="-187"/>
                    <a:pt x="7439" y="48"/>
                    <a:pt x="4493" y="635"/>
                  </a:cubicBezTo>
                  <a:cubicBezTo>
                    <a:pt x="1548" y="1222"/>
                    <a:pt x="-416" y="2161"/>
                    <a:pt x="75" y="3570"/>
                  </a:cubicBezTo>
                  <a:cubicBezTo>
                    <a:pt x="566" y="4978"/>
                    <a:pt x="3511" y="6856"/>
                    <a:pt x="7439" y="9087"/>
                  </a:cubicBezTo>
                  <a:cubicBezTo>
                    <a:pt x="11366" y="11317"/>
                    <a:pt x="16275" y="13900"/>
                    <a:pt x="18729" y="15896"/>
                  </a:cubicBezTo>
                  <a:cubicBezTo>
                    <a:pt x="21184" y="17891"/>
                    <a:pt x="21184" y="19300"/>
                    <a:pt x="17748" y="20122"/>
                  </a:cubicBezTo>
                  <a:cubicBezTo>
                    <a:pt x="14311" y="20943"/>
                    <a:pt x="7439" y="21178"/>
                    <a:pt x="566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490446" y="4290018"/>
              <a:ext cx="386354" cy="342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31" fill="norm" stroke="1" extrusionOk="0">
                  <a:moveTo>
                    <a:pt x="4901" y="1661"/>
                  </a:moveTo>
                  <a:cubicBezTo>
                    <a:pt x="5019" y="866"/>
                    <a:pt x="5137" y="71"/>
                    <a:pt x="5019" y="4"/>
                  </a:cubicBezTo>
                  <a:cubicBezTo>
                    <a:pt x="4901" y="-62"/>
                    <a:pt x="4547" y="601"/>
                    <a:pt x="4016" y="3516"/>
                  </a:cubicBezTo>
                  <a:cubicBezTo>
                    <a:pt x="3485" y="6431"/>
                    <a:pt x="2777" y="11599"/>
                    <a:pt x="2482" y="14846"/>
                  </a:cubicBezTo>
                  <a:cubicBezTo>
                    <a:pt x="2187" y="18093"/>
                    <a:pt x="2305" y="19418"/>
                    <a:pt x="2659" y="20279"/>
                  </a:cubicBezTo>
                  <a:cubicBezTo>
                    <a:pt x="3013" y="21140"/>
                    <a:pt x="3603" y="21538"/>
                    <a:pt x="3898" y="21405"/>
                  </a:cubicBezTo>
                  <a:cubicBezTo>
                    <a:pt x="4193" y="21273"/>
                    <a:pt x="4193" y="20610"/>
                    <a:pt x="4016" y="19683"/>
                  </a:cubicBezTo>
                  <a:cubicBezTo>
                    <a:pt x="3839" y="18755"/>
                    <a:pt x="3485" y="17563"/>
                    <a:pt x="3072" y="16701"/>
                  </a:cubicBezTo>
                  <a:cubicBezTo>
                    <a:pt x="2659" y="15840"/>
                    <a:pt x="2187" y="15310"/>
                    <a:pt x="1537" y="14780"/>
                  </a:cubicBezTo>
                  <a:cubicBezTo>
                    <a:pt x="888" y="14250"/>
                    <a:pt x="62" y="13720"/>
                    <a:pt x="3" y="13123"/>
                  </a:cubicBezTo>
                  <a:cubicBezTo>
                    <a:pt x="-56" y="12527"/>
                    <a:pt x="652" y="11864"/>
                    <a:pt x="1774" y="10340"/>
                  </a:cubicBezTo>
                  <a:cubicBezTo>
                    <a:pt x="2895" y="8817"/>
                    <a:pt x="4429" y="6431"/>
                    <a:pt x="5433" y="4974"/>
                  </a:cubicBezTo>
                  <a:cubicBezTo>
                    <a:pt x="6436" y="3516"/>
                    <a:pt x="6908" y="2986"/>
                    <a:pt x="7380" y="2920"/>
                  </a:cubicBezTo>
                  <a:cubicBezTo>
                    <a:pt x="7852" y="2853"/>
                    <a:pt x="8324" y="3251"/>
                    <a:pt x="8560" y="4576"/>
                  </a:cubicBezTo>
                  <a:cubicBezTo>
                    <a:pt x="8796" y="5901"/>
                    <a:pt x="8796" y="8154"/>
                    <a:pt x="8678" y="10142"/>
                  </a:cubicBezTo>
                  <a:cubicBezTo>
                    <a:pt x="8560" y="12129"/>
                    <a:pt x="8324" y="13852"/>
                    <a:pt x="8029" y="15045"/>
                  </a:cubicBezTo>
                  <a:cubicBezTo>
                    <a:pt x="7734" y="16237"/>
                    <a:pt x="7380" y="16900"/>
                    <a:pt x="7144" y="16900"/>
                  </a:cubicBezTo>
                  <a:cubicBezTo>
                    <a:pt x="6908" y="16900"/>
                    <a:pt x="6790" y="16237"/>
                    <a:pt x="6790" y="15575"/>
                  </a:cubicBezTo>
                  <a:cubicBezTo>
                    <a:pt x="6790" y="14912"/>
                    <a:pt x="6908" y="14250"/>
                    <a:pt x="7262" y="13985"/>
                  </a:cubicBezTo>
                  <a:cubicBezTo>
                    <a:pt x="7616" y="13720"/>
                    <a:pt x="8206" y="13852"/>
                    <a:pt x="9151" y="14515"/>
                  </a:cubicBezTo>
                  <a:cubicBezTo>
                    <a:pt x="10095" y="15177"/>
                    <a:pt x="11393" y="16370"/>
                    <a:pt x="12337" y="16966"/>
                  </a:cubicBezTo>
                  <a:cubicBezTo>
                    <a:pt x="13282" y="17563"/>
                    <a:pt x="13872" y="17563"/>
                    <a:pt x="14344" y="17298"/>
                  </a:cubicBezTo>
                  <a:cubicBezTo>
                    <a:pt x="14816" y="17032"/>
                    <a:pt x="15170" y="16502"/>
                    <a:pt x="15406" y="15906"/>
                  </a:cubicBezTo>
                  <a:cubicBezTo>
                    <a:pt x="15642" y="15310"/>
                    <a:pt x="15760" y="14647"/>
                    <a:pt x="15760" y="13985"/>
                  </a:cubicBezTo>
                  <a:cubicBezTo>
                    <a:pt x="15760" y="13322"/>
                    <a:pt x="15642" y="12659"/>
                    <a:pt x="15288" y="12527"/>
                  </a:cubicBezTo>
                  <a:cubicBezTo>
                    <a:pt x="14934" y="12394"/>
                    <a:pt x="14344" y="12792"/>
                    <a:pt x="13990" y="13521"/>
                  </a:cubicBezTo>
                  <a:cubicBezTo>
                    <a:pt x="13636" y="14250"/>
                    <a:pt x="13518" y="15310"/>
                    <a:pt x="13695" y="16039"/>
                  </a:cubicBezTo>
                  <a:cubicBezTo>
                    <a:pt x="13872" y="16767"/>
                    <a:pt x="14344" y="17165"/>
                    <a:pt x="15701" y="17231"/>
                  </a:cubicBezTo>
                  <a:cubicBezTo>
                    <a:pt x="17059" y="17298"/>
                    <a:pt x="19301" y="17032"/>
                    <a:pt x="21544" y="16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5302249" y="4426475"/>
              <a:ext cx="450125" cy="166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0975" fill="norm" stroke="1" extrusionOk="0">
                  <a:moveTo>
                    <a:pt x="0" y="11751"/>
                  </a:moveTo>
                  <a:cubicBezTo>
                    <a:pt x="1217" y="9618"/>
                    <a:pt x="2434" y="7484"/>
                    <a:pt x="3144" y="5484"/>
                  </a:cubicBezTo>
                  <a:cubicBezTo>
                    <a:pt x="3854" y="3484"/>
                    <a:pt x="4056" y="1618"/>
                    <a:pt x="3904" y="684"/>
                  </a:cubicBezTo>
                  <a:cubicBezTo>
                    <a:pt x="3752" y="-249"/>
                    <a:pt x="3245" y="-249"/>
                    <a:pt x="2637" y="818"/>
                  </a:cubicBezTo>
                  <a:cubicBezTo>
                    <a:pt x="2028" y="1884"/>
                    <a:pt x="1318" y="4018"/>
                    <a:pt x="811" y="6818"/>
                  </a:cubicBezTo>
                  <a:cubicBezTo>
                    <a:pt x="304" y="9618"/>
                    <a:pt x="0" y="13084"/>
                    <a:pt x="152" y="15751"/>
                  </a:cubicBezTo>
                  <a:cubicBezTo>
                    <a:pt x="304" y="18418"/>
                    <a:pt x="913" y="20284"/>
                    <a:pt x="1673" y="20818"/>
                  </a:cubicBezTo>
                  <a:cubicBezTo>
                    <a:pt x="2434" y="21351"/>
                    <a:pt x="3346" y="20551"/>
                    <a:pt x="4259" y="18151"/>
                  </a:cubicBezTo>
                  <a:cubicBezTo>
                    <a:pt x="5172" y="15751"/>
                    <a:pt x="6085" y="11751"/>
                    <a:pt x="6642" y="9084"/>
                  </a:cubicBezTo>
                  <a:cubicBezTo>
                    <a:pt x="7200" y="6418"/>
                    <a:pt x="7403" y="5084"/>
                    <a:pt x="7504" y="5084"/>
                  </a:cubicBezTo>
                  <a:cubicBezTo>
                    <a:pt x="7606" y="5084"/>
                    <a:pt x="7606" y="6418"/>
                    <a:pt x="7656" y="8418"/>
                  </a:cubicBezTo>
                  <a:cubicBezTo>
                    <a:pt x="7707" y="10418"/>
                    <a:pt x="7808" y="13084"/>
                    <a:pt x="8011" y="14951"/>
                  </a:cubicBezTo>
                  <a:cubicBezTo>
                    <a:pt x="8214" y="16818"/>
                    <a:pt x="8518" y="17884"/>
                    <a:pt x="8823" y="17618"/>
                  </a:cubicBezTo>
                  <a:cubicBezTo>
                    <a:pt x="9127" y="17351"/>
                    <a:pt x="9431" y="15751"/>
                    <a:pt x="9735" y="13618"/>
                  </a:cubicBezTo>
                  <a:cubicBezTo>
                    <a:pt x="10039" y="11484"/>
                    <a:pt x="10344" y="8818"/>
                    <a:pt x="10648" y="6951"/>
                  </a:cubicBezTo>
                  <a:cubicBezTo>
                    <a:pt x="10952" y="5084"/>
                    <a:pt x="11256" y="4018"/>
                    <a:pt x="11561" y="4418"/>
                  </a:cubicBezTo>
                  <a:cubicBezTo>
                    <a:pt x="11865" y="4818"/>
                    <a:pt x="12169" y="6684"/>
                    <a:pt x="12575" y="8018"/>
                  </a:cubicBezTo>
                  <a:cubicBezTo>
                    <a:pt x="12980" y="9351"/>
                    <a:pt x="13487" y="10151"/>
                    <a:pt x="13893" y="9884"/>
                  </a:cubicBezTo>
                  <a:cubicBezTo>
                    <a:pt x="14299" y="9618"/>
                    <a:pt x="14603" y="8284"/>
                    <a:pt x="14806" y="6951"/>
                  </a:cubicBezTo>
                  <a:cubicBezTo>
                    <a:pt x="15008" y="5618"/>
                    <a:pt x="15110" y="4284"/>
                    <a:pt x="14907" y="3351"/>
                  </a:cubicBezTo>
                  <a:cubicBezTo>
                    <a:pt x="14704" y="2418"/>
                    <a:pt x="14197" y="1884"/>
                    <a:pt x="13741" y="2284"/>
                  </a:cubicBezTo>
                  <a:cubicBezTo>
                    <a:pt x="13285" y="2684"/>
                    <a:pt x="12879" y="4018"/>
                    <a:pt x="12575" y="5351"/>
                  </a:cubicBezTo>
                  <a:cubicBezTo>
                    <a:pt x="12270" y="6684"/>
                    <a:pt x="12068" y="8018"/>
                    <a:pt x="11966" y="9351"/>
                  </a:cubicBezTo>
                  <a:cubicBezTo>
                    <a:pt x="11865" y="10684"/>
                    <a:pt x="11865" y="12018"/>
                    <a:pt x="12068" y="13084"/>
                  </a:cubicBezTo>
                  <a:cubicBezTo>
                    <a:pt x="12270" y="14151"/>
                    <a:pt x="12676" y="14951"/>
                    <a:pt x="13132" y="15218"/>
                  </a:cubicBezTo>
                  <a:cubicBezTo>
                    <a:pt x="13589" y="15484"/>
                    <a:pt x="14096" y="15218"/>
                    <a:pt x="14704" y="14018"/>
                  </a:cubicBezTo>
                  <a:cubicBezTo>
                    <a:pt x="15313" y="12818"/>
                    <a:pt x="16023" y="10684"/>
                    <a:pt x="16428" y="8951"/>
                  </a:cubicBezTo>
                  <a:cubicBezTo>
                    <a:pt x="16834" y="7218"/>
                    <a:pt x="16935" y="5884"/>
                    <a:pt x="16885" y="6151"/>
                  </a:cubicBezTo>
                  <a:cubicBezTo>
                    <a:pt x="16834" y="6418"/>
                    <a:pt x="16631" y="8284"/>
                    <a:pt x="16530" y="10151"/>
                  </a:cubicBezTo>
                  <a:cubicBezTo>
                    <a:pt x="16428" y="12018"/>
                    <a:pt x="16428" y="13884"/>
                    <a:pt x="16377" y="15484"/>
                  </a:cubicBezTo>
                  <a:cubicBezTo>
                    <a:pt x="16327" y="17084"/>
                    <a:pt x="16225" y="18418"/>
                    <a:pt x="16175" y="18284"/>
                  </a:cubicBezTo>
                  <a:cubicBezTo>
                    <a:pt x="16124" y="18151"/>
                    <a:pt x="16124" y="16551"/>
                    <a:pt x="16327" y="14418"/>
                  </a:cubicBezTo>
                  <a:cubicBezTo>
                    <a:pt x="16530" y="12284"/>
                    <a:pt x="16935" y="9618"/>
                    <a:pt x="17392" y="8018"/>
                  </a:cubicBezTo>
                  <a:cubicBezTo>
                    <a:pt x="17848" y="6418"/>
                    <a:pt x="18355" y="5884"/>
                    <a:pt x="18862" y="5618"/>
                  </a:cubicBezTo>
                  <a:cubicBezTo>
                    <a:pt x="19369" y="5351"/>
                    <a:pt x="19876" y="5351"/>
                    <a:pt x="20332" y="6151"/>
                  </a:cubicBezTo>
                  <a:cubicBezTo>
                    <a:pt x="20789" y="6951"/>
                    <a:pt x="21194" y="8551"/>
                    <a:pt x="21397" y="10018"/>
                  </a:cubicBezTo>
                  <a:cubicBezTo>
                    <a:pt x="21600" y="11484"/>
                    <a:pt x="21600" y="12818"/>
                    <a:pt x="21499" y="14151"/>
                  </a:cubicBezTo>
                  <a:cubicBezTo>
                    <a:pt x="21397" y="15484"/>
                    <a:pt x="21194" y="16818"/>
                    <a:pt x="20992" y="17484"/>
                  </a:cubicBezTo>
                  <a:cubicBezTo>
                    <a:pt x="20789" y="18151"/>
                    <a:pt x="20586" y="18151"/>
                    <a:pt x="20383" y="18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5791200" y="4246697"/>
              <a:ext cx="57150" cy="34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19200" y="0"/>
                  </a:moveTo>
                  <a:cubicBezTo>
                    <a:pt x="12800" y="4320"/>
                    <a:pt x="6400" y="8640"/>
                    <a:pt x="3200" y="11716"/>
                  </a:cubicBezTo>
                  <a:cubicBezTo>
                    <a:pt x="0" y="14793"/>
                    <a:pt x="0" y="16625"/>
                    <a:pt x="0" y="18065"/>
                  </a:cubicBezTo>
                  <a:cubicBezTo>
                    <a:pt x="0" y="19505"/>
                    <a:pt x="0" y="20553"/>
                    <a:pt x="2000" y="21076"/>
                  </a:cubicBezTo>
                  <a:cubicBezTo>
                    <a:pt x="4000" y="21600"/>
                    <a:pt x="8000" y="21600"/>
                    <a:pt x="11600" y="21076"/>
                  </a:cubicBezTo>
                  <a:cubicBezTo>
                    <a:pt x="15200" y="20553"/>
                    <a:pt x="18400" y="19505"/>
                    <a:pt x="21600" y="18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5765799" y="4405447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6384665" y="4233997"/>
              <a:ext cx="73286" cy="32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66" fill="norm" stroke="1" extrusionOk="0">
                  <a:moveTo>
                    <a:pt x="21367" y="0"/>
                  </a:moveTo>
                  <a:cubicBezTo>
                    <a:pt x="18281" y="139"/>
                    <a:pt x="15196" y="279"/>
                    <a:pt x="12110" y="1672"/>
                  </a:cubicBezTo>
                  <a:cubicBezTo>
                    <a:pt x="9024" y="3066"/>
                    <a:pt x="5938" y="5714"/>
                    <a:pt x="3778" y="8849"/>
                  </a:cubicBezTo>
                  <a:cubicBezTo>
                    <a:pt x="1618" y="11985"/>
                    <a:pt x="384" y="15608"/>
                    <a:pt x="76" y="17768"/>
                  </a:cubicBezTo>
                  <a:cubicBezTo>
                    <a:pt x="-233" y="19928"/>
                    <a:pt x="384" y="20625"/>
                    <a:pt x="2236" y="21043"/>
                  </a:cubicBezTo>
                  <a:cubicBezTo>
                    <a:pt x="4087" y="21461"/>
                    <a:pt x="7173" y="21600"/>
                    <a:pt x="9333" y="21321"/>
                  </a:cubicBezTo>
                  <a:cubicBezTo>
                    <a:pt x="11493" y="21043"/>
                    <a:pt x="12727" y="20346"/>
                    <a:pt x="13344" y="19649"/>
                  </a:cubicBezTo>
                  <a:cubicBezTo>
                    <a:pt x="13961" y="18952"/>
                    <a:pt x="13961" y="18255"/>
                    <a:pt x="13961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6319246" y="4250622"/>
              <a:ext cx="240305" cy="270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79" fill="norm" stroke="1" extrusionOk="0">
                  <a:moveTo>
                    <a:pt x="5027" y="15262"/>
                  </a:moveTo>
                  <a:cubicBezTo>
                    <a:pt x="4079" y="15094"/>
                    <a:pt x="3132" y="14927"/>
                    <a:pt x="2090" y="14843"/>
                  </a:cubicBezTo>
                  <a:cubicBezTo>
                    <a:pt x="1048" y="14759"/>
                    <a:pt x="-89" y="14759"/>
                    <a:pt x="6" y="14424"/>
                  </a:cubicBezTo>
                  <a:cubicBezTo>
                    <a:pt x="100" y="14090"/>
                    <a:pt x="1427" y="13420"/>
                    <a:pt x="3795" y="11159"/>
                  </a:cubicBezTo>
                  <a:cubicBezTo>
                    <a:pt x="6164" y="8899"/>
                    <a:pt x="9574" y="5048"/>
                    <a:pt x="11753" y="2787"/>
                  </a:cubicBezTo>
                  <a:cubicBezTo>
                    <a:pt x="13932" y="527"/>
                    <a:pt x="14879" y="-143"/>
                    <a:pt x="15353" y="24"/>
                  </a:cubicBezTo>
                  <a:cubicBezTo>
                    <a:pt x="15827" y="192"/>
                    <a:pt x="15827" y="1197"/>
                    <a:pt x="15258" y="4127"/>
                  </a:cubicBezTo>
                  <a:cubicBezTo>
                    <a:pt x="14690" y="7057"/>
                    <a:pt x="13553" y="11913"/>
                    <a:pt x="12795" y="14759"/>
                  </a:cubicBezTo>
                  <a:cubicBezTo>
                    <a:pt x="12037" y="17606"/>
                    <a:pt x="11658" y="18443"/>
                    <a:pt x="11374" y="19364"/>
                  </a:cubicBezTo>
                  <a:cubicBezTo>
                    <a:pt x="11090" y="20285"/>
                    <a:pt x="10900" y="21290"/>
                    <a:pt x="10711" y="21373"/>
                  </a:cubicBezTo>
                  <a:cubicBezTo>
                    <a:pt x="10522" y="21457"/>
                    <a:pt x="10332" y="20620"/>
                    <a:pt x="10616" y="19531"/>
                  </a:cubicBezTo>
                  <a:cubicBezTo>
                    <a:pt x="10900" y="18443"/>
                    <a:pt x="11658" y="17104"/>
                    <a:pt x="12511" y="16015"/>
                  </a:cubicBezTo>
                  <a:cubicBezTo>
                    <a:pt x="13364" y="14927"/>
                    <a:pt x="14311" y="14090"/>
                    <a:pt x="15069" y="14006"/>
                  </a:cubicBezTo>
                  <a:cubicBezTo>
                    <a:pt x="15827" y="13922"/>
                    <a:pt x="16395" y="14592"/>
                    <a:pt x="17437" y="15931"/>
                  </a:cubicBezTo>
                  <a:cubicBezTo>
                    <a:pt x="18479" y="17271"/>
                    <a:pt x="19995" y="19280"/>
                    <a:pt x="21511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6560492" y="4167184"/>
              <a:ext cx="208608" cy="340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13" fill="norm" stroke="1" extrusionOk="0">
                  <a:moveTo>
                    <a:pt x="7103" y="18382"/>
                  </a:moveTo>
                  <a:cubicBezTo>
                    <a:pt x="7103" y="17591"/>
                    <a:pt x="7103" y="16801"/>
                    <a:pt x="6776" y="16143"/>
                  </a:cubicBezTo>
                  <a:cubicBezTo>
                    <a:pt x="6448" y="15484"/>
                    <a:pt x="5794" y="14957"/>
                    <a:pt x="4921" y="14760"/>
                  </a:cubicBezTo>
                  <a:cubicBezTo>
                    <a:pt x="4048" y="14562"/>
                    <a:pt x="2958" y="14694"/>
                    <a:pt x="1976" y="15418"/>
                  </a:cubicBezTo>
                  <a:cubicBezTo>
                    <a:pt x="994" y="16143"/>
                    <a:pt x="121" y="17460"/>
                    <a:pt x="12" y="18382"/>
                  </a:cubicBezTo>
                  <a:cubicBezTo>
                    <a:pt x="-97" y="19304"/>
                    <a:pt x="558" y="19831"/>
                    <a:pt x="1212" y="19831"/>
                  </a:cubicBezTo>
                  <a:cubicBezTo>
                    <a:pt x="1867" y="19831"/>
                    <a:pt x="2521" y="19304"/>
                    <a:pt x="2958" y="19370"/>
                  </a:cubicBezTo>
                  <a:cubicBezTo>
                    <a:pt x="3394" y="19435"/>
                    <a:pt x="3612" y="20094"/>
                    <a:pt x="4267" y="20555"/>
                  </a:cubicBezTo>
                  <a:cubicBezTo>
                    <a:pt x="4921" y="21016"/>
                    <a:pt x="6012" y="21279"/>
                    <a:pt x="6885" y="21148"/>
                  </a:cubicBezTo>
                  <a:cubicBezTo>
                    <a:pt x="7758" y="21016"/>
                    <a:pt x="8412" y="20489"/>
                    <a:pt x="10158" y="18513"/>
                  </a:cubicBezTo>
                  <a:cubicBezTo>
                    <a:pt x="11903" y="16538"/>
                    <a:pt x="14739" y="13113"/>
                    <a:pt x="16703" y="10150"/>
                  </a:cubicBezTo>
                  <a:cubicBezTo>
                    <a:pt x="18667" y="7187"/>
                    <a:pt x="19758" y="4684"/>
                    <a:pt x="20412" y="2972"/>
                  </a:cubicBezTo>
                  <a:cubicBezTo>
                    <a:pt x="21067" y="1260"/>
                    <a:pt x="21285" y="338"/>
                    <a:pt x="20958" y="74"/>
                  </a:cubicBezTo>
                  <a:cubicBezTo>
                    <a:pt x="20630" y="-189"/>
                    <a:pt x="19758" y="206"/>
                    <a:pt x="18558" y="1918"/>
                  </a:cubicBezTo>
                  <a:cubicBezTo>
                    <a:pt x="17358" y="3631"/>
                    <a:pt x="15830" y="6660"/>
                    <a:pt x="14848" y="9755"/>
                  </a:cubicBezTo>
                  <a:cubicBezTo>
                    <a:pt x="13867" y="12850"/>
                    <a:pt x="13430" y="16011"/>
                    <a:pt x="13430" y="17921"/>
                  </a:cubicBezTo>
                  <a:cubicBezTo>
                    <a:pt x="13430" y="19831"/>
                    <a:pt x="13867" y="20489"/>
                    <a:pt x="14848" y="20884"/>
                  </a:cubicBezTo>
                  <a:cubicBezTo>
                    <a:pt x="15830" y="21279"/>
                    <a:pt x="17358" y="21411"/>
                    <a:pt x="18558" y="20752"/>
                  </a:cubicBezTo>
                  <a:cubicBezTo>
                    <a:pt x="19758" y="20094"/>
                    <a:pt x="20630" y="18645"/>
                    <a:pt x="21503" y="17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6673850" y="4335597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7224037" y="4367347"/>
              <a:ext cx="3401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771"/>
                    <a:pt x="5170" y="7543"/>
                    <a:pt x="1993" y="11143"/>
                  </a:cubicBezTo>
                  <a:cubicBezTo>
                    <a:pt x="-1183" y="14743"/>
                    <a:pt x="88" y="18171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7239000" y="4278447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7264400" y="4087947"/>
              <a:ext cx="165664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31" fill="norm" stroke="1" extrusionOk="0">
                  <a:moveTo>
                    <a:pt x="13944" y="0"/>
                  </a:moveTo>
                  <a:cubicBezTo>
                    <a:pt x="11484" y="4078"/>
                    <a:pt x="9023" y="8157"/>
                    <a:pt x="7656" y="11480"/>
                  </a:cubicBezTo>
                  <a:cubicBezTo>
                    <a:pt x="6289" y="14803"/>
                    <a:pt x="6015" y="17371"/>
                    <a:pt x="5878" y="19032"/>
                  </a:cubicBezTo>
                  <a:cubicBezTo>
                    <a:pt x="5742" y="20694"/>
                    <a:pt x="5742" y="21449"/>
                    <a:pt x="6152" y="21524"/>
                  </a:cubicBezTo>
                  <a:cubicBezTo>
                    <a:pt x="6562" y="21600"/>
                    <a:pt x="7382" y="20996"/>
                    <a:pt x="7792" y="20165"/>
                  </a:cubicBezTo>
                  <a:cubicBezTo>
                    <a:pt x="8203" y="19334"/>
                    <a:pt x="8203" y="18277"/>
                    <a:pt x="7792" y="17446"/>
                  </a:cubicBezTo>
                  <a:cubicBezTo>
                    <a:pt x="7382" y="16615"/>
                    <a:pt x="6562" y="16011"/>
                    <a:pt x="5468" y="15558"/>
                  </a:cubicBezTo>
                  <a:cubicBezTo>
                    <a:pt x="4375" y="15105"/>
                    <a:pt x="3008" y="14803"/>
                    <a:pt x="1914" y="14350"/>
                  </a:cubicBezTo>
                  <a:cubicBezTo>
                    <a:pt x="820" y="13897"/>
                    <a:pt x="0" y="13292"/>
                    <a:pt x="0" y="12688"/>
                  </a:cubicBezTo>
                  <a:cubicBezTo>
                    <a:pt x="0" y="12084"/>
                    <a:pt x="820" y="11480"/>
                    <a:pt x="3281" y="9743"/>
                  </a:cubicBezTo>
                  <a:cubicBezTo>
                    <a:pt x="5742" y="8006"/>
                    <a:pt x="9843" y="5136"/>
                    <a:pt x="12441" y="3474"/>
                  </a:cubicBezTo>
                  <a:cubicBezTo>
                    <a:pt x="15038" y="1813"/>
                    <a:pt x="16132" y="1359"/>
                    <a:pt x="16815" y="1586"/>
                  </a:cubicBezTo>
                  <a:cubicBezTo>
                    <a:pt x="17499" y="1813"/>
                    <a:pt x="17772" y="2719"/>
                    <a:pt x="17089" y="4985"/>
                  </a:cubicBezTo>
                  <a:cubicBezTo>
                    <a:pt x="16405" y="7250"/>
                    <a:pt x="14765" y="10876"/>
                    <a:pt x="13397" y="13217"/>
                  </a:cubicBezTo>
                  <a:cubicBezTo>
                    <a:pt x="12030" y="15558"/>
                    <a:pt x="10937" y="16615"/>
                    <a:pt x="10527" y="16766"/>
                  </a:cubicBezTo>
                  <a:cubicBezTo>
                    <a:pt x="10116" y="16917"/>
                    <a:pt x="10390" y="16162"/>
                    <a:pt x="11073" y="15483"/>
                  </a:cubicBezTo>
                  <a:cubicBezTo>
                    <a:pt x="11757" y="14803"/>
                    <a:pt x="12851" y="14199"/>
                    <a:pt x="14218" y="13821"/>
                  </a:cubicBezTo>
                  <a:cubicBezTo>
                    <a:pt x="15585" y="13443"/>
                    <a:pt x="17225" y="13292"/>
                    <a:pt x="18592" y="13594"/>
                  </a:cubicBezTo>
                  <a:cubicBezTo>
                    <a:pt x="19959" y="13897"/>
                    <a:pt x="21053" y="14652"/>
                    <a:pt x="21327" y="15936"/>
                  </a:cubicBezTo>
                  <a:cubicBezTo>
                    <a:pt x="21600" y="17220"/>
                    <a:pt x="21053" y="19032"/>
                    <a:pt x="20506" y="2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7704666" y="4188571"/>
              <a:ext cx="258235" cy="34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13633" y="4716"/>
                  </a:moveTo>
                  <a:cubicBezTo>
                    <a:pt x="13456" y="4069"/>
                    <a:pt x="13279" y="3423"/>
                    <a:pt x="12836" y="2582"/>
                  </a:cubicBezTo>
                  <a:cubicBezTo>
                    <a:pt x="12393" y="1741"/>
                    <a:pt x="11685" y="706"/>
                    <a:pt x="10889" y="254"/>
                  </a:cubicBezTo>
                  <a:cubicBezTo>
                    <a:pt x="10092" y="-199"/>
                    <a:pt x="9207" y="-70"/>
                    <a:pt x="8321" y="836"/>
                  </a:cubicBezTo>
                  <a:cubicBezTo>
                    <a:pt x="7436" y="1741"/>
                    <a:pt x="6551" y="3423"/>
                    <a:pt x="5666" y="6139"/>
                  </a:cubicBezTo>
                  <a:cubicBezTo>
                    <a:pt x="4780" y="8855"/>
                    <a:pt x="3895" y="12606"/>
                    <a:pt x="3452" y="15063"/>
                  </a:cubicBezTo>
                  <a:cubicBezTo>
                    <a:pt x="3010" y="17521"/>
                    <a:pt x="3010" y="18685"/>
                    <a:pt x="2921" y="19655"/>
                  </a:cubicBezTo>
                  <a:cubicBezTo>
                    <a:pt x="2833" y="20625"/>
                    <a:pt x="2656" y="21401"/>
                    <a:pt x="2213" y="21336"/>
                  </a:cubicBezTo>
                  <a:cubicBezTo>
                    <a:pt x="1770" y="21272"/>
                    <a:pt x="1062" y="20366"/>
                    <a:pt x="620" y="19590"/>
                  </a:cubicBezTo>
                  <a:cubicBezTo>
                    <a:pt x="177" y="18814"/>
                    <a:pt x="0" y="18167"/>
                    <a:pt x="0" y="17391"/>
                  </a:cubicBezTo>
                  <a:cubicBezTo>
                    <a:pt x="0" y="16615"/>
                    <a:pt x="177" y="15710"/>
                    <a:pt x="885" y="15257"/>
                  </a:cubicBezTo>
                  <a:cubicBezTo>
                    <a:pt x="1593" y="14805"/>
                    <a:pt x="2833" y="14805"/>
                    <a:pt x="4515" y="14481"/>
                  </a:cubicBezTo>
                  <a:cubicBezTo>
                    <a:pt x="6197" y="14158"/>
                    <a:pt x="8321" y="13511"/>
                    <a:pt x="10446" y="11765"/>
                  </a:cubicBezTo>
                  <a:cubicBezTo>
                    <a:pt x="12570" y="10019"/>
                    <a:pt x="14695" y="7173"/>
                    <a:pt x="15846" y="5427"/>
                  </a:cubicBezTo>
                  <a:cubicBezTo>
                    <a:pt x="16997" y="3681"/>
                    <a:pt x="17174" y="3035"/>
                    <a:pt x="17085" y="3035"/>
                  </a:cubicBezTo>
                  <a:cubicBezTo>
                    <a:pt x="16997" y="3035"/>
                    <a:pt x="16643" y="3681"/>
                    <a:pt x="16023" y="5815"/>
                  </a:cubicBezTo>
                  <a:cubicBezTo>
                    <a:pt x="15403" y="7950"/>
                    <a:pt x="14518" y="11571"/>
                    <a:pt x="13987" y="13705"/>
                  </a:cubicBezTo>
                  <a:cubicBezTo>
                    <a:pt x="13456" y="15839"/>
                    <a:pt x="13279" y="16486"/>
                    <a:pt x="13190" y="17262"/>
                  </a:cubicBezTo>
                  <a:cubicBezTo>
                    <a:pt x="13102" y="18038"/>
                    <a:pt x="13102" y="18944"/>
                    <a:pt x="13544" y="19267"/>
                  </a:cubicBezTo>
                  <a:cubicBezTo>
                    <a:pt x="13987" y="19590"/>
                    <a:pt x="14872" y="19332"/>
                    <a:pt x="15669" y="18555"/>
                  </a:cubicBezTo>
                  <a:cubicBezTo>
                    <a:pt x="16466" y="17779"/>
                    <a:pt x="17174" y="16486"/>
                    <a:pt x="17793" y="15516"/>
                  </a:cubicBezTo>
                  <a:cubicBezTo>
                    <a:pt x="18413" y="14546"/>
                    <a:pt x="18944" y="13899"/>
                    <a:pt x="19121" y="13964"/>
                  </a:cubicBezTo>
                  <a:cubicBezTo>
                    <a:pt x="19298" y="14029"/>
                    <a:pt x="19121" y="14805"/>
                    <a:pt x="18944" y="15516"/>
                  </a:cubicBezTo>
                  <a:cubicBezTo>
                    <a:pt x="18767" y="16227"/>
                    <a:pt x="18590" y="16874"/>
                    <a:pt x="18502" y="17521"/>
                  </a:cubicBezTo>
                  <a:cubicBezTo>
                    <a:pt x="18413" y="18167"/>
                    <a:pt x="18413" y="18814"/>
                    <a:pt x="18413" y="18814"/>
                  </a:cubicBezTo>
                  <a:cubicBezTo>
                    <a:pt x="18413" y="18814"/>
                    <a:pt x="18413" y="18167"/>
                    <a:pt x="18590" y="16874"/>
                  </a:cubicBezTo>
                  <a:cubicBezTo>
                    <a:pt x="18767" y="15581"/>
                    <a:pt x="19121" y="13641"/>
                    <a:pt x="19652" y="12347"/>
                  </a:cubicBezTo>
                  <a:cubicBezTo>
                    <a:pt x="20184" y="11054"/>
                    <a:pt x="20892" y="10407"/>
                    <a:pt x="21600" y="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7951208" y="4349244"/>
              <a:ext cx="133043" cy="380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442" fill="norm" stroke="1" extrusionOk="0">
                  <a:moveTo>
                    <a:pt x="7699" y="1021"/>
                  </a:moveTo>
                  <a:cubicBezTo>
                    <a:pt x="7044" y="4482"/>
                    <a:pt x="6389" y="7943"/>
                    <a:pt x="5571" y="11045"/>
                  </a:cubicBezTo>
                  <a:cubicBezTo>
                    <a:pt x="4753" y="14148"/>
                    <a:pt x="3771" y="16893"/>
                    <a:pt x="2789" y="18683"/>
                  </a:cubicBezTo>
                  <a:cubicBezTo>
                    <a:pt x="1808" y="20473"/>
                    <a:pt x="826" y="21308"/>
                    <a:pt x="335" y="21428"/>
                  </a:cubicBezTo>
                  <a:cubicBezTo>
                    <a:pt x="-156" y="21547"/>
                    <a:pt x="-156" y="20950"/>
                    <a:pt x="662" y="18743"/>
                  </a:cubicBezTo>
                  <a:cubicBezTo>
                    <a:pt x="1480" y="16535"/>
                    <a:pt x="3117" y="12716"/>
                    <a:pt x="4917" y="9494"/>
                  </a:cubicBezTo>
                  <a:cubicBezTo>
                    <a:pt x="6717" y="6272"/>
                    <a:pt x="8680" y="3646"/>
                    <a:pt x="10480" y="2095"/>
                  </a:cubicBezTo>
                  <a:cubicBezTo>
                    <a:pt x="12280" y="544"/>
                    <a:pt x="13917" y="66"/>
                    <a:pt x="15389" y="7"/>
                  </a:cubicBezTo>
                  <a:cubicBezTo>
                    <a:pt x="16862" y="-53"/>
                    <a:pt x="18171" y="305"/>
                    <a:pt x="19317" y="1439"/>
                  </a:cubicBezTo>
                  <a:cubicBezTo>
                    <a:pt x="20462" y="2572"/>
                    <a:pt x="21444" y="4482"/>
                    <a:pt x="19317" y="6153"/>
                  </a:cubicBezTo>
                  <a:cubicBezTo>
                    <a:pt x="17189" y="7823"/>
                    <a:pt x="11953" y="9255"/>
                    <a:pt x="6717" y="10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8362950" y="4392747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8369300" y="4303847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8382000" y="4335597"/>
              <a:ext cx="89407" cy="16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72" fill="norm" stroke="1" extrusionOk="0">
                  <a:moveTo>
                    <a:pt x="19591" y="0"/>
                  </a:moveTo>
                  <a:cubicBezTo>
                    <a:pt x="17079" y="0"/>
                    <a:pt x="14567" y="0"/>
                    <a:pt x="11553" y="0"/>
                  </a:cubicBezTo>
                  <a:cubicBezTo>
                    <a:pt x="8540" y="0"/>
                    <a:pt x="5023" y="0"/>
                    <a:pt x="3265" y="675"/>
                  </a:cubicBezTo>
                  <a:cubicBezTo>
                    <a:pt x="1507" y="1350"/>
                    <a:pt x="1507" y="2700"/>
                    <a:pt x="4019" y="4995"/>
                  </a:cubicBezTo>
                  <a:cubicBezTo>
                    <a:pt x="6530" y="7290"/>
                    <a:pt x="11553" y="10530"/>
                    <a:pt x="15070" y="12825"/>
                  </a:cubicBezTo>
                  <a:cubicBezTo>
                    <a:pt x="18586" y="15120"/>
                    <a:pt x="20595" y="16470"/>
                    <a:pt x="21098" y="17820"/>
                  </a:cubicBezTo>
                  <a:cubicBezTo>
                    <a:pt x="21600" y="19170"/>
                    <a:pt x="20595" y="20520"/>
                    <a:pt x="16828" y="21060"/>
                  </a:cubicBezTo>
                  <a:cubicBezTo>
                    <a:pt x="13060" y="21600"/>
                    <a:pt x="6530" y="21330"/>
                    <a:pt x="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8716032" y="4366763"/>
              <a:ext cx="205718" cy="147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0306" fill="norm" stroke="1" extrusionOk="0">
                  <a:moveTo>
                    <a:pt x="16131" y="1832"/>
                  </a:moveTo>
                  <a:cubicBezTo>
                    <a:pt x="15250" y="665"/>
                    <a:pt x="14368" y="-503"/>
                    <a:pt x="12274" y="227"/>
                  </a:cubicBezTo>
                  <a:cubicBezTo>
                    <a:pt x="10180" y="956"/>
                    <a:pt x="6874" y="3583"/>
                    <a:pt x="4670" y="6356"/>
                  </a:cubicBezTo>
                  <a:cubicBezTo>
                    <a:pt x="2466" y="9129"/>
                    <a:pt x="1364" y="12048"/>
                    <a:pt x="703" y="14238"/>
                  </a:cubicBezTo>
                  <a:cubicBezTo>
                    <a:pt x="41" y="16427"/>
                    <a:pt x="-179" y="17886"/>
                    <a:pt x="152" y="19054"/>
                  </a:cubicBezTo>
                  <a:cubicBezTo>
                    <a:pt x="482" y="20221"/>
                    <a:pt x="1364" y="21097"/>
                    <a:pt x="3237" y="19200"/>
                  </a:cubicBezTo>
                  <a:cubicBezTo>
                    <a:pt x="5111" y="17302"/>
                    <a:pt x="7976" y="12632"/>
                    <a:pt x="9850" y="9275"/>
                  </a:cubicBezTo>
                  <a:cubicBezTo>
                    <a:pt x="11723" y="5919"/>
                    <a:pt x="12605" y="3875"/>
                    <a:pt x="12935" y="4167"/>
                  </a:cubicBezTo>
                  <a:cubicBezTo>
                    <a:pt x="13266" y="4459"/>
                    <a:pt x="13045" y="7086"/>
                    <a:pt x="13045" y="9275"/>
                  </a:cubicBezTo>
                  <a:cubicBezTo>
                    <a:pt x="13045" y="11465"/>
                    <a:pt x="13266" y="13216"/>
                    <a:pt x="14699" y="14529"/>
                  </a:cubicBezTo>
                  <a:cubicBezTo>
                    <a:pt x="16131" y="15843"/>
                    <a:pt x="18776" y="16719"/>
                    <a:pt x="21421" y="17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9087772" y="4311139"/>
              <a:ext cx="87978" cy="18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216" fill="norm" stroke="1" extrusionOk="0">
                  <a:moveTo>
                    <a:pt x="20879" y="1379"/>
                  </a:moveTo>
                  <a:cubicBezTo>
                    <a:pt x="18870" y="634"/>
                    <a:pt x="16860" y="-111"/>
                    <a:pt x="13595" y="13"/>
                  </a:cubicBezTo>
                  <a:cubicBezTo>
                    <a:pt x="10330" y="137"/>
                    <a:pt x="5809" y="1130"/>
                    <a:pt x="3046" y="2248"/>
                  </a:cubicBezTo>
                  <a:cubicBezTo>
                    <a:pt x="284" y="3365"/>
                    <a:pt x="-721" y="4606"/>
                    <a:pt x="535" y="6717"/>
                  </a:cubicBezTo>
                  <a:cubicBezTo>
                    <a:pt x="1791" y="8827"/>
                    <a:pt x="5307" y="11806"/>
                    <a:pt x="8070" y="13792"/>
                  </a:cubicBezTo>
                  <a:cubicBezTo>
                    <a:pt x="10832" y="15779"/>
                    <a:pt x="12842" y="16772"/>
                    <a:pt x="13595" y="18013"/>
                  </a:cubicBezTo>
                  <a:cubicBezTo>
                    <a:pt x="14349" y="19255"/>
                    <a:pt x="13846" y="20744"/>
                    <a:pt x="12591" y="21117"/>
                  </a:cubicBezTo>
                  <a:cubicBezTo>
                    <a:pt x="11335" y="21489"/>
                    <a:pt x="9326" y="20744"/>
                    <a:pt x="7316" y="19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9221111" y="4360997"/>
              <a:ext cx="113390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40" fill="norm" stroke="1" extrusionOk="0">
                  <a:moveTo>
                    <a:pt x="4628" y="0"/>
                  </a:moveTo>
                  <a:cubicBezTo>
                    <a:pt x="3028" y="1045"/>
                    <a:pt x="1428" y="2090"/>
                    <a:pt x="628" y="5052"/>
                  </a:cubicBezTo>
                  <a:cubicBezTo>
                    <a:pt x="-172" y="8013"/>
                    <a:pt x="-172" y="12890"/>
                    <a:pt x="428" y="16200"/>
                  </a:cubicBezTo>
                  <a:cubicBezTo>
                    <a:pt x="1028" y="19510"/>
                    <a:pt x="2228" y="21252"/>
                    <a:pt x="3628" y="21426"/>
                  </a:cubicBezTo>
                  <a:cubicBezTo>
                    <a:pt x="5028" y="21600"/>
                    <a:pt x="6628" y="20206"/>
                    <a:pt x="8228" y="17768"/>
                  </a:cubicBezTo>
                  <a:cubicBezTo>
                    <a:pt x="9828" y="15329"/>
                    <a:pt x="11428" y="11845"/>
                    <a:pt x="12428" y="9058"/>
                  </a:cubicBezTo>
                  <a:cubicBezTo>
                    <a:pt x="13428" y="6271"/>
                    <a:pt x="13828" y="4181"/>
                    <a:pt x="14028" y="4181"/>
                  </a:cubicBezTo>
                  <a:cubicBezTo>
                    <a:pt x="14228" y="4181"/>
                    <a:pt x="14228" y="6271"/>
                    <a:pt x="14228" y="8187"/>
                  </a:cubicBezTo>
                  <a:cubicBezTo>
                    <a:pt x="14228" y="10103"/>
                    <a:pt x="14228" y="11845"/>
                    <a:pt x="14428" y="13761"/>
                  </a:cubicBezTo>
                  <a:cubicBezTo>
                    <a:pt x="14628" y="15677"/>
                    <a:pt x="15028" y="17768"/>
                    <a:pt x="16228" y="18987"/>
                  </a:cubicBezTo>
                  <a:cubicBezTo>
                    <a:pt x="17428" y="20206"/>
                    <a:pt x="19428" y="20555"/>
                    <a:pt x="21428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9377023" y="4322897"/>
              <a:ext cx="103527" cy="1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11" fill="norm" stroke="1" extrusionOk="0">
                  <a:moveTo>
                    <a:pt x="21129" y="0"/>
                  </a:moveTo>
                  <a:cubicBezTo>
                    <a:pt x="15945" y="2959"/>
                    <a:pt x="10761" y="5918"/>
                    <a:pt x="7089" y="8877"/>
                  </a:cubicBezTo>
                  <a:cubicBezTo>
                    <a:pt x="3417" y="11836"/>
                    <a:pt x="1257" y="14795"/>
                    <a:pt x="393" y="17014"/>
                  </a:cubicBezTo>
                  <a:cubicBezTo>
                    <a:pt x="-471" y="19233"/>
                    <a:pt x="-39" y="20712"/>
                    <a:pt x="2985" y="21156"/>
                  </a:cubicBezTo>
                  <a:cubicBezTo>
                    <a:pt x="6009" y="21600"/>
                    <a:pt x="11625" y="21008"/>
                    <a:pt x="17241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9489819" y="4322897"/>
              <a:ext cx="85981" cy="1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95" fill="norm" stroke="1" extrusionOk="0">
                  <a:moveTo>
                    <a:pt x="16659" y="0"/>
                  </a:moveTo>
                  <a:cubicBezTo>
                    <a:pt x="11917" y="2541"/>
                    <a:pt x="7176" y="5082"/>
                    <a:pt x="4278" y="7941"/>
                  </a:cubicBezTo>
                  <a:cubicBezTo>
                    <a:pt x="1380" y="10800"/>
                    <a:pt x="327" y="13976"/>
                    <a:pt x="63" y="16359"/>
                  </a:cubicBezTo>
                  <a:cubicBezTo>
                    <a:pt x="-200" y="18741"/>
                    <a:pt x="327" y="20329"/>
                    <a:pt x="2171" y="20965"/>
                  </a:cubicBezTo>
                  <a:cubicBezTo>
                    <a:pt x="4015" y="21600"/>
                    <a:pt x="7176" y="21282"/>
                    <a:pt x="10600" y="20329"/>
                  </a:cubicBezTo>
                  <a:cubicBezTo>
                    <a:pt x="14024" y="19376"/>
                    <a:pt x="17712" y="17788"/>
                    <a:pt x="214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9582809" y="4257456"/>
              <a:ext cx="297800" cy="22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81" fill="norm" stroke="1" extrusionOk="0">
                  <a:moveTo>
                    <a:pt x="2235" y="12297"/>
                  </a:moveTo>
                  <a:cubicBezTo>
                    <a:pt x="2995" y="11893"/>
                    <a:pt x="3756" y="11489"/>
                    <a:pt x="4288" y="10379"/>
                  </a:cubicBezTo>
                  <a:cubicBezTo>
                    <a:pt x="4821" y="9269"/>
                    <a:pt x="5125" y="7452"/>
                    <a:pt x="4897" y="6745"/>
                  </a:cubicBezTo>
                  <a:cubicBezTo>
                    <a:pt x="4668" y="6039"/>
                    <a:pt x="3908" y="6443"/>
                    <a:pt x="3071" y="7856"/>
                  </a:cubicBezTo>
                  <a:cubicBezTo>
                    <a:pt x="2235" y="9269"/>
                    <a:pt x="1322" y="11691"/>
                    <a:pt x="790" y="13407"/>
                  </a:cubicBezTo>
                  <a:cubicBezTo>
                    <a:pt x="257" y="15123"/>
                    <a:pt x="105" y="16132"/>
                    <a:pt x="29" y="17142"/>
                  </a:cubicBezTo>
                  <a:cubicBezTo>
                    <a:pt x="-47" y="18151"/>
                    <a:pt x="-47" y="19160"/>
                    <a:pt x="1018" y="19362"/>
                  </a:cubicBezTo>
                  <a:cubicBezTo>
                    <a:pt x="2083" y="19564"/>
                    <a:pt x="4212" y="18959"/>
                    <a:pt x="6190" y="16637"/>
                  </a:cubicBezTo>
                  <a:cubicBezTo>
                    <a:pt x="8167" y="14316"/>
                    <a:pt x="9992" y="10278"/>
                    <a:pt x="10905" y="7755"/>
                  </a:cubicBezTo>
                  <a:cubicBezTo>
                    <a:pt x="11818" y="5231"/>
                    <a:pt x="11818" y="4222"/>
                    <a:pt x="11970" y="4222"/>
                  </a:cubicBezTo>
                  <a:cubicBezTo>
                    <a:pt x="12122" y="4222"/>
                    <a:pt x="12426" y="5231"/>
                    <a:pt x="12807" y="7048"/>
                  </a:cubicBezTo>
                  <a:cubicBezTo>
                    <a:pt x="13187" y="8865"/>
                    <a:pt x="13643" y="11489"/>
                    <a:pt x="13795" y="13306"/>
                  </a:cubicBezTo>
                  <a:cubicBezTo>
                    <a:pt x="13947" y="15123"/>
                    <a:pt x="13795" y="16132"/>
                    <a:pt x="13415" y="17041"/>
                  </a:cubicBezTo>
                  <a:cubicBezTo>
                    <a:pt x="13035" y="17949"/>
                    <a:pt x="12426" y="18757"/>
                    <a:pt x="12274" y="18656"/>
                  </a:cubicBezTo>
                  <a:cubicBezTo>
                    <a:pt x="12122" y="18555"/>
                    <a:pt x="12426" y="17545"/>
                    <a:pt x="13339" y="15931"/>
                  </a:cubicBezTo>
                  <a:cubicBezTo>
                    <a:pt x="14252" y="14316"/>
                    <a:pt x="15773" y="12095"/>
                    <a:pt x="17142" y="9874"/>
                  </a:cubicBezTo>
                  <a:cubicBezTo>
                    <a:pt x="18511" y="7654"/>
                    <a:pt x="19728" y="5433"/>
                    <a:pt x="20488" y="3717"/>
                  </a:cubicBezTo>
                  <a:cubicBezTo>
                    <a:pt x="21249" y="2002"/>
                    <a:pt x="21553" y="790"/>
                    <a:pt x="21325" y="286"/>
                  </a:cubicBezTo>
                  <a:cubicBezTo>
                    <a:pt x="21097" y="-219"/>
                    <a:pt x="20336" y="-17"/>
                    <a:pt x="19804" y="588"/>
                  </a:cubicBezTo>
                  <a:cubicBezTo>
                    <a:pt x="19271" y="1194"/>
                    <a:pt x="18967" y="2203"/>
                    <a:pt x="19195" y="4727"/>
                  </a:cubicBezTo>
                  <a:cubicBezTo>
                    <a:pt x="19423" y="7250"/>
                    <a:pt x="20184" y="11288"/>
                    <a:pt x="20716" y="13912"/>
                  </a:cubicBezTo>
                  <a:cubicBezTo>
                    <a:pt x="21249" y="16536"/>
                    <a:pt x="21553" y="17747"/>
                    <a:pt x="21325" y="18656"/>
                  </a:cubicBezTo>
                  <a:cubicBezTo>
                    <a:pt x="21097" y="19564"/>
                    <a:pt x="20336" y="20170"/>
                    <a:pt x="19499" y="20574"/>
                  </a:cubicBezTo>
                  <a:cubicBezTo>
                    <a:pt x="18663" y="20977"/>
                    <a:pt x="17750" y="21179"/>
                    <a:pt x="16838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95250" y="3049635"/>
              <a:ext cx="368300" cy="77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21228" y="1684"/>
                  </a:moveTo>
                  <a:cubicBezTo>
                    <a:pt x="21103" y="1330"/>
                    <a:pt x="20979" y="976"/>
                    <a:pt x="20234" y="652"/>
                  </a:cubicBezTo>
                  <a:cubicBezTo>
                    <a:pt x="19490" y="327"/>
                    <a:pt x="18124" y="32"/>
                    <a:pt x="16014" y="3"/>
                  </a:cubicBezTo>
                  <a:cubicBezTo>
                    <a:pt x="13903" y="-27"/>
                    <a:pt x="11048" y="209"/>
                    <a:pt x="8379" y="947"/>
                  </a:cubicBezTo>
                  <a:cubicBezTo>
                    <a:pt x="5710" y="1684"/>
                    <a:pt x="3228" y="2924"/>
                    <a:pt x="1800" y="4547"/>
                  </a:cubicBezTo>
                  <a:cubicBezTo>
                    <a:pt x="372" y="6170"/>
                    <a:pt x="0" y="8176"/>
                    <a:pt x="0" y="10271"/>
                  </a:cubicBezTo>
                  <a:cubicBezTo>
                    <a:pt x="0" y="12366"/>
                    <a:pt x="372" y="14550"/>
                    <a:pt x="993" y="16350"/>
                  </a:cubicBezTo>
                  <a:cubicBezTo>
                    <a:pt x="1614" y="18150"/>
                    <a:pt x="2483" y="19566"/>
                    <a:pt x="3476" y="20422"/>
                  </a:cubicBezTo>
                  <a:cubicBezTo>
                    <a:pt x="4469" y="21278"/>
                    <a:pt x="5586" y="21573"/>
                    <a:pt x="7759" y="21573"/>
                  </a:cubicBezTo>
                  <a:cubicBezTo>
                    <a:pt x="9931" y="21573"/>
                    <a:pt x="13159" y="21278"/>
                    <a:pt x="15641" y="20924"/>
                  </a:cubicBezTo>
                  <a:cubicBezTo>
                    <a:pt x="18124" y="20570"/>
                    <a:pt x="19862" y="20157"/>
                    <a:pt x="21600" y="197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196850" y="3491047"/>
              <a:ext cx="209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6457"/>
                    <a:pt x="10473" y="11314"/>
                    <a:pt x="14073" y="7714"/>
                  </a:cubicBezTo>
                  <a:cubicBezTo>
                    <a:pt x="17673" y="4114"/>
                    <a:pt x="1963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72789" y="2938597"/>
              <a:ext cx="320961" cy="824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569" fill="norm" stroke="1" extrusionOk="0">
                  <a:moveTo>
                    <a:pt x="21268" y="0"/>
                  </a:moveTo>
                  <a:cubicBezTo>
                    <a:pt x="16780" y="166"/>
                    <a:pt x="12291" y="332"/>
                    <a:pt x="8785" y="775"/>
                  </a:cubicBezTo>
                  <a:cubicBezTo>
                    <a:pt x="5278" y="1218"/>
                    <a:pt x="2754" y="1938"/>
                    <a:pt x="1351" y="2991"/>
                  </a:cubicBezTo>
                  <a:cubicBezTo>
                    <a:pt x="-51" y="4043"/>
                    <a:pt x="-332" y="5428"/>
                    <a:pt x="369" y="7006"/>
                  </a:cubicBezTo>
                  <a:cubicBezTo>
                    <a:pt x="1071" y="8585"/>
                    <a:pt x="2754" y="10357"/>
                    <a:pt x="3806" y="12185"/>
                  </a:cubicBezTo>
                  <a:cubicBezTo>
                    <a:pt x="4858" y="14012"/>
                    <a:pt x="5278" y="15895"/>
                    <a:pt x="5208" y="17335"/>
                  </a:cubicBezTo>
                  <a:cubicBezTo>
                    <a:pt x="5138" y="18775"/>
                    <a:pt x="4577" y="19772"/>
                    <a:pt x="4297" y="20409"/>
                  </a:cubicBezTo>
                  <a:cubicBezTo>
                    <a:pt x="4016" y="21046"/>
                    <a:pt x="4016" y="21323"/>
                    <a:pt x="4367" y="21462"/>
                  </a:cubicBezTo>
                  <a:cubicBezTo>
                    <a:pt x="4717" y="21600"/>
                    <a:pt x="5419" y="21600"/>
                    <a:pt x="7452" y="21489"/>
                  </a:cubicBezTo>
                  <a:cubicBezTo>
                    <a:pt x="9486" y="21378"/>
                    <a:pt x="12852" y="21157"/>
                    <a:pt x="16219" y="209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479550" y="2904906"/>
              <a:ext cx="296742" cy="98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50" fill="norm" stroke="1" extrusionOk="0">
                  <a:moveTo>
                    <a:pt x="2298" y="1985"/>
                  </a:moveTo>
                  <a:cubicBezTo>
                    <a:pt x="3370" y="1569"/>
                    <a:pt x="4443" y="1153"/>
                    <a:pt x="6434" y="806"/>
                  </a:cubicBezTo>
                  <a:cubicBezTo>
                    <a:pt x="8426" y="459"/>
                    <a:pt x="11336" y="181"/>
                    <a:pt x="13174" y="66"/>
                  </a:cubicBezTo>
                  <a:cubicBezTo>
                    <a:pt x="15013" y="-50"/>
                    <a:pt x="15779" y="-4"/>
                    <a:pt x="16391" y="135"/>
                  </a:cubicBezTo>
                  <a:cubicBezTo>
                    <a:pt x="17004" y="274"/>
                    <a:pt x="17464" y="505"/>
                    <a:pt x="17770" y="1338"/>
                  </a:cubicBezTo>
                  <a:cubicBezTo>
                    <a:pt x="18077" y="2170"/>
                    <a:pt x="18230" y="3604"/>
                    <a:pt x="18306" y="5292"/>
                  </a:cubicBezTo>
                  <a:cubicBezTo>
                    <a:pt x="18383" y="6980"/>
                    <a:pt x="18383" y="8923"/>
                    <a:pt x="18306" y="10472"/>
                  </a:cubicBezTo>
                  <a:cubicBezTo>
                    <a:pt x="18230" y="12022"/>
                    <a:pt x="18077" y="13178"/>
                    <a:pt x="18460" y="14311"/>
                  </a:cubicBezTo>
                  <a:cubicBezTo>
                    <a:pt x="18843" y="15445"/>
                    <a:pt x="19762" y="16555"/>
                    <a:pt x="20451" y="17341"/>
                  </a:cubicBezTo>
                  <a:cubicBezTo>
                    <a:pt x="21140" y="18127"/>
                    <a:pt x="21600" y="18590"/>
                    <a:pt x="21447" y="18867"/>
                  </a:cubicBezTo>
                  <a:cubicBezTo>
                    <a:pt x="21294" y="19145"/>
                    <a:pt x="20528" y="19237"/>
                    <a:pt x="17847" y="19515"/>
                  </a:cubicBezTo>
                  <a:cubicBezTo>
                    <a:pt x="15166" y="19792"/>
                    <a:pt x="10570" y="20255"/>
                    <a:pt x="7277" y="20625"/>
                  </a:cubicBezTo>
                  <a:cubicBezTo>
                    <a:pt x="3983" y="20995"/>
                    <a:pt x="1991" y="21272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2220559" y="3067927"/>
              <a:ext cx="198791" cy="54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36" fill="norm" stroke="1" extrusionOk="0">
                  <a:moveTo>
                    <a:pt x="21354" y="407"/>
                  </a:moveTo>
                  <a:cubicBezTo>
                    <a:pt x="20217" y="158"/>
                    <a:pt x="19080" y="-91"/>
                    <a:pt x="17489" y="34"/>
                  </a:cubicBezTo>
                  <a:cubicBezTo>
                    <a:pt x="15897" y="158"/>
                    <a:pt x="13851" y="657"/>
                    <a:pt x="11691" y="1695"/>
                  </a:cubicBezTo>
                  <a:cubicBezTo>
                    <a:pt x="9531" y="2734"/>
                    <a:pt x="7257" y="4312"/>
                    <a:pt x="5893" y="6347"/>
                  </a:cubicBezTo>
                  <a:cubicBezTo>
                    <a:pt x="4529" y="8383"/>
                    <a:pt x="4074" y="10875"/>
                    <a:pt x="3278" y="13035"/>
                  </a:cubicBezTo>
                  <a:cubicBezTo>
                    <a:pt x="2482" y="15195"/>
                    <a:pt x="1346" y="17023"/>
                    <a:pt x="663" y="18352"/>
                  </a:cubicBezTo>
                  <a:cubicBezTo>
                    <a:pt x="-19" y="19681"/>
                    <a:pt x="-246" y="20512"/>
                    <a:pt x="322" y="20969"/>
                  </a:cubicBezTo>
                  <a:cubicBezTo>
                    <a:pt x="891" y="21426"/>
                    <a:pt x="2255" y="21509"/>
                    <a:pt x="4756" y="21384"/>
                  </a:cubicBezTo>
                  <a:cubicBezTo>
                    <a:pt x="7257" y="21260"/>
                    <a:pt x="10895" y="20927"/>
                    <a:pt x="14533" y="20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2292349" y="3421197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2448792" y="2942391"/>
              <a:ext cx="288059" cy="834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02" fill="norm" stroke="1" extrusionOk="0">
                  <a:moveTo>
                    <a:pt x="21457" y="1211"/>
                  </a:moveTo>
                  <a:cubicBezTo>
                    <a:pt x="21299" y="884"/>
                    <a:pt x="21142" y="557"/>
                    <a:pt x="20117" y="311"/>
                  </a:cubicBezTo>
                  <a:cubicBezTo>
                    <a:pt x="19092" y="66"/>
                    <a:pt x="17200" y="-98"/>
                    <a:pt x="14756" y="66"/>
                  </a:cubicBezTo>
                  <a:cubicBezTo>
                    <a:pt x="12312" y="229"/>
                    <a:pt x="9317" y="720"/>
                    <a:pt x="7188" y="1538"/>
                  </a:cubicBezTo>
                  <a:cubicBezTo>
                    <a:pt x="5060" y="2357"/>
                    <a:pt x="3799" y="3502"/>
                    <a:pt x="3168" y="5057"/>
                  </a:cubicBezTo>
                  <a:cubicBezTo>
                    <a:pt x="2537" y="6611"/>
                    <a:pt x="2537" y="8575"/>
                    <a:pt x="2380" y="10484"/>
                  </a:cubicBezTo>
                  <a:cubicBezTo>
                    <a:pt x="2222" y="12393"/>
                    <a:pt x="1907" y="14247"/>
                    <a:pt x="1512" y="15911"/>
                  </a:cubicBezTo>
                  <a:cubicBezTo>
                    <a:pt x="1118" y="17575"/>
                    <a:pt x="645" y="19047"/>
                    <a:pt x="330" y="19920"/>
                  </a:cubicBezTo>
                  <a:cubicBezTo>
                    <a:pt x="15" y="20793"/>
                    <a:pt x="-143" y="21066"/>
                    <a:pt x="172" y="21202"/>
                  </a:cubicBezTo>
                  <a:cubicBezTo>
                    <a:pt x="488" y="21338"/>
                    <a:pt x="1276" y="21338"/>
                    <a:pt x="3483" y="21366"/>
                  </a:cubicBezTo>
                  <a:cubicBezTo>
                    <a:pt x="5691" y="21393"/>
                    <a:pt x="9317" y="21447"/>
                    <a:pt x="12943" y="21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8718549" y="3066873"/>
              <a:ext cx="407836" cy="697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61" fill="norm" stroke="1" extrusionOk="0">
                  <a:moveTo>
                    <a:pt x="9687" y="550"/>
                  </a:moveTo>
                  <a:cubicBezTo>
                    <a:pt x="10911" y="354"/>
                    <a:pt x="12136" y="157"/>
                    <a:pt x="13695" y="59"/>
                  </a:cubicBezTo>
                  <a:cubicBezTo>
                    <a:pt x="15254" y="-39"/>
                    <a:pt x="17146" y="-39"/>
                    <a:pt x="18538" y="256"/>
                  </a:cubicBezTo>
                  <a:cubicBezTo>
                    <a:pt x="19930" y="550"/>
                    <a:pt x="20821" y="1139"/>
                    <a:pt x="21210" y="2317"/>
                  </a:cubicBezTo>
                  <a:cubicBezTo>
                    <a:pt x="21600" y="3496"/>
                    <a:pt x="21489" y="5263"/>
                    <a:pt x="21099" y="7292"/>
                  </a:cubicBezTo>
                  <a:cubicBezTo>
                    <a:pt x="20709" y="9321"/>
                    <a:pt x="20041" y="11612"/>
                    <a:pt x="19540" y="13674"/>
                  </a:cubicBezTo>
                  <a:cubicBezTo>
                    <a:pt x="19039" y="15736"/>
                    <a:pt x="18705" y="17568"/>
                    <a:pt x="18594" y="18648"/>
                  </a:cubicBezTo>
                  <a:cubicBezTo>
                    <a:pt x="18482" y="19728"/>
                    <a:pt x="18594" y="20056"/>
                    <a:pt x="18260" y="20252"/>
                  </a:cubicBezTo>
                  <a:cubicBezTo>
                    <a:pt x="17926" y="20448"/>
                    <a:pt x="17146" y="20514"/>
                    <a:pt x="14697" y="20645"/>
                  </a:cubicBezTo>
                  <a:cubicBezTo>
                    <a:pt x="12247" y="20776"/>
                    <a:pt x="8128" y="20972"/>
                    <a:pt x="5400" y="21136"/>
                  </a:cubicBezTo>
                  <a:cubicBezTo>
                    <a:pt x="2672" y="21299"/>
                    <a:pt x="1336" y="21430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892300" y="5855364"/>
              <a:ext cx="260350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5709"/>
                    <a:pt x="10185" y="9818"/>
                    <a:pt x="13698" y="5891"/>
                  </a:cubicBezTo>
                  <a:cubicBezTo>
                    <a:pt x="17210" y="1964"/>
                    <a:pt x="19141" y="0"/>
                    <a:pt x="20195" y="0"/>
                  </a:cubicBezTo>
                  <a:cubicBezTo>
                    <a:pt x="21249" y="0"/>
                    <a:pt x="21424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1911350" y="5986597"/>
              <a:ext cx="247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18000"/>
                    <a:pt x="8492" y="14400"/>
                    <a:pt x="12092" y="10800"/>
                  </a:cubicBezTo>
                  <a:cubicBezTo>
                    <a:pt x="15692" y="7200"/>
                    <a:pt x="1864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1696585" y="5497647"/>
              <a:ext cx="138566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83" fill="norm" stroke="1" extrusionOk="0">
                  <a:moveTo>
                    <a:pt x="5715" y="0"/>
                  </a:moveTo>
                  <a:cubicBezTo>
                    <a:pt x="4406" y="4899"/>
                    <a:pt x="3097" y="9798"/>
                    <a:pt x="2115" y="12915"/>
                  </a:cubicBezTo>
                  <a:cubicBezTo>
                    <a:pt x="1133" y="16033"/>
                    <a:pt x="479" y="17369"/>
                    <a:pt x="151" y="18594"/>
                  </a:cubicBezTo>
                  <a:cubicBezTo>
                    <a:pt x="-176" y="19819"/>
                    <a:pt x="-176" y="20932"/>
                    <a:pt x="2279" y="21266"/>
                  </a:cubicBezTo>
                  <a:cubicBezTo>
                    <a:pt x="4733" y="21600"/>
                    <a:pt x="9642" y="21155"/>
                    <a:pt x="13242" y="20709"/>
                  </a:cubicBezTo>
                  <a:cubicBezTo>
                    <a:pt x="16842" y="20264"/>
                    <a:pt x="19133" y="19819"/>
                    <a:pt x="21424" y="193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847850" y="5554234"/>
              <a:ext cx="119471" cy="11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074" fill="norm" stroke="1" extrusionOk="0">
                  <a:moveTo>
                    <a:pt x="12505" y="1283"/>
                  </a:moveTo>
                  <a:cubicBezTo>
                    <a:pt x="10611" y="497"/>
                    <a:pt x="8716" y="-288"/>
                    <a:pt x="7011" y="105"/>
                  </a:cubicBezTo>
                  <a:cubicBezTo>
                    <a:pt x="5305" y="497"/>
                    <a:pt x="3789" y="2068"/>
                    <a:pt x="2463" y="5014"/>
                  </a:cubicBezTo>
                  <a:cubicBezTo>
                    <a:pt x="1137" y="7959"/>
                    <a:pt x="0" y="12279"/>
                    <a:pt x="0" y="15225"/>
                  </a:cubicBezTo>
                  <a:cubicBezTo>
                    <a:pt x="0" y="18170"/>
                    <a:pt x="1137" y="19741"/>
                    <a:pt x="4168" y="20527"/>
                  </a:cubicBezTo>
                  <a:cubicBezTo>
                    <a:pt x="7200" y="21312"/>
                    <a:pt x="12126" y="21312"/>
                    <a:pt x="15347" y="20134"/>
                  </a:cubicBezTo>
                  <a:cubicBezTo>
                    <a:pt x="18568" y="18956"/>
                    <a:pt x="20084" y="16599"/>
                    <a:pt x="20842" y="13850"/>
                  </a:cubicBezTo>
                  <a:cubicBezTo>
                    <a:pt x="21600" y="11101"/>
                    <a:pt x="21600" y="7959"/>
                    <a:pt x="20653" y="6192"/>
                  </a:cubicBezTo>
                  <a:cubicBezTo>
                    <a:pt x="19705" y="4425"/>
                    <a:pt x="17811" y="4032"/>
                    <a:pt x="15916" y="36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2056184" y="5476298"/>
              <a:ext cx="134567" cy="21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085" fill="norm" stroke="1" extrusionOk="0">
                  <a:moveTo>
                    <a:pt x="18419" y="2075"/>
                  </a:moveTo>
                  <a:cubicBezTo>
                    <a:pt x="17406" y="1252"/>
                    <a:pt x="16394" y="429"/>
                    <a:pt x="15043" y="121"/>
                  </a:cubicBezTo>
                  <a:cubicBezTo>
                    <a:pt x="13693" y="-188"/>
                    <a:pt x="12006" y="18"/>
                    <a:pt x="9643" y="1663"/>
                  </a:cubicBezTo>
                  <a:cubicBezTo>
                    <a:pt x="7281" y="3309"/>
                    <a:pt x="4243" y="6395"/>
                    <a:pt x="2387" y="9069"/>
                  </a:cubicBezTo>
                  <a:cubicBezTo>
                    <a:pt x="531" y="11743"/>
                    <a:pt x="-144" y="14006"/>
                    <a:pt x="25" y="16063"/>
                  </a:cubicBezTo>
                  <a:cubicBezTo>
                    <a:pt x="193" y="18121"/>
                    <a:pt x="1206" y="19972"/>
                    <a:pt x="3906" y="20692"/>
                  </a:cubicBezTo>
                  <a:cubicBezTo>
                    <a:pt x="6606" y="21412"/>
                    <a:pt x="10993" y="21001"/>
                    <a:pt x="14200" y="20589"/>
                  </a:cubicBezTo>
                  <a:cubicBezTo>
                    <a:pt x="17406" y="20178"/>
                    <a:pt x="19431" y="19766"/>
                    <a:pt x="21456" y="193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101850" y="5624647"/>
              <a:ext cx="571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617375" y="5605597"/>
              <a:ext cx="519525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17266" y="0"/>
                  </a:moveTo>
                  <a:cubicBezTo>
                    <a:pt x="15430" y="1440"/>
                    <a:pt x="13594" y="2880"/>
                    <a:pt x="11932" y="4224"/>
                  </a:cubicBezTo>
                  <a:cubicBezTo>
                    <a:pt x="10270" y="5568"/>
                    <a:pt x="8784" y="6816"/>
                    <a:pt x="7691" y="7728"/>
                  </a:cubicBezTo>
                  <a:cubicBezTo>
                    <a:pt x="6598" y="8640"/>
                    <a:pt x="5898" y="9216"/>
                    <a:pt x="5461" y="9744"/>
                  </a:cubicBezTo>
                  <a:cubicBezTo>
                    <a:pt x="5024" y="10272"/>
                    <a:pt x="4849" y="10752"/>
                    <a:pt x="5024" y="10992"/>
                  </a:cubicBezTo>
                  <a:cubicBezTo>
                    <a:pt x="5198" y="11232"/>
                    <a:pt x="5723" y="11232"/>
                    <a:pt x="6991" y="11232"/>
                  </a:cubicBezTo>
                  <a:cubicBezTo>
                    <a:pt x="8259" y="11232"/>
                    <a:pt x="10270" y="11232"/>
                    <a:pt x="11495" y="11328"/>
                  </a:cubicBezTo>
                  <a:cubicBezTo>
                    <a:pt x="12719" y="11424"/>
                    <a:pt x="13156" y="11616"/>
                    <a:pt x="13287" y="11952"/>
                  </a:cubicBezTo>
                  <a:cubicBezTo>
                    <a:pt x="13419" y="12288"/>
                    <a:pt x="13244" y="12768"/>
                    <a:pt x="12326" y="13392"/>
                  </a:cubicBezTo>
                  <a:cubicBezTo>
                    <a:pt x="11407" y="14016"/>
                    <a:pt x="9746" y="14784"/>
                    <a:pt x="7866" y="15744"/>
                  </a:cubicBezTo>
                  <a:cubicBezTo>
                    <a:pt x="5985" y="16704"/>
                    <a:pt x="3887" y="17856"/>
                    <a:pt x="2575" y="18624"/>
                  </a:cubicBezTo>
                  <a:cubicBezTo>
                    <a:pt x="1263" y="19392"/>
                    <a:pt x="738" y="19776"/>
                    <a:pt x="389" y="20208"/>
                  </a:cubicBezTo>
                  <a:cubicBezTo>
                    <a:pt x="39" y="20640"/>
                    <a:pt x="-136" y="21120"/>
                    <a:pt x="126" y="21360"/>
                  </a:cubicBezTo>
                  <a:cubicBezTo>
                    <a:pt x="389" y="21600"/>
                    <a:pt x="1088" y="21600"/>
                    <a:pt x="3056" y="21552"/>
                  </a:cubicBezTo>
                  <a:cubicBezTo>
                    <a:pt x="5024" y="21504"/>
                    <a:pt x="8259" y="21408"/>
                    <a:pt x="11101" y="21264"/>
                  </a:cubicBezTo>
                  <a:cubicBezTo>
                    <a:pt x="13943" y="21120"/>
                    <a:pt x="16392" y="20928"/>
                    <a:pt x="18053" y="20976"/>
                  </a:cubicBezTo>
                  <a:cubicBezTo>
                    <a:pt x="19715" y="21024"/>
                    <a:pt x="20590" y="21312"/>
                    <a:pt x="214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2673350" y="6291397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2711450" y="6189797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2736850" y="6254239"/>
              <a:ext cx="1397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5891" y="10932"/>
                    <a:pt x="11782" y="1332"/>
                    <a:pt x="15382" y="132"/>
                  </a:cubicBezTo>
                  <a:cubicBezTo>
                    <a:pt x="18982" y="-1068"/>
                    <a:pt x="20291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743200" y="6348547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978150" y="6246947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749550" y="5323443"/>
              <a:ext cx="196850" cy="18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6718"/>
                  </a:moveTo>
                  <a:cubicBezTo>
                    <a:pt x="1161" y="10278"/>
                    <a:pt x="2323" y="13839"/>
                    <a:pt x="3252" y="16568"/>
                  </a:cubicBezTo>
                  <a:cubicBezTo>
                    <a:pt x="4181" y="19298"/>
                    <a:pt x="4877" y="21197"/>
                    <a:pt x="5226" y="21078"/>
                  </a:cubicBezTo>
                  <a:cubicBezTo>
                    <a:pt x="5574" y="20960"/>
                    <a:pt x="5574" y="18823"/>
                    <a:pt x="5690" y="15738"/>
                  </a:cubicBezTo>
                  <a:cubicBezTo>
                    <a:pt x="5806" y="12652"/>
                    <a:pt x="6039" y="8617"/>
                    <a:pt x="6968" y="5650"/>
                  </a:cubicBezTo>
                  <a:cubicBezTo>
                    <a:pt x="7897" y="2683"/>
                    <a:pt x="9523" y="784"/>
                    <a:pt x="11381" y="190"/>
                  </a:cubicBezTo>
                  <a:cubicBezTo>
                    <a:pt x="13239" y="-403"/>
                    <a:pt x="15329" y="309"/>
                    <a:pt x="17071" y="3513"/>
                  </a:cubicBezTo>
                  <a:cubicBezTo>
                    <a:pt x="18813" y="6718"/>
                    <a:pt x="20206" y="12415"/>
                    <a:pt x="21600" y="181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3308350" y="5573847"/>
              <a:ext cx="254000" cy="47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0"/>
                  </a:moveTo>
                  <a:cubicBezTo>
                    <a:pt x="18360" y="0"/>
                    <a:pt x="15120" y="0"/>
                    <a:pt x="11880" y="576"/>
                  </a:cubicBezTo>
                  <a:cubicBezTo>
                    <a:pt x="8640" y="1152"/>
                    <a:pt x="5400" y="2304"/>
                    <a:pt x="3600" y="4176"/>
                  </a:cubicBezTo>
                  <a:cubicBezTo>
                    <a:pt x="1800" y="6048"/>
                    <a:pt x="1440" y="8640"/>
                    <a:pt x="1080" y="10992"/>
                  </a:cubicBezTo>
                  <a:cubicBezTo>
                    <a:pt x="720" y="13344"/>
                    <a:pt x="360" y="15456"/>
                    <a:pt x="180" y="16944"/>
                  </a:cubicBezTo>
                  <a:cubicBezTo>
                    <a:pt x="0" y="18432"/>
                    <a:pt x="0" y="19296"/>
                    <a:pt x="0" y="19968"/>
                  </a:cubicBezTo>
                  <a:cubicBezTo>
                    <a:pt x="0" y="20640"/>
                    <a:pt x="0" y="21120"/>
                    <a:pt x="450" y="21360"/>
                  </a:cubicBezTo>
                  <a:cubicBezTo>
                    <a:pt x="900" y="21600"/>
                    <a:pt x="1800" y="21600"/>
                    <a:pt x="4590" y="21408"/>
                  </a:cubicBezTo>
                  <a:cubicBezTo>
                    <a:pt x="7380" y="21216"/>
                    <a:pt x="12060" y="20832"/>
                    <a:pt x="16740" y="20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3282950" y="5834197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720121" y="5526502"/>
              <a:ext cx="318479" cy="50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43" fill="norm" stroke="1" extrusionOk="0">
                  <a:moveTo>
                    <a:pt x="21381" y="666"/>
                  </a:moveTo>
                  <a:cubicBezTo>
                    <a:pt x="20813" y="395"/>
                    <a:pt x="20244" y="124"/>
                    <a:pt x="18823" y="33"/>
                  </a:cubicBezTo>
                  <a:cubicBezTo>
                    <a:pt x="17402" y="-57"/>
                    <a:pt x="15128" y="33"/>
                    <a:pt x="12570" y="350"/>
                  </a:cubicBezTo>
                  <a:cubicBezTo>
                    <a:pt x="10013" y="666"/>
                    <a:pt x="7170" y="1208"/>
                    <a:pt x="5394" y="1615"/>
                  </a:cubicBezTo>
                  <a:cubicBezTo>
                    <a:pt x="3618" y="2022"/>
                    <a:pt x="2907" y="2293"/>
                    <a:pt x="2552" y="3061"/>
                  </a:cubicBezTo>
                  <a:cubicBezTo>
                    <a:pt x="2197" y="3829"/>
                    <a:pt x="2197" y="5094"/>
                    <a:pt x="2339" y="6992"/>
                  </a:cubicBezTo>
                  <a:cubicBezTo>
                    <a:pt x="2481" y="8890"/>
                    <a:pt x="2765" y="11421"/>
                    <a:pt x="2410" y="13725"/>
                  </a:cubicBezTo>
                  <a:cubicBezTo>
                    <a:pt x="2055" y="16030"/>
                    <a:pt x="1060" y="18109"/>
                    <a:pt x="492" y="19374"/>
                  </a:cubicBezTo>
                  <a:cubicBezTo>
                    <a:pt x="-77" y="20639"/>
                    <a:pt x="-219" y="21091"/>
                    <a:pt x="420" y="21317"/>
                  </a:cubicBezTo>
                  <a:cubicBezTo>
                    <a:pt x="1060" y="21543"/>
                    <a:pt x="2481" y="21543"/>
                    <a:pt x="4328" y="21543"/>
                  </a:cubicBezTo>
                  <a:cubicBezTo>
                    <a:pt x="6176" y="21543"/>
                    <a:pt x="8449" y="21543"/>
                    <a:pt x="10723" y="21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4292600" y="5611947"/>
              <a:ext cx="254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42"/>
                    <a:pt x="14400" y="8084"/>
                    <a:pt x="10800" y="11684"/>
                  </a:cubicBezTo>
                  <a:cubicBezTo>
                    <a:pt x="7200" y="15284"/>
                    <a:pt x="3600" y="18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191000" y="5605547"/>
              <a:ext cx="266700" cy="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20980"/>
                  </a:moveTo>
                  <a:cubicBezTo>
                    <a:pt x="171" y="17804"/>
                    <a:pt x="343" y="14627"/>
                    <a:pt x="857" y="12404"/>
                  </a:cubicBezTo>
                  <a:cubicBezTo>
                    <a:pt x="1371" y="10180"/>
                    <a:pt x="2229" y="8909"/>
                    <a:pt x="4886" y="6686"/>
                  </a:cubicBezTo>
                  <a:cubicBezTo>
                    <a:pt x="7543" y="4462"/>
                    <a:pt x="12000" y="1286"/>
                    <a:pt x="15086" y="333"/>
                  </a:cubicBezTo>
                  <a:cubicBezTo>
                    <a:pt x="18171" y="-620"/>
                    <a:pt x="19886" y="651"/>
                    <a:pt x="21600" y="19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133850" y="5980247"/>
              <a:ext cx="304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429"/>
                    <a:pt x="2700" y="9257"/>
                    <a:pt x="6300" y="5657"/>
                  </a:cubicBezTo>
                  <a:cubicBezTo>
                    <a:pt x="9900" y="2057"/>
                    <a:pt x="1575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4691519" y="5576752"/>
              <a:ext cx="147181" cy="460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65" fill="norm" stroke="1" extrusionOk="0">
                  <a:moveTo>
                    <a:pt x="21456" y="2232"/>
                  </a:moveTo>
                  <a:cubicBezTo>
                    <a:pt x="21147" y="1443"/>
                    <a:pt x="20839" y="654"/>
                    <a:pt x="19759" y="260"/>
                  </a:cubicBezTo>
                  <a:cubicBezTo>
                    <a:pt x="18679" y="-135"/>
                    <a:pt x="16827" y="-135"/>
                    <a:pt x="13896" y="654"/>
                  </a:cubicBezTo>
                  <a:cubicBezTo>
                    <a:pt x="10965" y="1443"/>
                    <a:pt x="6953" y="3021"/>
                    <a:pt x="4176" y="5536"/>
                  </a:cubicBezTo>
                  <a:cubicBezTo>
                    <a:pt x="1399" y="8051"/>
                    <a:pt x="-144" y="11503"/>
                    <a:pt x="10" y="14117"/>
                  </a:cubicBezTo>
                  <a:cubicBezTo>
                    <a:pt x="165" y="16731"/>
                    <a:pt x="2016" y="18506"/>
                    <a:pt x="4639" y="19591"/>
                  </a:cubicBezTo>
                  <a:cubicBezTo>
                    <a:pt x="7262" y="20676"/>
                    <a:pt x="10656" y="21070"/>
                    <a:pt x="14050" y="214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931833" y="5675447"/>
              <a:ext cx="4021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3312"/>
                    <a:pt x="5400" y="6624"/>
                    <a:pt x="2160" y="10224"/>
                  </a:cubicBezTo>
                  <a:cubicBezTo>
                    <a:pt x="-1080" y="13824"/>
                    <a:pt x="0" y="17712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902199" y="5622384"/>
              <a:ext cx="292101" cy="12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1259"/>
                  </a:moveTo>
                  <a:cubicBezTo>
                    <a:pt x="1878" y="16134"/>
                    <a:pt x="3757" y="11008"/>
                    <a:pt x="6261" y="7347"/>
                  </a:cubicBezTo>
                  <a:cubicBezTo>
                    <a:pt x="8765" y="3686"/>
                    <a:pt x="11896" y="1490"/>
                    <a:pt x="14557" y="574"/>
                  </a:cubicBezTo>
                  <a:cubicBezTo>
                    <a:pt x="17217" y="-341"/>
                    <a:pt x="19409" y="25"/>
                    <a:pt x="21600" y="3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902200" y="5834197"/>
              <a:ext cx="234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187950" y="5929447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207000" y="5808797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416549" y="5586547"/>
              <a:ext cx="10729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600" fill="norm" stroke="1" extrusionOk="0">
                  <a:moveTo>
                    <a:pt x="0" y="0"/>
                  </a:moveTo>
                  <a:cubicBezTo>
                    <a:pt x="7336" y="3500"/>
                    <a:pt x="14672" y="7000"/>
                    <a:pt x="18136" y="10100"/>
                  </a:cubicBezTo>
                  <a:cubicBezTo>
                    <a:pt x="21600" y="13200"/>
                    <a:pt x="21192" y="15900"/>
                    <a:pt x="18747" y="17750"/>
                  </a:cubicBezTo>
                  <a:cubicBezTo>
                    <a:pt x="16302" y="19600"/>
                    <a:pt x="11819" y="20600"/>
                    <a:pt x="8558" y="21100"/>
                  </a:cubicBezTo>
                  <a:cubicBezTo>
                    <a:pt x="5298" y="21600"/>
                    <a:pt x="3260" y="21600"/>
                    <a:pt x="122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600699" y="5505584"/>
              <a:ext cx="227422" cy="65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48" fill="norm" stroke="1" extrusionOk="0">
                  <a:moveTo>
                    <a:pt x="0" y="1206"/>
                  </a:moveTo>
                  <a:cubicBezTo>
                    <a:pt x="4400" y="787"/>
                    <a:pt x="8800" y="367"/>
                    <a:pt x="12000" y="158"/>
                  </a:cubicBezTo>
                  <a:cubicBezTo>
                    <a:pt x="15200" y="-52"/>
                    <a:pt x="17200" y="-52"/>
                    <a:pt x="18600" y="158"/>
                  </a:cubicBezTo>
                  <a:cubicBezTo>
                    <a:pt x="20000" y="367"/>
                    <a:pt x="20800" y="787"/>
                    <a:pt x="21200" y="1975"/>
                  </a:cubicBezTo>
                  <a:cubicBezTo>
                    <a:pt x="21600" y="3164"/>
                    <a:pt x="21600" y="5121"/>
                    <a:pt x="21100" y="7183"/>
                  </a:cubicBezTo>
                  <a:cubicBezTo>
                    <a:pt x="20600" y="9245"/>
                    <a:pt x="19600" y="11412"/>
                    <a:pt x="19100" y="13369"/>
                  </a:cubicBezTo>
                  <a:cubicBezTo>
                    <a:pt x="18600" y="15327"/>
                    <a:pt x="18600" y="17074"/>
                    <a:pt x="18700" y="18158"/>
                  </a:cubicBezTo>
                  <a:cubicBezTo>
                    <a:pt x="18800" y="19241"/>
                    <a:pt x="19000" y="19661"/>
                    <a:pt x="19100" y="20115"/>
                  </a:cubicBezTo>
                  <a:cubicBezTo>
                    <a:pt x="19200" y="20569"/>
                    <a:pt x="19200" y="21059"/>
                    <a:pt x="17700" y="21303"/>
                  </a:cubicBezTo>
                  <a:cubicBezTo>
                    <a:pt x="16200" y="21548"/>
                    <a:pt x="13200" y="21548"/>
                    <a:pt x="10600" y="21548"/>
                  </a:cubicBezTo>
                  <a:cubicBezTo>
                    <a:pt x="8000" y="21548"/>
                    <a:pt x="5800" y="21548"/>
                    <a:pt x="3600" y="215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8837765" y="2247241"/>
              <a:ext cx="1233335" cy="11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50" fill="norm" stroke="1" extrusionOk="0">
                  <a:moveTo>
                    <a:pt x="691" y="13050"/>
                  </a:moveTo>
                  <a:cubicBezTo>
                    <a:pt x="469" y="10650"/>
                    <a:pt x="247" y="8250"/>
                    <a:pt x="117" y="6050"/>
                  </a:cubicBezTo>
                  <a:cubicBezTo>
                    <a:pt x="-12" y="3850"/>
                    <a:pt x="-49" y="1850"/>
                    <a:pt x="80" y="850"/>
                  </a:cubicBezTo>
                  <a:cubicBezTo>
                    <a:pt x="210" y="-150"/>
                    <a:pt x="506" y="-150"/>
                    <a:pt x="1356" y="250"/>
                  </a:cubicBezTo>
                  <a:cubicBezTo>
                    <a:pt x="2207" y="650"/>
                    <a:pt x="3613" y="1450"/>
                    <a:pt x="4981" y="2850"/>
                  </a:cubicBezTo>
                  <a:cubicBezTo>
                    <a:pt x="6350" y="4250"/>
                    <a:pt x="7681" y="6250"/>
                    <a:pt x="9087" y="8250"/>
                  </a:cubicBezTo>
                  <a:cubicBezTo>
                    <a:pt x="10492" y="10250"/>
                    <a:pt x="11972" y="12250"/>
                    <a:pt x="13469" y="14050"/>
                  </a:cubicBezTo>
                  <a:cubicBezTo>
                    <a:pt x="14967" y="15850"/>
                    <a:pt x="16484" y="17450"/>
                    <a:pt x="17723" y="18650"/>
                  </a:cubicBezTo>
                  <a:cubicBezTo>
                    <a:pt x="18962" y="19850"/>
                    <a:pt x="19924" y="20650"/>
                    <a:pt x="20515" y="20850"/>
                  </a:cubicBezTo>
                  <a:cubicBezTo>
                    <a:pt x="21107" y="21050"/>
                    <a:pt x="21329" y="20650"/>
                    <a:pt x="21329" y="19850"/>
                  </a:cubicBezTo>
                  <a:cubicBezTo>
                    <a:pt x="21329" y="19050"/>
                    <a:pt x="21107" y="17850"/>
                    <a:pt x="20367" y="16450"/>
                  </a:cubicBezTo>
                  <a:cubicBezTo>
                    <a:pt x="19628" y="15050"/>
                    <a:pt x="18370" y="13450"/>
                    <a:pt x="17002" y="12050"/>
                  </a:cubicBezTo>
                  <a:cubicBezTo>
                    <a:pt x="15633" y="10650"/>
                    <a:pt x="14154" y="9450"/>
                    <a:pt x="12637" y="8650"/>
                  </a:cubicBezTo>
                  <a:cubicBezTo>
                    <a:pt x="11121" y="7850"/>
                    <a:pt x="9567" y="7450"/>
                    <a:pt x="8033" y="7450"/>
                  </a:cubicBezTo>
                  <a:cubicBezTo>
                    <a:pt x="6498" y="7450"/>
                    <a:pt x="4981" y="7850"/>
                    <a:pt x="4130" y="8250"/>
                  </a:cubicBezTo>
                  <a:cubicBezTo>
                    <a:pt x="3280" y="8650"/>
                    <a:pt x="3095" y="9050"/>
                    <a:pt x="3132" y="9250"/>
                  </a:cubicBezTo>
                  <a:cubicBezTo>
                    <a:pt x="3169" y="9450"/>
                    <a:pt x="3428" y="9450"/>
                    <a:pt x="4297" y="9450"/>
                  </a:cubicBezTo>
                  <a:cubicBezTo>
                    <a:pt x="5166" y="9450"/>
                    <a:pt x="6646" y="9450"/>
                    <a:pt x="8014" y="9050"/>
                  </a:cubicBezTo>
                  <a:cubicBezTo>
                    <a:pt x="9383" y="8650"/>
                    <a:pt x="10640" y="7850"/>
                    <a:pt x="11916" y="7250"/>
                  </a:cubicBezTo>
                  <a:cubicBezTo>
                    <a:pt x="13192" y="6650"/>
                    <a:pt x="14487" y="6250"/>
                    <a:pt x="15818" y="6250"/>
                  </a:cubicBezTo>
                  <a:cubicBezTo>
                    <a:pt x="17150" y="6250"/>
                    <a:pt x="18518" y="6650"/>
                    <a:pt x="19295" y="6850"/>
                  </a:cubicBezTo>
                  <a:cubicBezTo>
                    <a:pt x="20072" y="7050"/>
                    <a:pt x="20256" y="7050"/>
                    <a:pt x="20460" y="7050"/>
                  </a:cubicBezTo>
                  <a:cubicBezTo>
                    <a:pt x="20663" y="7050"/>
                    <a:pt x="20885" y="7050"/>
                    <a:pt x="20904" y="7250"/>
                  </a:cubicBezTo>
                  <a:cubicBezTo>
                    <a:pt x="20922" y="7450"/>
                    <a:pt x="20737" y="7850"/>
                    <a:pt x="19887" y="8650"/>
                  </a:cubicBezTo>
                  <a:cubicBezTo>
                    <a:pt x="19036" y="9450"/>
                    <a:pt x="17519" y="10650"/>
                    <a:pt x="16096" y="11650"/>
                  </a:cubicBezTo>
                  <a:cubicBezTo>
                    <a:pt x="14672" y="12650"/>
                    <a:pt x="13340" y="13450"/>
                    <a:pt x="11935" y="14450"/>
                  </a:cubicBezTo>
                  <a:cubicBezTo>
                    <a:pt x="10529" y="15450"/>
                    <a:pt x="9050" y="16650"/>
                    <a:pt x="7515" y="17650"/>
                  </a:cubicBezTo>
                  <a:cubicBezTo>
                    <a:pt x="5980" y="18650"/>
                    <a:pt x="4389" y="19450"/>
                    <a:pt x="3798" y="20050"/>
                  </a:cubicBezTo>
                  <a:cubicBezTo>
                    <a:pt x="3206" y="20650"/>
                    <a:pt x="3613" y="21050"/>
                    <a:pt x="4648" y="20650"/>
                  </a:cubicBezTo>
                  <a:cubicBezTo>
                    <a:pt x="5684" y="20250"/>
                    <a:pt x="7348" y="19050"/>
                    <a:pt x="8939" y="18050"/>
                  </a:cubicBezTo>
                  <a:cubicBezTo>
                    <a:pt x="10529" y="17050"/>
                    <a:pt x="12046" y="16250"/>
                    <a:pt x="13747" y="16050"/>
                  </a:cubicBezTo>
                  <a:cubicBezTo>
                    <a:pt x="15448" y="15850"/>
                    <a:pt x="17335" y="16250"/>
                    <a:pt x="18666" y="17250"/>
                  </a:cubicBezTo>
                  <a:cubicBezTo>
                    <a:pt x="19998" y="18250"/>
                    <a:pt x="20774" y="19850"/>
                    <a:pt x="21551" y="214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2070100" y="7135947"/>
              <a:ext cx="222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4400"/>
                    <a:pt x="9874" y="7200"/>
                    <a:pt x="13474" y="3600"/>
                  </a:cubicBezTo>
                  <a:cubicBezTo>
                    <a:pt x="17074" y="0"/>
                    <a:pt x="193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2082800" y="7269297"/>
              <a:ext cx="228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6200"/>
                    <a:pt x="11600" y="10800"/>
                    <a:pt x="15200" y="7200"/>
                  </a:cubicBezTo>
                  <a:cubicBezTo>
                    <a:pt x="18800" y="3600"/>
                    <a:pt x="20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2760777" y="7000869"/>
              <a:ext cx="407874" cy="380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57" fill="norm" stroke="1" extrusionOk="0">
                  <a:moveTo>
                    <a:pt x="19117" y="97"/>
                  </a:moveTo>
                  <a:cubicBezTo>
                    <a:pt x="18560" y="-21"/>
                    <a:pt x="18003" y="-140"/>
                    <a:pt x="16667" y="453"/>
                  </a:cubicBezTo>
                  <a:cubicBezTo>
                    <a:pt x="15331" y="1047"/>
                    <a:pt x="13216" y="2352"/>
                    <a:pt x="10822" y="3776"/>
                  </a:cubicBezTo>
                  <a:cubicBezTo>
                    <a:pt x="8428" y="5201"/>
                    <a:pt x="5756" y="6744"/>
                    <a:pt x="4253" y="7812"/>
                  </a:cubicBezTo>
                  <a:cubicBezTo>
                    <a:pt x="2750" y="8880"/>
                    <a:pt x="2416" y="9473"/>
                    <a:pt x="2527" y="9829"/>
                  </a:cubicBezTo>
                  <a:cubicBezTo>
                    <a:pt x="2639" y="10185"/>
                    <a:pt x="3195" y="10304"/>
                    <a:pt x="4643" y="10363"/>
                  </a:cubicBezTo>
                  <a:cubicBezTo>
                    <a:pt x="6090" y="10423"/>
                    <a:pt x="8428" y="10423"/>
                    <a:pt x="9987" y="10423"/>
                  </a:cubicBezTo>
                  <a:cubicBezTo>
                    <a:pt x="11546" y="10423"/>
                    <a:pt x="12325" y="10423"/>
                    <a:pt x="12882" y="10660"/>
                  </a:cubicBezTo>
                  <a:cubicBezTo>
                    <a:pt x="13439" y="10897"/>
                    <a:pt x="13773" y="11372"/>
                    <a:pt x="13606" y="11906"/>
                  </a:cubicBezTo>
                  <a:cubicBezTo>
                    <a:pt x="13439" y="12440"/>
                    <a:pt x="12770" y="13034"/>
                    <a:pt x="10655" y="14280"/>
                  </a:cubicBezTo>
                  <a:cubicBezTo>
                    <a:pt x="8540" y="15526"/>
                    <a:pt x="4977" y="17425"/>
                    <a:pt x="2806" y="18730"/>
                  </a:cubicBezTo>
                  <a:cubicBezTo>
                    <a:pt x="634" y="20036"/>
                    <a:pt x="-145" y="20748"/>
                    <a:pt x="22" y="21104"/>
                  </a:cubicBezTo>
                  <a:cubicBezTo>
                    <a:pt x="189" y="21460"/>
                    <a:pt x="1302" y="21460"/>
                    <a:pt x="3696" y="20985"/>
                  </a:cubicBezTo>
                  <a:cubicBezTo>
                    <a:pt x="6090" y="20511"/>
                    <a:pt x="9764" y="19561"/>
                    <a:pt x="12937" y="19205"/>
                  </a:cubicBezTo>
                  <a:cubicBezTo>
                    <a:pt x="16111" y="18849"/>
                    <a:pt x="18783" y="19086"/>
                    <a:pt x="21455" y="19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2914650" y="7510597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2937668" y="7380332"/>
              <a:ext cx="34132" cy="60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259" fill="norm" stroke="1" extrusionOk="0">
                  <a:moveTo>
                    <a:pt x="1429" y="21259"/>
                  </a:moveTo>
                  <a:cubicBezTo>
                    <a:pt x="1429" y="16790"/>
                    <a:pt x="1429" y="12321"/>
                    <a:pt x="794" y="8225"/>
                  </a:cubicBezTo>
                  <a:cubicBezTo>
                    <a:pt x="159" y="4128"/>
                    <a:pt x="-1112" y="404"/>
                    <a:pt x="2064" y="31"/>
                  </a:cubicBezTo>
                  <a:cubicBezTo>
                    <a:pt x="5241" y="-341"/>
                    <a:pt x="12864" y="2638"/>
                    <a:pt x="20488" y="56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2997200" y="7519064"/>
              <a:ext cx="14605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0800"/>
                    <a:pt x="6261" y="0"/>
                    <a:pt x="9861" y="0"/>
                  </a:cubicBezTo>
                  <a:cubicBezTo>
                    <a:pt x="13461" y="0"/>
                    <a:pt x="1753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060700" y="7542347"/>
              <a:ext cx="133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257550" y="7491547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2921000" y="6846984"/>
              <a:ext cx="165100" cy="14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3292"/>
                  </a:moveTo>
                  <a:cubicBezTo>
                    <a:pt x="554" y="8301"/>
                    <a:pt x="1108" y="13310"/>
                    <a:pt x="1523" y="16597"/>
                  </a:cubicBezTo>
                  <a:cubicBezTo>
                    <a:pt x="1938" y="19884"/>
                    <a:pt x="2215" y="21449"/>
                    <a:pt x="2077" y="21449"/>
                  </a:cubicBezTo>
                  <a:cubicBezTo>
                    <a:pt x="1938" y="21449"/>
                    <a:pt x="1385" y="19884"/>
                    <a:pt x="1108" y="17066"/>
                  </a:cubicBezTo>
                  <a:cubicBezTo>
                    <a:pt x="831" y="14249"/>
                    <a:pt x="831" y="10179"/>
                    <a:pt x="2354" y="6579"/>
                  </a:cubicBezTo>
                  <a:cubicBezTo>
                    <a:pt x="3877" y="2979"/>
                    <a:pt x="6923" y="-151"/>
                    <a:pt x="10385" y="6"/>
                  </a:cubicBezTo>
                  <a:cubicBezTo>
                    <a:pt x="13846" y="162"/>
                    <a:pt x="17723" y="3606"/>
                    <a:pt x="19662" y="7519"/>
                  </a:cubicBezTo>
                  <a:cubicBezTo>
                    <a:pt x="21600" y="11432"/>
                    <a:pt x="21600" y="15814"/>
                    <a:pt x="21600" y="20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3486150" y="7042381"/>
              <a:ext cx="142192" cy="45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22" fill="norm" stroke="1" extrusionOk="0">
                  <a:moveTo>
                    <a:pt x="0" y="4974"/>
                  </a:moveTo>
                  <a:cubicBezTo>
                    <a:pt x="939" y="8343"/>
                    <a:pt x="1878" y="11712"/>
                    <a:pt x="2504" y="14288"/>
                  </a:cubicBezTo>
                  <a:cubicBezTo>
                    <a:pt x="3130" y="16864"/>
                    <a:pt x="3443" y="18648"/>
                    <a:pt x="3600" y="19787"/>
                  </a:cubicBezTo>
                  <a:cubicBezTo>
                    <a:pt x="3757" y="20927"/>
                    <a:pt x="3757" y="21422"/>
                    <a:pt x="3757" y="21422"/>
                  </a:cubicBezTo>
                  <a:cubicBezTo>
                    <a:pt x="3757" y="21422"/>
                    <a:pt x="3757" y="20927"/>
                    <a:pt x="3443" y="19143"/>
                  </a:cubicBezTo>
                  <a:cubicBezTo>
                    <a:pt x="3130" y="17360"/>
                    <a:pt x="2504" y="14288"/>
                    <a:pt x="2035" y="11464"/>
                  </a:cubicBezTo>
                  <a:cubicBezTo>
                    <a:pt x="1565" y="8640"/>
                    <a:pt x="1252" y="6064"/>
                    <a:pt x="1878" y="4231"/>
                  </a:cubicBezTo>
                  <a:cubicBezTo>
                    <a:pt x="2504" y="2398"/>
                    <a:pt x="4070" y="1308"/>
                    <a:pt x="5791" y="664"/>
                  </a:cubicBezTo>
                  <a:cubicBezTo>
                    <a:pt x="7513" y="20"/>
                    <a:pt x="9391" y="-178"/>
                    <a:pt x="11739" y="169"/>
                  </a:cubicBezTo>
                  <a:cubicBezTo>
                    <a:pt x="14087" y="516"/>
                    <a:pt x="16904" y="1407"/>
                    <a:pt x="18783" y="2448"/>
                  </a:cubicBezTo>
                  <a:cubicBezTo>
                    <a:pt x="20661" y="3488"/>
                    <a:pt x="21600" y="4677"/>
                    <a:pt x="20661" y="5916"/>
                  </a:cubicBezTo>
                  <a:cubicBezTo>
                    <a:pt x="19722" y="7154"/>
                    <a:pt x="16904" y="8442"/>
                    <a:pt x="13617" y="9235"/>
                  </a:cubicBezTo>
                  <a:cubicBezTo>
                    <a:pt x="10330" y="10028"/>
                    <a:pt x="6574" y="10325"/>
                    <a:pt x="2817" y="106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4356099" y="7180397"/>
              <a:ext cx="266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4" y="14400"/>
                    <a:pt x="5829" y="7200"/>
                    <a:pt x="9429" y="3600"/>
                  </a:cubicBezTo>
                  <a:cubicBezTo>
                    <a:pt x="13029" y="0"/>
                    <a:pt x="173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4406900" y="7281997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5013043" y="7045849"/>
              <a:ext cx="186146" cy="293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33" fill="norm" stroke="1" extrusionOk="0">
                  <a:moveTo>
                    <a:pt x="392" y="2886"/>
                  </a:moveTo>
                  <a:cubicBezTo>
                    <a:pt x="152" y="5372"/>
                    <a:pt x="-88" y="7858"/>
                    <a:pt x="32" y="10422"/>
                  </a:cubicBezTo>
                  <a:cubicBezTo>
                    <a:pt x="152" y="12986"/>
                    <a:pt x="632" y="15628"/>
                    <a:pt x="872" y="17415"/>
                  </a:cubicBezTo>
                  <a:cubicBezTo>
                    <a:pt x="1112" y="19202"/>
                    <a:pt x="1112" y="20134"/>
                    <a:pt x="872" y="20134"/>
                  </a:cubicBezTo>
                  <a:cubicBezTo>
                    <a:pt x="632" y="20134"/>
                    <a:pt x="152" y="19202"/>
                    <a:pt x="272" y="16716"/>
                  </a:cubicBezTo>
                  <a:cubicBezTo>
                    <a:pt x="392" y="14229"/>
                    <a:pt x="1112" y="10189"/>
                    <a:pt x="2312" y="7314"/>
                  </a:cubicBezTo>
                  <a:cubicBezTo>
                    <a:pt x="3512" y="4439"/>
                    <a:pt x="5192" y="2730"/>
                    <a:pt x="6632" y="1642"/>
                  </a:cubicBezTo>
                  <a:cubicBezTo>
                    <a:pt x="8072" y="555"/>
                    <a:pt x="9272" y="88"/>
                    <a:pt x="10592" y="11"/>
                  </a:cubicBezTo>
                  <a:cubicBezTo>
                    <a:pt x="11912" y="-67"/>
                    <a:pt x="13352" y="244"/>
                    <a:pt x="15272" y="2886"/>
                  </a:cubicBezTo>
                  <a:cubicBezTo>
                    <a:pt x="17192" y="5527"/>
                    <a:pt x="19592" y="10500"/>
                    <a:pt x="20552" y="13996"/>
                  </a:cubicBezTo>
                  <a:cubicBezTo>
                    <a:pt x="21512" y="17493"/>
                    <a:pt x="21032" y="19513"/>
                    <a:pt x="20552" y="21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5403849" y="7231197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5545666" y="7071686"/>
              <a:ext cx="249468" cy="55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386" fill="norm" stroke="1" extrusionOk="0">
                  <a:moveTo>
                    <a:pt x="2499" y="3684"/>
                  </a:moveTo>
                  <a:cubicBezTo>
                    <a:pt x="1785" y="3927"/>
                    <a:pt x="1071" y="4171"/>
                    <a:pt x="803" y="5064"/>
                  </a:cubicBezTo>
                  <a:cubicBezTo>
                    <a:pt x="536" y="5957"/>
                    <a:pt x="714" y="7500"/>
                    <a:pt x="982" y="9896"/>
                  </a:cubicBezTo>
                  <a:cubicBezTo>
                    <a:pt x="1250" y="12291"/>
                    <a:pt x="1607" y="15539"/>
                    <a:pt x="1785" y="17407"/>
                  </a:cubicBezTo>
                  <a:cubicBezTo>
                    <a:pt x="1964" y="19275"/>
                    <a:pt x="1964" y="19762"/>
                    <a:pt x="1696" y="20290"/>
                  </a:cubicBezTo>
                  <a:cubicBezTo>
                    <a:pt x="1428" y="20818"/>
                    <a:pt x="893" y="21386"/>
                    <a:pt x="536" y="21386"/>
                  </a:cubicBezTo>
                  <a:cubicBezTo>
                    <a:pt x="179" y="21386"/>
                    <a:pt x="0" y="20818"/>
                    <a:pt x="0" y="19397"/>
                  </a:cubicBezTo>
                  <a:cubicBezTo>
                    <a:pt x="0" y="17975"/>
                    <a:pt x="179" y="15702"/>
                    <a:pt x="714" y="13103"/>
                  </a:cubicBezTo>
                  <a:cubicBezTo>
                    <a:pt x="1250" y="10505"/>
                    <a:pt x="2142" y="7581"/>
                    <a:pt x="3213" y="5389"/>
                  </a:cubicBezTo>
                  <a:cubicBezTo>
                    <a:pt x="4284" y="3197"/>
                    <a:pt x="5534" y="1735"/>
                    <a:pt x="7319" y="882"/>
                  </a:cubicBezTo>
                  <a:cubicBezTo>
                    <a:pt x="9104" y="30"/>
                    <a:pt x="11425" y="-214"/>
                    <a:pt x="13835" y="192"/>
                  </a:cubicBezTo>
                  <a:cubicBezTo>
                    <a:pt x="16245" y="598"/>
                    <a:pt x="18744" y="1654"/>
                    <a:pt x="20083" y="2912"/>
                  </a:cubicBezTo>
                  <a:cubicBezTo>
                    <a:pt x="21421" y="4171"/>
                    <a:pt x="21600" y="5633"/>
                    <a:pt x="19012" y="7094"/>
                  </a:cubicBezTo>
                  <a:cubicBezTo>
                    <a:pt x="16423" y="8556"/>
                    <a:pt x="11068" y="10018"/>
                    <a:pt x="7944" y="10789"/>
                  </a:cubicBezTo>
                  <a:cubicBezTo>
                    <a:pt x="4820" y="11560"/>
                    <a:pt x="3927" y="11642"/>
                    <a:pt x="3035" y="117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6" name="Drawing"/>
          <p:cNvGrpSpPr/>
          <p:nvPr/>
        </p:nvGrpSpPr>
        <p:grpSpPr>
          <a:xfrm>
            <a:off x="3619500" y="1260387"/>
            <a:ext cx="8629650" cy="2058547"/>
            <a:chOff x="0" y="0"/>
            <a:chExt cx="8629649" cy="2058546"/>
          </a:xfrm>
        </p:grpSpPr>
        <p:sp>
          <p:nvSpPr>
            <p:cNvPr id="1378" name="Line"/>
            <p:cNvSpPr/>
            <p:nvPr/>
          </p:nvSpPr>
          <p:spPr>
            <a:xfrm>
              <a:off x="127000" y="104862"/>
              <a:ext cx="3521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600" fill="norm" stroke="1" extrusionOk="0">
                  <a:moveTo>
                    <a:pt x="15247" y="0"/>
                  </a:moveTo>
                  <a:cubicBezTo>
                    <a:pt x="17788" y="4721"/>
                    <a:pt x="20329" y="9443"/>
                    <a:pt x="20965" y="12689"/>
                  </a:cubicBezTo>
                  <a:cubicBezTo>
                    <a:pt x="21600" y="15934"/>
                    <a:pt x="20329" y="17705"/>
                    <a:pt x="19694" y="18885"/>
                  </a:cubicBezTo>
                  <a:cubicBezTo>
                    <a:pt x="19059" y="20066"/>
                    <a:pt x="19059" y="20656"/>
                    <a:pt x="15882" y="21010"/>
                  </a:cubicBezTo>
                  <a:cubicBezTo>
                    <a:pt x="12706" y="21364"/>
                    <a:pt x="6353" y="21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14300" y="109096"/>
              <a:ext cx="222250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309"/>
                  </a:moveTo>
                  <a:cubicBezTo>
                    <a:pt x="823" y="16879"/>
                    <a:pt x="1646" y="16450"/>
                    <a:pt x="2571" y="16450"/>
                  </a:cubicBezTo>
                  <a:cubicBezTo>
                    <a:pt x="3497" y="16450"/>
                    <a:pt x="4526" y="16879"/>
                    <a:pt x="5554" y="17094"/>
                  </a:cubicBezTo>
                  <a:cubicBezTo>
                    <a:pt x="6583" y="17309"/>
                    <a:pt x="7611" y="17309"/>
                    <a:pt x="9051" y="16522"/>
                  </a:cubicBezTo>
                  <a:cubicBezTo>
                    <a:pt x="10491" y="15735"/>
                    <a:pt x="12343" y="14162"/>
                    <a:pt x="14194" y="11515"/>
                  </a:cubicBezTo>
                  <a:cubicBezTo>
                    <a:pt x="16046" y="8869"/>
                    <a:pt x="17897" y="5150"/>
                    <a:pt x="19029" y="2932"/>
                  </a:cubicBezTo>
                  <a:cubicBezTo>
                    <a:pt x="20160" y="715"/>
                    <a:pt x="20571" y="0"/>
                    <a:pt x="20777" y="0"/>
                  </a:cubicBezTo>
                  <a:cubicBezTo>
                    <a:pt x="20983" y="0"/>
                    <a:pt x="20983" y="715"/>
                    <a:pt x="20777" y="3290"/>
                  </a:cubicBezTo>
                  <a:cubicBezTo>
                    <a:pt x="20571" y="5865"/>
                    <a:pt x="20160" y="10299"/>
                    <a:pt x="20263" y="13661"/>
                  </a:cubicBezTo>
                  <a:cubicBezTo>
                    <a:pt x="20366" y="17023"/>
                    <a:pt x="20983" y="19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343510" y="286896"/>
              <a:ext cx="177190" cy="109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78" fill="norm" stroke="1" extrusionOk="0">
                  <a:moveTo>
                    <a:pt x="16126" y="5298"/>
                  </a:moveTo>
                  <a:cubicBezTo>
                    <a:pt x="12783" y="3260"/>
                    <a:pt x="9440" y="1223"/>
                    <a:pt x="6869" y="2038"/>
                  </a:cubicBezTo>
                  <a:cubicBezTo>
                    <a:pt x="4297" y="2853"/>
                    <a:pt x="2497" y="6521"/>
                    <a:pt x="1469" y="9374"/>
                  </a:cubicBezTo>
                  <a:cubicBezTo>
                    <a:pt x="440" y="12226"/>
                    <a:pt x="183" y="14264"/>
                    <a:pt x="55" y="16302"/>
                  </a:cubicBezTo>
                  <a:cubicBezTo>
                    <a:pt x="-74" y="18340"/>
                    <a:pt x="-74" y="20377"/>
                    <a:pt x="1212" y="20989"/>
                  </a:cubicBezTo>
                  <a:cubicBezTo>
                    <a:pt x="2497" y="21600"/>
                    <a:pt x="5069" y="20785"/>
                    <a:pt x="7255" y="17728"/>
                  </a:cubicBezTo>
                  <a:cubicBezTo>
                    <a:pt x="9440" y="14672"/>
                    <a:pt x="11240" y="9374"/>
                    <a:pt x="12526" y="5706"/>
                  </a:cubicBezTo>
                  <a:cubicBezTo>
                    <a:pt x="13812" y="2038"/>
                    <a:pt x="14583" y="0"/>
                    <a:pt x="15097" y="0"/>
                  </a:cubicBezTo>
                  <a:cubicBezTo>
                    <a:pt x="15612" y="0"/>
                    <a:pt x="15869" y="2038"/>
                    <a:pt x="16126" y="4075"/>
                  </a:cubicBezTo>
                  <a:cubicBezTo>
                    <a:pt x="16383" y="6113"/>
                    <a:pt x="16640" y="8151"/>
                    <a:pt x="16897" y="10800"/>
                  </a:cubicBezTo>
                  <a:cubicBezTo>
                    <a:pt x="17155" y="13449"/>
                    <a:pt x="17412" y="16709"/>
                    <a:pt x="18183" y="18340"/>
                  </a:cubicBezTo>
                  <a:cubicBezTo>
                    <a:pt x="18955" y="19970"/>
                    <a:pt x="20240" y="19970"/>
                    <a:pt x="21526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563069" y="22312"/>
              <a:ext cx="3383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20308" y="0"/>
                  </a:moveTo>
                  <a:cubicBezTo>
                    <a:pt x="12684" y="2880"/>
                    <a:pt x="5061" y="5760"/>
                    <a:pt x="1884" y="9033"/>
                  </a:cubicBezTo>
                  <a:cubicBezTo>
                    <a:pt x="-1292" y="12305"/>
                    <a:pt x="-21" y="15971"/>
                    <a:pt x="2520" y="18131"/>
                  </a:cubicBezTo>
                  <a:cubicBezTo>
                    <a:pt x="5061" y="20291"/>
                    <a:pt x="8873" y="20945"/>
                    <a:pt x="12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501650" y="231862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649419" y="181062"/>
              <a:ext cx="8083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21150" y="0"/>
                  </a:moveTo>
                  <a:cubicBezTo>
                    <a:pt x="15058" y="218"/>
                    <a:pt x="8965" y="436"/>
                    <a:pt x="5088" y="982"/>
                  </a:cubicBezTo>
                  <a:cubicBezTo>
                    <a:pt x="1212" y="1527"/>
                    <a:pt x="-450" y="2400"/>
                    <a:pt x="104" y="3927"/>
                  </a:cubicBezTo>
                  <a:cubicBezTo>
                    <a:pt x="658" y="5455"/>
                    <a:pt x="3427" y="7636"/>
                    <a:pt x="7304" y="9709"/>
                  </a:cubicBezTo>
                  <a:cubicBezTo>
                    <a:pt x="11181" y="11782"/>
                    <a:pt x="16165" y="13745"/>
                    <a:pt x="18381" y="15273"/>
                  </a:cubicBezTo>
                  <a:cubicBezTo>
                    <a:pt x="20596" y="16800"/>
                    <a:pt x="20042" y="17891"/>
                    <a:pt x="17550" y="18873"/>
                  </a:cubicBezTo>
                  <a:cubicBezTo>
                    <a:pt x="15058" y="19855"/>
                    <a:pt x="10627" y="20727"/>
                    <a:pt x="61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306878" y="0"/>
              <a:ext cx="107362" cy="45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429" fill="norm" stroke="1" extrusionOk="0">
                  <a:moveTo>
                    <a:pt x="7571" y="9454"/>
                  </a:moveTo>
                  <a:cubicBezTo>
                    <a:pt x="7571" y="12854"/>
                    <a:pt x="7571" y="16254"/>
                    <a:pt x="7368" y="18354"/>
                  </a:cubicBezTo>
                  <a:cubicBezTo>
                    <a:pt x="7164" y="20454"/>
                    <a:pt x="6756" y="21254"/>
                    <a:pt x="5941" y="21404"/>
                  </a:cubicBezTo>
                  <a:cubicBezTo>
                    <a:pt x="5126" y="21554"/>
                    <a:pt x="3903" y="21054"/>
                    <a:pt x="2681" y="19254"/>
                  </a:cubicBezTo>
                  <a:cubicBezTo>
                    <a:pt x="1458" y="17454"/>
                    <a:pt x="236" y="14354"/>
                    <a:pt x="32" y="11104"/>
                  </a:cubicBezTo>
                  <a:cubicBezTo>
                    <a:pt x="-172" y="7854"/>
                    <a:pt x="643" y="4454"/>
                    <a:pt x="1662" y="2504"/>
                  </a:cubicBezTo>
                  <a:cubicBezTo>
                    <a:pt x="2681" y="554"/>
                    <a:pt x="3903" y="54"/>
                    <a:pt x="5534" y="4"/>
                  </a:cubicBezTo>
                  <a:cubicBezTo>
                    <a:pt x="7164" y="-46"/>
                    <a:pt x="9202" y="354"/>
                    <a:pt x="12258" y="1304"/>
                  </a:cubicBezTo>
                  <a:cubicBezTo>
                    <a:pt x="15315" y="2254"/>
                    <a:pt x="19390" y="3754"/>
                    <a:pt x="20409" y="5154"/>
                  </a:cubicBezTo>
                  <a:cubicBezTo>
                    <a:pt x="21428" y="6554"/>
                    <a:pt x="19390" y="7854"/>
                    <a:pt x="15926" y="8904"/>
                  </a:cubicBezTo>
                  <a:cubicBezTo>
                    <a:pt x="12462" y="9954"/>
                    <a:pt x="7571" y="10754"/>
                    <a:pt x="2681" y="1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411541" y="289012"/>
              <a:ext cx="93410" cy="13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38" fill="norm" stroke="1" extrusionOk="0">
                  <a:moveTo>
                    <a:pt x="1023" y="997"/>
                  </a:moveTo>
                  <a:cubicBezTo>
                    <a:pt x="4863" y="6314"/>
                    <a:pt x="8703" y="11631"/>
                    <a:pt x="10623" y="15120"/>
                  </a:cubicBezTo>
                  <a:cubicBezTo>
                    <a:pt x="12543" y="18609"/>
                    <a:pt x="12543" y="20271"/>
                    <a:pt x="11343" y="20935"/>
                  </a:cubicBezTo>
                  <a:cubicBezTo>
                    <a:pt x="10143" y="21600"/>
                    <a:pt x="7743" y="21268"/>
                    <a:pt x="5583" y="18942"/>
                  </a:cubicBezTo>
                  <a:cubicBezTo>
                    <a:pt x="3423" y="16615"/>
                    <a:pt x="1503" y="12295"/>
                    <a:pt x="543" y="9138"/>
                  </a:cubicBezTo>
                  <a:cubicBezTo>
                    <a:pt x="-417" y="5982"/>
                    <a:pt x="-417" y="3988"/>
                    <a:pt x="3183" y="2658"/>
                  </a:cubicBezTo>
                  <a:cubicBezTo>
                    <a:pt x="6783" y="1329"/>
                    <a:pt x="13983" y="665"/>
                    <a:pt x="211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526915" y="288449"/>
              <a:ext cx="63031" cy="116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0911" fill="norm" stroke="1" extrusionOk="0">
                  <a:moveTo>
                    <a:pt x="19943" y="1238"/>
                  </a:moveTo>
                  <a:cubicBezTo>
                    <a:pt x="16460" y="480"/>
                    <a:pt x="12976" y="-278"/>
                    <a:pt x="10189" y="101"/>
                  </a:cubicBezTo>
                  <a:cubicBezTo>
                    <a:pt x="7402" y="480"/>
                    <a:pt x="5311" y="1996"/>
                    <a:pt x="3569" y="4648"/>
                  </a:cubicBezTo>
                  <a:cubicBezTo>
                    <a:pt x="1827" y="7301"/>
                    <a:pt x="434" y="11090"/>
                    <a:pt x="85" y="13933"/>
                  </a:cubicBezTo>
                  <a:cubicBezTo>
                    <a:pt x="-263" y="16775"/>
                    <a:pt x="434" y="18669"/>
                    <a:pt x="2524" y="19806"/>
                  </a:cubicBezTo>
                  <a:cubicBezTo>
                    <a:pt x="4614" y="20943"/>
                    <a:pt x="8098" y="21322"/>
                    <a:pt x="11931" y="20375"/>
                  </a:cubicBezTo>
                  <a:cubicBezTo>
                    <a:pt x="15763" y="19427"/>
                    <a:pt x="19943" y="17154"/>
                    <a:pt x="20640" y="13743"/>
                  </a:cubicBezTo>
                  <a:cubicBezTo>
                    <a:pt x="21337" y="10333"/>
                    <a:pt x="18550" y="5785"/>
                    <a:pt x="15763" y="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658144" y="92162"/>
              <a:ext cx="101351" cy="33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54" fill="norm" stroke="1" extrusionOk="0">
                  <a:moveTo>
                    <a:pt x="6447" y="0"/>
                  </a:moveTo>
                  <a:cubicBezTo>
                    <a:pt x="5566" y="4075"/>
                    <a:pt x="4684" y="8151"/>
                    <a:pt x="4023" y="11275"/>
                  </a:cubicBezTo>
                  <a:cubicBezTo>
                    <a:pt x="3362" y="14400"/>
                    <a:pt x="2921" y="16574"/>
                    <a:pt x="2259" y="18068"/>
                  </a:cubicBezTo>
                  <a:cubicBezTo>
                    <a:pt x="1598" y="19562"/>
                    <a:pt x="717" y="20377"/>
                    <a:pt x="276" y="20377"/>
                  </a:cubicBezTo>
                  <a:cubicBezTo>
                    <a:pt x="-165" y="20377"/>
                    <a:pt x="-165" y="19562"/>
                    <a:pt x="937" y="18272"/>
                  </a:cubicBezTo>
                  <a:cubicBezTo>
                    <a:pt x="2039" y="16981"/>
                    <a:pt x="4243" y="15215"/>
                    <a:pt x="6447" y="14196"/>
                  </a:cubicBezTo>
                  <a:cubicBezTo>
                    <a:pt x="8651" y="13177"/>
                    <a:pt x="10855" y="12906"/>
                    <a:pt x="13059" y="12974"/>
                  </a:cubicBezTo>
                  <a:cubicBezTo>
                    <a:pt x="15264" y="13042"/>
                    <a:pt x="17468" y="13449"/>
                    <a:pt x="19011" y="14604"/>
                  </a:cubicBezTo>
                  <a:cubicBezTo>
                    <a:pt x="20553" y="15758"/>
                    <a:pt x="21435" y="17660"/>
                    <a:pt x="20994" y="18951"/>
                  </a:cubicBezTo>
                  <a:cubicBezTo>
                    <a:pt x="20553" y="20242"/>
                    <a:pt x="18790" y="20921"/>
                    <a:pt x="16806" y="21260"/>
                  </a:cubicBezTo>
                  <a:cubicBezTo>
                    <a:pt x="14823" y="21600"/>
                    <a:pt x="12619" y="21600"/>
                    <a:pt x="10194" y="20377"/>
                  </a:cubicBezTo>
                  <a:cubicBezTo>
                    <a:pt x="7770" y="19155"/>
                    <a:pt x="5125" y="16709"/>
                    <a:pt x="2480" y="14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803399" y="60412"/>
              <a:ext cx="38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608"/>
                    <a:pt x="12000" y="9216"/>
                    <a:pt x="8400" y="12816"/>
                  </a:cubicBezTo>
                  <a:cubicBezTo>
                    <a:pt x="4800" y="16416"/>
                    <a:pt x="240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861083" y="248931"/>
              <a:ext cx="82018" cy="14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068" fill="norm" stroke="1" extrusionOk="0">
                  <a:moveTo>
                    <a:pt x="6506" y="6673"/>
                  </a:moveTo>
                  <a:cubicBezTo>
                    <a:pt x="9275" y="5761"/>
                    <a:pt x="12045" y="4848"/>
                    <a:pt x="13983" y="3631"/>
                  </a:cubicBezTo>
                  <a:cubicBezTo>
                    <a:pt x="15922" y="2414"/>
                    <a:pt x="17029" y="893"/>
                    <a:pt x="16198" y="284"/>
                  </a:cubicBezTo>
                  <a:cubicBezTo>
                    <a:pt x="15368" y="-324"/>
                    <a:pt x="12598" y="-20"/>
                    <a:pt x="9552" y="1806"/>
                  </a:cubicBezTo>
                  <a:cubicBezTo>
                    <a:pt x="6506" y="3631"/>
                    <a:pt x="3183" y="6977"/>
                    <a:pt x="1522" y="9715"/>
                  </a:cubicBezTo>
                  <a:cubicBezTo>
                    <a:pt x="-140" y="12453"/>
                    <a:pt x="-140" y="14583"/>
                    <a:pt x="137" y="16408"/>
                  </a:cubicBezTo>
                  <a:cubicBezTo>
                    <a:pt x="414" y="18234"/>
                    <a:pt x="968" y="19755"/>
                    <a:pt x="2906" y="20515"/>
                  </a:cubicBezTo>
                  <a:cubicBezTo>
                    <a:pt x="4845" y="21276"/>
                    <a:pt x="8168" y="21276"/>
                    <a:pt x="11491" y="20363"/>
                  </a:cubicBezTo>
                  <a:cubicBezTo>
                    <a:pt x="14814" y="19451"/>
                    <a:pt x="18137" y="17625"/>
                    <a:pt x="21460" y="15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981200" y="268439"/>
              <a:ext cx="212985" cy="12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131" fill="norm" stroke="1" extrusionOk="0">
                  <a:moveTo>
                    <a:pt x="0" y="3558"/>
                  </a:moveTo>
                  <a:cubicBezTo>
                    <a:pt x="642" y="2094"/>
                    <a:pt x="1283" y="629"/>
                    <a:pt x="1711" y="812"/>
                  </a:cubicBezTo>
                  <a:cubicBezTo>
                    <a:pt x="2139" y="995"/>
                    <a:pt x="2352" y="2826"/>
                    <a:pt x="2352" y="5206"/>
                  </a:cubicBezTo>
                  <a:cubicBezTo>
                    <a:pt x="2352" y="7585"/>
                    <a:pt x="2139" y="10514"/>
                    <a:pt x="2032" y="12894"/>
                  </a:cubicBezTo>
                  <a:cubicBezTo>
                    <a:pt x="1925" y="15273"/>
                    <a:pt x="1925" y="17104"/>
                    <a:pt x="2246" y="17287"/>
                  </a:cubicBezTo>
                  <a:cubicBezTo>
                    <a:pt x="2566" y="17470"/>
                    <a:pt x="3208" y="16006"/>
                    <a:pt x="3850" y="14175"/>
                  </a:cubicBezTo>
                  <a:cubicBezTo>
                    <a:pt x="4491" y="12345"/>
                    <a:pt x="5133" y="10148"/>
                    <a:pt x="5774" y="8134"/>
                  </a:cubicBezTo>
                  <a:cubicBezTo>
                    <a:pt x="6416" y="6121"/>
                    <a:pt x="7057" y="4290"/>
                    <a:pt x="7806" y="3924"/>
                  </a:cubicBezTo>
                  <a:cubicBezTo>
                    <a:pt x="8554" y="3558"/>
                    <a:pt x="9410" y="4656"/>
                    <a:pt x="9945" y="6670"/>
                  </a:cubicBezTo>
                  <a:cubicBezTo>
                    <a:pt x="10479" y="8684"/>
                    <a:pt x="10693" y="11612"/>
                    <a:pt x="11014" y="11978"/>
                  </a:cubicBezTo>
                  <a:cubicBezTo>
                    <a:pt x="11335" y="12345"/>
                    <a:pt x="11762" y="10148"/>
                    <a:pt x="12939" y="7585"/>
                  </a:cubicBezTo>
                  <a:cubicBezTo>
                    <a:pt x="14115" y="5023"/>
                    <a:pt x="16040" y="2094"/>
                    <a:pt x="17537" y="812"/>
                  </a:cubicBezTo>
                  <a:cubicBezTo>
                    <a:pt x="19034" y="-469"/>
                    <a:pt x="20103" y="-103"/>
                    <a:pt x="20745" y="995"/>
                  </a:cubicBezTo>
                  <a:cubicBezTo>
                    <a:pt x="21386" y="2094"/>
                    <a:pt x="21600" y="3924"/>
                    <a:pt x="21493" y="7402"/>
                  </a:cubicBezTo>
                  <a:cubicBezTo>
                    <a:pt x="21386" y="10880"/>
                    <a:pt x="20958" y="16006"/>
                    <a:pt x="20531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2700" y="528196"/>
              <a:ext cx="2076450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3" y="21304"/>
                    <a:pt x="1365" y="21008"/>
                    <a:pt x="2169" y="19973"/>
                  </a:cubicBezTo>
                  <a:cubicBezTo>
                    <a:pt x="2972" y="18937"/>
                    <a:pt x="3897" y="17162"/>
                    <a:pt x="4767" y="15682"/>
                  </a:cubicBezTo>
                  <a:cubicBezTo>
                    <a:pt x="5637" y="14203"/>
                    <a:pt x="6451" y="13019"/>
                    <a:pt x="7310" y="11688"/>
                  </a:cubicBezTo>
                  <a:cubicBezTo>
                    <a:pt x="8169" y="10356"/>
                    <a:pt x="9072" y="8877"/>
                    <a:pt x="9985" y="7545"/>
                  </a:cubicBezTo>
                  <a:cubicBezTo>
                    <a:pt x="10899" y="6214"/>
                    <a:pt x="11824" y="5030"/>
                    <a:pt x="12738" y="3995"/>
                  </a:cubicBezTo>
                  <a:cubicBezTo>
                    <a:pt x="13651" y="2959"/>
                    <a:pt x="14554" y="2071"/>
                    <a:pt x="15512" y="1332"/>
                  </a:cubicBezTo>
                  <a:cubicBezTo>
                    <a:pt x="16470" y="592"/>
                    <a:pt x="17483" y="0"/>
                    <a:pt x="18506" y="0"/>
                  </a:cubicBezTo>
                  <a:cubicBezTo>
                    <a:pt x="19530" y="0"/>
                    <a:pt x="20565" y="592"/>
                    <a:pt x="21600" y="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0" y="600162"/>
              <a:ext cx="20256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5" y="21164"/>
                    <a:pt x="1670" y="20727"/>
                    <a:pt x="2562" y="20073"/>
                  </a:cubicBezTo>
                  <a:cubicBezTo>
                    <a:pt x="3453" y="19418"/>
                    <a:pt x="4401" y="18545"/>
                    <a:pt x="5248" y="17455"/>
                  </a:cubicBezTo>
                  <a:cubicBezTo>
                    <a:pt x="6094" y="16364"/>
                    <a:pt x="6839" y="15055"/>
                    <a:pt x="7584" y="13855"/>
                  </a:cubicBezTo>
                  <a:cubicBezTo>
                    <a:pt x="8329" y="12655"/>
                    <a:pt x="9073" y="11564"/>
                    <a:pt x="10066" y="10364"/>
                  </a:cubicBezTo>
                  <a:cubicBezTo>
                    <a:pt x="11060" y="9164"/>
                    <a:pt x="12301" y="7855"/>
                    <a:pt x="13283" y="6982"/>
                  </a:cubicBezTo>
                  <a:cubicBezTo>
                    <a:pt x="14265" y="6109"/>
                    <a:pt x="14987" y="5673"/>
                    <a:pt x="15878" y="5018"/>
                  </a:cubicBezTo>
                  <a:cubicBezTo>
                    <a:pt x="16770" y="4364"/>
                    <a:pt x="17831" y="3491"/>
                    <a:pt x="18813" y="2618"/>
                  </a:cubicBezTo>
                  <a:cubicBezTo>
                    <a:pt x="19794" y="1745"/>
                    <a:pt x="20697" y="8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2732616" y="1250550"/>
              <a:ext cx="226485" cy="438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10699" y="179"/>
                  </a:moveTo>
                  <a:cubicBezTo>
                    <a:pt x="9488" y="4416"/>
                    <a:pt x="8277" y="8654"/>
                    <a:pt x="7570" y="11806"/>
                  </a:cubicBezTo>
                  <a:cubicBezTo>
                    <a:pt x="6864" y="14958"/>
                    <a:pt x="6662" y="17025"/>
                    <a:pt x="6561" y="18317"/>
                  </a:cubicBezTo>
                  <a:cubicBezTo>
                    <a:pt x="6460" y="19609"/>
                    <a:pt x="6460" y="20125"/>
                    <a:pt x="6864" y="20591"/>
                  </a:cubicBezTo>
                  <a:cubicBezTo>
                    <a:pt x="7267" y="21056"/>
                    <a:pt x="8075" y="21469"/>
                    <a:pt x="8579" y="21417"/>
                  </a:cubicBezTo>
                  <a:cubicBezTo>
                    <a:pt x="9084" y="21366"/>
                    <a:pt x="9286" y="20849"/>
                    <a:pt x="8479" y="19402"/>
                  </a:cubicBezTo>
                  <a:cubicBezTo>
                    <a:pt x="7671" y="17955"/>
                    <a:pt x="5854" y="15578"/>
                    <a:pt x="4542" y="14235"/>
                  </a:cubicBezTo>
                  <a:cubicBezTo>
                    <a:pt x="3230" y="12891"/>
                    <a:pt x="2422" y="12581"/>
                    <a:pt x="1615" y="12271"/>
                  </a:cubicBezTo>
                  <a:cubicBezTo>
                    <a:pt x="807" y="11961"/>
                    <a:pt x="0" y="11651"/>
                    <a:pt x="0" y="11289"/>
                  </a:cubicBezTo>
                  <a:cubicBezTo>
                    <a:pt x="0" y="10927"/>
                    <a:pt x="807" y="10514"/>
                    <a:pt x="2826" y="9377"/>
                  </a:cubicBezTo>
                  <a:cubicBezTo>
                    <a:pt x="4845" y="8240"/>
                    <a:pt x="8075" y="6380"/>
                    <a:pt x="10295" y="4881"/>
                  </a:cubicBezTo>
                  <a:cubicBezTo>
                    <a:pt x="12516" y="3383"/>
                    <a:pt x="13727" y="2246"/>
                    <a:pt x="14736" y="1368"/>
                  </a:cubicBezTo>
                  <a:cubicBezTo>
                    <a:pt x="15746" y="489"/>
                    <a:pt x="16553" y="-131"/>
                    <a:pt x="16957" y="24"/>
                  </a:cubicBezTo>
                  <a:cubicBezTo>
                    <a:pt x="17361" y="179"/>
                    <a:pt x="17361" y="1109"/>
                    <a:pt x="16856" y="3435"/>
                  </a:cubicBezTo>
                  <a:cubicBezTo>
                    <a:pt x="16351" y="5760"/>
                    <a:pt x="15342" y="9480"/>
                    <a:pt x="14636" y="11909"/>
                  </a:cubicBezTo>
                  <a:cubicBezTo>
                    <a:pt x="13929" y="14338"/>
                    <a:pt x="13525" y="15475"/>
                    <a:pt x="13021" y="16250"/>
                  </a:cubicBezTo>
                  <a:cubicBezTo>
                    <a:pt x="12516" y="17025"/>
                    <a:pt x="11910" y="17438"/>
                    <a:pt x="11607" y="17335"/>
                  </a:cubicBezTo>
                  <a:cubicBezTo>
                    <a:pt x="11305" y="17232"/>
                    <a:pt x="11305" y="16612"/>
                    <a:pt x="11507" y="16043"/>
                  </a:cubicBezTo>
                  <a:cubicBezTo>
                    <a:pt x="11708" y="15475"/>
                    <a:pt x="12112" y="14958"/>
                    <a:pt x="12718" y="14441"/>
                  </a:cubicBezTo>
                  <a:cubicBezTo>
                    <a:pt x="13323" y="13925"/>
                    <a:pt x="14131" y="13408"/>
                    <a:pt x="15039" y="13408"/>
                  </a:cubicBezTo>
                  <a:cubicBezTo>
                    <a:pt x="15948" y="13408"/>
                    <a:pt x="16957" y="13925"/>
                    <a:pt x="18067" y="14958"/>
                  </a:cubicBezTo>
                  <a:cubicBezTo>
                    <a:pt x="19178" y="15991"/>
                    <a:pt x="20389" y="17542"/>
                    <a:pt x="21600" y="19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2973246" y="1453189"/>
              <a:ext cx="78988" cy="175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097" fill="norm" stroke="1" extrusionOk="0">
                  <a:moveTo>
                    <a:pt x="8138" y="13467"/>
                  </a:moveTo>
                  <a:cubicBezTo>
                    <a:pt x="12117" y="11689"/>
                    <a:pt x="16096" y="9910"/>
                    <a:pt x="18370" y="8258"/>
                  </a:cubicBezTo>
                  <a:cubicBezTo>
                    <a:pt x="20644" y="6606"/>
                    <a:pt x="21212" y="5081"/>
                    <a:pt x="21212" y="3684"/>
                  </a:cubicBezTo>
                  <a:cubicBezTo>
                    <a:pt x="21212" y="2286"/>
                    <a:pt x="20644" y="1016"/>
                    <a:pt x="18654" y="380"/>
                  </a:cubicBezTo>
                  <a:cubicBezTo>
                    <a:pt x="16665" y="-255"/>
                    <a:pt x="13254" y="-255"/>
                    <a:pt x="9844" y="1651"/>
                  </a:cubicBezTo>
                  <a:cubicBezTo>
                    <a:pt x="6433" y="3557"/>
                    <a:pt x="3023" y="7369"/>
                    <a:pt x="1317" y="10418"/>
                  </a:cubicBezTo>
                  <a:cubicBezTo>
                    <a:pt x="-388" y="13467"/>
                    <a:pt x="-388" y="15754"/>
                    <a:pt x="1033" y="17533"/>
                  </a:cubicBezTo>
                  <a:cubicBezTo>
                    <a:pt x="2454" y="19312"/>
                    <a:pt x="5296" y="20583"/>
                    <a:pt x="8138" y="20964"/>
                  </a:cubicBezTo>
                  <a:cubicBezTo>
                    <a:pt x="10980" y="21345"/>
                    <a:pt x="13823" y="20837"/>
                    <a:pt x="16665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092450" y="1520912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096122" y="1432012"/>
              <a:ext cx="2172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5840"/>
                    <a:pt x="-1443" y="10080"/>
                    <a:pt x="1502" y="6480"/>
                  </a:cubicBezTo>
                  <a:cubicBezTo>
                    <a:pt x="4448" y="2880"/>
                    <a:pt x="12302" y="144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149600" y="1444712"/>
              <a:ext cx="95250" cy="21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0"/>
                  </a:moveTo>
                  <a:cubicBezTo>
                    <a:pt x="4320" y="3850"/>
                    <a:pt x="8640" y="7699"/>
                    <a:pt x="11040" y="10800"/>
                  </a:cubicBezTo>
                  <a:cubicBezTo>
                    <a:pt x="13440" y="13901"/>
                    <a:pt x="13920" y="16253"/>
                    <a:pt x="13680" y="17964"/>
                  </a:cubicBezTo>
                  <a:cubicBezTo>
                    <a:pt x="13440" y="19675"/>
                    <a:pt x="12480" y="20745"/>
                    <a:pt x="10800" y="21172"/>
                  </a:cubicBezTo>
                  <a:cubicBezTo>
                    <a:pt x="9120" y="21600"/>
                    <a:pt x="6720" y="21386"/>
                    <a:pt x="5040" y="19568"/>
                  </a:cubicBezTo>
                  <a:cubicBezTo>
                    <a:pt x="3360" y="17750"/>
                    <a:pt x="2400" y="14329"/>
                    <a:pt x="5280" y="11335"/>
                  </a:cubicBezTo>
                  <a:cubicBezTo>
                    <a:pt x="8160" y="8341"/>
                    <a:pt x="14880" y="5774"/>
                    <a:pt x="21600" y="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676650" y="1239089"/>
              <a:ext cx="177800" cy="47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9244"/>
                  </a:moveTo>
                  <a:cubicBezTo>
                    <a:pt x="1029" y="9625"/>
                    <a:pt x="2057" y="10005"/>
                    <a:pt x="3214" y="10100"/>
                  </a:cubicBezTo>
                  <a:cubicBezTo>
                    <a:pt x="4371" y="10196"/>
                    <a:pt x="5657" y="10005"/>
                    <a:pt x="7971" y="8959"/>
                  </a:cubicBezTo>
                  <a:cubicBezTo>
                    <a:pt x="10286" y="7912"/>
                    <a:pt x="13629" y="6009"/>
                    <a:pt x="15557" y="4582"/>
                  </a:cubicBezTo>
                  <a:cubicBezTo>
                    <a:pt x="17486" y="3154"/>
                    <a:pt x="18000" y="2203"/>
                    <a:pt x="18129" y="1441"/>
                  </a:cubicBezTo>
                  <a:cubicBezTo>
                    <a:pt x="18257" y="680"/>
                    <a:pt x="18000" y="109"/>
                    <a:pt x="17357" y="14"/>
                  </a:cubicBezTo>
                  <a:cubicBezTo>
                    <a:pt x="16714" y="-81"/>
                    <a:pt x="15686" y="300"/>
                    <a:pt x="14657" y="1679"/>
                  </a:cubicBezTo>
                  <a:cubicBezTo>
                    <a:pt x="13629" y="3059"/>
                    <a:pt x="12600" y="5438"/>
                    <a:pt x="11571" y="8197"/>
                  </a:cubicBezTo>
                  <a:cubicBezTo>
                    <a:pt x="10543" y="10957"/>
                    <a:pt x="9514" y="14097"/>
                    <a:pt x="8871" y="15952"/>
                  </a:cubicBezTo>
                  <a:cubicBezTo>
                    <a:pt x="8229" y="17808"/>
                    <a:pt x="7971" y="18379"/>
                    <a:pt x="7457" y="18950"/>
                  </a:cubicBezTo>
                  <a:cubicBezTo>
                    <a:pt x="6943" y="19521"/>
                    <a:pt x="6171" y="20092"/>
                    <a:pt x="5914" y="19949"/>
                  </a:cubicBezTo>
                  <a:cubicBezTo>
                    <a:pt x="5657" y="19806"/>
                    <a:pt x="5914" y="18950"/>
                    <a:pt x="7457" y="17665"/>
                  </a:cubicBezTo>
                  <a:cubicBezTo>
                    <a:pt x="9000" y="16381"/>
                    <a:pt x="11829" y="14668"/>
                    <a:pt x="13886" y="13716"/>
                  </a:cubicBezTo>
                  <a:cubicBezTo>
                    <a:pt x="15943" y="12765"/>
                    <a:pt x="17229" y="12575"/>
                    <a:pt x="18257" y="12812"/>
                  </a:cubicBezTo>
                  <a:cubicBezTo>
                    <a:pt x="19286" y="13050"/>
                    <a:pt x="20057" y="13716"/>
                    <a:pt x="20314" y="15001"/>
                  </a:cubicBezTo>
                  <a:cubicBezTo>
                    <a:pt x="20571" y="16286"/>
                    <a:pt x="20314" y="18189"/>
                    <a:pt x="20443" y="19378"/>
                  </a:cubicBezTo>
                  <a:cubicBezTo>
                    <a:pt x="20571" y="20567"/>
                    <a:pt x="21086" y="21043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3855896" y="1284298"/>
              <a:ext cx="274155" cy="427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95" fill="norm" stroke="1" extrusionOk="0">
                  <a:moveTo>
                    <a:pt x="6318" y="16520"/>
                  </a:moveTo>
                  <a:cubicBezTo>
                    <a:pt x="6482" y="15888"/>
                    <a:pt x="6647" y="15255"/>
                    <a:pt x="6400" y="14676"/>
                  </a:cubicBezTo>
                  <a:cubicBezTo>
                    <a:pt x="6153" y="14096"/>
                    <a:pt x="5493" y="13570"/>
                    <a:pt x="4834" y="13464"/>
                  </a:cubicBezTo>
                  <a:cubicBezTo>
                    <a:pt x="4174" y="13359"/>
                    <a:pt x="3514" y="13675"/>
                    <a:pt x="2690" y="14571"/>
                  </a:cubicBezTo>
                  <a:cubicBezTo>
                    <a:pt x="1866" y="15466"/>
                    <a:pt x="876" y="16941"/>
                    <a:pt x="382" y="17942"/>
                  </a:cubicBezTo>
                  <a:cubicBezTo>
                    <a:pt x="-113" y="18943"/>
                    <a:pt x="-113" y="19470"/>
                    <a:pt x="299" y="19786"/>
                  </a:cubicBezTo>
                  <a:cubicBezTo>
                    <a:pt x="711" y="20102"/>
                    <a:pt x="1536" y="20208"/>
                    <a:pt x="2278" y="20050"/>
                  </a:cubicBezTo>
                  <a:cubicBezTo>
                    <a:pt x="3020" y="19892"/>
                    <a:pt x="3679" y="19470"/>
                    <a:pt x="4421" y="18785"/>
                  </a:cubicBezTo>
                  <a:cubicBezTo>
                    <a:pt x="5163" y="18100"/>
                    <a:pt x="5988" y="17152"/>
                    <a:pt x="6318" y="16994"/>
                  </a:cubicBezTo>
                  <a:cubicBezTo>
                    <a:pt x="6647" y="16836"/>
                    <a:pt x="6482" y="17468"/>
                    <a:pt x="6400" y="18153"/>
                  </a:cubicBezTo>
                  <a:cubicBezTo>
                    <a:pt x="6318" y="18838"/>
                    <a:pt x="6318" y="19575"/>
                    <a:pt x="6730" y="19997"/>
                  </a:cubicBezTo>
                  <a:cubicBezTo>
                    <a:pt x="7142" y="20418"/>
                    <a:pt x="7966" y="20524"/>
                    <a:pt x="9121" y="20050"/>
                  </a:cubicBezTo>
                  <a:cubicBezTo>
                    <a:pt x="10275" y="19575"/>
                    <a:pt x="11759" y="18522"/>
                    <a:pt x="13490" y="16414"/>
                  </a:cubicBezTo>
                  <a:cubicBezTo>
                    <a:pt x="15221" y="14307"/>
                    <a:pt x="17200" y="11146"/>
                    <a:pt x="18519" y="8512"/>
                  </a:cubicBezTo>
                  <a:cubicBezTo>
                    <a:pt x="19838" y="5878"/>
                    <a:pt x="20498" y="3771"/>
                    <a:pt x="20910" y="2348"/>
                  </a:cubicBezTo>
                  <a:cubicBezTo>
                    <a:pt x="21322" y="926"/>
                    <a:pt x="21487" y="188"/>
                    <a:pt x="21240" y="30"/>
                  </a:cubicBezTo>
                  <a:cubicBezTo>
                    <a:pt x="20992" y="-128"/>
                    <a:pt x="20333" y="293"/>
                    <a:pt x="19343" y="2295"/>
                  </a:cubicBezTo>
                  <a:cubicBezTo>
                    <a:pt x="18354" y="4297"/>
                    <a:pt x="17035" y="7880"/>
                    <a:pt x="16293" y="10988"/>
                  </a:cubicBezTo>
                  <a:cubicBezTo>
                    <a:pt x="15551" y="14096"/>
                    <a:pt x="15386" y="16731"/>
                    <a:pt x="15386" y="18364"/>
                  </a:cubicBezTo>
                  <a:cubicBezTo>
                    <a:pt x="15386" y="19997"/>
                    <a:pt x="15551" y="20629"/>
                    <a:pt x="16046" y="20998"/>
                  </a:cubicBezTo>
                  <a:cubicBezTo>
                    <a:pt x="16540" y="21367"/>
                    <a:pt x="17365" y="21472"/>
                    <a:pt x="18272" y="20840"/>
                  </a:cubicBezTo>
                  <a:cubicBezTo>
                    <a:pt x="19179" y="20208"/>
                    <a:pt x="20168" y="18838"/>
                    <a:pt x="21157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4034134" y="1470112"/>
              <a:ext cx="163216" cy="6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39" fill="norm" stroke="1" extrusionOk="0">
                  <a:moveTo>
                    <a:pt x="3076" y="18225"/>
                  </a:moveTo>
                  <a:cubicBezTo>
                    <a:pt x="1415" y="19575"/>
                    <a:pt x="-247" y="20925"/>
                    <a:pt x="30" y="21262"/>
                  </a:cubicBezTo>
                  <a:cubicBezTo>
                    <a:pt x="307" y="21600"/>
                    <a:pt x="2522" y="20925"/>
                    <a:pt x="6399" y="17212"/>
                  </a:cubicBezTo>
                  <a:cubicBezTo>
                    <a:pt x="10276" y="13500"/>
                    <a:pt x="15815" y="675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4846229" y="1298662"/>
              <a:ext cx="114866" cy="40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505" fill="norm" stroke="1" extrusionOk="0">
                  <a:moveTo>
                    <a:pt x="2063" y="0"/>
                  </a:moveTo>
                  <a:cubicBezTo>
                    <a:pt x="3199" y="3340"/>
                    <a:pt x="4336" y="6680"/>
                    <a:pt x="4715" y="9742"/>
                  </a:cubicBezTo>
                  <a:cubicBezTo>
                    <a:pt x="5094" y="12804"/>
                    <a:pt x="4715" y="15588"/>
                    <a:pt x="3957" y="17202"/>
                  </a:cubicBezTo>
                  <a:cubicBezTo>
                    <a:pt x="3199" y="18816"/>
                    <a:pt x="2063" y="19262"/>
                    <a:pt x="1494" y="19151"/>
                  </a:cubicBezTo>
                  <a:cubicBezTo>
                    <a:pt x="926" y="19039"/>
                    <a:pt x="926" y="18371"/>
                    <a:pt x="2252" y="17091"/>
                  </a:cubicBezTo>
                  <a:cubicBezTo>
                    <a:pt x="3578" y="15810"/>
                    <a:pt x="6231" y="13918"/>
                    <a:pt x="8505" y="12581"/>
                  </a:cubicBezTo>
                  <a:cubicBezTo>
                    <a:pt x="10778" y="11245"/>
                    <a:pt x="12673" y="10466"/>
                    <a:pt x="14189" y="10299"/>
                  </a:cubicBezTo>
                  <a:cubicBezTo>
                    <a:pt x="15705" y="10132"/>
                    <a:pt x="16842" y="10577"/>
                    <a:pt x="18168" y="12080"/>
                  </a:cubicBezTo>
                  <a:cubicBezTo>
                    <a:pt x="19494" y="13584"/>
                    <a:pt x="21010" y="16144"/>
                    <a:pt x="20442" y="17870"/>
                  </a:cubicBezTo>
                  <a:cubicBezTo>
                    <a:pt x="19873" y="19596"/>
                    <a:pt x="17221" y="20487"/>
                    <a:pt x="13999" y="20988"/>
                  </a:cubicBezTo>
                  <a:cubicBezTo>
                    <a:pt x="10778" y="21489"/>
                    <a:pt x="6989" y="21600"/>
                    <a:pt x="4147" y="21433"/>
                  </a:cubicBezTo>
                  <a:cubicBezTo>
                    <a:pt x="1305" y="21266"/>
                    <a:pt x="-590" y="20821"/>
                    <a:pt x="168" y="20041"/>
                  </a:cubicBezTo>
                  <a:cubicBezTo>
                    <a:pt x="926" y="19262"/>
                    <a:pt x="4336" y="18148"/>
                    <a:pt x="7747" y="17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4992624" y="1525567"/>
              <a:ext cx="169927" cy="14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912" fill="norm" stroke="1" extrusionOk="0">
                  <a:moveTo>
                    <a:pt x="15808" y="7764"/>
                  </a:moveTo>
                  <a:cubicBezTo>
                    <a:pt x="15808" y="6199"/>
                    <a:pt x="15808" y="4634"/>
                    <a:pt x="14341" y="2912"/>
                  </a:cubicBezTo>
                  <a:cubicBezTo>
                    <a:pt x="12875" y="1190"/>
                    <a:pt x="9941" y="-688"/>
                    <a:pt x="7275" y="251"/>
                  </a:cubicBezTo>
                  <a:cubicBezTo>
                    <a:pt x="4608" y="1190"/>
                    <a:pt x="2208" y="4947"/>
                    <a:pt x="1008" y="7608"/>
                  </a:cubicBezTo>
                  <a:cubicBezTo>
                    <a:pt x="-192" y="10269"/>
                    <a:pt x="-192" y="11834"/>
                    <a:pt x="341" y="13086"/>
                  </a:cubicBezTo>
                  <a:cubicBezTo>
                    <a:pt x="875" y="14338"/>
                    <a:pt x="1941" y="15277"/>
                    <a:pt x="3008" y="15277"/>
                  </a:cubicBezTo>
                  <a:cubicBezTo>
                    <a:pt x="4075" y="15277"/>
                    <a:pt x="5141" y="14338"/>
                    <a:pt x="6208" y="13242"/>
                  </a:cubicBezTo>
                  <a:cubicBezTo>
                    <a:pt x="7275" y="12147"/>
                    <a:pt x="8341" y="10895"/>
                    <a:pt x="9541" y="9799"/>
                  </a:cubicBezTo>
                  <a:cubicBezTo>
                    <a:pt x="10741" y="8703"/>
                    <a:pt x="12075" y="7764"/>
                    <a:pt x="12875" y="8077"/>
                  </a:cubicBezTo>
                  <a:cubicBezTo>
                    <a:pt x="13675" y="8390"/>
                    <a:pt x="13941" y="9955"/>
                    <a:pt x="15275" y="12303"/>
                  </a:cubicBezTo>
                  <a:cubicBezTo>
                    <a:pt x="16608" y="14651"/>
                    <a:pt x="19008" y="17782"/>
                    <a:pt x="21408" y="20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178712" y="1510572"/>
              <a:ext cx="91788" cy="145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0611" fill="norm" stroke="1" extrusionOk="0">
                  <a:moveTo>
                    <a:pt x="20815" y="4166"/>
                  </a:moveTo>
                  <a:cubicBezTo>
                    <a:pt x="19375" y="2966"/>
                    <a:pt x="17935" y="1766"/>
                    <a:pt x="16015" y="866"/>
                  </a:cubicBezTo>
                  <a:cubicBezTo>
                    <a:pt x="14095" y="-34"/>
                    <a:pt x="11695" y="-634"/>
                    <a:pt x="8575" y="1166"/>
                  </a:cubicBezTo>
                  <a:cubicBezTo>
                    <a:pt x="5455" y="2966"/>
                    <a:pt x="1615" y="7166"/>
                    <a:pt x="415" y="10916"/>
                  </a:cubicBezTo>
                  <a:cubicBezTo>
                    <a:pt x="-785" y="14666"/>
                    <a:pt x="655" y="17966"/>
                    <a:pt x="4255" y="19466"/>
                  </a:cubicBezTo>
                  <a:cubicBezTo>
                    <a:pt x="7855" y="20966"/>
                    <a:pt x="13615" y="20666"/>
                    <a:pt x="19375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5324739" y="1317712"/>
              <a:ext cx="60061" cy="36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92" fill="norm" stroke="1" extrusionOk="0">
                  <a:moveTo>
                    <a:pt x="21134" y="0"/>
                  </a:moveTo>
                  <a:cubicBezTo>
                    <a:pt x="15920" y="3086"/>
                    <a:pt x="10706" y="6171"/>
                    <a:pt x="6982" y="9566"/>
                  </a:cubicBezTo>
                  <a:cubicBezTo>
                    <a:pt x="3258" y="12960"/>
                    <a:pt x="1024" y="16663"/>
                    <a:pt x="279" y="18823"/>
                  </a:cubicBezTo>
                  <a:cubicBezTo>
                    <a:pt x="-466" y="20983"/>
                    <a:pt x="279" y="21600"/>
                    <a:pt x="2513" y="21477"/>
                  </a:cubicBezTo>
                  <a:cubicBezTo>
                    <a:pt x="4748" y="21353"/>
                    <a:pt x="8472" y="20489"/>
                    <a:pt x="12196" y="19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5344678" y="1519416"/>
              <a:ext cx="84573" cy="16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237" fill="norm" stroke="1" extrusionOk="0">
                  <a:moveTo>
                    <a:pt x="20548" y="198"/>
                  </a:moveTo>
                  <a:cubicBezTo>
                    <a:pt x="17977" y="-82"/>
                    <a:pt x="15405" y="-363"/>
                    <a:pt x="11548" y="1601"/>
                  </a:cubicBezTo>
                  <a:cubicBezTo>
                    <a:pt x="7691" y="3564"/>
                    <a:pt x="2548" y="7772"/>
                    <a:pt x="748" y="11138"/>
                  </a:cubicBezTo>
                  <a:cubicBezTo>
                    <a:pt x="-1052" y="14505"/>
                    <a:pt x="491" y="17029"/>
                    <a:pt x="4348" y="18572"/>
                  </a:cubicBezTo>
                  <a:cubicBezTo>
                    <a:pt x="8205" y="20115"/>
                    <a:pt x="14377" y="20676"/>
                    <a:pt x="20548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001787" y="1458354"/>
              <a:ext cx="268964" cy="4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74" fill="norm" stroke="1" extrusionOk="0">
                  <a:moveTo>
                    <a:pt x="21443" y="542"/>
                  </a:moveTo>
                  <a:cubicBezTo>
                    <a:pt x="19418" y="249"/>
                    <a:pt x="17393" y="-44"/>
                    <a:pt x="15452" y="5"/>
                  </a:cubicBezTo>
                  <a:cubicBezTo>
                    <a:pt x="13512" y="54"/>
                    <a:pt x="11655" y="445"/>
                    <a:pt x="9884" y="1618"/>
                  </a:cubicBezTo>
                  <a:cubicBezTo>
                    <a:pt x="8112" y="2790"/>
                    <a:pt x="6424" y="4745"/>
                    <a:pt x="4905" y="7140"/>
                  </a:cubicBezTo>
                  <a:cubicBezTo>
                    <a:pt x="3387" y="9534"/>
                    <a:pt x="2037" y="12369"/>
                    <a:pt x="1277" y="14421"/>
                  </a:cubicBezTo>
                  <a:cubicBezTo>
                    <a:pt x="518" y="16474"/>
                    <a:pt x="349" y="17744"/>
                    <a:pt x="180" y="18673"/>
                  </a:cubicBezTo>
                  <a:cubicBezTo>
                    <a:pt x="12" y="19601"/>
                    <a:pt x="-157" y="20188"/>
                    <a:pt x="265" y="20676"/>
                  </a:cubicBezTo>
                  <a:cubicBezTo>
                    <a:pt x="687" y="21165"/>
                    <a:pt x="1699" y="21556"/>
                    <a:pt x="4484" y="21458"/>
                  </a:cubicBezTo>
                  <a:cubicBezTo>
                    <a:pt x="7268" y="21361"/>
                    <a:pt x="11824" y="20774"/>
                    <a:pt x="14271" y="20432"/>
                  </a:cubicBezTo>
                  <a:cubicBezTo>
                    <a:pt x="16718" y="20090"/>
                    <a:pt x="17055" y="19992"/>
                    <a:pt x="17393" y="19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984999" y="1730462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7260886" y="1465317"/>
              <a:ext cx="289264" cy="47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30" fill="norm" stroke="1" extrusionOk="0">
                  <a:moveTo>
                    <a:pt x="21236" y="1370"/>
                  </a:moveTo>
                  <a:cubicBezTo>
                    <a:pt x="20925" y="890"/>
                    <a:pt x="20614" y="410"/>
                    <a:pt x="19993" y="170"/>
                  </a:cubicBezTo>
                  <a:cubicBezTo>
                    <a:pt x="19371" y="-70"/>
                    <a:pt x="18439" y="-70"/>
                    <a:pt x="16496" y="266"/>
                  </a:cubicBezTo>
                  <a:cubicBezTo>
                    <a:pt x="14554" y="602"/>
                    <a:pt x="11601" y="1274"/>
                    <a:pt x="9426" y="2090"/>
                  </a:cubicBezTo>
                  <a:cubicBezTo>
                    <a:pt x="7250" y="2906"/>
                    <a:pt x="5852" y="3866"/>
                    <a:pt x="5230" y="5114"/>
                  </a:cubicBezTo>
                  <a:cubicBezTo>
                    <a:pt x="4609" y="6362"/>
                    <a:pt x="4764" y="7898"/>
                    <a:pt x="4298" y="9962"/>
                  </a:cubicBezTo>
                  <a:cubicBezTo>
                    <a:pt x="3832" y="12026"/>
                    <a:pt x="2744" y="14618"/>
                    <a:pt x="1967" y="16154"/>
                  </a:cubicBezTo>
                  <a:cubicBezTo>
                    <a:pt x="1190" y="17690"/>
                    <a:pt x="724" y="18170"/>
                    <a:pt x="335" y="18746"/>
                  </a:cubicBezTo>
                  <a:cubicBezTo>
                    <a:pt x="-53" y="19322"/>
                    <a:pt x="-364" y="19994"/>
                    <a:pt x="957" y="20474"/>
                  </a:cubicBezTo>
                  <a:cubicBezTo>
                    <a:pt x="2278" y="20954"/>
                    <a:pt x="5230" y="21242"/>
                    <a:pt x="8183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7531099" y="1597112"/>
              <a:ext cx="1841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24" y="3484"/>
                    <a:pt x="7448" y="6968"/>
                    <a:pt x="11048" y="10568"/>
                  </a:cubicBezTo>
                  <a:cubicBezTo>
                    <a:pt x="14648" y="14168"/>
                    <a:pt x="18124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519458" y="1690702"/>
              <a:ext cx="195793" cy="313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16" fill="norm" stroke="1" extrusionOk="0">
                  <a:moveTo>
                    <a:pt x="21484" y="112"/>
                  </a:moveTo>
                  <a:cubicBezTo>
                    <a:pt x="19626" y="-31"/>
                    <a:pt x="17768" y="-174"/>
                    <a:pt x="15678" y="613"/>
                  </a:cubicBezTo>
                  <a:cubicBezTo>
                    <a:pt x="13587" y="1400"/>
                    <a:pt x="11265" y="3116"/>
                    <a:pt x="9058" y="5333"/>
                  </a:cubicBezTo>
                  <a:cubicBezTo>
                    <a:pt x="6852" y="7551"/>
                    <a:pt x="4761" y="10268"/>
                    <a:pt x="3252" y="12557"/>
                  </a:cubicBezTo>
                  <a:cubicBezTo>
                    <a:pt x="1742" y="14846"/>
                    <a:pt x="813" y="16705"/>
                    <a:pt x="349" y="18207"/>
                  </a:cubicBezTo>
                  <a:cubicBezTo>
                    <a:pt x="-116" y="19709"/>
                    <a:pt x="-116" y="20854"/>
                    <a:pt x="349" y="21140"/>
                  </a:cubicBezTo>
                  <a:cubicBezTo>
                    <a:pt x="813" y="21426"/>
                    <a:pt x="1742" y="20854"/>
                    <a:pt x="2671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7791450" y="1553513"/>
              <a:ext cx="170271" cy="50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64" fill="norm" stroke="1" extrusionOk="0">
                  <a:moveTo>
                    <a:pt x="0" y="506"/>
                  </a:moveTo>
                  <a:cubicBezTo>
                    <a:pt x="5600" y="326"/>
                    <a:pt x="11200" y="145"/>
                    <a:pt x="14800" y="54"/>
                  </a:cubicBezTo>
                  <a:cubicBezTo>
                    <a:pt x="18400" y="-36"/>
                    <a:pt x="20000" y="-36"/>
                    <a:pt x="20800" y="235"/>
                  </a:cubicBezTo>
                  <a:cubicBezTo>
                    <a:pt x="21600" y="506"/>
                    <a:pt x="21600" y="1049"/>
                    <a:pt x="21067" y="2540"/>
                  </a:cubicBezTo>
                  <a:cubicBezTo>
                    <a:pt x="20533" y="4031"/>
                    <a:pt x="19467" y="6471"/>
                    <a:pt x="18933" y="8866"/>
                  </a:cubicBezTo>
                  <a:cubicBezTo>
                    <a:pt x="18400" y="11261"/>
                    <a:pt x="18400" y="13611"/>
                    <a:pt x="18933" y="15464"/>
                  </a:cubicBezTo>
                  <a:cubicBezTo>
                    <a:pt x="19467" y="17316"/>
                    <a:pt x="20533" y="18672"/>
                    <a:pt x="21067" y="19576"/>
                  </a:cubicBezTo>
                  <a:cubicBezTo>
                    <a:pt x="21600" y="20479"/>
                    <a:pt x="21600" y="20931"/>
                    <a:pt x="20933" y="21202"/>
                  </a:cubicBezTo>
                  <a:cubicBezTo>
                    <a:pt x="20267" y="21474"/>
                    <a:pt x="18933" y="21564"/>
                    <a:pt x="16933" y="21564"/>
                  </a:cubicBezTo>
                  <a:cubicBezTo>
                    <a:pt x="14933" y="21564"/>
                    <a:pt x="12267" y="21474"/>
                    <a:pt x="10133" y="21338"/>
                  </a:cubicBezTo>
                  <a:cubicBezTo>
                    <a:pt x="8000" y="21202"/>
                    <a:pt x="6400" y="21022"/>
                    <a:pt x="5600" y="20705"/>
                  </a:cubicBezTo>
                  <a:cubicBezTo>
                    <a:pt x="4800" y="20389"/>
                    <a:pt x="4800" y="19937"/>
                    <a:pt x="4800" y="19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8127999" y="1787612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8140699" y="1876512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5600"/>
                    <a:pt x="12240" y="9600"/>
                    <a:pt x="15840" y="6000"/>
                  </a:cubicBezTo>
                  <a:cubicBezTo>
                    <a:pt x="19440" y="2400"/>
                    <a:pt x="205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8464549" y="1488016"/>
              <a:ext cx="165101" cy="33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890"/>
                  </a:moveTo>
                  <a:cubicBezTo>
                    <a:pt x="2215" y="1816"/>
                    <a:pt x="4431" y="743"/>
                    <a:pt x="7477" y="274"/>
                  </a:cubicBezTo>
                  <a:cubicBezTo>
                    <a:pt x="10523" y="-196"/>
                    <a:pt x="14400" y="-62"/>
                    <a:pt x="17169" y="676"/>
                  </a:cubicBezTo>
                  <a:cubicBezTo>
                    <a:pt x="19938" y="1414"/>
                    <a:pt x="21600" y="2756"/>
                    <a:pt x="21600" y="4634"/>
                  </a:cubicBezTo>
                  <a:cubicBezTo>
                    <a:pt x="21600" y="6512"/>
                    <a:pt x="19938" y="8927"/>
                    <a:pt x="17723" y="11006"/>
                  </a:cubicBezTo>
                  <a:cubicBezTo>
                    <a:pt x="15508" y="13086"/>
                    <a:pt x="12738" y="14830"/>
                    <a:pt x="11769" y="16306"/>
                  </a:cubicBezTo>
                  <a:cubicBezTo>
                    <a:pt x="10800" y="17782"/>
                    <a:pt x="11631" y="18989"/>
                    <a:pt x="12600" y="19794"/>
                  </a:cubicBezTo>
                  <a:cubicBezTo>
                    <a:pt x="13569" y="20599"/>
                    <a:pt x="14677" y="21002"/>
                    <a:pt x="15785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8528050" y="2022562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75" name="Drawing"/>
          <p:cNvGrpSpPr/>
          <p:nvPr/>
        </p:nvGrpSpPr>
        <p:grpSpPr>
          <a:xfrm>
            <a:off x="668451" y="2527299"/>
            <a:ext cx="12203255" cy="6512016"/>
            <a:chOff x="0" y="0"/>
            <a:chExt cx="12203254" cy="6512014"/>
          </a:xfrm>
        </p:grpSpPr>
        <p:sp>
          <p:nvSpPr>
            <p:cNvPr id="1417" name="Line"/>
            <p:cNvSpPr/>
            <p:nvPr/>
          </p:nvSpPr>
          <p:spPr>
            <a:xfrm>
              <a:off x="480898" y="31749"/>
              <a:ext cx="2667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665"/>
                    <a:pt x="3086" y="1329"/>
                    <a:pt x="5229" y="3489"/>
                  </a:cubicBezTo>
                  <a:cubicBezTo>
                    <a:pt x="7371" y="5649"/>
                    <a:pt x="10114" y="9305"/>
                    <a:pt x="12514" y="12517"/>
                  </a:cubicBezTo>
                  <a:cubicBezTo>
                    <a:pt x="14914" y="15729"/>
                    <a:pt x="16971" y="18498"/>
                    <a:pt x="18429" y="19938"/>
                  </a:cubicBezTo>
                  <a:cubicBezTo>
                    <a:pt x="19886" y="21378"/>
                    <a:pt x="20743" y="214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532645" y="12699"/>
              <a:ext cx="214954" cy="487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29" fill="norm" stroke="1" extrusionOk="0">
                  <a:moveTo>
                    <a:pt x="21296" y="0"/>
                  </a:moveTo>
                  <a:cubicBezTo>
                    <a:pt x="19199" y="1397"/>
                    <a:pt x="17102" y="2793"/>
                    <a:pt x="14690" y="4934"/>
                  </a:cubicBezTo>
                  <a:cubicBezTo>
                    <a:pt x="12279" y="7076"/>
                    <a:pt x="9552" y="9962"/>
                    <a:pt x="7141" y="12476"/>
                  </a:cubicBezTo>
                  <a:cubicBezTo>
                    <a:pt x="4729" y="14990"/>
                    <a:pt x="2632" y="17131"/>
                    <a:pt x="1374" y="18667"/>
                  </a:cubicBezTo>
                  <a:cubicBezTo>
                    <a:pt x="115" y="20203"/>
                    <a:pt x="-304" y="21134"/>
                    <a:pt x="220" y="21367"/>
                  </a:cubicBezTo>
                  <a:cubicBezTo>
                    <a:pt x="745" y="21600"/>
                    <a:pt x="2213" y="21134"/>
                    <a:pt x="3680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052398" y="5714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096848" y="31115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684405" y="88899"/>
              <a:ext cx="2204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600" fill="norm" stroke="1" extrusionOk="0">
                  <a:moveTo>
                    <a:pt x="20450" y="0"/>
                  </a:moveTo>
                  <a:cubicBezTo>
                    <a:pt x="18486" y="3600"/>
                    <a:pt x="16523" y="7200"/>
                    <a:pt x="12595" y="10600"/>
                  </a:cubicBezTo>
                  <a:cubicBezTo>
                    <a:pt x="8668" y="14000"/>
                    <a:pt x="2777" y="17200"/>
                    <a:pt x="814" y="19000"/>
                  </a:cubicBezTo>
                  <a:cubicBezTo>
                    <a:pt x="-1150" y="20800"/>
                    <a:pt x="814" y="21200"/>
                    <a:pt x="27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795348" y="101600"/>
              <a:ext cx="63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800"/>
                    <a:pt x="21600" y="9600"/>
                    <a:pt x="18000" y="12947"/>
                  </a:cubicBezTo>
                  <a:cubicBezTo>
                    <a:pt x="14400" y="16295"/>
                    <a:pt x="7200" y="18189"/>
                    <a:pt x="3600" y="19516"/>
                  </a:cubicBezTo>
                  <a:cubicBezTo>
                    <a:pt x="0" y="20842"/>
                    <a:pt x="0" y="21600"/>
                    <a:pt x="0" y="21600"/>
                  </a:cubicBezTo>
                  <a:cubicBezTo>
                    <a:pt x="0" y="21600"/>
                    <a:pt x="0" y="20842"/>
                    <a:pt x="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560398" y="207287"/>
              <a:ext cx="3111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645" y="12793"/>
                    <a:pt x="5290" y="5170"/>
                    <a:pt x="8890" y="1993"/>
                  </a:cubicBezTo>
                  <a:cubicBezTo>
                    <a:pt x="12490" y="-1183"/>
                    <a:pt x="1704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636598" y="330199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980224" y="179354"/>
              <a:ext cx="134777" cy="48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87" fill="norm" stroke="1" extrusionOk="0">
                  <a:moveTo>
                    <a:pt x="6761" y="9749"/>
                  </a:moveTo>
                  <a:cubicBezTo>
                    <a:pt x="6106" y="12554"/>
                    <a:pt x="5452" y="15360"/>
                    <a:pt x="4961" y="17089"/>
                  </a:cubicBezTo>
                  <a:cubicBezTo>
                    <a:pt x="4470" y="18819"/>
                    <a:pt x="4143" y="19474"/>
                    <a:pt x="3652" y="20128"/>
                  </a:cubicBezTo>
                  <a:cubicBezTo>
                    <a:pt x="3161" y="20783"/>
                    <a:pt x="2506" y="21437"/>
                    <a:pt x="1852" y="21484"/>
                  </a:cubicBezTo>
                  <a:cubicBezTo>
                    <a:pt x="1197" y="21531"/>
                    <a:pt x="543" y="20970"/>
                    <a:pt x="215" y="18960"/>
                  </a:cubicBezTo>
                  <a:cubicBezTo>
                    <a:pt x="-112" y="16949"/>
                    <a:pt x="-112" y="13489"/>
                    <a:pt x="543" y="10310"/>
                  </a:cubicBezTo>
                  <a:cubicBezTo>
                    <a:pt x="1197" y="7131"/>
                    <a:pt x="2506" y="4232"/>
                    <a:pt x="3815" y="2549"/>
                  </a:cubicBezTo>
                  <a:cubicBezTo>
                    <a:pt x="5124" y="866"/>
                    <a:pt x="6433" y="399"/>
                    <a:pt x="7906" y="165"/>
                  </a:cubicBezTo>
                  <a:cubicBezTo>
                    <a:pt x="9379" y="-69"/>
                    <a:pt x="11015" y="-69"/>
                    <a:pt x="12979" y="258"/>
                  </a:cubicBezTo>
                  <a:cubicBezTo>
                    <a:pt x="14943" y="586"/>
                    <a:pt x="17233" y="1240"/>
                    <a:pt x="18870" y="2315"/>
                  </a:cubicBezTo>
                  <a:cubicBezTo>
                    <a:pt x="20506" y="3391"/>
                    <a:pt x="21488" y="4887"/>
                    <a:pt x="20343" y="5915"/>
                  </a:cubicBezTo>
                  <a:cubicBezTo>
                    <a:pt x="19197" y="6944"/>
                    <a:pt x="15924" y="7505"/>
                    <a:pt x="12488" y="7739"/>
                  </a:cubicBezTo>
                  <a:cubicBezTo>
                    <a:pt x="9052" y="7973"/>
                    <a:pt x="5452" y="7879"/>
                    <a:pt x="1852" y="7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2140365" y="195311"/>
              <a:ext cx="122906" cy="205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953" fill="norm" stroke="1" extrusionOk="0">
                  <a:moveTo>
                    <a:pt x="1831" y="9877"/>
                  </a:moveTo>
                  <a:cubicBezTo>
                    <a:pt x="5492" y="9445"/>
                    <a:pt x="9153" y="9013"/>
                    <a:pt x="12447" y="7933"/>
                  </a:cubicBezTo>
                  <a:cubicBezTo>
                    <a:pt x="15742" y="6853"/>
                    <a:pt x="18671" y="5125"/>
                    <a:pt x="20136" y="3613"/>
                  </a:cubicBezTo>
                  <a:cubicBezTo>
                    <a:pt x="21600" y="2101"/>
                    <a:pt x="21600" y="805"/>
                    <a:pt x="20319" y="265"/>
                  </a:cubicBezTo>
                  <a:cubicBezTo>
                    <a:pt x="19037" y="-275"/>
                    <a:pt x="16475" y="-59"/>
                    <a:pt x="13363" y="1561"/>
                  </a:cubicBezTo>
                  <a:cubicBezTo>
                    <a:pt x="10251" y="3181"/>
                    <a:pt x="6590" y="6205"/>
                    <a:pt x="4027" y="8905"/>
                  </a:cubicBezTo>
                  <a:cubicBezTo>
                    <a:pt x="1464" y="11605"/>
                    <a:pt x="0" y="13981"/>
                    <a:pt x="0" y="16141"/>
                  </a:cubicBezTo>
                  <a:cubicBezTo>
                    <a:pt x="0" y="18301"/>
                    <a:pt x="1464" y="20245"/>
                    <a:pt x="5125" y="20785"/>
                  </a:cubicBezTo>
                  <a:cubicBezTo>
                    <a:pt x="8786" y="21325"/>
                    <a:pt x="14644" y="20461"/>
                    <a:pt x="20502" y="19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2302235" y="235443"/>
              <a:ext cx="82484" cy="14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0" h="20791" fill="norm" stroke="1" extrusionOk="0">
                  <a:moveTo>
                    <a:pt x="17662" y="2594"/>
                  </a:moveTo>
                  <a:cubicBezTo>
                    <a:pt x="15028" y="2298"/>
                    <a:pt x="12394" y="2002"/>
                    <a:pt x="8969" y="3334"/>
                  </a:cubicBezTo>
                  <a:cubicBezTo>
                    <a:pt x="5545" y="4665"/>
                    <a:pt x="1330" y="7624"/>
                    <a:pt x="277" y="10879"/>
                  </a:cubicBezTo>
                  <a:cubicBezTo>
                    <a:pt x="-777" y="14134"/>
                    <a:pt x="1330" y="17684"/>
                    <a:pt x="3964" y="19460"/>
                  </a:cubicBezTo>
                  <a:cubicBezTo>
                    <a:pt x="6599" y="21235"/>
                    <a:pt x="9760" y="21235"/>
                    <a:pt x="12657" y="19460"/>
                  </a:cubicBezTo>
                  <a:cubicBezTo>
                    <a:pt x="15555" y="17684"/>
                    <a:pt x="18189" y="14134"/>
                    <a:pt x="19506" y="11027"/>
                  </a:cubicBezTo>
                  <a:cubicBezTo>
                    <a:pt x="20823" y="7920"/>
                    <a:pt x="20823" y="5257"/>
                    <a:pt x="19769" y="3186"/>
                  </a:cubicBezTo>
                  <a:cubicBezTo>
                    <a:pt x="18716" y="1114"/>
                    <a:pt x="16608" y="-365"/>
                    <a:pt x="16345" y="79"/>
                  </a:cubicBezTo>
                  <a:cubicBezTo>
                    <a:pt x="16082" y="523"/>
                    <a:pt x="17662" y="2890"/>
                    <a:pt x="19243" y="5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2443411" y="226397"/>
              <a:ext cx="157253" cy="40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42" fill="norm" stroke="1" extrusionOk="0">
                  <a:moveTo>
                    <a:pt x="7625" y="1112"/>
                  </a:moveTo>
                  <a:cubicBezTo>
                    <a:pt x="6204" y="3549"/>
                    <a:pt x="4783" y="5986"/>
                    <a:pt x="3788" y="8756"/>
                  </a:cubicBezTo>
                  <a:cubicBezTo>
                    <a:pt x="2793" y="11525"/>
                    <a:pt x="2225" y="14626"/>
                    <a:pt x="1940" y="16565"/>
                  </a:cubicBezTo>
                  <a:cubicBezTo>
                    <a:pt x="1656" y="18503"/>
                    <a:pt x="1656" y="19279"/>
                    <a:pt x="1372" y="19999"/>
                  </a:cubicBezTo>
                  <a:cubicBezTo>
                    <a:pt x="1088" y="20719"/>
                    <a:pt x="519" y="21383"/>
                    <a:pt x="235" y="21439"/>
                  </a:cubicBezTo>
                  <a:cubicBezTo>
                    <a:pt x="-49" y="21494"/>
                    <a:pt x="-49" y="20940"/>
                    <a:pt x="93" y="18669"/>
                  </a:cubicBezTo>
                  <a:cubicBezTo>
                    <a:pt x="235" y="16399"/>
                    <a:pt x="519" y="12411"/>
                    <a:pt x="1656" y="9309"/>
                  </a:cubicBezTo>
                  <a:cubicBezTo>
                    <a:pt x="2793" y="6208"/>
                    <a:pt x="4783" y="3992"/>
                    <a:pt x="6488" y="2608"/>
                  </a:cubicBezTo>
                  <a:cubicBezTo>
                    <a:pt x="8193" y="1223"/>
                    <a:pt x="9614" y="669"/>
                    <a:pt x="11177" y="337"/>
                  </a:cubicBezTo>
                  <a:cubicBezTo>
                    <a:pt x="12740" y="5"/>
                    <a:pt x="14446" y="-106"/>
                    <a:pt x="16009" y="116"/>
                  </a:cubicBezTo>
                  <a:cubicBezTo>
                    <a:pt x="17572" y="337"/>
                    <a:pt x="18993" y="891"/>
                    <a:pt x="19988" y="1999"/>
                  </a:cubicBezTo>
                  <a:cubicBezTo>
                    <a:pt x="20983" y="3106"/>
                    <a:pt x="21551" y="4768"/>
                    <a:pt x="20698" y="6152"/>
                  </a:cubicBezTo>
                  <a:cubicBezTo>
                    <a:pt x="19846" y="7537"/>
                    <a:pt x="17572" y="8645"/>
                    <a:pt x="14588" y="9309"/>
                  </a:cubicBezTo>
                  <a:cubicBezTo>
                    <a:pt x="11604" y="9974"/>
                    <a:pt x="7909" y="10196"/>
                    <a:pt x="5493" y="10140"/>
                  </a:cubicBezTo>
                  <a:cubicBezTo>
                    <a:pt x="3077" y="10085"/>
                    <a:pt x="1940" y="9752"/>
                    <a:pt x="1514" y="9088"/>
                  </a:cubicBezTo>
                  <a:cubicBezTo>
                    <a:pt x="1088" y="8423"/>
                    <a:pt x="1372" y="7426"/>
                    <a:pt x="1656" y="6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2647531" y="0"/>
              <a:ext cx="240018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5569" y="0"/>
                  </a:moveTo>
                  <a:cubicBezTo>
                    <a:pt x="4432" y="3386"/>
                    <a:pt x="3296" y="6772"/>
                    <a:pt x="2348" y="9691"/>
                  </a:cubicBezTo>
                  <a:cubicBezTo>
                    <a:pt x="1401" y="12610"/>
                    <a:pt x="643" y="15062"/>
                    <a:pt x="264" y="16755"/>
                  </a:cubicBezTo>
                  <a:cubicBezTo>
                    <a:pt x="-115" y="18448"/>
                    <a:pt x="-115" y="19382"/>
                    <a:pt x="453" y="19849"/>
                  </a:cubicBezTo>
                  <a:cubicBezTo>
                    <a:pt x="1022" y="20316"/>
                    <a:pt x="2159" y="20316"/>
                    <a:pt x="3674" y="19732"/>
                  </a:cubicBezTo>
                  <a:cubicBezTo>
                    <a:pt x="5190" y="19148"/>
                    <a:pt x="7085" y="17981"/>
                    <a:pt x="8601" y="16579"/>
                  </a:cubicBezTo>
                  <a:cubicBezTo>
                    <a:pt x="10117" y="15178"/>
                    <a:pt x="11253" y="13544"/>
                    <a:pt x="11917" y="12435"/>
                  </a:cubicBezTo>
                  <a:cubicBezTo>
                    <a:pt x="12580" y="11325"/>
                    <a:pt x="12769" y="10742"/>
                    <a:pt x="12390" y="10508"/>
                  </a:cubicBezTo>
                  <a:cubicBezTo>
                    <a:pt x="12011" y="10275"/>
                    <a:pt x="11064" y="10391"/>
                    <a:pt x="9643" y="11325"/>
                  </a:cubicBezTo>
                  <a:cubicBezTo>
                    <a:pt x="8222" y="12259"/>
                    <a:pt x="6327" y="14011"/>
                    <a:pt x="5285" y="15354"/>
                  </a:cubicBezTo>
                  <a:cubicBezTo>
                    <a:pt x="4243" y="16696"/>
                    <a:pt x="4053" y="17630"/>
                    <a:pt x="3959" y="18448"/>
                  </a:cubicBezTo>
                  <a:cubicBezTo>
                    <a:pt x="3864" y="19265"/>
                    <a:pt x="3864" y="19965"/>
                    <a:pt x="5285" y="20549"/>
                  </a:cubicBezTo>
                  <a:cubicBezTo>
                    <a:pt x="6706" y="21133"/>
                    <a:pt x="9548" y="21600"/>
                    <a:pt x="12485" y="21600"/>
                  </a:cubicBezTo>
                  <a:cubicBezTo>
                    <a:pt x="15422" y="21600"/>
                    <a:pt x="18453" y="21133"/>
                    <a:pt x="21485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3415392" y="222249"/>
              <a:ext cx="174097" cy="20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05" fill="norm" stroke="1" extrusionOk="0">
                  <a:moveTo>
                    <a:pt x="2244" y="0"/>
                  </a:moveTo>
                  <a:cubicBezTo>
                    <a:pt x="1463" y="4899"/>
                    <a:pt x="683" y="9798"/>
                    <a:pt x="292" y="12804"/>
                  </a:cubicBezTo>
                  <a:cubicBezTo>
                    <a:pt x="-98" y="15810"/>
                    <a:pt x="-98" y="16924"/>
                    <a:pt x="292" y="17926"/>
                  </a:cubicBezTo>
                  <a:cubicBezTo>
                    <a:pt x="683" y="18928"/>
                    <a:pt x="1463" y="19819"/>
                    <a:pt x="2374" y="19930"/>
                  </a:cubicBezTo>
                  <a:cubicBezTo>
                    <a:pt x="3285" y="20041"/>
                    <a:pt x="4326" y="19373"/>
                    <a:pt x="5107" y="18482"/>
                  </a:cubicBezTo>
                  <a:cubicBezTo>
                    <a:pt x="5888" y="17592"/>
                    <a:pt x="6408" y="16478"/>
                    <a:pt x="7059" y="15031"/>
                  </a:cubicBezTo>
                  <a:cubicBezTo>
                    <a:pt x="7709" y="13584"/>
                    <a:pt x="8490" y="11802"/>
                    <a:pt x="9010" y="11579"/>
                  </a:cubicBezTo>
                  <a:cubicBezTo>
                    <a:pt x="9531" y="11357"/>
                    <a:pt x="9791" y="12693"/>
                    <a:pt x="10572" y="14474"/>
                  </a:cubicBezTo>
                  <a:cubicBezTo>
                    <a:pt x="11353" y="16256"/>
                    <a:pt x="12654" y="18482"/>
                    <a:pt x="13955" y="19819"/>
                  </a:cubicBezTo>
                  <a:cubicBezTo>
                    <a:pt x="15256" y="21155"/>
                    <a:pt x="16557" y="21600"/>
                    <a:pt x="17729" y="21489"/>
                  </a:cubicBezTo>
                  <a:cubicBezTo>
                    <a:pt x="18900" y="21377"/>
                    <a:pt x="19941" y="20709"/>
                    <a:pt x="20591" y="18594"/>
                  </a:cubicBezTo>
                  <a:cubicBezTo>
                    <a:pt x="21242" y="16478"/>
                    <a:pt x="21502" y="12915"/>
                    <a:pt x="21372" y="9687"/>
                  </a:cubicBezTo>
                  <a:cubicBezTo>
                    <a:pt x="21242" y="6458"/>
                    <a:pt x="20721" y="3563"/>
                    <a:pt x="20201" y="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3650190" y="47572"/>
              <a:ext cx="120009" cy="390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45" fill="norm" stroke="1" extrusionOk="0">
                  <a:moveTo>
                    <a:pt x="2159" y="1930"/>
                  </a:moveTo>
                  <a:cubicBezTo>
                    <a:pt x="1780" y="996"/>
                    <a:pt x="1401" y="62"/>
                    <a:pt x="1211" y="3"/>
                  </a:cubicBezTo>
                  <a:cubicBezTo>
                    <a:pt x="1022" y="-55"/>
                    <a:pt x="1022" y="762"/>
                    <a:pt x="1401" y="3389"/>
                  </a:cubicBezTo>
                  <a:cubicBezTo>
                    <a:pt x="1780" y="6016"/>
                    <a:pt x="2538" y="10453"/>
                    <a:pt x="2917" y="13314"/>
                  </a:cubicBezTo>
                  <a:cubicBezTo>
                    <a:pt x="3296" y="16174"/>
                    <a:pt x="3296" y="17459"/>
                    <a:pt x="2727" y="18334"/>
                  </a:cubicBezTo>
                  <a:cubicBezTo>
                    <a:pt x="2159" y="19210"/>
                    <a:pt x="1022" y="19677"/>
                    <a:pt x="453" y="19268"/>
                  </a:cubicBezTo>
                  <a:cubicBezTo>
                    <a:pt x="-115" y="18860"/>
                    <a:pt x="-115" y="17575"/>
                    <a:pt x="264" y="16583"/>
                  </a:cubicBezTo>
                  <a:cubicBezTo>
                    <a:pt x="643" y="15590"/>
                    <a:pt x="1401" y="14890"/>
                    <a:pt x="2348" y="14248"/>
                  </a:cubicBezTo>
                  <a:cubicBezTo>
                    <a:pt x="3296" y="13606"/>
                    <a:pt x="4432" y="13022"/>
                    <a:pt x="5948" y="12671"/>
                  </a:cubicBezTo>
                  <a:cubicBezTo>
                    <a:pt x="7464" y="12321"/>
                    <a:pt x="9359" y="12204"/>
                    <a:pt x="11064" y="12496"/>
                  </a:cubicBezTo>
                  <a:cubicBezTo>
                    <a:pt x="12769" y="12788"/>
                    <a:pt x="14285" y="13489"/>
                    <a:pt x="15990" y="15065"/>
                  </a:cubicBezTo>
                  <a:cubicBezTo>
                    <a:pt x="17696" y="16641"/>
                    <a:pt x="19590" y="19093"/>
                    <a:pt x="2148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3799831" y="276135"/>
              <a:ext cx="133082" cy="17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059" fill="norm" stroke="1" extrusionOk="0">
                  <a:moveTo>
                    <a:pt x="11475" y="1963"/>
                  </a:moveTo>
                  <a:cubicBezTo>
                    <a:pt x="10462" y="922"/>
                    <a:pt x="9450" y="-119"/>
                    <a:pt x="8100" y="11"/>
                  </a:cubicBezTo>
                  <a:cubicBezTo>
                    <a:pt x="6750" y="141"/>
                    <a:pt x="5062" y="1442"/>
                    <a:pt x="3375" y="4305"/>
                  </a:cubicBezTo>
                  <a:cubicBezTo>
                    <a:pt x="1687" y="7168"/>
                    <a:pt x="0" y="11592"/>
                    <a:pt x="0" y="14845"/>
                  </a:cubicBezTo>
                  <a:cubicBezTo>
                    <a:pt x="0" y="18098"/>
                    <a:pt x="1687" y="20180"/>
                    <a:pt x="4725" y="20830"/>
                  </a:cubicBezTo>
                  <a:cubicBezTo>
                    <a:pt x="7762" y="21481"/>
                    <a:pt x="12150" y="20700"/>
                    <a:pt x="15356" y="19009"/>
                  </a:cubicBezTo>
                  <a:cubicBezTo>
                    <a:pt x="18563" y="17317"/>
                    <a:pt x="20588" y="14715"/>
                    <a:pt x="21094" y="12112"/>
                  </a:cubicBezTo>
                  <a:cubicBezTo>
                    <a:pt x="21600" y="9510"/>
                    <a:pt x="20588" y="6908"/>
                    <a:pt x="17887" y="5736"/>
                  </a:cubicBezTo>
                  <a:cubicBezTo>
                    <a:pt x="15187" y="4565"/>
                    <a:pt x="10800" y="4826"/>
                    <a:pt x="6412" y="5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4510206" y="261799"/>
              <a:ext cx="161693" cy="42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247" fill="norm" stroke="1" extrusionOk="0">
                  <a:moveTo>
                    <a:pt x="21154" y="2130"/>
                  </a:moveTo>
                  <a:cubicBezTo>
                    <a:pt x="20600" y="1605"/>
                    <a:pt x="20046" y="1081"/>
                    <a:pt x="18662" y="609"/>
                  </a:cubicBezTo>
                  <a:cubicBezTo>
                    <a:pt x="17277" y="137"/>
                    <a:pt x="15062" y="-282"/>
                    <a:pt x="12292" y="242"/>
                  </a:cubicBezTo>
                  <a:cubicBezTo>
                    <a:pt x="9523" y="767"/>
                    <a:pt x="6200" y="2235"/>
                    <a:pt x="4400" y="3231"/>
                  </a:cubicBezTo>
                  <a:cubicBezTo>
                    <a:pt x="2600" y="4227"/>
                    <a:pt x="2323" y="4751"/>
                    <a:pt x="2323" y="5433"/>
                  </a:cubicBezTo>
                  <a:cubicBezTo>
                    <a:pt x="2323" y="6114"/>
                    <a:pt x="2600" y="6953"/>
                    <a:pt x="4539" y="7005"/>
                  </a:cubicBezTo>
                  <a:cubicBezTo>
                    <a:pt x="6477" y="7058"/>
                    <a:pt x="10077" y="6324"/>
                    <a:pt x="12292" y="5695"/>
                  </a:cubicBezTo>
                  <a:cubicBezTo>
                    <a:pt x="14508" y="5066"/>
                    <a:pt x="15339" y="4541"/>
                    <a:pt x="16031" y="3912"/>
                  </a:cubicBezTo>
                  <a:cubicBezTo>
                    <a:pt x="16723" y="3283"/>
                    <a:pt x="17277" y="2549"/>
                    <a:pt x="17554" y="2497"/>
                  </a:cubicBezTo>
                  <a:cubicBezTo>
                    <a:pt x="17831" y="2444"/>
                    <a:pt x="17831" y="3073"/>
                    <a:pt x="17692" y="5066"/>
                  </a:cubicBezTo>
                  <a:cubicBezTo>
                    <a:pt x="17554" y="7058"/>
                    <a:pt x="17277" y="10413"/>
                    <a:pt x="16446" y="13192"/>
                  </a:cubicBezTo>
                  <a:cubicBezTo>
                    <a:pt x="15616" y="15970"/>
                    <a:pt x="14231" y="18172"/>
                    <a:pt x="12985" y="19431"/>
                  </a:cubicBezTo>
                  <a:cubicBezTo>
                    <a:pt x="11739" y="20689"/>
                    <a:pt x="10631" y="21003"/>
                    <a:pt x="8969" y="21161"/>
                  </a:cubicBezTo>
                  <a:cubicBezTo>
                    <a:pt x="7308" y="21318"/>
                    <a:pt x="5092" y="21318"/>
                    <a:pt x="3154" y="20636"/>
                  </a:cubicBezTo>
                  <a:cubicBezTo>
                    <a:pt x="1216" y="19955"/>
                    <a:pt x="-446" y="18592"/>
                    <a:pt x="108" y="17386"/>
                  </a:cubicBezTo>
                  <a:cubicBezTo>
                    <a:pt x="662" y="16180"/>
                    <a:pt x="3431" y="15132"/>
                    <a:pt x="6200" y="14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4670701" y="273049"/>
              <a:ext cx="117228" cy="169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111" fill="norm" stroke="1" extrusionOk="0">
                  <a:moveTo>
                    <a:pt x="9149" y="12644"/>
                  </a:moveTo>
                  <a:cubicBezTo>
                    <a:pt x="9521" y="11063"/>
                    <a:pt x="9894" y="9483"/>
                    <a:pt x="10266" y="7639"/>
                  </a:cubicBezTo>
                  <a:cubicBezTo>
                    <a:pt x="10638" y="5795"/>
                    <a:pt x="11011" y="3688"/>
                    <a:pt x="10266" y="2634"/>
                  </a:cubicBezTo>
                  <a:cubicBezTo>
                    <a:pt x="9521" y="1580"/>
                    <a:pt x="7659" y="1580"/>
                    <a:pt x="5797" y="2898"/>
                  </a:cubicBezTo>
                  <a:cubicBezTo>
                    <a:pt x="3935" y="4215"/>
                    <a:pt x="2073" y="6849"/>
                    <a:pt x="956" y="9746"/>
                  </a:cubicBezTo>
                  <a:cubicBezTo>
                    <a:pt x="-162" y="12644"/>
                    <a:pt x="-534" y="15805"/>
                    <a:pt x="1142" y="18044"/>
                  </a:cubicBezTo>
                  <a:cubicBezTo>
                    <a:pt x="2818" y="20283"/>
                    <a:pt x="6542" y="21600"/>
                    <a:pt x="10080" y="20941"/>
                  </a:cubicBezTo>
                  <a:cubicBezTo>
                    <a:pt x="13618" y="20283"/>
                    <a:pt x="16969" y="17649"/>
                    <a:pt x="18832" y="14356"/>
                  </a:cubicBezTo>
                  <a:cubicBezTo>
                    <a:pt x="20694" y="11063"/>
                    <a:pt x="21066" y="7112"/>
                    <a:pt x="20135" y="4610"/>
                  </a:cubicBezTo>
                  <a:cubicBezTo>
                    <a:pt x="19204" y="2107"/>
                    <a:pt x="16969" y="1054"/>
                    <a:pt x="147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4869282" y="9471"/>
              <a:ext cx="56617" cy="43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63" fill="norm" stroke="1" extrusionOk="0">
                  <a:moveTo>
                    <a:pt x="18998" y="1398"/>
                  </a:moveTo>
                  <a:cubicBezTo>
                    <a:pt x="18198" y="674"/>
                    <a:pt x="17398" y="-49"/>
                    <a:pt x="15798" y="3"/>
                  </a:cubicBezTo>
                  <a:cubicBezTo>
                    <a:pt x="14198" y="54"/>
                    <a:pt x="11798" y="881"/>
                    <a:pt x="9398" y="3310"/>
                  </a:cubicBezTo>
                  <a:cubicBezTo>
                    <a:pt x="6998" y="5739"/>
                    <a:pt x="4598" y="9769"/>
                    <a:pt x="2998" y="12663"/>
                  </a:cubicBezTo>
                  <a:cubicBezTo>
                    <a:pt x="1398" y="15557"/>
                    <a:pt x="598" y="17314"/>
                    <a:pt x="198" y="18657"/>
                  </a:cubicBezTo>
                  <a:cubicBezTo>
                    <a:pt x="-202" y="20001"/>
                    <a:pt x="-202" y="20931"/>
                    <a:pt x="2198" y="21241"/>
                  </a:cubicBezTo>
                  <a:cubicBezTo>
                    <a:pt x="4598" y="21551"/>
                    <a:pt x="9398" y="21241"/>
                    <a:pt x="12998" y="20621"/>
                  </a:cubicBezTo>
                  <a:cubicBezTo>
                    <a:pt x="16598" y="20001"/>
                    <a:pt x="18998" y="19071"/>
                    <a:pt x="21398" y="18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4798898" y="234950"/>
              <a:ext cx="1778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899998" y="1371600"/>
              <a:ext cx="31750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1000"/>
                    <a:pt x="4608" y="2000"/>
                    <a:pt x="7128" y="3950"/>
                  </a:cubicBezTo>
                  <a:cubicBezTo>
                    <a:pt x="9648" y="5900"/>
                    <a:pt x="12384" y="8800"/>
                    <a:pt x="14832" y="11900"/>
                  </a:cubicBezTo>
                  <a:cubicBezTo>
                    <a:pt x="17280" y="15000"/>
                    <a:pt x="19440" y="18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001091" y="1352550"/>
              <a:ext cx="260858" cy="54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87" fill="norm" stroke="1" extrusionOk="0">
                  <a:moveTo>
                    <a:pt x="21468" y="0"/>
                  </a:moveTo>
                  <a:cubicBezTo>
                    <a:pt x="19378" y="1591"/>
                    <a:pt x="17287" y="3181"/>
                    <a:pt x="14936" y="5400"/>
                  </a:cubicBezTo>
                  <a:cubicBezTo>
                    <a:pt x="12584" y="7619"/>
                    <a:pt x="9971" y="10465"/>
                    <a:pt x="7533" y="13019"/>
                  </a:cubicBezTo>
                  <a:cubicBezTo>
                    <a:pt x="5094" y="15572"/>
                    <a:pt x="2829" y="17833"/>
                    <a:pt x="1523" y="19256"/>
                  </a:cubicBezTo>
                  <a:cubicBezTo>
                    <a:pt x="216" y="20679"/>
                    <a:pt x="-132" y="21265"/>
                    <a:pt x="42" y="21433"/>
                  </a:cubicBezTo>
                  <a:cubicBezTo>
                    <a:pt x="216" y="21600"/>
                    <a:pt x="913" y="21349"/>
                    <a:pt x="161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534998" y="15557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538083" y="1720850"/>
              <a:ext cx="187416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31" y="0"/>
                  </a:moveTo>
                  <a:cubicBezTo>
                    <a:pt x="860" y="3600"/>
                    <a:pt x="-111" y="7200"/>
                    <a:pt x="10" y="10800"/>
                  </a:cubicBezTo>
                  <a:cubicBezTo>
                    <a:pt x="132" y="14400"/>
                    <a:pt x="1345" y="18000"/>
                    <a:pt x="5107" y="19800"/>
                  </a:cubicBezTo>
                  <a:cubicBezTo>
                    <a:pt x="8869" y="21600"/>
                    <a:pt x="15179" y="21600"/>
                    <a:pt x="214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239848" y="1397000"/>
              <a:ext cx="127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43"/>
                    <a:pt x="14400" y="8486"/>
                    <a:pt x="18000" y="12086"/>
                  </a:cubicBezTo>
                  <a:cubicBezTo>
                    <a:pt x="21600" y="15686"/>
                    <a:pt x="21600" y="186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087448" y="1394369"/>
              <a:ext cx="304801" cy="4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350" y="11918"/>
                    <a:pt x="8700" y="3818"/>
                    <a:pt x="12300" y="1118"/>
                  </a:cubicBezTo>
                  <a:cubicBezTo>
                    <a:pt x="15900" y="-1582"/>
                    <a:pt x="187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150948" y="1758950"/>
              <a:ext cx="273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9200"/>
                    <a:pt x="10716" y="16800"/>
                    <a:pt x="14316" y="13200"/>
                  </a:cubicBezTo>
                  <a:cubicBezTo>
                    <a:pt x="17916" y="9600"/>
                    <a:pt x="1975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560261" y="1383093"/>
              <a:ext cx="168538" cy="375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548" fill="norm" stroke="1" extrusionOk="0">
                  <a:moveTo>
                    <a:pt x="20974" y="2618"/>
                  </a:moveTo>
                  <a:cubicBezTo>
                    <a:pt x="20711" y="2011"/>
                    <a:pt x="20447" y="1404"/>
                    <a:pt x="19789" y="919"/>
                  </a:cubicBezTo>
                  <a:cubicBezTo>
                    <a:pt x="19130" y="433"/>
                    <a:pt x="18076" y="69"/>
                    <a:pt x="16759" y="9"/>
                  </a:cubicBezTo>
                  <a:cubicBezTo>
                    <a:pt x="15442" y="-52"/>
                    <a:pt x="13862" y="191"/>
                    <a:pt x="11359" y="1465"/>
                  </a:cubicBezTo>
                  <a:cubicBezTo>
                    <a:pt x="8857" y="2739"/>
                    <a:pt x="5433" y="5045"/>
                    <a:pt x="3062" y="7532"/>
                  </a:cubicBezTo>
                  <a:cubicBezTo>
                    <a:pt x="691" y="10020"/>
                    <a:pt x="-626" y="12690"/>
                    <a:pt x="296" y="15056"/>
                  </a:cubicBezTo>
                  <a:cubicBezTo>
                    <a:pt x="1218" y="17422"/>
                    <a:pt x="4379" y="19485"/>
                    <a:pt x="754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2798648" y="1460500"/>
              <a:ext cx="317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440"/>
                    <a:pt x="15840" y="10880"/>
                    <a:pt x="12240" y="14480"/>
                  </a:cubicBezTo>
                  <a:cubicBezTo>
                    <a:pt x="8640" y="18080"/>
                    <a:pt x="4320" y="19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2785948" y="1421270"/>
              <a:ext cx="189972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31" fill="norm" stroke="1" extrusionOk="0">
                  <a:moveTo>
                    <a:pt x="0" y="20190"/>
                  </a:moveTo>
                  <a:cubicBezTo>
                    <a:pt x="0" y="18701"/>
                    <a:pt x="0" y="17211"/>
                    <a:pt x="120" y="16094"/>
                  </a:cubicBezTo>
                  <a:cubicBezTo>
                    <a:pt x="240" y="14977"/>
                    <a:pt x="480" y="14232"/>
                    <a:pt x="1560" y="13859"/>
                  </a:cubicBezTo>
                  <a:cubicBezTo>
                    <a:pt x="2640" y="13487"/>
                    <a:pt x="4560" y="13487"/>
                    <a:pt x="6120" y="13487"/>
                  </a:cubicBezTo>
                  <a:cubicBezTo>
                    <a:pt x="7680" y="13487"/>
                    <a:pt x="8880" y="13487"/>
                    <a:pt x="10440" y="12817"/>
                  </a:cubicBezTo>
                  <a:cubicBezTo>
                    <a:pt x="12000" y="12146"/>
                    <a:pt x="13920" y="10805"/>
                    <a:pt x="15600" y="8869"/>
                  </a:cubicBezTo>
                  <a:cubicBezTo>
                    <a:pt x="17280" y="6932"/>
                    <a:pt x="18720" y="4400"/>
                    <a:pt x="19680" y="2687"/>
                  </a:cubicBezTo>
                  <a:cubicBezTo>
                    <a:pt x="20640" y="974"/>
                    <a:pt x="21120" y="80"/>
                    <a:pt x="21360" y="5"/>
                  </a:cubicBezTo>
                  <a:cubicBezTo>
                    <a:pt x="21600" y="-69"/>
                    <a:pt x="21600" y="676"/>
                    <a:pt x="21360" y="3059"/>
                  </a:cubicBezTo>
                  <a:cubicBezTo>
                    <a:pt x="21120" y="5443"/>
                    <a:pt x="20640" y="9465"/>
                    <a:pt x="20160" y="12817"/>
                  </a:cubicBezTo>
                  <a:cubicBezTo>
                    <a:pt x="19680" y="16168"/>
                    <a:pt x="19200" y="18850"/>
                    <a:pt x="1872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046298" y="1650999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109798" y="1403350"/>
              <a:ext cx="106184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5" h="21600" fill="norm" stroke="1" extrusionOk="0">
                  <a:moveTo>
                    <a:pt x="0" y="0"/>
                  </a:moveTo>
                  <a:cubicBezTo>
                    <a:pt x="6113" y="2475"/>
                    <a:pt x="12226" y="4950"/>
                    <a:pt x="16098" y="7369"/>
                  </a:cubicBezTo>
                  <a:cubicBezTo>
                    <a:pt x="19970" y="9788"/>
                    <a:pt x="21600" y="12150"/>
                    <a:pt x="19562" y="14512"/>
                  </a:cubicBezTo>
                  <a:cubicBezTo>
                    <a:pt x="17525" y="16875"/>
                    <a:pt x="11819" y="19238"/>
                    <a:pt x="6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471748" y="1593850"/>
              <a:ext cx="2413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6" y="15429"/>
                    <a:pt x="10232" y="9257"/>
                    <a:pt x="13832" y="5657"/>
                  </a:cubicBezTo>
                  <a:cubicBezTo>
                    <a:pt x="17432" y="2057"/>
                    <a:pt x="1951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3586048" y="1562100"/>
              <a:ext cx="444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6039"/>
                    <a:pt x="10286" y="12077"/>
                    <a:pt x="13886" y="15677"/>
                  </a:cubicBezTo>
                  <a:cubicBezTo>
                    <a:pt x="17486" y="19277"/>
                    <a:pt x="19543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3880265" y="1466850"/>
              <a:ext cx="4234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3763848" y="1455329"/>
              <a:ext cx="22225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16478"/>
                  </a:moveTo>
                  <a:cubicBezTo>
                    <a:pt x="617" y="10718"/>
                    <a:pt x="1234" y="4958"/>
                    <a:pt x="3909" y="2078"/>
                  </a:cubicBezTo>
                  <a:cubicBezTo>
                    <a:pt x="6583" y="-802"/>
                    <a:pt x="11314" y="-802"/>
                    <a:pt x="14606" y="2798"/>
                  </a:cubicBezTo>
                  <a:cubicBezTo>
                    <a:pt x="17897" y="6398"/>
                    <a:pt x="19749" y="13598"/>
                    <a:pt x="21600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3789248" y="1720850"/>
              <a:ext cx="2095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000"/>
                    <a:pt x="9600" y="10400"/>
                    <a:pt x="13200" y="6800"/>
                  </a:cubicBezTo>
                  <a:cubicBezTo>
                    <a:pt x="16800" y="3200"/>
                    <a:pt x="192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165268" y="1409700"/>
              <a:ext cx="11928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21355" y="758"/>
                  </a:moveTo>
                  <a:cubicBezTo>
                    <a:pt x="19839" y="379"/>
                    <a:pt x="18323" y="0"/>
                    <a:pt x="16808" y="0"/>
                  </a:cubicBezTo>
                  <a:cubicBezTo>
                    <a:pt x="15292" y="0"/>
                    <a:pt x="13776" y="379"/>
                    <a:pt x="10934" y="2400"/>
                  </a:cubicBezTo>
                  <a:cubicBezTo>
                    <a:pt x="8092" y="4421"/>
                    <a:pt x="3923" y="8084"/>
                    <a:pt x="1839" y="11242"/>
                  </a:cubicBezTo>
                  <a:cubicBezTo>
                    <a:pt x="-245" y="14400"/>
                    <a:pt x="-245" y="17053"/>
                    <a:pt x="323" y="18695"/>
                  </a:cubicBezTo>
                  <a:cubicBezTo>
                    <a:pt x="892" y="20337"/>
                    <a:pt x="2029" y="20968"/>
                    <a:pt x="3544" y="21284"/>
                  </a:cubicBezTo>
                  <a:cubicBezTo>
                    <a:pt x="5060" y="21600"/>
                    <a:pt x="6955" y="21600"/>
                    <a:pt x="88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289435" y="1447800"/>
              <a:ext cx="166585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7384" y="0"/>
                  </a:moveTo>
                  <a:cubicBezTo>
                    <a:pt x="6051" y="3046"/>
                    <a:pt x="4718" y="6092"/>
                    <a:pt x="3918" y="9277"/>
                  </a:cubicBezTo>
                  <a:cubicBezTo>
                    <a:pt x="3118" y="12462"/>
                    <a:pt x="2851" y="15785"/>
                    <a:pt x="2718" y="17792"/>
                  </a:cubicBezTo>
                  <a:cubicBezTo>
                    <a:pt x="2584" y="19800"/>
                    <a:pt x="2584" y="20492"/>
                    <a:pt x="2184" y="20423"/>
                  </a:cubicBezTo>
                  <a:cubicBezTo>
                    <a:pt x="1784" y="20354"/>
                    <a:pt x="984" y="19523"/>
                    <a:pt x="451" y="18138"/>
                  </a:cubicBezTo>
                  <a:cubicBezTo>
                    <a:pt x="-82" y="16754"/>
                    <a:pt x="-349" y="14815"/>
                    <a:pt x="851" y="13362"/>
                  </a:cubicBezTo>
                  <a:cubicBezTo>
                    <a:pt x="2051" y="11908"/>
                    <a:pt x="4718" y="10938"/>
                    <a:pt x="7784" y="9277"/>
                  </a:cubicBezTo>
                  <a:cubicBezTo>
                    <a:pt x="10851" y="7615"/>
                    <a:pt x="14318" y="5262"/>
                    <a:pt x="16718" y="3531"/>
                  </a:cubicBezTo>
                  <a:cubicBezTo>
                    <a:pt x="19118" y="1800"/>
                    <a:pt x="20451" y="692"/>
                    <a:pt x="20851" y="692"/>
                  </a:cubicBezTo>
                  <a:cubicBezTo>
                    <a:pt x="21251" y="692"/>
                    <a:pt x="20718" y="1800"/>
                    <a:pt x="19918" y="5054"/>
                  </a:cubicBezTo>
                  <a:cubicBezTo>
                    <a:pt x="19118" y="8308"/>
                    <a:pt x="18051" y="13708"/>
                    <a:pt x="17518" y="16823"/>
                  </a:cubicBezTo>
                  <a:cubicBezTo>
                    <a:pt x="16984" y="19938"/>
                    <a:pt x="16984" y="20769"/>
                    <a:pt x="169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500448" y="1671496"/>
              <a:ext cx="114301" cy="13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4685"/>
                  </a:moveTo>
                  <a:cubicBezTo>
                    <a:pt x="400" y="3049"/>
                    <a:pt x="800" y="1412"/>
                    <a:pt x="2000" y="594"/>
                  </a:cubicBezTo>
                  <a:cubicBezTo>
                    <a:pt x="3200" y="-224"/>
                    <a:pt x="5200" y="-224"/>
                    <a:pt x="7000" y="758"/>
                  </a:cubicBezTo>
                  <a:cubicBezTo>
                    <a:pt x="8800" y="1740"/>
                    <a:pt x="10400" y="3703"/>
                    <a:pt x="10600" y="6485"/>
                  </a:cubicBezTo>
                  <a:cubicBezTo>
                    <a:pt x="10800" y="9267"/>
                    <a:pt x="9600" y="12867"/>
                    <a:pt x="7800" y="15485"/>
                  </a:cubicBezTo>
                  <a:cubicBezTo>
                    <a:pt x="6000" y="18103"/>
                    <a:pt x="3600" y="19740"/>
                    <a:pt x="3600" y="20558"/>
                  </a:cubicBezTo>
                  <a:cubicBezTo>
                    <a:pt x="3600" y="21376"/>
                    <a:pt x="6000" y="21376"/>
                    <a:pt x="9400" y="20231"/>
                  </a:cubicBezTo>
                  <a:cubicBezTo>
                    <a:pt x="12800" y="19085"/>
                    <a:pt x="17200" y="16794"/>
                    <a:pt x="21600" y="14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621098" y="1435100"/>
              <a:ext cx="79102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600" fill="norm" stroke="1" extrusionOk="0">
                  <a:moveTo>
                    <a:pt x="0" y="0"/>
                  </a:moveTo>
                  <a:cubicBezTo>
                    <a:pt x="6092" y="1671"/>
                    <a:pt x="12185" y="3343"/>
                    <a:pt x="16062" y="6107"/>
                  </a:cubicBezTo>
                  <a:cubicBezTo>
                    <a:pt x="19938" y="8871"/>
                    <a:pt x="21600" y="12729"/>
                    <a:pt x="20215" y="15493"/>
                  </a:cubicBezTo>
                  <a:cubicBezTo>
                    <a:pt x="18831" y="18257"/>
                    <a:pt x="14400" y="19929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4741748" y="166370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8000"/>
                    <a:pt x="2057" y="14400"/>
                    <a:pt x="4800" y="12150"/>
                  </a:cubicBezTo>
                  <a:cubicBezTo>
                    <a:pt x="7543" y="9900"/>
                    <a:pt x="12000" y="9000"/>
                    <a:pt x="15086" y="7200"/>
                  </a:cubicBezTo>
                  <a:cubicBezTo>
                    <a:pt x="18171" y="5400"/>
                    <a:pt x="198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4809481" y="1593850"/>
              <a:ext cx="846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5529148" y="1758950"/>
              <a:ext cx="69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5960948" y="1739900"/>
              <a:ext cx="63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6214948" y="173990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6418148" y="1689099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6526098" y="1593850"/>
              <a:ext cx="317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943"/>
                    <a:pt x="0" y="7886"/>
                    <a:pt x="3600" y="11486"/>
                  </a:cubicBezTo>
                  <a:cubicBezTo>
                    <a:pt x="7200" y="15086"/>
                    <a:pt x="14400" y="18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6995998" y="1530350"/>
              <a:ext cx="127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33"/>
                    <a:pt x="14400" y="10667"/>
                    <a:pt x="18000" y="14267"/>
                  </a:cubicBezTo>
                  <a:cubicBezTo>
                    <a:pt x="21600" y="17867"/>
                    <a:pt x="21600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6868998" y="1543050"/>
              <a:ext cx="2921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5" y="16000"/>
                    <a:pt x="4070" y="10400"/>
                    <a:pt x="7670" y="6800"/>
                  </a:cubicBezTo>
                  <a:cubicBezTo>
                    <a:pt x="11270" y="3200"/>
                    <a:pt x="1643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6856298" y="1841500"/>
              <a:ext cx="260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6" y="16200"/>
                    <a:pt x="9132" y="10800"/>
                    <a:pt x="12732" y="7200"/>
                  </a:cubicBezTo>
                  <a:cubicBezTo>
                    <a:pt x="16332" y="3600"/>
                    <a:pt x="1896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7297955" y="1539737"/>
              <a:ext cx="129844" cy="37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19" fill="norm" stroke="1" extrusionOk="0">
                  <a:moveTo>
                    <a:pt x="21371" y="1999"/>
                  </a:moveTo>
                  <a:cubicBezTo>
                    <a:pt x="19281" y="1154"/>
                    <a:pt x="17190" y="310"/>
                    <a:pt x="15448" y="68"/>
                  </a:cubicBezTo>
                  <a:cubicBezTo>
                    <a:pt x="13706" y="-173"/>
                    <a:pt x="12313" y="189"/>
                    <a:pt x="9874" y="1758"/>
                  </a:cubicBezTo>
                  <a:cubicBezTo>
                    <a:pt x="7436" y="3326"/>
                    <a:pt x="3952" y="6102"/>
                    <a:pt x="2036" y="9119"/>
                  </a:cubicBezTo>
                  <a:cubicBezTo>
                    <a:pt x="119" y="12135"/>
                    <a:pt x="-229" y="15393"/>
                    <a:pt x="119" y="17566"/>
                  </a:cubicBezTo>
                  <a:cubicBezTo>
                    <a:pt x="468" y="19738"/>
                    <a:pt x="1513" y="20824"/>
                    <a:pt x="3952" y="21125"/>
                  </a:cubicBezTo>
                  <a:cubicBezTo>
                    <a:pt x="6390" y="21427"/>
                    <a:pt x="10223" y="20944"/>
                    <a:pt x="14055" y="20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478598" y="1536700"/>
              <a:ext cx="381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986"/>
                    <a:pt x="9600" y="7971"/>
                    <a:pt x="6000" y="11571"/>
                  </a:cubicBezTo>
                  <a:cubicBezTo>
                    <a:pt x="2400" y="15171"/>
                    <a:pt x="1200" y="18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441590" y="1574783"/>
              <a:ext cx="194669" cy="29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0993" fill="norm" stroke="1" extrusionOk="0">
                  <a:moveTo>
                    <a:pt x="1260" y="19168"/>
                  </a:moveTo>
                  <a:cubicBezTo>
                    <a:pt x="800" y="18255"/>
                    <a:pt x="341" y="17342"/>
                    <a:pt x="111" y="16506"/>
                  </a:cubicBezTo>
                  <a:cubicBezTo>
                    <a:pt x="-119" y="15669"/>
                    <a:pt x="-119" y="14908"/>
                    <a:pt x="1375" y="13920"/>
                  </a:cubicBezTo>
                  <a:cubicBezTo>
                    <a:pt x="2868" y="12931"/>
                    <a:pt x="5855" y="11714"/>
                    <a:pt x="9302" y="9508"/>
                  </a:cubicBezTo>
                  <a:cubicBezTo>
                    <a:pt x="12749" y="7303"/>
                    <a:pt x="16655" y="4108"/>
                    <a:pt x="18838" y="2131"/>
                  </a:cubicBezTo>
                  <a:cubicBezTo>
                    <a:pt x="21021" y="154"/>
                    <a:pt x="21481" y="-607"/>
                    <a:pt x="20907" y="534"/>
                  </a:cubicBezTo>
                  <a:cubicBezTo>
                    <a:pt x="20332" y="1675"/>
                    <a:pt x="18724" y="4717"/>
                    <a:pt x="17460" y="8444"/>
                  </a:cubicBezTo>
                  <a:cubicBezTo>
                    <a:pt x="16196" y="12170"/>
                    <a:pt x="15277" y="16582"/>
                    <a:pt x="14358" y="20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640272" y="1795004"/>
              <a:ext cx="130427" cy="11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829" fill="norm" stroke="1" extrusionOk="0">
                  <a:moveTo>
                    <a:pt x="1609" y="8324"/>
                  </a:moveTo>
                  <a:cubicBezTo>
                    <a:pt x="1609" y="10218"/>
                    <a:pt x="1609" y="12113"/>
                    <a:pt x="1261" y="14387"/>
                  </a:cubicBezTo>
                  <a:cubicBezTo>
                    <a:pt x="912" y="16661"/>
                    <a:pt x="215" y="19313"/>
                    <a:pt x="41" y="19313"/>
                  </a:cubicBezTo>
                  <a:cubicBezTo>
                    <a:pt x="-133" y="19313"/>
                    <a:pt x="215" y="16661"/>
                    <a:pt x="1609" y="13250"/>
                  </a:cubicBezTo>
                  <a:cubicBezTo>
                    <a:pt x="3002" y="9840"/>
                    <a:pt x="5441" y="5671"/>
                    <a:pt x="7532" y="3018"/>
                  </a:cubicBezTo>
                  <a:cubicBezTo>
                    <a:pt x="9622" y="366"/>
                    <a:pt x="11364" y="-771"/>
                    <a:pt x="13628" y="555"/>
                  </a:cubicBezTo>
                  <a:cubicBezTo>
                    <a:pt x="15893" y="1882"/>
                    <a:pt x="18680" y="5671"/>
                    <a:pt x="20073" y="9461"/>
                  </a:cubicBezTo>
                  <a:cubicBezTo>
                    <a:pt x="21467" y="13250"/>
                    <a:pt x="21467" y="17040"/>
                    <a:pt x="21467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7827848" y="1524000"/>
              <a:ext cx="59663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4" h="21600" fill="norm" stroke="1" extrusionOk="0">
                  <a:moveTo>
                    <a:pt x="0" y="0"/>
                  </a:moveTo>
                  <a:cubicBezTo>
                    <a:pt x="5760" y="1257"/>
                    <a:pt x="11520" y="2514"/>
                    <a:pt x="15480" y="4914"/>
                  </a:cubicBezTo>
                  <a:cubicBezTo>
                    <a:pt x="19440" y="7314"/>
                    <a:pt x="21600" y="10857"/>
                    <a:pt x="19440" y="13829"/>
                  </a:cubicBezTo>
                  <a:cubicBezTo>
                    <a:pt x="17280" y="16800"/>
                    <a:pt x="10800" y="19200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7999298" y="1968500"/>
              <a:ext cx="444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8787549" y="1631949"/>
              <a:ext cx="199423" cy="332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84" fill="norm" stroke="1" extrusionOk="0">
                  <a:moveTo>
                    <a:pt x="6730" y="0"/>
                  </a:moveTo>
                  <a:cubicBezTo>
                    <a:pt x="6048" y="4511"/>
                    <a:pt x="5366" y="9023"/>
                    <a:pt x="5138" y="12441"/>
                  </a:cubicBezTo>
                  <a:cubicBezTo>
                    <a:pt x="4911" y="15858"/>
                    <a:pt x="5138" y="18182"/>
                    <a:pt x="4911" y="19618"/>
                  </a:cubicBezTo>
                  <a:cubicBezTo>
                    <a:pt x="4684" y="21053"/>
                    <a:pt x="4002" y="21600"/>
                    <a:pt x="3320" y="21463"/>
                  </a:cubicBezTo>
                  <a:cubicBezTo>
                    <a:pt x="2637" y="21327"/>
                    <a:pt x="1955" y="20506"/>
                    <a:pt x="1387" y="19549"/>
                  </a:cubicBezTo>
                  <a:cubicBezTo>
                    <a:pt x="818" y="18592"/>
                    <a:pt x="364" y="17499"/>
                    <a:pt x="136" y="16610"/>
                  </a:cubicBezTo>
                  <a:cubicBezTo>
                    <a:pt x="-91" y="15722"/>
                    <a:pt x="-91" y="15038"/>
                    <a:pt x="591" y="14628"/>
                  </a:cubicBezTo>
                  <a:cubicBezTo>
                    <a:pt x="1273" y="14218"/>
                    <a:pt x="2637" y="14081"/>
                    <a:pt x="5252" y="12987"/>
                  </a:cubicBezTo>
                  <a:cubicBezTo>
                    <a:pt x="7867" y="11894"/>
                    <a:pt x="11732" y="9843"/>
                    <a:pt x="14574" y="7861"/>
                  </a:cubicBezTo>
                  <a:cubicBezTo>
                    <a:pt x="17416" y="5878"/>
                    <a:pt x="19235" y="3965"/>
                    <a:pt x="20258" y="2529"/>
                  </a:cubicBezTo>
                  <a:cubicBezTo>
                    <a:pt x="21282" y="1094"/>
                    <a:pt x="21509" y="137"/>
                    <a:pt x="21395" y="205"/>
                  </a:cubicBezTo>
                  <a:cubicBezTo>
                    <a:pt x="21282" y="273"/>
                    <a:pt x="20827" y="1367"/>
                    <a:pt x="20258" y="3965"/>
                  </a:cubicBezTo>
                  <a:cubicBezTo>
                    <a:pt x="19690" y="6562"/>
                    <a:pt x="19008" y="10663"/>
                    <a:pt x="18781" y="13739"/>
                  </a:cubicBezTo>
                  <a:cubicBezTo>
                    <a:pt x="18553" y="16815"/>
                    <a:pt x="18781" y="18866"/>
                    <a:pt x="19008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9047048" y="1924050"/>
              <a:ext cx="1" cy="889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9047048" y="1790700"/>
              <a:ext cx="42897" cy="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0490" fill="norm" stroke="1" extrusionOk="0">
                  <a:moveTo>
                    <a:pt x="0" y="17053"/>
                  </a:moveTo>
                  <a:cubicBezTo>
                    <a:pt x="7200" y="19326"/>
                    <a:pt x="14400" y="21600"/>
                    <a:pt x="18000" y="19895"/>
                  </a:cubicBezTo>
                  <a:cubicBezTo>
                    <a:pt x="21600" y="18189"/>
                    <a:pt x="21600" y="12505"/>
                    <a:pt x="19029" y="8526"/>
                  </a:cubicBezTo>
                  <a:cubicBezTo>
                    <a:pt x="16457" y="4547"/>
                    <a:pt x="11314" y="2274"/>
                    <a:pt x="61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9180398" y="172085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9186748" y="184785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9459798" y="1701800"/>
              <a:ext cx="190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9453448" y="15748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9466224" y="1390650"/>
              <a:ext cx="222175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28" fill="norm" stroke="1" extrusionOk="0">
                  <a:moveTo>
                    <a:pt x="9163" y="0"/>
                  </a:moveTo>
                  <a:cubicBezTo>
                    <a:pt x="8144" y="4040"/>
                    <a:pt x="7125" y="8081"/>
                    <a:pt x="6615" y="11033"/>
                  </a:cubicBezTo>
                  <a:cubicBezTo>
                    <a:pt x="6106" y="13986"/>
                    <a:pt x="6106" y="15850"/>
                    <a:pt x="6106" y="17171"/>
                  </a:cubicBezTo>
                  <a:cubicBezTo>
                    <a:pt x="6106" y="18492"/>
                    <a:pt x="6106" y="19269"/>
                    <a:pt x="6208" y="20046"/>
                  </a:cubicBezTo>
                  <a:cubicBezTo>
                    <a:pt x="6310" y="20823"/>
                    <a:pt x="6514" y="21600"/>
                    <a:pt x="6412" y="21522"/>
                  </a:cubicBezTo>
                  <a:cubicBezTo>
                    <a:pt x="6310" y="21445"/>
                    <a:pt x="5902" y="20512"/>
                    <a:pt x="5189" y="19658"/>
                  </a:cubicBezTo>
                  <a:cubicBezTo>
                    <a:pt x="4476" y="18803"/>
                    <a:pt x="3457" y="18026"/>
                    <a:pt x="2438" y="17327"/>
                  </a:cubicBezTo>
                  <a:cubicBezTo>
                    <a:pt x="1419" y="16627"/>
                    <a:pt x="400" y="16006"/>
                    <a:pt x="95" y="15306"/>
                  </a:cubicBezTo>
                  <a:cubicBezTo>
                    <a:pt x="-211" y="14607"/>
                    <a:pt x="197" y="13830"/>
                    <a:pt x="1725" y="12509"/>
                  </a:cubicBezTo>
                  <a:cubicBezTo>
                    <a:pt x="3253" y="11188"/>
                    <a:pt x="5902" y="9324"/>
                    <a:pt x="7736" y="7847"/>
                  </a:cubicBezTo>
                  <a:cubicBezTo>
                    <a:pt x="9570" y="6371"/>
                    <a:pt x="10589" y="5283"/>
                    <a:pt x="11506" y="4429"/>
                  </a:cubicBezTo>
                  <a:cubicBezTo>
                    <a:pt x="12423" y="3574"/>
                    <a:pt x="13238" y="2953"/>
                    <a:pt x="13747" y="3030"/>
                  </a:cubicBezTo>
                  <a:cubicBezTo>
                    <a:pt x="14257" y="3108"/>
                    <a:pt x="14461" y="3885"/>
                    <a:pt x="14563" y="5206"/>
                  </a:cubicBezTo>
                  <a:cubicBezTo>
                    <a:pt x="14664" y="6527"/>
                    <a:pt x="14664" y="8391"/>
                    <a:pt x="14563" y="9790"/>
                  </a:cubicBezTo>
                  <a:cubicBezTo>
                    <a:pt x="14461" y="11188"/>
                    <a:pt x="14257" y="12121"/>
                    <a:pt x="14155" y="12976"/>
                  </a:cubicBezTo>
                  <a:cubicBezTo>
                    <a:pt x="14053" y="13830"/>
                    <a:pt x="14053" y="14607"/>
                    <a:pt x="14461" y="14607"/>
                  </a:cubicBezTo>
                  <a:cubicBezTo>
                    <a:pt x="14868" y="14607"/>
                    <a:pt x="15683" y="13830"/>
                    <a:pt x="16600" y="13364"/>
                  </a:cubicBezTo>
                  <a:cubicBezTo>
                    <a:pt x="17517" y="12898"/>
                    <a:pt x="18536" y="12742"/>
                    <a:pt x="19147" y="13131"/>
                  </a:cubicBezTo>
                  <a:cubicBezTo>
                    <a:pt x="19759" y="13519"/>
                    <a:pt x="19963" y="14452"/>
                    <a:pt x="20064" y="15306"/>
                  </a:cubicBezTo>
                  <a:cubicBezTo>
                    <a:pt x="20166" y="16161"/>
                    <a:pt x="20166" y="16938"/>
                    <a:pt x="20166" y="17715"/>
                  </a:cubicBezTo>
                  <a:cubicBezTo>
                    <a:pt x="20166" y="18492"/>
                    <a:pt x="20166" y="19269"/>
                    <a:pt x="20370" y="19735"/>
                  </a:cubicBezTo>
                  <a:cubicBezTo>
                    <a:pt x="20574" y="20201"/>
                    <a:pt x="20981" y="20357"/>
                    <a:pt x="21389" y="2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9986848" y="1674702"/>
              <a:ext cx="99500" cy="403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65" fill="norm" stroke="1" extrusionOk="0">
                  <a:moveTo>
                    <a:pt x="0" y="10215"/>
                  </a:moveTo>
                  <a:cubicBezTo>
                    <a:pt x="450" y="12915"/>
                    <a:pt x="900" y="15615"/>
                    <a:pt x="1350" y="17302"/>
                  </a:cubicBezTo>
                  <a:cubicBezTo>
                    <a:pt x="1800" y="18990"/>
                    <a:pt x="2250" y="19665"/>
                    <a:pt x="2475" y="20284"/>
                  </a:cubicBezTo>
                  <a:cubicBezTo>
                    <a:pt x="2700" y="20902"/>
                    <a:pt x="2700" y="21465"/>
                    <a:pt x="2475" y="21465"/>
                  </a:cubicBezTo>
                  <a:cubicBezTo>
                    <a:pt x="2250" y="21465"/>
                    <a:pt x="1800" y="20902"/>
                    <a:pt x="1575" y="18540"/>
                  </a:cubicBezTo>
                  <a:cubicBezTo>
                    <a:pt x="1350" y="16177"/>
                    <a:pt x="1350" y="12015"/>
                    <a:pt x="1800" y="8921"/>
                  </a:cubicBezTo>
                  <a:cubicBezTo>
                    <a:pt x="2250" y="5827"/>
                    <a:pt x="3150" y="3802"/>
                    <a:pt x="4050" y="2396"/>
                  </a:cubicBezTo>
                  <a:cubicBezTo>
                    <a:pt x="4950" y="990"/>
                    <a:pt x="5850" y="202"/>
                    <a:pt x="8775" y="34"/>
                  </a:cubicBezTo>
                  <a:cubicBezTo>
                    <a:pt x="11700" y="-135"/>
                    <a:pt x="16650" y="315"/>
                    <a:pt x="19125" y="1609"/>
                  </a:cubicBezTo>
                  <a:cubicBezTo>
                    <a:pt x="21600" y="2902"/>
                    <a:pt x="21600" y="5040"/>
                    <a:pt x="20250" y="6277"/>
                  </a:cubicBezTo>
                  <a:cubicBezTo>
                    <a:pt x="18900" y="7515"/>
                    <a:pt x="16200" y="7852"/>
                    <a:pt x="13725" y="8021"/>
                  </a:cubicBezTo>
                  <a:cubicBezTo>
                    <a:pt x="11250" y="8190"/>
                    <a:pt x="9000" y="8190"/>
                    <a:pt x="7875" y="7909"/>
                  </a:cubicBezTo>
                  <a:cubicBezTo>
                    <a:pt x="6750" y="7627"/>
                    <a:pt x="6750" y="7065"/>
                    <a:pt x="6750" y="6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0118276" y="1686189"/>
              <a:ext cx="64100" cy="142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22" h="21401" fill="norm" stroke="1" extrusionOk="0">
                  <a:moveTo>
                    <a:pt x="595" y="9966"/>
                  </a:moveTo>
                  <a:cubicBezTo>
                    <a:pt x="3867" y="9966"/>
                    <a:pt x="7140" y="9966"/>
                    <a:pt x="10413" y="9172"/>
                  </a:cubicBezTo>
                  <a:cubicBezTo>
                    <a:pt x="13686" y="8377"/>
                    <a:pt x="16958" y="6789"/>
                    <a:pt x="18595" y="5201"/>
                  </a:cubicBezTo>
                  <a:cubicBezTo>
                    <a:pt x="20231" y="3613"/>
                    <a:pt x="20231" y="2025"/>
                    <a:pt x="18595" y="1072"/>
                  </a:cubicBezTo>
                  <a:cubicBezTo>
                    <a:pt x="16958" y="119"/>
                    <a:pt x="13686" y="-199"/>
                    <a:pt x="10740" y="119"/>
                  </a:cubicBezTo>
                  <a:cubicBezTo>
                    <a:pt x="7795" y="436"/>
                    <a:pt x="5176" y="1389"/>
                    <a:pt x="2886" y="4089"/>
                  </a:cubicBezTo>
                  <a:cubicBezTo>
                    <a:pt x="595" y="6789"/>
                    <a:pt x="-1369" y="11236"/>
                    <a:pt x="1249" y="14413"/>
                  </a:cubicBezTo>
                  <a:cubicBezTo>
                    <a:pt x="3867" y="17589"/>
                    <a:pt x="11067" y="19495"/>
                    <a:pt x="18267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10209098" y="1682750"/>
              <a:ext cx="11430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0"/>
                  </a:moveTo>
                  <a:cubicBezTo>
                    <a:pt x="2800" y="2160"/>
                    <a:pt x="5600" y="4320"/>
                    <a:pt x="7600" y="7560"/>
                  </a:cubicBezTo>
                  <a:cubicBezTo>
                    <a:pt x="9600" y="10800"/>
                    <a:pt x="10800" y="15120"/>
                    <a:pt x="10800" y="17820"/>
                  </a:cubicBezTo>
                  <a:cubicBezTo>
                    <a:pt x="10800" y="20520"/>
                    <a:pt x="9600" y="21600"/>
                    <a:pt x="8800" y="21465"/>
                  </a:cubicBezTo>
                  <a:cubicBezTo>
                    <a:pt x="8000" y="21330"/>
                    <a:pt x="7600" y="19980"/>
                    <a:pt x="8400" y="17010"/>
                  </a:cubicBezTo>
                  <a:cubicBezTo>
                    <a:pt x="9200" y="14040"/>
                    <a:pt x="11200" y="9450"/>
                    <a:pt x="13600" y="6615"/>
                  </a:cubicBezTo>
                  <a:cubicBezTo>
                    <a:pt x="16000" y="3780"/>
                    <a:pt x="18800" y="2700"/>
                    <a:pt x="21600" y="1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10302705" y="1668043"/>
              <a:ext cx="73211" cy="16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2" h="21016" fill="norm" stroke="1" extrusionOk="0">
                  <a:moveTo>
                    <a:pt x="17967" y="3496"/>
                  </a:moveTo>
                  <a:cubicBezTo>
                    <a:pt x="15632" y="2416"/>
                    <a:pt x="13297" y="1336"/>
                    <a:pt x="10378" y="661"/>
                  </a:cubicBezTo>
                  <a:cubicBezTo>
                    <a:pt x="7459" y="-14"/>
                    <a:pt x="3956" y="-284"/>
                    <a:pt x="1913" y="391"/>
                  </a:cubicBezTo>
                  <a:cubicBezTo>
                    <a:pt x="-130" y="1066"/>
                    <a:pt x="-714" y="2686"/>
                    <a:pt x="1037" y="4441"/>
                  </a:cubicBezTo>
                  <a:cubicBezTo>
                    <a:pt x="2789" y="6196"/>
                    <a:pt x="6875" y="8086"/>
                    <a:pt x="10378" y="9706"/>
                  </a:cubicBezTo>
                  <a:cubicBezTo>
                    <a:pt x="13881" y="11326"/>
                    <a:pt x="16800" y="12676"/>
                    <a:pt x="18551" y="14296"/>
                  </a:cubicBezTo>
                  <a:cubicBezTo>
                    <a:pt x="20302" y="15916"/>
                    <a:pt x="20886" y="17806"/>
                    <a:pt x="19135" y="19156"/>
                  </a:cubicBezTo>
                  <a:cubicBezTo>
                    <a:pt x="17383" y="20506"/>
                    <a:pt x="13297" y="21316"/>
                    <a:pt x="11254" y="20911"/>
                  </a:cubicBezTo>
                  <a:cubicBezTo>
                    <a:pt x="9210" y="20506"/>
                    <a:pt x="9210" y="18886"/>
                    <a:pt x="9210" y="17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10400541" y="1701800"/>
              <a:ext cx="81103" cy="10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11" fill="norm" stroke="1" extrusionOk="0">
                  <a:moveTo>
                    <a:pt x="11384" y="0"/>
                  </a:moveTo>
                  <a:cubicBezTo>
                    <a:pt x="8615" y="847"/>
                    <a:pt x="5845" y="1694"/>
                    <a:pt x="3630" y="4871"/>
                  </a:cubicBezTo>
                  <a:cubicBezTo>
                    <a:pt x="1415" y="8047"/>
                    <a:pt x="-247" y="13553"/>
                    <a:pt x="30" y="16941"/>
                  </a:cubicBezTo>
                  <a:cubicBezTo>
                    <a:pt x="307" y="20329"/>
                    <a:pt x="2522" y="21600"/>
                    <a:pt x="6122" y="21388"/>
                  </a:cubicBezTo>
                  <a:cubicBezTo>
                    <a:pt x="9722" y="21176"/>
                    <a:pt x="14707" y="19482"/>
                    <a:pt x="17476" y="17576"/>
                  </a:cubicBezTo>
                  <a:cubicBezTo>
                    <a:pt x="20245" y="15671"/>
                    <a:pt x="20799" y="13553"/>
                    <a:pt x="21076" y="11435"/>
                  </a:cubicBezTo>
                  <a:cubicBezTo>
                    <a:pt x="21353" y="9318"/>
                    <a:pt x="21353" y="7200"/>
                    <a:pt x="19968" y="6141"/>
                  </a:cubicBezTo>
                  <a:cubicBezTo>
                    <a:pt x="18584" y="5082"/>
                    <a:pt x="15815" y="5082"/>
                    <a:pt x="13045" y="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10494848" y="1693820"/>
              <a:ext cx="120923" cy="140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428" fill="norm" stroke="1" extrusionOk="0">
                  <a:moveTo>
                    <a:pt x="0" y="3941"/>
                  </a:moveTo>
                  <a:cubicBezTo>
                    <a:pt x="372" y="7335"/>
                    <a:pt x="745" y="10729"/>
                    <a:pt x="1303" y="13815"/>
                  </a:cubicBezTo>
                  <a:cubicBezTo>
                    <a:pt x="1862" y="16901"/>
                    <a:pt x="2607" y="19678"/>
                    <a:pt x="2979" y="20295"/>
                  </a:cubicBezTo>
                  <a:cubicBezTo>
                    <a:pt x="3352" y="20912"/>
                    <a:pt x="3352" y="19369"/>
                    <a:pt x="3910" y="16129"/>
                  </a:cubicBezTo>
                  <a:cubicBezTo>
                    <a:pt x="4469" y="12889"/>
                    <a:pt x="5586" y="7952"/>
                    <a:pt x="7634" y="4558"/>
                  </a:cubicBezTo>
                  <a:cubicBezTo>
                    <a:pt x="9683" y="1163"/>
                    <a:pt x="12662" y="-688"/>
                    <a:pt x="15455" y="238"/>
                  </a:cubicBezTo>
                  <a:cubicBezTo>
                    <a:pt x="18248" y="1163"/>
                    <a:pt x="20855" y="4866"/>
                    <a:pt x="21228" y="8569"/>
                  </a:cubicBezTo>
                  <a:cubicBezTo>
                    <a:pt x="21600" y="12272"/>
                    <a:pt x="19738" y="15975"/>
                    <a:pt x="17876" y="19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0929007" y="1716445"/>
              <a:ext cx="150042" cy="34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12" fill="norm" stroke="1" extrusionOk="0">
                  <a:moveTo>
                    <a:pt x="21266" y="4174"/>
                  </a:moveTo>
                  <a:cubicBezTo>
                    <a:pt x="20666" y="2873"/>
                    <a:pt x="20066" y="1572"/>
                    <a:pt x="17666" y="791"/>
                  </a:cubicBezTo>
                  <a:cubicBezTo>
                    <a:pt x="15266" y="10"/>
                    <a:pt x="11066" y="-250"/>
                    <a:pt x="7766" y="270"/>
                  </a:cubicBezTo>
                  <a:cubicBezTo>
                    <a:pt x="4466" y="791"/>
                    <a:pt x="2066" y="2092"/>
                    <a:pt x="866" y="3068"/>
                  </a:cubicBezTo>
                  <a:cubicBezTo>
                    <a:pt x="-334" y="4044"/>
                    <a:pt x="-334" y="4695"/>
                    <a:pt x="1166" y="5215"/>
                  </a:cubicBezTo>
                  <a:cubicBezTo>
                    <a:pt x="2666" y="5736"/>
                    <a:pt x="5666" y="6126"/>
                    <a:pt x="8366" y="5866"/>
                  </a:cubicBezTo>
                  <a:cubicBezTo>
                    <a:pt x="11066" y="5605"/>
                    <a:pt x="13466" y="4695"/>
                    <a:pt x="14966" y="3849"/>
                  </a:cubicBezTo>
                  <a:cubicBezTo>
                    <a:pt x="16466" y="3003"/>
                    <a:pt x="17066" y="2222"/>
                    <a:pt x="17216" y="2417"/>
                  </a:cubicBezTo>
                  <a:cubicBezTo>
                    <a:pt x="17366" y="2613"/>
                    <a:pt x="17066" y="3784"/>
                    <a:pt x="16916" y="6386"/>
                  </a:cubicBezTo>
                  <a:cubicBezTo>
                    <a:pt x="16766" y="8989"/>
                    <a:pt x="16766" y="13022"/>
                    <a:pt x="16616" y="15364"/>
                  </a:cubicBezTo>
                  <a:cubicBezTo>
                    <a:pt x="16466" y="17707"/>
                    <a:pt x="16166" y="18357"/>
                    <a:pt x="15566" y="19073"/>
                  </a:cubicBezTo>
                  <a:cubicBezTo>
                    <a:pt x="14966" y="19789"/>
                    <a:pt x="14066" y="20569"/>
                    <a:pt x="12866" y="20960"/>
                  </a:cubicBezTo>
                  <a:cubicBezTo>
                    <a:pt x="11666" y="21350"/>
                    <a:pt x="10166" y="21350"/>
                    <a:pt x="8516" y="20504"/>
                  </a:cubicBezTo>
                  <a:cubicBezTo>
                    <a:pt x="6866" y="19658"/>
                    <a:pt x="5066" y="17967"/>
                    <a:pt x="5366" y="15755"/>
                  </a:cubicBezTo>
                  <a:cubicBezTo>
                    <a:pt x="5666" y="13543"/>
                    <a:pt x="8066" y="10810"/>
                    <a:pt x="10466" y="8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11104713" y="1720850"/>
              <a:ext cx="75936" cy="102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903" fill="norm" stroke="1" extrusionOk="0">
                  <a:moveTo>
                    <a:pt x="21525" y="2592"/>
                  </a:moveTo>
                  <a:cubicBezTo>
                    <a:pt x="18525" y="1728"/>
                    <a:pt x="15525" y="864"/>
                    <a:pt x="12225" y="432"/>
                  </a:cubicBezTo>
                  <a:cubicBezTo>
                    <a:pt x="8925" y="0"/>
                    <a:pt x="5325" y="0"/>
                    <a:pt x="3225" y="1080"/>
                  </a:cubicBezTo>
                  <a:cubicBezTo>
                    <a:pt x="1125" y="2160"/>
                    <a:pt x="525" y="4320"/>
                    <a:pt x="225" y="6696"/>
                  </a:cubicBezTo>
                  <a:cubicBezTo>
                    <a:pt x="-75" y="9072"/>
                    <a:pt x="-75" y="11664"/>
                    <a:pt x="225" y="14040"/>
                  </a:cubicBezTo>
                  <a:cubicBezTo>
                    <a:pt x="525" y="16416"/>
                    <a:pt x="1125" y="18576"/>
                    <a:pt x="2925" y="19872"/>
                  </a:cubicBezTo>
                  <a:cubicBezTo>
                    <a:pt x="4725" y="21168"/>
                    <a:pt x="7725" y="21600"/>
                    <a:pt x="11325" y="19008"/>
                  </a:cubicBezTo>
                  <a:cubicBezTo>
                    <a:pt x="14925" y="16416"/>
                    <a:pt x="19125" y="10800"/>
                    <a:pt x="19425" y="7128"/>
                  </a:cubicBezTo>
                  <a:cubicBezTo>
                    <a:pt x="19725" y="3456"/>
                    <a:pt x="16125" y="1728"/>
                    <a:pt x="12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1237798" y="1525884"/>
              <a:ext cx="69851" cy="28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11782" y="1727"/>
                  </a:moveTo>
                  <a:cubicBezTo>
                    <a:pt x="12436" y="794"/>
                    <a:pt x="13091" y="-138"/>
                    <a:pt x="13091" y="17"/>
                  </a:cubicBezTo>
                  <a:cubicBezTo>
                    <a:pt x="13091" y="173"/>
                    <a:pt x="12436" y="1416"/>
                    <a:pt x="10145" y="3902"/>
                  </a:cubicBezTo>
                  <a:cubicBezTo>
                    <a:pt x="7855" y="6389"/>
                    <a:pt x="3927" y="10118"/>
                    <a:pt x="1964" y="12682"/>
                  </a:cubicBezTo>
                  <a:cubicBezTo>
                    <a:pt x="0" y="15246"/>
                    <a:pt x="0" y="16645"/>
                    <a:pt x="0" y="17966"/>
                  </a:cubicBezTo>
                  <a:cubicBezTo>
                    <a:pt x="0" y="19286"/>
                    <a:pt x="0" y="20530"/>
                    <a:pt x="2945" y="20996"/>
                  </a:cubicBezTo>
                  <a:cubicBezTo>
                    <a:pt x="5891" y="21462"/>
                    <a:pt x="11782" y="21151"/>
                    <a:pt x="15382" y="20452"/>
                  </a:cubicBezTo>
                  <a:cubicBezTo>
                    <a:pt x="18982" y="19753"/>
                    <a:pt x="20291" y="18665"/>
                    <a:pt x="21600" y="17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1209170" y="1670050"/>
              <a:ext cx="142929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5249" y="21600"/>
                  </a:moveTo>
                  <a:cubicBezTo>
                    <a:pt x="2708" y="21600"/>
                    <a:pt x="167" y="21600"/>
                    <a:pt x="8" y="20400"/>
                  </a:cubicBezTo>
                  <a:cubicBezTo>
                    <a:pt x="-151" y="19200"/>
                    <a:pt x="2073" y="16800"/>
                    <a:pt x="6043" y="13200"/>
                  </a:cubicBezTo>
                  <a:cubicBezTo>
                    <a:pt x="10014" y="9600"/>
                    <a:pt x="15731" y="4800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9576215" y="2138009"/>
              <a:ext cx="270934" cy="36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4894" y="483"/>
                  </a:moveTo>
                  <a:cubicBezTo>
                    <a:pt x="4725" y="4927"/>
                    <a:pt x="4556" y="9370"/>
                    <a:pt x="4472" y="12394"/>
                  </a:cubicBezTo>
                  <a:cubicBezTo>
                    <a:pt x="4387" y="15418"/>
                    <a:pt x="4387" y="17023"/>
                    <a:pt x="4556" y="18257"/>
                  </a:cubicBezTo>
                  <a:cubicBezTo>
                    <a:pt x="4725" y="19491"/>
                    <a:pt x="5062" y="20355"/>
                    <a:pt x="5653" y="20849"/>
                  </a:cubicBezTo>
                  <a:cubicBezTo>
                    <a:pt x="6244" y="21343"/>
                    <a:pt x="7087" y="21466"/>
                    <a:pt x="7678" y="21219"/>
                  </a:cubicBezTo>
                  <a:cubicBezTo>
                    <a:pt x="8269" y="20972"/>
                    <a:pt x="8606" y="20355"/>
                    <a:pt x="8184" y="18751"/>
                  </a:cubicBezTo>
                  <a:cubicBezTo>
                    <a:pt x="7762" y="17146"/>
                    <a:pt x="6581" y="14554"/>
                    <a:pt x="5316" y="12826"/>
                  </a:cubicBezTo>
                  <a:cubicBezTo>
                    <a:pt x="4050" y="11098"/>
                    <a:pt x="2700" y="10234"/>
                    <a:pt x="1687" y="9617"/>
                  </a:cubicBezTo>
                  <a:cubicBezTo>
                    <a:pt x="675" y="9000"/>
                    <a:pt x="0" y="8629"/>
                    <a:pt x="0" y="8259"/>
                  </a:cubicBezTo>
                  <a:cubicBezTo>
                    <a:pt x="0" y="7889"/>
                    <a:pt x="675" y="7519"/>
                    <a:pt x="2109" y="6469"/>
                  </a:cubicBezTo>
                  <a:cubicBezTo>
                    <a:pt x="3544" y="5420"/>
                    <a:pt x="5737" y="3692"/>
                    <a:pt x="7256" y="2520"/>
                  </a:cubicBezTo>
                  <a:cubicBezTo>
                    <a:pt x="8775" y="1347"/>
                    <a:pt x="9619" y="730"/>
                    <a:pt x="10462" y="360"/>
                  </a:cubicBezTo>
                  <a:cubicBezTo>
                    <a:pt x="11306" y="-11"/>
                    <a:pt x="12150" y="-134"/>
                    <a:pt x="12656" y="175"/>
                  </a:cubicBezTo>
                  <a:cubicBezTo>
                    <a:pt x="13162" y="483"/>
                    <a:pt x="13331" y="1224"/>
                    <a:pt x="12994" y="3569"/>
                  </a:cubicBezTo>
                  <a:cubicBezTo>
                    <a:pt x="12656" y="5914"/>
                    <a:pt x="11812" y="9864"/>
                    <a:pt x="11222" y="12147"/>
                  </a:cubicBezTo>
                  <a:cubicBezTo>
                    <a:pt x="10631" y="14431"/>
                    <a:pt x="10294" y="15048"/>
                    <a:pt x="9956" y="15048"/>
                  </a:cubicBezTo>
                  <a:cubicBezTo>
                    <a:pt x="9619" y="15048"/>
                    <a:pt x="9281" y="14431"/>
                    <a:pt x="9534" y="13505"/>
                  </a:cubicBezTo>
                  <a:cubicBezTo>
                    <a:pt x="9788" y="12579"/>
                    <a:pt x="10631" y="11345"/>
                    <a:pt x="11475" y="10604"/>
                  </a:cubicBezTo>
                  <a:cubicBezTo>
                    <a:pt x="12319" y="9864"/>
                    <a:pt x="13162" y="9617"/>
                    <a:pt x="14344" y="10234"/>
                  </a:cubicBezTo>
                  <a:cubicBezTo>
                    <a:pt x="15525" y="10851"/>
                    <a:pt x="17044" y="12332"/>
                    <a:pt x="18309" y="13505"/>
                  </a:cubicBezTo>
                  <a:cubicBezTo>
                    <a:pt x="19575" y="14677"/>
                    <a:pt x="20588" y="15541"/>
                    <a:pt x="21600" y="16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9837534" y="2287715"/>
              <a:ext cx="73115" cy="13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0613" fill="norm" stroke="1" extrusionOk="0">
                  <a:moveTo>
                    <a:pt x="6506" y="13480"/>
                  </a:moveTo>
                  <a:cubicBezTo>
                    <a:pt x="6506" y="11844"/>
                    <a:pt x="6506" y="10208"/>
                    <a:pt x="8048" y="8571"/>
                  </a:cubicBezTo>
                  <a:cubicBezTo>
                    <a:pt x="9591" y="6935"/>
                    <a:pt x="12677" y="5299"/>
                    <a:pt x="14528" y="3662"/>
                  </a:cubicBezTo>
                  <a:cubicBezTo>
                    <a:pt x="16380" y="2026"/>
                    <a:pt x="16997" y="390"/>
                    <a:pt x="15454" y="62"/>
                  </a:cubicBezTo>
                  <a:cubicBezTo>
                    <a:pt x="13911" y="-265"/>
                    <a:pt x="10208" y="717"/>
                    <a:pt x="6814" y="2680"/>
                  </a:cubicBezTo>
                  <a:cubicBezTo>
                    <a:pt x="3420" y="4644"/>
                    <a:pt x="334" y="7590"/>
                    <a:pt x="26" y="11026"/>
                  </a:cubicBezTo>
                  <a:cubicBezTo>
                    <a:pt x="-283" y="14462"/>
                    <a:pt x="2186" y="18390"/>
                    <a:pt x="6197" y="19862"/>
                  </a:cubicBezTo>
                  <a:cubicBezTo>
                    <a:pt x="10208" y="21335"/>
                    <a:pt x="15763" y="20353"/>
                    <a:pt x="21317" y="1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9967798" y="23304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9967798" y="2254250"/>
              <a:ext cx="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9993198" y="2247900"/>
              <a:ext cx="88901" cy="187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1456"/>
                  </a:moveTo>
                  <a:cubicBezTo>
                    <a:pt x="2571" y="1213"/>
                    <a:pt x="5143" y="971"/>
                    <a:pt x="7200" y="1335"/>
                  </a:cubicBezTo>
                  <a:cubicBezTo>
                    <a:pt x="9257" y="1699"/>
                    <a:pt x="10800" y="2670"/>
                    <a:pt x="12600" y="5825"/>
                  </a:cubicBezTo>
                  <a:cubicBezTo>
                    <a:pt x="14400" y="8980"/>
                    <a:pt x="16457" y="14319"/>
                    <a:pt x="16714" y="17474"/>
                  </a:cubicBezTo>
                  <a:cubicBezTo>
                    <a:pt x="16971" y="20629"/>
                    <a:pt x="15429" y="21600"/>
                    <a:pt x="13886" y="21479"/>
                  </a:cubicBezTo>
                  <a:cubicBezTo>
                    <a:pt x="12343" y="21357"/>
                    <a:pt x="10800" y="20144"/>
                    <a:pt x="10800" y="17110"/>
                  </a:cubicBezTo>
                  <a:cubicBezTo>
                    <a:pt x="10800" y="14076"/>
                    <a:pt x="12343" y="9222"/>
                    <a:pt x="14400" y="6067"/>
                  </a:cubicBezTo>
                  <a:cubicBezTo>
                    <a:pt x="16457" y="2912"/>
                    <a:pt x="19029" y="1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0333511" y="2173816"/>
              <a:ext cx="123238" cy="340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10332" y="3891"/>
                  </a:moveTo>
                  <a:cubicBezTo>
                    <a:pt x="10332" y="3220"/>
                    <a:pt x="10332" y="2549"/>
                    <a:pt x="10515" y="1744"/>
                  </a:cubicBezTo>
                  <a:cubicBezTo>
                    <a:pt x="10698" y="939"/>
                    <a:pt x="11064" y="0"/>
                    <a:pt x="11247" y="0"/>
                  </a:cubicBezTo>
                  <a:cubicBezTo>
                    <a:pt x="11430" y="0"/>
                    <a:pt x="11430" y="939"/>
                    <a:pt x="10698" y="3421"/>
                  </a:cubicBezTo>
                  <a:cubicBezTo>
                    <a:pt x="9966" y="5903"/>
                    <a:pt x="8501" y="9928"/>
                    <a:pt x="7220" y="12812"/>
                  </a:cubicBezTo>
                  <a:cubicBezTo>
                    <a:pt x="5939" y="15697"/>
                    <a:pt x="4840" y="17441"/>
                    <a:pt x="3742" y="18716"/>
                  </a:cubicBezTo>
                  <a:cubicBezTo>
                    <a:pt x="2644" y="19990"/>
                    <a:pt x="1546" y="20795"/>
                    <a:pt x="813" y="20795"/>
                  </a:cubicBezTo>
                  <a:cubicBezTo>
                    <a:pt x="81" y="20795"/>
                    <a:pt x="-285" y="19990"/>
                    <a:pt x="264" y="18648"/>
                  </a:cubicBezTo>
                  <a:cubicBezTo>
                    <a:pt x="813" y="17307"/>
                    <a:pt x="2278" y="15429"/>
                    <a:pt x="4291" y="14221"/>
                  </a:cubicBezTo>
                  <a:cubicBezTo>
                    <a:pt x="6305" y="13014"/>
                    <a:pt x="8868" y="12477"/>
                    <a:pt x="10698" y="12477"/>
                  </a:cubicBezTo>
                  <a:cubicBezTo>
                    <a:pt x="12529" y="12477"/>
                    <a:pt x="13627" y="13014"/>
                    <a:pt x="15274" y="14624"/>
                  </a:cubicBezTo>
                  <a:cubicBezTo>
                    <a:pt x="16922" y="16234"/>
                    <a:pt x="19118" y="18917"/>
                    <a:pt x="21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0466008" y="2131925"/>
              <a:ext cx="206641" cy="374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40" fill="norm" stroke="1" extrusionOk="0">
                  <a:moveTo>
                    <a:pt x="6309" y="15215"/>
                  </a:moveTo>
                  <a:cubicBezTo>
                    <a:pt x="6309" y="14615"/>
                    <a:pt x="6309" y="14015"/>
                    <a:pt x="5758" y="13655"/>
                  </a:cubicBezTo>
                  <a:cubicBezTo>
                    <a:pt x="5207" y="13295"/>
                    <a:pt x="4105" y="13175"/>
                    <a:pt x="3223" y="13355"/>
                  </a:cubicBezTo>
                  <a:cubicBezTo>
                    <a:pt x="2341" y="13535"/>
                    <a:pt x="1680" y="14015"/>
                    <a:pt x="1129" y="14675"/>
                  </a:cubicBezTo>
                  <a:cubicBezTo>
                    <a:pt x="578" y="15335"/>
                    <a:pt x="137" y="16175"/>
                    <a:pt x="27" y="16955"/>
                  </a:cubicBezTo>
                  <a:cubicBezTo>
                    <a:pt x="-83" y="17735"/>
                    <a:pt x="137" y="18455"/>
                    <a:pt x="688" y="18455"/>
                  </a:cubicBezTo>
                  <a:cubicBezTo>
                    <a:pt x="1239" y="18455"/>
                    <a:pt x="2121" y="17735"/>
                    <a:pt x="2782" y="17735"/>
                  </a:cubicBezTo>
                  <a:cubicBezTo>
                    <a:pt x="3444" y="17735"/>
                    <a:pt x="3884" y="18455"/>
                    <a:pt x="4656" y="18935"/>
                  </a:cubicBezTo>
                  <a:cubicBezTo>
                    <a:pt x="5427" y="19415"/>
                    <a:pt x="6529" y="19655"/>
                    <a:pt x="7521" y="19595"/>
                  </a:cubicBezTo>
                  <a:cubicBezTo>
                    <a:pt x="8513" y="19535"/>
                    <a:pt x="9395" y="19175"/>
                    <a:pt x="10717" y="17555"/>
                  </a:cubicBezTo>
                  <a:cubicBezTo>
                    <a:pt x="12039" y="15935"/>
                    <a:pt x="13803" y="13055"/>
                    <a:pt x="15456" y="10235"/>
                  </a:cubicBezTo>
                  <a:cubicBezTo>
                    <a:pt x="17109" y="7415"/>
                    <a:pt x="18652" y="4655"/>
                    <a:pt x="19423" y="2855"/>
                  </a:cubicBezTo>
                  <a:cubicBezTo>
                    <a:pt x="20195" y="1055"/>
                    <a:pt x="20195" y="215"/>
                    <a:pt x="19864" y="35"/>
                  </a:cubicBezTo>
                  <a:cubicBezTo>
                    <a:pt x="19533" y="-145"/>
                    <a:pt x="18872" y="335"/>
                    <a:pt x="17770" y="2315"/>
                  </a:cubicBezTo>
                  <a:cubicBezTo>
                    <a:pt x="16668" y="4295"/>
                    <a:pt x="15125" y="7775"/>
                    <a:pt x="14244" y="10655"/>
                  </a:cubicBezTo>
                  <a:cubicBezTo>
                    <a:pt x="13362" y="13535"/>
                    <a:pt x="13141" y="15815"/>
                    <a:pt x="13582" y="17555"/>
                  </a:cubicBezTo>
                  <a:cubicBezTo>
                    <a:pt x="14023" y="19295"/>
                    <a:pt x="15125" y="20495"/>
                    <a:pt x="16227" y="20975"/>
                  </a:cubicBezTo>
                  <a:cubicBezTo>
                    <a:pt x="17329" y="21455"/>
                    <a:pt x="18431" y="21215"/>
                    <a:pt x="19313" y="20795"/>
                  </a:cubicBezTo>
                  <a:cubicBezTo>
                    <a:pt x="20195" y="20375"/>
                    <a:pt x="20856" y="19775"/>
                    <a:pt x="21517" y="19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0551998" y="2317750"/>
              <a:ext cx="152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6457"/>
                    <a:pt x="1200" y="11314"/>
                    <a:pt x="4800" y="7714"/>
                  </a:cubicBezTo>
                  <a:cubicBezTo>
                    <a:pt x="8400" y="4114"/>
                    <a:pt x="15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1035324" y="2184400"/>
              <a:ext cx="108748" cy="38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555" fill="norm" stroke="1" extrusionOk="0">
                  <a:moveTo>
                    <a:pt x="4751" y="0"/>
                  </a:moveTo>
                  <a:cubicBezTo>
                    <a:pt x="4751" y="4080"/>
                    <a:pt x="4751" y="8160"/>
                    <a:pt x="4343" y="11400"/>
                  </a:cubicBezTo>
                  <a:cubicBezTo>
                    <a:pt x="3935" y="14640"/>
                    <a:pt x="3120" y="17040"/>
                    <a:pt x="2305" y="18540"/>
                  </a:cubicBezTo>
                  <a:cubicBezTo>
                    <a:pt x="1490" y="20040"/>
                    <a:pt x="675" y="20640"/>
                    <a:pt x="268" y="20400"/>
                  </a:cubicBezTo>
                  <a:cubicBezTo>
                    <a:pt x="-140" y="20160"/>
                    <a:pt x="-140" y="19080"/>
                    <a:pt x="675" y="17580"/>
                  </a:cubicBezTo>
                  <a:cubicBezTo>
                    <a:pt x="1490" y="16080"/>
                    <a:pt x="3120" y="14160"/>
                    <a:pt x="4547" y="12900"/>
                  </a:cubicBezTo>
                  <a:cubicBezTo>
                    <a:pt x="5973" y="11640"/>
                    <a:pt x="7196" y="11040"/>
                    <a:pt x="8826" y="10680"/>
                  </a:cubicBezTo>
                  <a:cubicBezTo>
                    <a:pt x="10456" y="10320"/>
                    <a:pt x="12494" y="10200"/>
                    <a:pt x="14532" y="10560"/>
                  </a:cubicBezTo>
                  <a:cubicBezTo>
                    <a:pt x="16569" y="10920"/>
                    <a:pt x="18607" y="11760"/>
                    <a:pt x="19830" y="13020"/>
                  </a:cubicBezTo>
                  <a:cubicBezTo>
                    <a:pt x="21052" y="14280"/>
                    <a:pt x="21460" y="15960"/>
                    <a:pt x="20034" y="17280"/>
                  </a:cubicBezTo>
                  <a:cubicBezTo>
                    <a:pt x="18607" y="18600"/>
                    <a:pt x="15347" y="19560"/>
                    <a:pt x="12494" y="20220"/>
                  </a:cubicBezTo>
                  <a:cubicBezTo>
                    <a:pt x="9641" y="20880"/>
                    <a:pt x="7196" y="21240"/>
                    <a:pt x="4954" y="21420"/>
                  </a:cubicBezTo>
                  <a:cubicBezTo>
                    <a:pt x="2713" y="21600"/>
                    <a:pt x="675" y="21600"/>
                    <a:pt x="675" y="21420"/>
                  </a:cubicBezTo>
                  <a:cubicBezTo>
                    <a:pt x="675" y="21240"/>
                    <a:pt x="2713" y="20880"/>
                    <a:pt x="4751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1175092" y="2398777"/>
              <a:ext cx="151607" cy="14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193" fill="norm" stroke="1" extrusionOk="0">
                  <a:moveTo>
                    <a:pt x="14287" y="4993"/>
                  </a:moveTo>
                  <a:cubicBezTo>
                    <a:pt x="13687" y="3405"/>
                    <a:pt x="13087" y="1817"/>
                    <a:pt x="12037" y="864"/>
                  </a:cubicBezTo>
                  <a:cubicBezTo>
                    <a:pt x="10987" y="-89"/>
                    <a:pt x="9487" y="-407"/>
                    <a:pt x="7687" y="705"/>
                  </a:cubicBezTo>
                  <a:cubicBezTo>
                    <a:pt x="5887" y="1817"/>
                    <a:pt x="3787" y="4358"/>
                    <a:pt x="2437" y="6581"/>
                  </a:cubicBezTo>
                  <a:cubicBezTo>
                    <a:pt x="1087" y="8805"/>
                    <a:pt x="487" y="10711"/>
                    <a:pt x="187" y="12458"/>
                  </a:cubicBezTo>
                  <a:cubicBezTo>
                    <a:pt x="-113" y="14205"/>
                    <a:pt x="-113" y="15793"/>
                    <a:pt x="637" y="16746"/>
                  </a:cubicBezTo>
                  <a:cubicBezTo>
                    <a:pt x="1387" y="17699"/>
                    <a:pt x="2887" y="18017"/>
                    <a:pt x="5437" y="16111"/>
                  </a:cubicBezTo>
                  <a:cubicBezTo>
                    <a:pt x="7987" y="14205"/>
                    <a:pt x="11587" y="10075"/>
                    <a:pt x="13837" y="7375"/>
                  </a:cubicBezTo>
                  <a:cubicBezTo>
                    <a:pt x="16087" y="4675"/>
                    <a:pt x="16987" y="3405"/>
                    <a:pt x="17287" y="3564"/>
                  </a:cubicBezTo>
                  <a:cubicBezTo>
                    <a:pt x="17587" y="3722"/>
                    <a:pt x="17287" y="5311"/>
                    <a:pt x="16987" y="7852"/>
                  </a:cubicBezTo>
                  <a:cubicBezTo>
                    <a:pt x="16687" y="10393"/>
                    <a:pt x="16387" y="13887"/>
                    <a:pt x="17137" y="16269"/>
                  </a:cubicBezTo>
                  <a:cubicBezTo>
                    <a:pt x="17887" y="18652"/>
                    <a:pt x="19687" y="19922"/>
                    <a:pt x="21487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1372145" y="2379008"/>
              <a:ext cx="94254" cy="16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0941" fill="norm" stroke="1" extrusionOk="0">
                  <a:moveTo>
                    <a:pt x="19934" y="2751"/>
                  </a:moveTo>
                  <a:cubicBezTo>
                    <a:pt x="18014" y="1657"/>
                    <a:pt x="16094" y="563"/>
                    <a:pt x="13934" y="153"/>
                  </a:cubicBezTo>
                  <a:cubicBezTo>
                    <a:pt x="11774" y="-257"/>
                    <a:pt x="9374" y="16"/>
                    <a:pt x="6494" y="2751"/>
                  </a:cubicBezTo>
                  <a:cubicBezTo>
                    <a:pt x="3614" y="5485"/>
                    <a:pt x="254" y="10680"/>
                    <a:pt x="14" y="14371"/>
                  </a:cubicBezTo>
                  <a:cubicBezTo>
                    <a:pt x="-226" y="18062"/>
                    <a:pt x="2654" y="20249"/>
                    <a:pt x="6734" y="20796"/>
                  </a:cubicBezTo>
                  <a:cubicBezTo>
                    <a:pt x="10814" y="21343"/>
                    <a:pt x="16094" y="20249"/>
                    <a:pt x="21374" y="19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1523548" y="2184399"/>
              <a:ext cx="444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895"/>
                    <a:pt x="13371" y="3789"/>
                    <a:pt x="10286" y="6442"/>
                  </a:cubicBezTo>
                  <a:cubicBezTo>
                    <a:pt x="7200" y="9095"/>
                    <a:pt x="5143" y="12505"/>
                    <a:pt x="3600" y="15158"/>
                  </a:cubicBezTo>
                  <a:cubicBezTo>
                    <a:pt x="2057" y="17811"/>
                    <a:pt x="1029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1551329" y="2368550"/>
              <a:ext cx="9287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19620" y="0"/>
                  </a:moveTo>
                  <a:cubicBezTo>
                    <a:pt x="17220" y="0"/>
                    <a:pt x="14820" y="0"/>
                    <a:pt x="11460" y="2127"/>
                  </a:cubicBezTo>
                  <a:cubicBezTo>
                    <a:pt x="8100" y="4255"/>
                    <a:pt x="3780" y="8509"/>
                    <a:pt x="1620" y="11455"/>
                  </a:cubicBezTo>
                  <a:cubicBezTo>
                    <a:pt x="-540" y="14400"/>
                    <a:pt x="-540" y="16036"/>
                    <a:pt x="1620" y="17509"/>
                  </a:cubicBezTo>
                  <a:cubicBezTo>
                    <a:pt x="3780" y="18982"/>
                    <a:pt x="8100" y="20291"/>
                    <a:pt x="11700" y="20945"/>
                  </a:cubicBezTo>
                  <a:cubicBezTo>
                    <a:pt x="15300" y="21600"/>
                    <a:pt x="18180" y="21600"/>
                    <a:pt x="210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26474" y="1236998"/>
              <a:ext cx="316325" cy="68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17" fill="norm" stroke="1" extrusionOk="0">
                  <a:moveTo>
                    <a:pt x="21377" y="1619"/>
                  </a:moveTo>
                  <a:cubicBezTo>
                    <a:pt x="21377" y="1290"/>
                    <a:pt x="21377" y="961"/>
                    <a:pt x="21091" y="697"/>
                  </a:cubicBezTo>
                  <a:cubicBezTo>
                    <a:pt x="20805" y="434"/>
                    <a:pt x="20233" y="236"/>
                    <a:pt x="18945" y="105"/>
                  </a:cubicBezTo>
                  <a:cubicBezTo>
                    <a:pt x="17658" y="-27"/>
                    <a:pt x="15655" y="-93"/>
                    <a:pt x="13509" y="269"/>
                  </a:cubicBezTo>
                  <a:cubicBezTo>
                    <a:pt x="11364" y="631"/>
                    <a:pt x="9075" y="1422"/>
                    <a:pt x="7287" y="2706"/>
                  </a:cubicBezTo>
                  <a:cubicBezTo>
                    <a:pt x="5499" y="3990"/>
                    <a:pt x="4211" y="5768"/>
                    <a:pt x="3139" y="7678"/>
                  </a:cubicBezTo>
                  <a:cubicBezTo>
                    <a:pt x="2066" y="9587"/>
                    <a:pt x="1207" y="11629"/>
                    <a:pt x="635" y="13506"/>
                  </a:cubicBezTo>
                  <a:cubicBezTo>
                    <a:pt x="63" y="15383"/>
                    <a:pt x="-223" y="17095"/>
                    <a:pt x="206" y="18445"/>
                  </a:cubicBezTo>
                  <a:cubicBezTo>
                    <a:pt x="635" y="19795"/>
                    <a:pt x="1780" y="20783"/>
                    <a:pt x="3639" y="21145"/>
                  </a:cubicBezTo>
                  <a:cubicBezTo>
                    <a:pt x="5499" y="21507"/>
                    <a:pt x="8074" y="21244"/>
                    <a:pt x="10434" y="20848"/>
                  </a:cubicBezTo>
                  <a:cubicBezTo>
                    <a:pt x="12794" y="20453"/>
                    <a:pt x="14940" y="19927"/>
                    <a:pt x="17086" y="19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88798" y="1600200"/>
              <a:ext cx="1651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6200"/>
                    <a:pt x="11631" y="10800"/>
                    <a:pt x="15231" y="7200"/>
                  </a:cubicBezTo>
                  <a:cubicBezTo>
                    <a:pt x="18831" y="3600"/>
                    <a:pt x="2021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487248" y="1144549"/>
              <a:ext cx="361951" cy="873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21600" y="1052"/>
                  </a:moveTo>
                  <a:cubicBezTo>
                    <a:pt x="20463" y="637"/>
                    <a:pt x="19326" y="222"/>
                    <a:pt x="17495" y="66"/>
                  </a:cubicBezTo>
                  <a:cubicBezTo>
                    <a:pt x="15663" y="-90"/>
                    <a:pt x="13137" y="14"/>
                    <a:pt x="10800" y="559"/>
                  </a:cubicBezTo>
                  <a:cubicBezTo>
                    <a:pt x="8463" y="1104"/>
                    <a:pt x="6316" y="2091"/>
                    <a:pt x="5053" y="3441"/>
                  </a:cubicBezTo>
                  <a:cubicBezTo>
                    <a:pt x="3789" y="4791"/>
                    <a:pt x="3411" y="6504"/>
                    <a:pt x="3032" y="8322"/>
                  </a:cubicBezTo>
                  <a:cubicBezTo>
                    <a:pt x="2653" y="10139"/>
                    <a:pt x="2274" y="12060"/>
                    <a:pt x="1768" y="13981"/>
                  </a:cubicBezTo>
                  <a:cubicBezTo>
                    <a:pt x="1263" y="15902"/>
                    <a:pt x="632" y="17823"/>
                    <a:pt x="316" y="18914"/>
                  </a:cubicBezTo>
                  <a:cubicBezTo>
                    <a:pt x="0" y="20004"/>
                    <a:pt x="0" y="20264"/>
                    <a:pt x="0" y="20523"/>
                  </a:cubicBezTo>
                  <a:cubicBezTo>
                    <a:pt x="0" y="20783"/>
                    <a:pt x="0" y="21043"/>
                    <a:pt x="316" y="21224"/>
                  </a:cubicBezTo>
                  <a:cubicBezTo>
                    <a:pt x="632" y="21406"/>
                    <a:pt x="1263" y="21510"/>
                    <a:pt x="3284" y="21328"/>
                  </a:cubicBezTo>
                  <a:cubicBezTo>
                    <a:pt x="5305" y="21147"/>
                    <a:pt x="8716" y="20679"/>
                    <a:pt x="12126" y="202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242898" y="1143505"/>
              <a:ext cx="186092" cy="86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87" fill="norm" stroke="1" extrusionOk="0">
                  <a:moveTo>
                    <a:pt x="0" y="940"/>
                  </a:moveTo>
                  <a:cubicBezTo>
                    <a:pt x="4611" y="675"/>
                    <a:pt x="9222" y="411"/>
                    <a:pt x="12135" y="252"/>
                  </a:cubicBezTo>
                  <a:cubicBezTo>
                    <a:pt x="15047" y="93"/>
                    <a:pt x="16261" y="40"/>
                    <a:pt x="17474" y="13"/>
                  </a:cubicBezTo>
                  <a:cubicBezTo>
                    <a:pt x="18688" y="-13"/>
                    <a:pt x="19901" y="-13"/>
                    <a:pt x="20629" y="119"/>
                  </a:cubicBezTo>
                  <a:cubicBezTo>
                    <a:pt x="21357" y="252"/>
                    <a:pt x="21600" y="516"/>
                    <a:pt x="20993" y="1363"/>
                  </a:cubicBezTo>
                  <a:cubicBezTo>
                    <a:pt x="20387" y="2211"/>
                    <a:pt x="18930" y="3640"/>
                    <a:pt x="17838" y="5122"/>
                  </a:cubicBezTo>
                  <a:cubicBezTo>
                    <a:pt x="16746" y="6605"/>
                    <a:pt x="16018" y="8140"/>
                    <a:pt x="15654" y="9993"/>
                  </a:cubicBezTo>
                  <a:cubicBezTo>
                    <a:pt x="15290" y="11846"/>
                    <a:pt x="15290" y="14016"/>
                    <a:pt x="15775" y="15605"/>
                  </a:cubicBezTo>
                  <a:cubicBezTo>
                    <a:pt x="16261" y="17193"/>
                    <a:pt x="17231" y="18199"/>
                    <a:pt x="17110" y="19019"/>
                  </a:cubicBezTo>
                  <a:cubicBezTo>
                    <a:pt x="16989" y="19840"/>
                    <a:pt x="15775" y="20475"/>
                    <a:pt x="13470" y="20872"/>
                  </a:cubicBezTo>
                  <a:cubicBezTo>
                    <a:pt x="11164" y="21269"/>
                    <a:pt x="7766" y="21428"/>
                    <a:pt x="4369" y="215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802549" y="1254782"/>
              <a:ext cx="196000" cy="55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74" fill="norm" stroke="1" extrusionOk="0">
                  <a:moveTo>
                    <a:pt x="20810" y="1329"/>
                  </a:moveTo>
                  <a:cubicBezTo>
                    <a:pt x="20346" y="919"/>
                    <a:pt x="19881" y="508"/>
                    <a:pt x="19068" y="262"/>
                  </a:cubicBezTo>
                  <a:cubicBezTo>
                    <a:pt x="18255" y="15"/>
                    <a:pt x="17094" y="-67"/>
                    <a:pt x="15352" y="56"/>
                  </a:cubicBezTo>
                  <a:cubicBezTo>
                    <a:pt x="13610" y="179"/>
                    <a:pt x="11288" y="508"/>
                    <a:pt x="8849" y="1452"/>
                  </a:cubicBezTo>
                  <a:cubicBezTo>
                    <a:pt x="6410" y="2397"/>
                    <a:pt x="3855" y="3957"/>
                    <a:pt x="2346" y="5928"/>
                  </a:cubicBezTo>
                  <a:cubicBezTo>
                    <a:pt x="836" y="7900"/>
                    <a:pt x="372" y="10281"/>
                    <a:pt x="139" y="12581"/>
                  </a:cubicBezTo>
                  <a:cubicBezTo>
                    <a:pt x="-93" y="14881"/>
                    <a:pt x="-93" y="17098"/>
                    <a:pt x="604" y="18576"/>
                  </a:cubicBezTo>
                  <a:cubicBezTo>
                    <a:pt x="1301" y="20055"/>
                    <a:pt x="2694" y="20794"/>
                    <a:pt x="5249" y="21163"/>
                  </a:cubicBezTo>
                  <a:cubicBezTo>
                    <a:pt x="7804" y="21533"/>
                    <a:pt x="11520" y="21533"/>
                    <a:pt x="14423" y="21369"/>
                  </a:cubicBezTo>
                  <a:cubicBezTo>
                    <a:pt x="17326" y="21204"/>
                    <a:pt x="19417" y="20876"/>
                    <a:pt x="21507" y="20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801698" y="1549400"/>
              <a:ext cx="152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005540" y="1179973"/>
              <a:ext cx="266059" cy="73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81" fill="norm" stroke="1" extrusionOk="0">
                  <a:moveTo>
                    <a:pt x="21548" y="407"/>
                  </a:moveTo>
                  <a:cubicBezTo>
                    <a:pt x="18977" y="158"/>
                    <a:pt x="16405" y="-91"/>
                    <a:pt x="14434" y="33"/>
                  </a:cubicBezTo>
                  <a:cubicBezTo>
                    <a:pt x="12462" y="158"/>
                    <a:pt x="11091" y="656"/>
                    <a:pt x="9891" y="1590"/>
                  </a:cubicBezTo>
                  <a:cubicBezTo>
                    <a:pt x="8691" y="2523"/>
                    <a:pt x="7662" y="3893"/>
                    <a:pt x="6719" y="5605"/>
                  </a:cubicBezTo>
                  <a:cubicBezTo>
                    <a:pt x="5777" y="7316"/>
                    <a:pt x="4919" y="9371"/>
                    <a:pt x="3977" y="11363"/>
                  </a:cubicBezTo>
                  <a:cubicBezTo>
                    <a:pt x="3034" y="13355"/>
                    <a:pt x="2005" y="15284"/>
                    <a:pt x="1319" y="16685"/>
                  </a:cubicBezTo>
                  <a:cubicBezTo>
                    <a:pt x="634" y="18085"/>
                    <a:pt x="291" y="18957"/>
                    <a:pt x="119" y="19579"/>
                  </a:cubicBezTo>
                  <a:cubicBezTo>
                    <a:pt x="-52" y="20202"/>
                    <a:pt x="-52" y="20575"/>
                    <a:pt x="205" y="20887"/>
                  </a:cubicBezTo>
                  <a:cubicBezTo>
                    <a:pt x="462" y="21198"/>
                    <a:pt x="977" y="21447"/>
                    <a:pt x="3805" y="21478"/>
                  </a:cubicBezTo>
                  <a:cubicBezTo>
                    <a:pt x="6634" y="21509"/>
                    <a:pt x="11777" y="21322"/>
                    <a:pt x="16919" y="21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7789748" y="1348023"/>
              <a:ext cx="354155" cy="83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09" fill="norm" stroke="1" extrusionOk="0">
                  <a:moveTo>
                    <a:pt x="10800" y="1744"/>
                  </a:moveTo>
                  <a:cubicBezTo>
                    <a:pt x="11057" y="1473"/>
                    <a:pt x="11314" y="1201"/>
                    <a:pt x="12793" y="903"/>
                  </a:cubicBezTo>
                  <a:cubicBezTo>
                    <a:pt x="14271" y="604"/>
                    <a:pt x="16971" y="279"/>
                    <a:pt x="18643" y="116"/>
                  </a:cubicBezTo>
                  <a:cubicBezTo>
                    <a:pt x="20314" y="-47"/>
                    <a:pt x="20957" y="-47"/>
                    <a:pt x="21279" y="170"/>
                  </a:cubicBezTo>
                  <a:cubicBezTo>
                    <a:pt x="21600" y="387"/>
                    <a:pt x="21600" y="821"/>
                    <a:pt x="21214" y="1717"/>
                  </a:cubicBezTo>
                  <a:cubicBezTo>
                    <a:pt x="20829" y="2612"/>
                    <a:pt x="20057" y="3969"/>
                    <a:pt x="19029" y="5651"/>
                  </a:cubicBezTo>
                  <a:cubicBezTo>
                    <a:pt x="18000" y="7334"/>
                    <a:pt x="16714" y="9342"/>
                    <a:pt x="15557" y="11350"/>
                  </a:cubicBezTo>
                  <a:cubicBezTo>
                    <a:pt x="14400" y="13358"/>
                    <a:pt x="13371" y="15366"/>
                    <a:pt x="12793" y="16913"/>
                  </a:cubicBezTo>
                  <a:cubicBezTo>
                    <a:pt x="12214" y="18460"/>
                    <a:pt x="12086" y="19545"/>
                    <a:pt x="12021" y="20223"/>
                  </a:cubicBezTo>
                  <a:cubicBezTo>
                    <a:pt x="11957" y="20902"/>
                    <a:pt x="11957" y="21173"/>
                    <a:pt x="11636" y="21336"/>
                  </a:cubicBezTo>
                  <a:cubicBezTo>
                    <a:pt x="11314" y="21499"/>
                    <a:pt x="10671" y="21553"/>
                    <a:pt x="8679" y="21472"/>
                  </a:cubicBezTo>
                  <a:cubicBezTo>
                    <a:pt x="6686" y="21390"/>
                    <a:pt x="3343" y="21173"/>
                    <a:pt x="0" y="209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579448" y="2838449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566748" y="3028949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106240" y="2743199"/>
              <a:ext cx="463809" cy="4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64" fill="norm" stroke="1" extrusionOk="0">
                  <a:moveTo>
                    <a:pt x="17390" y="0"/>
                  </a:moveTo>
                  <a:cubicBezTo>
                    <a:pt x="15525" y="1237"/>
                    <a:pt x="13659" y="2474"/>
                    <a:pt x="11549" y="3759"/>
                  </a:cubicBezTo>
                  <a:cubicBezTo>
                    <a:pt x="9438" y="5043"/>
                    <a:pt x="7081" y="6375"/>
                    <a:pt x="5707" y="7184"/>
                  </a:cubicBezTo>
                  <a:cubicBezTo>
                    <a:pt x="4332" y="7993"/>
                    <a:pt x="3939" y="8278"/>
                    <a:pt x="3596" y="8659"/>
                  </a:cubicBezTo>
                  <a:cubicBezTo>
                    <a:pt x="3252" y="9040"/>
                    <a:pt x="2958" y="9515"/>
                    <a:pt x="3252" y="9753"/>
                  </a:cubicBezTo>
                  <a:cubicBezTo>
                    <a:pt x="3547" y="9991"/>
                    <a:pt x="4430" y="9991"/>
                    <a:pt x="6001" y="10039"/>
                  </a:cubicBezTo>
                  <a:cubicBezTo>
                    <a:pt x="7572" y="10086"/>
                    <a:pt x="9830" y="10181"/>
                    <a:pt x="11254" y="10372"/>
                  </a:cubicBezTo>
                  <a:cubicBezTo>
                    <a:pt x="12678" y="10562"/>
                    <a:pt x="13267" y="10848"/>
                    <a:pt x="13610" y="11228"/>
                  </a:cubicBezTo>
                  <a:cubicBezTo>
                    <a:pt x="13954" y="11609"/>
                    <a:pt x="14052" y="12085"/>
                    <a:pt x="13659" y="12703"/>
                  </a:cubicBezTo>
                  <a:cubicBezTo>
                    <a:pt x="13267" y="13322"/>
                    <a:pt x="12383" y="14083"/>
                    <a:pt x="10567" y="15082"/>
                  </a:cubicBezTo>
                  <a:cubicBezTo>
                    <a:pt x="8750" y="16081"/>
                    <a:pt x="6001" y="17318"/>
                    <a:pt x="4332" y="18079"/>
                  </a:cubicBezTo>
                  <a:cubicBezTo>
                    <a:pt x="2663" y="18841"/>
                    <a:pt x="2074" y="19126"/>
                    <a:pt x="1436" y="19602"/>
                  </a:cubicBezTo>
                  <a:cubicBezTo>
                    <a:pt x="798" y="20078"/>
                    <a:pt x="110" y="20744"/>
                    <a:pt x="12" y="21124"/>
                  </a:cubicBezTo>
                  <a:cubicBezTo>
                    <a:pt x="-86" y="21505"/>
                    <a:pt x="405" y="21600"/>
                    <a:pt x="2074" y="21552"/>
                  </a:cubicBezTo>
                  <a:cubicBezTo>
                    <a:pt x="3743" y="21505"/>
                    <a:pt x="6590" y="21315"/>
                    <a:pt x="10027" y="21124"/>
                  </a:cubicBezTo>
                  <a:cubicBezTo>
                    <a:pt x="13463" y="20934"/>
                    <a:pt x="17489" y="20744"/>
                    <a:pt x="21514" y="20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2907449" y="2725329"/>
              <a:ext cx="221400" cy="486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89" fill="norm" stroke="1" extrusionOk="0">
                  <a:moveTo>
                    <a:pt x="19666" y="2753"/>
                  </a:moveTo>
                  <a:cubicBezTo>
                    <a:pt x="20283" y="2286"/>
                    <a:pt x="20900" y="1818"/>
                    <a:pt x="21106" y="1351"/>
                  </a:cubicBezTo>
                  <a:cubicBezTo>
                    <a:pt x="21311" y="883"/>
                    <a:pt x="21106" y="416"/>
                    <a:pt x="20488" y="182"/>
                  </a:cubicBezTo>
                  <a:cubicBezTo>
                    <a:pt x="19871" y="-52"/>
                    <a:pt x="18843" y="-52"/>
                    <a:pt x="16991" y="135"/>
                  </a:cubicBezTo>
                  <a:cubicBezTo>
                    <a:pt x="15140" y="322"/>
                    <a:pt x="12466" y="696"/>
                    <a:pt x="9997" y="1865"/>
                  </a:cubicBezTo>
                  <a:cubicBezTo>
                    <a:pt x="7528" y="3034"/>
                    <a:pt x="5266" y="4997"/>
                    <a:pt x="3826" y="7101"/>
                  </a:cubicBezTo>
                  <a:cubicBezTo>
                    <a:pt x="2386" y="9205"/>
                    <a:pt x="1768" y="11449"/>
                    <a:pt x="1254" y="13647"/>
                  </a:cubicBezTo>
                  <a:cubicBezTo>
                    <a:pt x="740" y="15844"/>
                    <a:pt x="328" y="17995"/>
                    <a:pt x="123" y="19304"/>
                  </a:cubicBezTo>
                  <a:cubicBezTo>
                    <a:pt x="-83" y="20613"/>
                    <a:pt x="-83" y="21080"/>
                    <a:pt x="534" y="21314"/>
                  </a:cubicBezTo>
                  <a:cubicBezTo>
                    <a:pt x="1151" y="21548"/>
                    <a:pt x="2386" y="21548"/>
                    <a:pt x="5574" y="21314"/>
                  </a:cubicBezTo>
                  <a:cubicBezTo>
                    <a:pt x="8763" y="21080"/>
                    <a:pt x="13906" y="20613"/>
                    <a:pt x="16888" y="20239"/>
                  </a:cubicBezTo>
                  <a:cubicBezTo>
                    <a:pt x="19871" y="19865"/>
                    <a:pt x="20694" y="19584"/>
                    <a:pt x="21517" y="193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944698" y="2997199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200"/>
                    <a:pt x="11270" y="10800"/>
                    <a:pt x="14870" y="7200"/>
                  </a:cubicBezTo>
                  <a:cubicBezTo>
                    <a:pt x="18470" y="3600"/>
                    <a:pt x="2003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3269399" y="2736315"/>
              <a:ext cx="278550" cy="50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51" fill="norm" stroke="1" extrusionOk="0">
                  <a:moveTo>
                    <a:pt x="21534" y="833"/>
                  </a:moveTo>
                  <a:cubicBezTo>
                    <a:pt x="21043" y="473"/>
                    <a:pt x="20552" y="113"/>
                    <a:pt x="18916" y="23"/>
                  </a:cubicBezTo>
                  <a:cubicBezTo>
                    <a:pt x="17279" y="-67"/>
                    <a:pt x="14498" y="113"/>
                    <a:pt x="11634" y="518"/>
                  </a:cubicBezTo>
                  <a:cubicBezTo>
                    <a:pt x="8770" y="923"/>
                    <a:pt x="5825" y="1553"/>
                    <a:pt x="4270" y="2183"/>
                  </a:cubicBezTo>
                  <a:cubicBezTo>
                    <a:pt x="2716" y="2813"/>
                    <a:pt x="2552" y="3443"/>
                    <a:pt x="2634" y="4793"/>
                  </a:cubicBezTo>
                  <a:cubicBezTo>
                    <a:pt x="2716" y="6143"/>
                    <a:pt x="3043" y="8213"/>
                    <a:pt x="2798" y="10553"/>
                  </a:cubicBezTo>
                  <a:cubicBezTo>
                    <a:pt x="2552" y="12893"/>
                    <a:pt x="1734" y="15503"/>
                    <a:pt x="1161" y="17168"/>
                  </a:cubicBezTo>
                  <a:cubicBezTo>
                    <a:pt x="589" y="18833"/>
                    <a:pt x="261" y="19553"/>
                    <a:pt x="98" y="20138"/>
                  </a:cubicBezTo>
                  <a:cubicBezTo>
                    <a:pt x="-66" y="20723"/>
                    <a:pt x="-66" y="21173"/>
                    <a:pt x="425" y="21353"/>
                  </a:cubicBezTo>
                  <a:cubicBezTo>
                    <a:pt x="916" y="21533"/>
                    <a:pt x="1898" y="21443"/>
                    <a:pt x="3779" y="21263"/>
                  </a:cubicBezTo>
                  <a:cubicBezTo>
                    <a:pt x="5661" y="21083"/>
                    <a:pt x="8443" y="20813"/>
                    <a:pt x="11225" y="20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763848" y="2838450"/>
              <a:ext cx="1392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4015"/>
                    <a:pt x="18514" y="8031"/>
                    <a:pt x="20057" y="11631"/>
                  </a:cubicBezTo>
                  <a:cubicBezTo>
                    <a:pt x="21600" y="15231"/>
                    <a:pt x="15429" y="1841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613779" y="2829983"/>
              <a:ext cx="28977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767" y="21600"/>
                  </a:moveTo>
                  <a:cubicBezTo>
                    <a:pt x="298" y="17053"/>
                    <a:pt x="-172" y="12505"/>
                    <a:pt x="63" y="9663"/>
                  </a:cubicBezTo>
                  <a:cubicBezTo>
                    <a:pt x="298" y="6821"/>
                    <a:pt x="1237" y="5684"/>
                    <a:pt x="3819" y="3979"/>
                  </a:cubicBezTo>
                  <a:cubicBezTo>
                    <a:pt x="6402" y="2274"/>
                    <a:pt x="10628" y="0"/>
                    <a:pt x="13837" y="0"/>
                  </a:cubicBezTo>
                  <a:cubicBezTo>
                    <a:pt x="17045" y="0"/>
                    <a:pt x="19237" y="2274"/>
                    <a:pt x="21428" y="4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605098" y="3155950"/>
              <a:ext cx="3429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7" y="15600"/>
                    <a:pt x="6133" y="9600"/>
                    <a:pt x="9733" y="6000"/>
                  </a:cubicBezTo>
                  <a:cubicBezTo>
                    <a:pt x="13333" y="2400"/>
                    <a:pt x="174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4056945" y="2733433"/>
              <a:ext cx="145104" cy="447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59" fill="norm" stroke="1" extrusionOk="0">
                  <a:moveTo>
                    <a:pt x="20221" y="2597"/>
                  </a:moveTo>
                  <a:cubicBezTo>
                    <a:pt x="20838" y="1684"/>
                    <a:pt x="21455" y="772"/>
                    <a:pt x="20992" y="315"/>
                  </a:cubicBezTo>
                  <a:cubicBezTo>
                    <a:pt x="20529" y="-141"/>
                    <a:pt x="18986" y="-141"/>
                    <a:pt x="16055" y="569"/>
                  </a:cubicBezTo>
                  <a:cubicBezTo>
                    <a:pt x="13124" y="1279"/>
                    <a:pt x="8804" y="2698"/>
                    <a:pt x="5564" y="4777"/>
                  </a:cubicBezTo>
                  <a:cubicBezTo>
                    <a:pt x="2324" y="6856"/>
                    <a:pt x="164" y="9594"/>
                    <a:pt x="9" y="12129"/>
                  </a:cubicBezTo>
                  <a:cubicBezTo>
                    <a:pt x="-145" y="14665"/>
                    <a:pt x="1706" y="16997"/>
                    <a:pt x="4021" y="18518"/>
                  </a:cubicBezTo>
                  <a:cubicBezTo>
                    <a:pt x="6335" y="20039"/>
                    <a:pt x="9112" y="20749"/>
                    <a:pt x="11889" y="214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250427" y="2799220"/>
              <a:ext cx="186522" cy="36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2" fill="norm" stroke="1" extrusionOk="0">
                  <a:moveTo>
                    <a:pt x="6096" y="65"/>
                  </a:moveTo>
                  <a:cubicBezTo>
                    <a:pt x="5125" y="4262"/>
                    <a:pt x="4155" y="8459"/>
                    <a:pt x="3669" y="10927"/>
                  </a:cubicBezTo>
                  <a:cubicBezTo>
                    <a:pt x="3184" y="13396"/>
                    <a:pt x="3184" y="14136"/>
                    <a:pt x="3184" y="14815"/>
                  </a:cubicBezTo>
                  <a:cubicBezTo>
                    <a:pt x="3184" y="15494"/>
                    <a:pt x="3184" y="16111"/>
                    <a:pt x="3305" y="16790"/>
                  </a:cubicBezTo>
                  <a:cubicBezTo>
                    <a:pt x="3426" y="17469"/>
                    <a:pt x="3669" y="18209"/>
                    <a:pt x="3426" y="18271"/>
                  </a:cubicBezTo>
                  <a:cubicBezTo>
                    <a:pt x="3184" y="18333"/>
                    <a:pt x="2456" y="17716"/>
                    <a:pt x="1849" y="16852"/>
                  </a:cubicBezTo>
                  <a:cubicBezTo>
                    <a:pt x="1242" y="15988"/>
                    <a:pt x="757" y="14877"/>
                    <a:pt x="393" y="13951"/>
                  </a:cubicBezTo>
                  <a:cubicBezTo>
                    <a:pt x="29" y="13025"/>
                    <a:pt x="-214" y="12285"/>
                    <a:pt x="271" y="11853"/>
                  </a:cubicBezTo>
                  <a:cubicBezTo>
                    <a:pt x="757" y="11421"/>
                    <a:pt x="1970" y="11297"/>
                    <a:pt x="4883" y="10248"/>
                  </a:cubicBezTo>
                  <a:cubicBezTo>
                    <a:pt x="7795" y="9199"/>
                    <a:pt x="12406" y="7224"/>
                    <a:pt x="15319" y="5620"/>
                  </a:cubicBezTo>
                  <a:cubicBezTo>
                    <a:pt x="18231" y="4015"/>
                    <a:pt x="19444" y="2781"/>
                    <a:pt x="20173" y="1793"/>
                  </a:cubicBezTo>
                  <a:cubicBezTo>
                    <a:pt x="20901" y="806"/>
                    <a:pt x="21143" y="65"/>
                    <a:pt x="21265" y="4"/>
                  </a:cubicBezTo>
                  <a:cubicBezTo>
                    <a:pt x="21386" y="-58"/>
                    <a:pt x="21386" y="559"/>
                    <a:pt x="20901" y="2781"/>
                  </a:cubicBezTo>
                  <a:cubicBezTo>
                    <a:pt x="20415" y="5003"/>
                    <a:pt x="19444" y="8829"/>
                    <a:pt x="19444" y="12223"/>
                  </a:cubicBezTo>
                  <a:cubicBezTo>
                    <a:pt x="19444" y="15617"/>
                    <a:pt x="20415" y="18580"/>
                    <a:pt x="21386" y="215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4513148" y="307340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500448" y="2952699"/>
              <a:ext cx="254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21600" y="5024"/>
                  </a:moveTo>
                  <a:cubicBezTo>
                    <a:pt x="10800" y="1701"/>
                    <a:pt x="0" y="-1622"/>
                    <a:pt x="0" y="870"/>
                  </a:cubicBezTo>
                  <a:cubicBezTo>
                    <a:pt x="0" y="3363"/>
                    <a:pt x="1080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602048" y="2774950"/>
              <a:ext cx="76752" cy="394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00" fill="norm" stroke="1" extrusionOk="0">
                  <a:moveTo>
                    <a:pt x="0" y="0"/>
                  </a:moveTo>
                  <a:cubicBezTo>
                    <a:pt x="5254" y="1838"/>
                    <a:pt x="10508" y="3677"/>
                    <a:pt x="14303" y="6664"/>
                  </a:cubicBezTo>
                  <a:cubicBezTo>
                    <a:pt x="18097" y="9651"/>
                    <a:pt x="20432" y="13787"/>
                    <a:pt x="21016" y="16315"/>
                  </a:cubicBezTo>
                  <a:cubicBezTo>
                    <a:pt x="21600" y="18843"/>
                    <a:pt x="20432" y="19762"/>
                    <a:pt x="18681" y="20451"/>
                  </a:cubicBezTo>
                  <a:cubicBezTo>
                    <a:pt x="16930" y="21140"/>
                    <a:pt x="14595" y="21600"/>
                    <a:pt x="13427" y="21313"/>
                  </a:cubicBezTo>
                  <a:cubicBezTo>
                    <a:pt x="12259" y="21026"/>
                    <a:pt x="12259" y="19991"/>
                    <a:pt x="12259" y="18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709998" y="2731005"/>
              <a:ext cx="208543" cy="53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58" fill="norm" stroke="1" extrusionOk="0">
                  <a:moveTo>
                    <a:pt x="4582" y="1251"/>
                  </a:moveTo>
                  <a:cubicBezTo>
                    <a:pt x="6764" y="827"/>
                    <a:pt x="8945" y="404"/>
                    <a:pt x="11236" y="192"/>
                  </a:cubicBezTo>
                  <a:cubicBezTo>
                    <a:pt x="13527" y="-20"/>
                    <a:pt x="15927" y="-20"/>
                    <a:pt x="17673" y="22"/>
                  </a:cubicBezTo>
                  <a:cubicBezTo>
                    <a:pt x="19418" y="65"/>
                    <a:pt x="20509" y="149"/>
                    <a:pt x="21055" y="488"/>
                  </a:cubicBezTo>
                  <a:cubicBezTo>
                    <a:pt x="21600" y="827"/>
                    <a:pt x="21600" y="1420"/>
                    <a:pt x="21273" y="3199"/>
                  </a:cubicBezTo>
                  <a:cubicBezTo>
                    <a:pt x="20945" y="4978"/>
                    <a:pt x="20291" y="7942"/>
                    <a:pt x="19964" y="10738"/>
                  </a:cubicBezTo>
                  <a:cubicBezTo>
                    <a:pt x="19636" y="13533"/>
                    <a:pt x="19636" y="16159"/>
                    <a:pt x="19745" y="17684"/>
                  </a:cubicBezTo>
                  <a:cubicBezTo>
                    <a:pt x="19855" y="19208"/>
                    <a:pt x="20073" y="19632"/>
                    <a:pt x="20291" y="20098"/>
                  </a:cubicBezTo>
                  <a:cubicBezTo>
                    <a:pt x="20509" y="20564"/>
                    <a:pt x="20727" y="21072"/>
                    <a:pt x="19200" y="21326"/>
                  </a:cubicBezTo>
                  <a:cubicBezTo>
                    <a:pt x="17673" y="21580"/>
                    <a:pt x="14400" y="21580"/>
                    <a:pt x="10909" y="21538"/>
                  </a:cubicBezTo>
                  <a:cubicBezTo>
                    <a:pt x="7418" y="21495"/>
                    <a:pt x="3709" y="21411"/>
                    <a:pt x="0" y="213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2131898" y="351155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2131898" y="33972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2239848" y="3492500"/>
              <a:ext cx="1206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2265248" y="3575049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2488440" y="3492500"/>
              <a:ext cx="18109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600"/>
                    <a:pt x="-1068" y="9200"/>
                    <a:pt x="132" y="12800"/>
                  </a:cubicBezTo>
                  <a:cubicBezTo>
                    <a:pt x="1332" y="16400"/>
                    <a:pt x="10932" y="1900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2278311" y="2570414"/>
              <a:ext cx="145688" cy="19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949" fill="norm" stroke="1" extrusionOk="0">
                  <a:moveTo>
                    <a:pt x="885" y="5660"/>
                  </a:moveTo>
                  <a:cubicBezTo>
                    <a:pt x="885" y="10026"/>
                    <a:pt x="885" y="14392"/>
                    <a:pt x="729" y="17150"/>
                  </a:cubicBezTo>
                  <a:cubicBezTo>
                    <a:pt x="572" y="19907"/>
                    <a:pt x="259" y="21056"/>
                    <a:pt x="103" y="20941"/>
                  </a:cubicBezTo>
                  <a:cubicBezTo>
                    <a:pt x="-54" y="20826"/>
                    <a:pt x="-54" y="19447"/>
                    <a:pt x="259" y="16805"/>
                  </a:cubicBezTo>
                  <a:cubicBezTo>
                    <a:pt x="572" y="14162"/>
                    <a:pt x="1198" y="10256"/>
                    <a:pt x="2137" y="7039"/>
                  </a:cubicBezTo>
                  <a:cubicBezTo>
                    <a:pt x="3076" y="3822"/>
                    <a:pt x="4329" y="1294"/>
                    <a:pt x="6363" y="375"/>
                  </a:cubicBezTo>
                  <a:cubicBezTo>
                    <a:pt x="8398" y="-544"/>
                    <a:pt x="11216" y="145"/>
                    <a:pt x="13876" y="3362"/>
                  </a:cubicBezTo>
                  <a:cubicBezTo>
                    <a:pt x="16537" y="6579"/>
                    <a:pt x="19042" y="12324"/>
                    <a:pt x="21546" y="18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376753" y="2432050"/>
              <a:ext cx="132846" cy="24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21" fill="norm" stroke="1" extrusionOk="0">
                  <a:moveTo>
                    <a:pt x="3004" y="0"/>
                  </a:moveTo>
                  <a:cubicBezTo>
                    <a:pt x="2318" y="4283"/>
                    <a:pt x="1632" y="8566"/>
                    <a:pt x="1118" y="11638"/>
                  </a:cubicBezTo>
                  <a:cubicBezTo>
                    <a:pt x="604" y="14710"/>
                    <a:pt x="261" y="16572"/>
                    <a:pt x="89" y="17969"/>
                  </a:cubicBezTo>
                  <a:cubicBezTo>
                    <a:pt x="-82" y="19366"/>
                    <a:pt x="-82" y="20297"/>
                    <a:pt x="775" y="20855"/>
                  </a:cubicBezTo>
                  <a:cubicBezTo>
                    <a:pt x="1632" y="21414"/>
                    <a:pt x="3347" y="21600"/>
                    <a:pt x="6947" y="20669"/>
                  </a:cubicBezTo>
                  <a:cubicBezTo>
                    <a:pt x="10547" y="19738"/>
                    <a:pt x="16032" y="17690"/>
                    <a:pt x="21518" y="156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535792" y="2446866"/>
              <a:ext cx="90359" cy="154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060" fill="norm" stroke="1" extrusionOk="0">
                  <a:moveTo>
                    <a:pt x="7180" y="4896"/>
                  </a:moveTo>
                  <a:cubicBezTo>
                    <a:pt x="5707" y="2880"/>
                    <a:pt x="4234" y="864"/>
                    <a:pt x="3007" y="720"/>
                  </a:cubicBezTo>
                  <a:cubicBezTo>
                    <a:pt x="1780" y="576"/>
                    <a:pt x="798" y="2304"/>
                    <a:pt x="307" y="4896"/>
                  </a:cubicBezTo>
                  <a:cubicBezTo>
                    <a:pt x="-184" y="7488"/>
                    <a:pt x="-184" y="10944"/>
                    <a:pt x="1043" y="13968"/>
                  </a:cubicBezTo>
                  <a:cubicBezTo>
                    <a:pt x="2271" y="16992"/>
                    <a:pt x="4725" y="19584"/>
                    <a:pt x="7180" y="20592"/>
                  </a:cubicBezTo>
                  <a:cubicBezTo>
                    <a:pt x="9634" y="21600"/>
                    <a:pt x="12089" y="21024"/>
                    <a:pt x="14543" y="18432"/>
                  </a:cubicBezTo>
                  <a:cubicBezTo>
                    <a:pt x="16998" y="15840"/>
                    <a:pt x="19452" y="11232"/>
                    <a:pt x="20434" y="8208"/>
                  </a:cubicBezTo>
                  <a:cubicBezTo>
                    <a:pt x="21416" y="5184"/>
                    <a:pt x="20925" y="3744"/>
                    <a:pt x="19698" y="2448"/>
                  </a:cubicBezTo>
                  <a:cubicBezTo>
                    <a:pt x="18471" y="1152"/>
                    <a:pt x="16507" y="0"/>
                    <a:pt x="14789" y="0"/>
                  </a:cubicBezTo>
                  <a:cubicBezTo>
                    <a:pt x="13071" y="0"/>
                    <a:pt x="11598" y="1152"/>
                    <a:pt x="10125" y="23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1697981" y="2372222"/>
              <a:ext cx="129118" cy="24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12039" y="231"/>
                  </a:moveTo>
                  <a:cubicBezTo>
                    <a:pt x="10269" y="48"/>
                    <a:pt x="8498" y="-135"/>
                    <a:pt x="7082" y="140"/>
                  </a:cubicBezTo>
                  <a:cubicBezTo>
                    <a:pt x="5666" y="414"/>
                    <a:pt x="4603" y="1146"/>
                    <a:pt x="3187" y="3526"/>
                  </a:cubicBezTo>
                  <a:cubicBezTo>
                    <a:pt x="1770" y="5906"/>
                    <a:pt x="0" y="9933"/>
                    <a:pt x="0" y="13136"/>
                  </a:cubicBezTo>
                  <a:cubicBezTo>
                    <a:pt x="0" y="16340"/>
                    <a:pt x="1770" y="18719"/>
                    <a:pt x="3541" y="20001"/>
                  </a:cubicBezTo>
                  <a:cubicBezTo>
                    <a:pt x="5311" y="21282"/>
                    <a:pt x="7082" y="21465"/>
                    <a:pt x="10092" y="20550"/>
                  </a:cubicBezTo>
                  <a:cubicBezTo>
                    <a:pt x="13102" y="19634"/>
                    <a:pt x="17351" y="17621"/>
                    <a:pt x="21600" y="156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731848" y="2495550"/>
              <a:ext cx="69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166774" y="2173314"/>
              <a:ext cx="800308" cy="57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80" fill="norm" stroke="1" extrusionOk="0">
                  <a:moveTo>
                    <a:pt x="16155" y="1354"/>
                  </a:moveTo>
                  <a:cubicBezTo>
                    <a:pt x="15305" y="883"/>
                    <a:pt x="14454" y="412"/>
                    <a:pt x="13349" y="215"/>
                  </a:cubicBezTo>
                  <a:cubicBezTo>
                    <a:pt x="12243" y="19"/>
                    <a:pt x="10883" y="98"/>
                    <a:pt x="9550" y="451"/>
                  </a:cubicBezTo>
                  <a:cubicBezTo>
                    <a:pt x="8218" y="805"/>
                    <a:pt x="6914" y="1433"/>
                    <a:pt x="5724" y="2375"/>
                  </a:cubicBezTo>
                  <a:cubicBezTo>
                    <a:pt x="4533" y="3318"/>
                    <a:pt x="3456" y="4575"/>
                    <a:pt x="2549" y="5989"/>
                  </a:cubicBezTo>
                  <a:cubicBezTo>
                    <a:pt x="1642" y="7402"/>
                    <a:pt x="905" y="8973"/>
                    <a:pt x="480" y="10466"/>
                  </a:cubicBezTo>
                  <a:cubicBezTo>
                    <a:pt x="54" y="11958"/>
                    <a:pt x="-59" y="13372"/>
                    <a:pt x="26" y="14511"/>
                  </a:cubicBezTo>
                  <a:cubicBezTo>
                    <a:pt x="111" y="15650"/>
                    <a:pt x="395" y="16514"/>
                    <a:pt x="1160" y="17456"/>
                  </a:cubicBezTo>
                  <a:cubicBezTo>
                    <a:pt x="1925" y="18399"/>
                    <a:pt x="3172" y="19420"/>
                    <a:pt x="4561" y="20127"/>
                  </a:cubicBezTo>
                  <a:cubicBezTo>
                    <a:pt x="5950" y="20834"/>
                    <a:pt x="7481" y="21226"/>
                    <a:pt x="8813" y="21344"/>
                  </a:cubicBezTo>
                  <a:cubicBezTo>
                    <a:pt x="10146" y="21462"/>
                    <a:pt x="11280" y="21305"/>
                    <a:pt x="12612" y="20716"/>
                  </a:cubicBezTo>
                  <a:cubicBezTo>
                    <a:pt x="13944" y="20127"/>
                    <a:pt x="15475" y="19106"/>
                    <a:pt x="16722" y="18242"/>
                  </a:cubicBezTo>
                  <a:cubicBezTo>
                    <a:pt x="17969" y="17378"/>
                    <a:pt x="18933" y="16671"/>
                    <a:pt x="19670" y="15610"/>
                  </a:cubicBezTo>
                  <a:cubicBezTo>
                    <a:pt x="20407" y="14550"/>
                    <a:pt x="20917" y="13136"/>
                    <a:pt x="21201" y="11487"/>
                  </a:cubicBezTo>
                  <a:cubicBezTo>
                    <a:pt x="21484" y="9837"/>
                    <a:pt x="21541" y="7952"/>
                    <a:pt x="21201" y="6421"/>
                  </a:cubicBezTo>
                  <a:cubicBezTo>
                    <a:pt x="20861" y="4889"/>
                    <a:pt x="20124" y="3711"/>
                    <a:pt x="19103" y="2533"/>
                  </a:cubicBezTo>
                  <a:cubicBezTo>
                    <a:pt x="18083" y="1354"/>
                    <a:pt x="16779" y="176"/>
                    <a:pt x="15645" y="19"/>
                  </a:cubicBezTo>
                  <a:cubicBezTo>
                    <a:pt x="14511" y="-138"/>
                    <a:pt x="13547" y="726"/>
                    <a:pt x="12584" y="1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5459298" y="2981506"/>
              <a:ext cx="203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50" y="11918"/>
                    <a:pt x="11700" y="3818"/>
                    <a:pt x="15300" y="1118"/>
                  </a:cubicBezTo>
                  <a:cubicBezTo>
                    <a:pt x="18900" y="-1582"/>
                    <a:pt x="202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5471998" y="3187700"/>
              <a:ext cx="209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6009496" y="2869069"/>
              <a:ext cx="446047" cy="636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67" fill="norm" stroke="1" extrusionOk="0">
                  <a:moveTo>
                    <a:pt x="21099" y="900"/>
                  </a:moveTo>
                  <a:cubicBezTo>
                    <a:pt x="21302" y="469"/>
                    <a:pt x="21505" y="39"/>
                    <a:pt x="21251" y="3"/>
                  </a:cubicBezTo>
                  <a:cubicBezTo>
                    <a:pt x="20998" y="-33"/>
                    <a:pt x="20288" y="326"/>
                    <a:pt x="18868" y="972"/>
                  </a:cubicBezTo>
                  <a:cubicBezTo>
                    <a:pt x="17449" y="1617"/>
                    <a:pt x="15319" y="2550"/>
                    <a:pt x="13139" y="3627"/>
                  </a:cubicBezTo>
                  <a:cubicBezTo>
                    <a:pt x="10959" y="4703"/>
                    <a:pt x="8728" y="5923"/>
                    <a:pt x="7460" y="6677"/>
                  </a:cubicBezTo>
                  <a:cubicBezTo>
                    <a:pt x="6192" y="7430"/>
                    <a:pt x="5888" y="7717"/>
                    <a:pt x="5635" y="8040"/>
                  </a:cubicBezTo>
                  <a:cubicBezTo>
                    <a:pt x="5381" y="8363"/>
                    <a:pt x="5178" y="8722"/>
                    <a:pt x="5533" y="8973"/>
                  </a:cubicBezTo>
                  <a:cubicBezTo>
                    <a:pt x="5888" y="9224"/>
                    <a:pt x="6801" y="9368"/>
                    <a:pt x="8220" y="9583"/>
                  </a:cubicBezTo>
                  <a:cubicBezTo>
                    <a:pt x="9640" y="9798"/>
                    <a:pt x="11567" y="10085"/>
                    <a:pt x="12682" y="10408"/>
                  </a:cubicBezTo>
                  <a:cubicBezTo>
                    <a:pt x="13798" y="10731"/>
                    <a:pt x="14102" y="11090"/>
                    <a:pt x="14204" y="11449"/>
                  </a:cubicBezTo>
                  <a:cubicBezTo>
                    <a:pt x="14305" y="11808"/>
                    <a:pt x="14204" y="12166"/>
                    <a:pt x="13088" y="12812"/>
                  </a:cubicBezTo>
                  <a:cubicBezTo>
                    <a:pt x="11973" y="13458"/>
                    <a:pt x="9843" y="14391"/>
                    <a:pt x="7713" y="15360"/>
                  </a:cubicBezTo>
                  <a:cubicBezTo>
                    <a:pt x="5584" y="16328"/>
                    <a:pt x="3454" y="17333"/>
                    <a:pt x="2187" y="17979"/>
                  </a:cubicBezTo>
                  <a:cubicBezTo>
                    <a:pt x="919" y="18625"/>
                    <a:pt x="513" y="18912"/>
                    <a:pt x="260" y="19235"/>
                  </a:cubicBezTo>
                  <a:cubicBezTo>
                    <a:pt x="6" y="19558"/>
                    <a:pt x="-95" y="19917"/>
                    <a:pt x="108" y="20132"/>
                  </a:cubicBezTo>
                  <a:cubicBezTo>
                    <a:pt x="311" y="20347"/>
                    <a:pt x="818" y="20419"/>
                    <a:pt x="2592" y="20383"/>
                  </a:cubicBezTo>
                  <a:cubicBezTo>
                    <a:pt x="4367" y="20347"/>
                    <a:pt x="7409" y="20204"/>
                    <a:pt x="10350" y="20060"/>
                  </a:cubicBezTo>
                  <a:cubicBezTo>
                    <a:pt x="13291" y="19917"/>
                    <a:pt x="16130" y="19773"/>
                    <a:pt x="17854" y="19737"/>
                  </a:cubicBezTo>
                  <a:cubicBezTo>
                    <a:pt x="19578" y="19701"/>
                    <a:pt x="20187" y="19773"/>
                    <a:pt x="20288" y="20096"/>
                  </a:cubicBezTo>
                  <a:cubicBezTo>
                    <a:pt x="20390" y="20419"/>
                    <a:pt x="19984" y="20993"/>
                    <a:pt x="19578" y="215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6113348" y="3708399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6145098" y="35814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6202248" y="3663950"/>
              <a:ext cx="95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0"/>
                    <a:pt x="10560" y="0"/>
                    <a:pt x="14160" y="3600"/>
                  </a:cubicBezTo>
                  <a:cubicBezTo>
                    <a:pt x="17760" y="7200"/>
                    <a:pt x="1968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6214948" y="3727450"/>
              <a:ext cx="88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6457"/>
                    <a:pt x="9257" y="11314"/>
                    <a:pt x="12857" y="7714"/>
                  </a:cubicBezTo>
                  <a:cubicBezTo>
                    <a:pt x="16457" y="4114"/>
                    <a:pt x="190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6405448" y="368300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6199226" y="2569385"/>
              <a:ext cx="127906" cy="23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246" fill="norm" stroke="1" extrusionOk="0">
                  <a:moveTo>
                    <a:pt x="1567" y="11479"/>
                  </a:moveTo>
                  <a:cubicBezTo>
                    <a:pt x="1213" y="14109"/>
                    <a:pt x="859" y="16738"/>
                    <a:pt x="682" y="18523"/>
                  </a:cubicBezTo>
                  <a:cubicBezTo>
                    <a:pt x="505" y="20307"/>
                    <a:pt x="505" y="21246"/>
                    <a:pt x="328" y="21246"/>
                  </a:cubicBezTo>
                  <a:cubicBezTo>
                    <a:pt x="151" y="21246"/>
                    <a:pt x="-203" y="20307"/>
                    <a:pt x="151" y="17302"/>
                  </a:cubicBezTo>
                  <a:cubicBezTo>
                    <a:pt x="505" y="14296"/>
                    <a:pt x="1567" y="9225"/>
                    <a:pt x="2984" y="5844"/>
                  </a:cubicBezTo>
                  <a:cubicBezTo>
                    <a:pt x="4400" y="2463"/>
                    <a:pt x="6171" y="773"/>
                    <a:pt x="8827" y="209"/>
                  </a:cubicBezTo>
                  <a:cubicBezTo>
                    <a:pt x="11482" y="-354"/>
                    <a:pt x="15023" y="209"/>
                    <a:pt x="17502" y="1994"/>
                  </a:cubicBezTo>
                  <a:cubicBezTo>
                    <a:pt x="19981" y="3778"/>
                    <a:pt x="21397" y="6783"/>
                    <a:pt x="21397" y="9319"/>
                  </a:cubicBezTo>
                  <a:cubicBezTo>
                    <a:pt x="21397" y="11855"/>
                    <a:pt x="19981" y="13921"/>
                    <a:pt x="18564" y="15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6722948" y="2818187"/>
              <a:ext cx="126667" cy="594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531" fill="norm" stroke="1" extrusionOk="0">
                  <a:moveTo>
                    <a:pt x="4181" y="10614"/>
                  </a:moveTo>
                  <a:cubicBezTo>
                    <a:pt x="4877" y="13448"/>
                    <a:pt x="5574" y="16282"/>
                    <a:pt x="5923" y="17890"/>
                  </a:cubicBezTo>
                  <a:cubicBezTo>
                    <a:pt x="6271" y="19499"/>
                    <a:pt x="6271" y="19882"/>
                    <a:pt x="6097" y="20380"/>
                  </a:cubicBezTo>
                  <a:cubicBezTo>
                    <a:pt x="5923" y="20878"/>
                    <a:pt x="5574" y="21490"/>
                    <a:pt x="5400" y="21529"/>
                  </a:cubicBezTo>
                  <a:cubicBezTo>
                    <a:pt x="5226" y="21567"/>
                    <a:pt x="5226" y="21031"/>
                    <a:pt x="5226" y="19193"/>
                  </a:cubicBezTo>
                  <a:cubicBezTo>
                    <a:pt x="5226" y="17354"/>
                    <a:pt x="5226" y="14214"/>
                    <a:pt x="5400" y="11303"/>
                  </a:cubicBezTo>
                  <a:cubicBezTo>
                    <a:pt x="5574" y="8393"/>
                    <a:pt x="5923" y="5712"/>
                    <a:pt x="6619" y="3912"/>
                  </a:cubicBezTo>
                  <a:cubicBezTo>
                    <a:pt x="7316" y="2112"/>
                    <a:pt x="8361" y="1193"/>
                    <a:pt x="9755" y="656"/>
                  </a:cubicBezTo>
                  <a:cubicBezTo>
                    <a:pt x="11148" y="120"/>
                    <a:pt x="12890" y="-33"/>
                    <a:pt x="14458" y="5"/>
                  </a:cubicBezTo>
                  <a:cubicBezTo>
                    <a:pt x="16026" y="44"/>
                    <a:pt x="17419" y="273"/>
                    <a:pt x="18813" y="1193"/>
                  </a:cubicBezTo>
                  <a:cubicBezTo>
                    <a:pt x="20206" y="2112"/>
                    <a:pt x="21600" y="3720"/>
                    <a:pt x="20381" y="5137"/>
                  </a:cubicBezTo>
                  <a:cubicBezTo>
                    <a:pt x="19161" y="6554"/>
                    <a:pt x="15329" y="7780"/>
                    <a:pt x="11497" y="8622"/>
                  </a:cubicBezTo>
                  <a:cubicBezTo>
                    <a:pt x="7665" y="9465"/>
                    <a:pt x="3832" y="9924"/>
                    <a:pt x="0" y="10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6849948" y="3098800"/>
              <a:ext cx="177801" cy="263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5143"/>
                  </a:moveTo>
                  <a:cubicBezTo>
                    <a:pt x="0" y="4286"/>
                    <a:pt x="0" y="3429"/>
                    <a:pt x="643" y="3000"/>
                  </a:cubicBezTo>
                  <a:cubicBezTo>
                    <a:pt x="1286" y="2571"/>
                    <a:pt x="2571" y="2571"/>
                    <a:pt x="5014" y="3686"/>
                  </a:cubicBezTo>
                  <a:cubicBezTo>
                    <a:pt x="7457" y="4800"/>
                    <a:pt x="11057" y="7029"/>
                    <a:pt x="12986" y="9514"/>
                  </a:cubicBezTo>
                  <a:cubicBezTo>
                    <a:pt x="14914" y="12000"/>
                    <a:pt x="15171" y="14743"/>
                    <a:pt x="14657" y="16800"/>
                  </a:cubicBezTo>
                  <a:cubicBezTo>
                    <a:pt x="14143" y="18857"/>
                    <a:pt x="12857" y="20229"/>
                    <a:pt x="11571" y="20914"/>
                  </a:cubicBezTo>
                  <a:cubicBezTo>
                    <a:pt x="10286" y="21600"/>
                    <a:pt x="9000" y="21600"/>
                    <a:pt x="8357" y="19714"/>
                  </a:cubicBezTo>
                  <a:cubicBezTo>
                    <a:pt x="7714" y="17829"/>
                    <a:pt x="7714" y="14057"/>
                    <a:pt x="10029" y="10457"/>
                  </a:cubicBezTo>
                  <a:cubicBezTo>
                    <a:pt x="12343" y="6857"/>
                    <a:pt x="16971" y="34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7190947" y="2866803"/>
              <a:ext cx="160652" cy="46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61" fill="norm" stroke="1" extrusionOk="0">
                  <a:moveTo>
                    <a:pt x="21291" y="450"/>
                  </a:moveTo>
                  <a:cubicBezTo>
                    <a:pt x="19888" y="254"/>
                    <a:pt x="18486" y="59"/>
                    <a:pt x="16943" y="10"/>
                  </a:cubicBezTo>
                  <a:cubicBezTo>
                    <a:pt x="15400" y="-39"/>
                    <a:pt x="13717" y="59"/>
                    <a:pt x="11473" y="938"/>
                  </a:cubicBezTo>
                  <a:cubicBezTo>
                    <a:pt x="9229" y="1818"/>
                    <a:pt x="6423" y="3480"/>
                    <a:pt x="4320" y="6021"/>
                  </a:cubicBezTo>
                  <a:cubicBezTo>
                    <a:pt x="2216" y="8562"/>
                    <a:pt x="813" y="11983"/>
                    <a:pt x="252" y="14524"/>
                  </a:cubicBezTo>
                  <a:cubicBezTo>
                    <a:pt x="-309" y="17065"/>
                    <a:pt x="-28" y="18727"/>
                    <a:pt x="2075" y="19753"/>
                  </a:cubicBezTo>
                  <a:cubicBezTo>
                    <a:pt x="4179" y="20779"/>
                    <a:pt x="8107" y="21170"/>
                    <a:pt x="12034" y="215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7402903" y="3009900"/>
              <a:ext cx="157605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3387" y="0"/>
                  </a:moveTo>
                  <a:cubicBezTo>
                    <a:pt x="2523" y="4996"/>
                    <a:pt x="1659" y="9992"/>
                    <a:pt x="1227" y="13298"/>
                  </a:cubicBezTo>
                  <a:cubicBezTo>
                    <a:pt x="795" y="16604"/>
                    <a:pt x="795" y="18220"/>
                    <a:pt x="795" y="19396"/>
                  </a:cubicBezTo>
                  <a:cubicBezTo>
                    <a:pt x="795" y="20571"/>
                    <a:pt x="795" y="21306"/>
                    <a:pt x="795" y="21306"/>
                  </a:cubicBezTo>
                  <a:cubicBezTo>
                    <a:pt x="795" y="21306"/>
                    <a:pt x="795" y="20571"/>
                    <a:pt x="651" y="19176"/>
                  </a:cubicBezTo>
                  <a:cubicBezTo>
                    <a:pt x="507" y="17780"/>
                    <a:pt x="219" y="15722"/>
                    <a:pt x="75" y="14327"/>
                  </a:cubicBezTo>
                  <a:cubicBezTo>
                    <a:pt x="-69" y="12931"/>
                    <a:pt x="-69" y="12196"/>
                    <a:pt x="651" y="11755"/>
                  </a:cubicBezTo>
                  <a:cubicBezTo>
                    <a:pt x="1371" y="11314"/>
                    <a:pt x="2811" y="11167"/>
                    <a:pt x="5259" y="10433"/>
                  </a:cubicBezTo>
                  <a:cubicBezTo>
                    <a:pt x="7707" y="9698"/>
                    <a:pt x="11163" y="8376"/>
                    <a:pt x="13755" y="6980"/>
                  </a:cubicBezTo>
                  <a:cubicBezTo>
                    <a:pt x="16347" y="5584"/>
                    <a:pt x="18075" y="4114"/>
                    <a:pt x="19227" y="2939"/>
                  </a:cubicBezTo>
                  <a:cubicBezTo>
                    <a:pt x="20379" y="1763"/>
                    <a:pt x="20955" y="882"/>
                    <a:pt x="21243" y="955"/>
                  </a:cubicBezTo>
                  <a:cubicBezTo>
                    <a:pt x="21531" y="1029"/>
                    <a:pt x="21531" y="2057"/>
                    <a:pt x="21099" y="4555"/>
                  </a:cubicBezTo>
                  <a:cubicBezTo>
                    <a:pt x="20667" y="7053"/>
                    <a:pt x="19803" y="11020"/>
                    <a:pt x="19515" y="14106"/>
                  </a:cubicBezTo>
                  <a:cubicBezTo>
                    <a:pt x="19227" y="17192"/>
                    <a:pt x="19515" y="19396"/>
                    <a:pt x="1980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7618298" y="3276599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643698" y="314960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7713548" y="2971799"/>
              <a:ext cx="11606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1600" fill="norm" stroke="1" extrusionOk="0">
                  <a:moveTo>
                    <a:pt x="2234" y="0"/>
                  </a:moveTo>
                  <a:cubicBezTo>
                    <a:pt x="8193" y="2182"/>
                    <a:pt x="14152" y="4364"/>
                    <a:pt x="17503" y="6818"/>
                  </a:cubicBezTo>
                  <a:cubicBezTo>
                    <a:pt x="20855" y="9273"/>
                    <a:pt x="21600" y="12000"/>
                    <a:pt x="18248" y="14509"/>
                  </a:cubicBezTo>
                  <a:cubicBezTo>
                    <a:pt x="14897" y="17018"/>
                    <a:pt x="7448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659198" y="3790950"/>
              <a:ext cx="1301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0" y="21600"/>
                  </a:moveTo>
                  <a:cubicBezTo>
                    <a:pt x="1368" y="16200"/>
                    <a:pt x="2735" y="10800"/>
                    <a:pt x="4050" y="7200"/>
                  </a:cubicBezTo>
                  <a:cubicBezTo>
                    <a:pt x="5365" y="3600"/>
                    <a:pt x="6627" y="1800"/>
                    <a:pt x="7942" y="900"/>
                  </a:cubicBezTo>
                  <a:cubicBezTo>
                    <a:pt x="9257" y="0"/>
                    <a:pt x="10625" y="0"/>
                    <a:pt x="11940" y="900"/>
                  </a:cubicBezTo>
                  <a:cubicBezTo>
                    <a:pt x="13255" y="1800"/>
                    <a:pt x="14517" y="3600"/>
                    <a:pt x="15814" y="5400"/>
                  </a:cubicBezTo>
                  <a:cubicBezTo>
                    <a:pt x="17112" y="7200"/>
                    <a:pt x="18444" y="9000"/>
                    <a:pt x="19338" y="9900"/>
                  </a:cubicBezTo>
                  <a:cubicBezTo>
                    <a:pt x="20232" y="10800"/>
                    <a:pt x="20688" y="10800"/>
                    <a:pt x="21004" y="9900"/>
                  </a:cubicBezTo>
                  <a:cubicBezTo>
                    <a:pt x="21319" y="9000"/>
                    <a:pt x="21495" y="7200"/>
                    <a:pt x="21547" y="5400"/>
                  </a:cubicBezTo>
                  <a:cubicBezTo>
                    <a:pt x="21600" y="3600"/>
                    <a:pt x="21530" y="1800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494098" y="3975099"/>
              <a:ext cx="144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64" y="0"/>
                    <a:pt x="2728" y="0"/>
                    <a:pt x="4076" y="0"/>
                  </a:cubicBezTo>
                  <a:cubicBezTo>
                    <a:pt x="5424" y="0"/>
                    <a:pt x="6756" y="0"/>
                    <a:pt x="7977" y="0"/>
                  </a:cubicBezTo>
                  <a:cubicBezTo>
                    <a:pt x="9198" y="0"/>
                    <a:pt x="10308" y="0"/>
                    <a:pt x="11419" y="1800"/>
                  </a:cubicBezTo>
                  <a:cubicBezTo>
                    <a:pt x="12529" y="3600"/>
                    <a:pt x="13639" y="7200"/>
                    <a:pt x="14955" y="10800"/>
                  </a:cubicBezTo>
                  <a:cubicBezTo>
                    <a:pt x="16271" y="14400"/>
                    <a:pt x="17794" y="18000"/>
                    <a:pt x="18936" y="19800"/>
                  </a:cubicBezTo>
                  <a:cubicBezTo>
                    <a:pt x="20078" y="21600"/>
                    <a:pt x="2083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8399348" y="3390900"/>
              <a:ext cx="2413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37" y="10800"/>
                    <a:pt x="9474" y="21600"/>
                    <a:pt x="13074" y="21600"/>
                  </a:cubicBezTo>
                  <a:cubicBezTo>
                    <a:pt x="16674" y="21600"/>
                    <a:pt x="19137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8437448" y="3549650"/>
              <a:ext cx="14605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0"/>
                  </a:moveTo>
                  <a:cubicBezTo>
                    <a:pt x="3443" y="7624"/>
                    <a:pt x="6887" y="15247"/>
                    <a:pt x="10487" y="18424"/>
                  </a:cubicBezTo>
                  <a:cubicBezTo>
                    <a:pt x="14087" y="21600"/>
                    <a:pt x="17843" y="2032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8983596" y="3251300"/>
              <a:ext cx="427849" cy="516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08" fill="norm" stroke="1" extrusionOk="0">
                  <a:moveTo>
                    <a:pt x="20645" y="1054"/>
                  </a:moveTo>
                  <a:cubicBezTo>
                    <a:pt x="21068" y="613"/>
                    <a:pt x="21492" y="172"/>
                    <a:pt x="21386" y="40"/>
                  </a:cubicBezTo>
                  <a:cubicBezTo>
                    <a:pt x="21280" y="-92"/>
                    <a:pt x="20645" y="84"/>
                    <a:pt x="18686" y="878"/>
                  </a:cubicBezTo>
                  <a:cubicBezTo>
                    <a:pt x="16727" y="1671"/>
                    <a:pt x="13445" y="3082"/>
                    <a:pt x="10957" y="4272"/>
                  </a:cubicBezTo>
                  <a:cubicBezTo>
                    <a:pt x="8468" y="5462"/>
                    <a:pt x="6774" y="6432"/>
                    <a:pt x="5716" y="7137"/>
                  </a:cubicBezTo>
                  <a:cubicBezTo>
                    <a:pt x="4657" y="7843"/>
                    <a:pt x="4233" y="8284"/>
                    <a:pt x="4021" y="8812"/>
                  </a:cubicBezTo>
                  <a:cubicBezTo>
                    <a:pt x="3810" y="9341"/>
                    <a:pt x="3810" y="9959"/>
                    <a:pt x="4286" y="10444"/>
                  </a:cubicBezTo>
                  <a:cubicBezTo>
                    <a:pt x="4763" y="10928"/>
                    <a:pt x="5716" y="11281"/>
                    <a:pt x="6827" y="11501"/>
                  </a:cubicBezTo>
                  <a:cubicBezTo>
                    <a:pt x="7939" y="11722"/>
                    <a:pt x="9210" y="11810"/>
                    <a:pt x="10480" y="11986"/>
                  </a:cubicBezTo>
                  <a:cubicBezTo>
                    <a:pt x="11751" y="12163"/>
                    <a:pt x="13021" y="12427"/>
                    <a:pt x="13710" y="12780"/>
                  </a:cubicBezTo>
                  <a:cubicBezTo>
                    <a:pt x="14398" y="13132"/>
                    <a:pt x="14504" y="13573"/>
                    <a:pt x="14239" y="13926"/>
                  </a:cubicBezTo>
                  <a:cubicBezTo>
                    <a:pt x="13974" y="14279"/>
                    <a:pt x="13339" y="14543"/>
                    <a:pt x="11486" y="15204"/>
                  </a:cubicBezTo>
                  <a:cubicBezTo>
                    <a:pt x="9633" y="15866"/>
                    <a:pt x="6563" y="16924"/>
                    <a:pt x="4498" y="17761"/>
                  </a:cubicBezTo>
                  <a:cubicBezTo>
                    <a:pt x="2433" y="18599"/>
                    <a:pt x="1374" y="19216"/>
                    <a:pt x="739" y="19745"/>
                  </a:cubicBezTo>
                  <a:cubicBezTo>
                    <a:pt x="104" y="20274"/>
                    <a:pt x="-108" y="20715"/>
                    <a:pt x="51" y="21023"/>
                  </a:cubicBezTo>
                  <a:cubicBezTo>
                    <a:pt x="210" y="21332"/>
                    <a:pt x="739" y="21508"/>
                    <a:pt x="2327" y="21508"/>
                  </a:cubicBezTo>
                  <a:cubicBezTo>
                    <a:pt x="3916" y="21508"/>
                    <a:pt x="6563" y="21332"/>
                    <a:pt x="9580" y="21111"/>
                  </a:cubicBezTo>
                  <a:cubicBezTo>
                    <a:pt x="12598" y="20891"/>
                    <a:pt x="15986" y="20626"/>
                    <a:pt x="19374" y="20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9866198" y="3219449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27"/>
                    <a:pt x="7200" y="11455"/>
                    <a:pt x="3600" y="15055"/>
                  </a:cubicBezTo>
                  <a:cubicBezTo>
                    <a:pt x="0" y="18655"/>
                    <a:pt x="0" y="201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9701098" y="3575050"/>
              <a:ext cx="260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12" y="18000"/>
                    <a:pt x="7024" y="14400"/>
                    <a:pt x="10624" y="10800"/>
                  </a:cubicBezTo>
                  <a:cubicBezTo>
                    <a:pt x="14224" y="7200"/>
                    <a:pt x="1791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9768431" y="3733895"/>
              <a:ext cx="176231" cy="24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19" fill="norm" stroke="1" extrusionOk="0">
                  <a:moveTo>
                    <a:pt x="4114" y="3902"/>
                  </a:moveTo>
                  <a:cubicBezTo>
                    <a:pt x="2843" y="6881"/>
                    <a:pt x="1573" y="9860"/>
                    <a:pt x="810" y="12188"/>
                  </a:cubicBezTo>
                  <a:cubicBezTo>
                    <a:pt x="48" y="14516"/>
                    <a:pt x="-206" y="16191"/>
                    <a:pt x="175" y="16098"/>
                  </a:cubicBezTo>
                  <a:cubicBezTo>
                    <a:pt x="556" y="16005"/>
                    <a:pt x="1573" y="14143"/>
                    <a:pt x="3225" y="11350"/>
                  </a:cubicBezTo>
                  <a:cubicBezTo>
                    <a:pt x="4876" y="8557"/>
                    <a:pt x="7163" y="4833"/>
                    <a:pt x="9578" y="2598"/>
                  </a:cubicBezTo>
                  <a:cubicBezTo>
                    <a:pt x="11992" y="364"/>
                    <a:pt x="14533" y="-381"/>
                    <a:pt x="16566" y="178"/>
                  </a:cubicBezTo>
                  <a:cubicBezTo>
                    <a:pt x="18599" y="736"/>
                    <a:pt x="20123" y="2598"/>
                    <a:pt x="20759" y="6322"/>
                  </a:cubicBezTo>
                  <a:cubicBezTo>
                    <a:pt x="21394" y="10047"/>
                    <a:pt x="21140" y="15633"/>
                    <a:pt x="20886" y="212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9047048" y="396240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059748" y="384809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135948" y="3911600"/>
              <a:ext cx="69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9129598" y="40068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318875" y="3949700"/>
              <a:ext cx="13924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564"/>
                    <a:pt x="1783" y="11127"/>
                    <a:pt x="240" y="14727"/>
                  </a:cubicBezTo>
                  <a:cubicBezTo>
                    <a:pt x="-1303" y="18327"/>
                    <a:pt x="4868" y="1996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9129598" y="3007733"/>
              <a:ext cx="133351" cy="18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8" fill="norm" stroke="1" extrusionOk="0">
                  <a:moveTo>
                    <a:pt x="0" y="5345"/>
                  </a:moveTo>
                  <a:cubicBezTo>
                    <a:pt x="0" y="9714"/>
                    <a:pt x="0" y="14082"/>
                    <a:pt x="0" y="16874"/>
                  </a:cubicBezTo>
                  <a:cubicBezTo>
                    <a:pt x="0" y="19665"/>
                    <a:pt x="0" y="20878"/>
                    <a:pt x="0" y="20878"/>
                  </a:cubicBezTo>
                  <a:cubicBezTo>
                    <a:pt x="0" y="20878"/>
                    <a:pt x="0" y="19665"/>
                    <a:pt x="343" y="16995"/>
                  </a:cubicBezTo>
                  <a:cubicBezTo>
                    <a:pt x="686" y="14325"/>
                    <a:pt x="1371" y="10199"/>
                    <a:pt x="2400" y="7166"/>
                  </a:cubicBezTo>
                  <a:cubicBezTo>
                    <a:pt x="3429" y="4132"/>
                    <a:pt x="4800" y="2190"/>
                    <a:pt x="6343" y="977"/>
                  </a:cubicBezTo>
                  <a:cubicBezTo>
                    <a:pt x="7886" y="-237"/>
                    <a:pt x="9600" y="-722"/>
                    <a:pt x="11829" y="1948"/>
                  </a:cubicBezTo>
                  <a:cubicBezTo>
                    <a:pt x="14057" y="4617"/>
                    <a:pt x="16800" y="10442"/>
                    <a:pt x="18514" y="13961"/>
                  </a:cubicBezTo>
                  <a:cubicBezTo>
                    <a:pt x="20229" y="17480"/>
                    <a:pt x="20914" y="18694"/>
                    <a:pt x="21600" y="199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0539298" y="3520815"/>
              <a:ext cx="222251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3086" y="14768"/>
                    <a:pt x="6171" y="8415"/>
                    <a:pt x="9463" y="4603"/>
                  </a:cubicBezTo>
                  <a:cubicBezTo>
                    <a:pt x="12754" y="792"/>
                    <a:pt x="16251" y="-479"/>
                    <a:pt x="18309" y="156"/>
                  </a:cubicBezTo>
                  <a:cubicBezTo>
                    <a:pt x="20366" y="792"/>
                    <a:pt x="20983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558348" y="3644900"/>
              <a:ext cx="2413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600"/>
                    <a:pt x="9474" y="9600"/>
                    <a:pt x="13074" y="6000"/>
                  </a:cubicBezTo>
                  <a:cubicBezTo>
                    <a:pt x="16674" y="2400"/>
                    <a:pt x="191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1225098" y="3384550"/>
              <a:ext cx="317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804"/>
                    <a:pt x="10080" y="7608"/>
                    <a:pt x="6480" y="11208"/>
                  </a:cubicBezTo>
                  <a:cubicBezTo>
                    <a:pt x="2880" y="14808"/>
                    <a:pt x="1440" y="182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1028248" y="3911600"/>
              <a:ext cx="304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1085398" y="4000500"/>
              <a:ext cx="266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7280"/>
                    <a:pt x="10286" y="12960"/>
                    <a:pt x="13886" y="9360"/>
                  </a:cubicBezTo>
                  <a:cubicBezTo>
                    <a:pt x="17486" y="5760"/>
                    <a:pt x="1954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0" y="4425950"/>
              <a:ext cx="11904549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20" y="21600"/>
                  </a:moveTo>
                  <a:cubicBezTo>
                    <a:pt x="9" y="21143"/>
                    <a:pt x="-3" y="20686"/>
                    <a:pt x="1" y="20343"/>
                  </a:cubicBezTo>
                  <a:cubicBezTo>
                    <a:pt x="5" y="20000"/>
                    <a:pt x="24" y="19771"/>
                    <a:pt x="91" y="19486"/>
                  </a:cubicBezTo>
                  <a:cubicBezTo>
                    <a:pt x="158" y="19200"/>
                    <a:pt x="273" y="18857"/>
                    <a:pt x="400" y="18400"/>
                  </a:cubicBezTo>
                  <a:cubicBezTo>
                    <a:pt x="527" y="17943"/>
                    <a:pt x="665" y="17371"/>
                    <a:pt x="813" y="16686"/>
                  </a:cubicBezTo>
                  <a:cubicBezTo>
                    <a:pt x="961" y="16000"/>
                    <a:pt x="1118" y="15200"/>
                    <a:pt x="1264" y="14571"/>
                  </a:cubicBezTo>
                  <a:cubicBezTo>
                    <a:pt x="1410" y="13943"/>
                    <a:pt x="1545" y="13486"/>
                    <a:pt x="1690" y="12971"/>
                  </a:cubicBezTo>
                  <a:cubicBezTo>
                    <a:pt x="1836" y="12457"/>
                    <a:pt x="1994" y="11886"/>
                    <a:pt x="2128" y="11486"/>
                  </a:cubicBezTo>
                  <a:cubicBezTo>
                    <a:pt x="2263" y="11086"/>
                    <a:pt x="2374" y="10857"/>
                    <a:pt x="2497" y="10571"/>
                  </a:cubicBezTo>
                  <a:cubicBezTo>
                    <a:pt x="2620" y="10286"/>
                    <a:pt x="2754" y="9943"/>
                    <a:pt x="2887" y="9600"/>
                  </a:cubicBezTo>
                  <a:cubicBezTo>
                    <a:pt x="3019" y="9257"/>
                    <a:pt x="3150" y="8914"/>
                    <a:pt x="3296" y="8514"/>
                  </a:cubicBezTo>
                  <a:cubicBezTo>
                    <a:pt x="3441" y="8114"/>
                    <a:pt x="3603" y="7657"/>
                    <a:pt x="3764" y="7257"/>
                  </a:cubicBezTo>
                  <a:cubicBezTo>
                    <a:pt x="3925" y="6857"/>
                    <a:pt x="4087" y="6514"/>
                    <a:pt x="4211" y="6229"/>
                  </a:cubicBezTo>
                  <a:cubicBezTo>
                    <a:pt x="4336" y="5943"/>
                    <a:pt x="4425" y="5714"/>
                    <a:pt x="4517" y="5486"/>
                  </a:cubicBezTo>
                  <a:cubicBezTo>
                    <a:pt x="4609" y="5257"/>
                    <a:pt x="4705" y="5029"/>
                    <a:pt x="4801" y="4857"/>
                  </a:cubicBezTo>
                  <a:cubicBezTo>
                    <a:pt x="4897" y="4686"/>
                    <a:pt x="4993" y="4571"/>
                    <a:pt x="5085" y="4400"/>
                  </a:cubicBezTo>
                  <a:cubicBezTo>
                    <a:pt x="5177" y="4229"/>
                    <a:pt x="5265" y="4000"/>
                    <a:pt x="5360" y="3829"/>
                  </a:cubicBezTo>
                  <a:cubicBezTo>
                    <a:pt x="5454" y="3657"/>
                    <a:pt x="5553" y="3543"/>
                    <a:pt x="5659" y="3371"/>
                  </a:cubicBezTo>
                  <a:cubicBezTo>
                    <a:pt x="5765" y="3200"/>
                    <a:pt x="5876" y="2971"/>
                    <a:pt x="5974" y="2800"/>
                  </a:cubicBezTo>
                  <a:cubicBezTo>
                    <a:pt x="6072" y="2629"/>
                    <a:pt x="6156" y="2514"/>
                    <a:pt x="6254" y="2400"/>
                  </a:cubicBezTo>
                  <a:cubicBezTo>
                    <a:pt x="6352" y="2286"/>
                    <a:pt x="6464" y="2171"/>
                    <a:pt x="6577" y="2000"/>
                  </a:cubicBezTo>
                  <a:cubicBezTo>
                    <a:pt x="6690" y="1829"/>
                    <a:pt x="6805" y="1600"/>
                    <a:pt x="6961" y="1429"/>
                  </a:cubicBezTo>
                  <a:cubicBezTo>
                    <a:pt x="7116" y="1257"/>
                    <a:pt x="7312" y="1143"/>
                    <a:pt x="7473" y="1029"/>
                  </a:cubicBezTo>
                  <a:cubicBezTo>
                    <a:pt x="7635" y="914"/>
                    <a:pt x="7761" y="800"/>
                    <a:pt x="7879" y="743"/>
                  </a:cubicBezTo>
                  <a:cubicBezTo>
                    <a:pt x="7996" y="686"/>
                    <a:pt x="8103" y="686"/>
                    <a:pt x="8209" y="686"/>
                  </a:cubicBezTo>
                  <a:cubicBezTo>
                    <a:pt x="8314" y="686"/>
                    <a:pt x="8418" y="686"/>
                    <a:pt x="8526" y="629"/>
                  </a:cubicBezTo>
                  <a:cubicBezTo>
                    <a:pt x="8633" y="571"/>
                    <a:pt x="8745" y="457"/>
                    <a:pt x="8862" y="400"/>
                  </a:cubicBezTo>
                  <a:cubicBezTo>
                    <a:pt x="8979" y="343"/>
                    <a:pt x="9102" y="343"/>
                    <a:pt x="9221" y="343"/>
                  </a:cubicBezTo>
                  <a:cubicBezTo>
                    <a:pt x="9340" y="343"/>
                    <a:pt x="9455" y="343"/>
                    <a:pt x="9572" y="343"/>
                  </a:cubicBezTo>
                  <a:cubicBezTo>
                    <a:pt x="9689" y="343"/>
                    <a:pt x="9808" y="343"/>
                    <a:pt x="9923" y="343"/>
                  </a:cubicBezTo>
                  <a:cubicBezTo>
                    <a:pt x="10039" y="343"/>
                    <a:pt x="10150" y="343"/>
                    <a:pt x="10271" y="286"/>
                  </a:cubicBezTo>
                  <a:cubicBezTo>
                    <a:pt x="10392" y="229"/>
                    <a:pt x="10522" y="114"/>
                    <a:pt x="10649" y="57"/>
                  </a:cubicBezTo>
                  <a:cubicBezTo>
                    <a:pt x="10776" y="0"/>
                    <a:pt x="10899" y="0"/>
                    <a:pt x="11024" y="0"/>
                  </a:cubicBezTo>
                  <a:cubicBezTo>
                    <a:pt x="11148" y="0"/>
                    <a:pt x="11275" y="0"/>
                    <a:pt x="11396" y="0"/>
                  </a:cubicBezTo>
                  <a:cubicBezTo>
                    <a:pt x="11517" y="0"/>
                    <a:pt x="11632" y="0"/>
                    <a:pt x="11759" y="0"/>
                  </a:cubicBezTo>
                  <a:cubicBezTo>
                    <a:pt x="11886" y="0"/>
                    <a:pt x="12024" y="0"/>
                    <a:pt x="12156" y="0"/>
                  </a:cubicBezTo>
                  <a:cubicBezTo>
                    <a:pt x="12289" y="0"/>
                    <a:pt x="12416" y="0"/>
                    <a:pt x="12546" y="0"/>
                  </a:cubicBezTo>
                  <a:cubicBezTo>
                    <a:pt x="12677" y="0"/>
                    <a:pt x="12811" y="0"/>
                    <a:pt x="12940" y="0"/>
                  </a:cubicBezTo>
                  <a:cubicBezTo>
                    <a:pt x="13068" y="0"/>
                    <a:pt x="13191" y="0"/>
                    <a:pt x="13322" y="57"/>
                  </a:cubicBezTo>
                  <a:cubicBezTo>
                    <a:pt x="13452" y="114"/>
                    <a:pt x="13591" y="229"/>
                    <a:pt x="13725" y="286"/>
                  </a:cubicBezTo>
                  <a:cubicBezTo>
                    <a:pt x="13859" y="343"/>
                    <a:pt x="13990" y="343"/>
                    <a:pt x="14124" y="400"/>
                  </a:cubicBezTo>
                  <a:cubicBezTo>
                    <a:pt x="14259" y="457"/>
                    <a:pt x="14397" y="571"/>
                    <a:pt x="14528" y="686"/>
                  </a:cubicBezTo>
                  <a:cubicBezTo>
                    <a:pt x="14658" y="800"/>
                    <a:pt x="14781" y="914"/>
                    <a:pt x="14912" y="1086"/>
                  </a:cubicBezTo>
                  <a:cubicBezTo>
                    <a:pt x="15042" y="1257"/>
                    <a:pt x="15180" y="1486"/>
                    <a:pt x="15315" y="1657"/>
                  </a:cubicBezTo>
                  <a:cubicBezTo>
                    <a:pt x="15449" y="1829"/>
                    <a:pt x="15580" y="1943"/>
                    <a:pt x="15772" y="2171"/>
                  </a:cubicBezTo>
                  <a:cubicBezTo>
                    <a:pt x="15964" y="2400"/>
                    <a:pt x="16217" y="2743"/>
                    <a:pt x="16411" y="3029"/>
                  </a:cubicBezTo>
                  <a:cubicBezTo>
                    <a:pt x="16605" y="3314"/>
                    <a:pt x="16739" y="3543"/>
                    <a:pt x="16868" y="3829"/>
                  </a:cubicBezTo>
                  <a:cubicBezTo>
                    <a:pt x="16997" y="4114"/>
                    <a:pt x="17120" y="4457"/>
                    <a:pt x="17244" y="4743"/>
                  </a:cubicBezTo>
                  <a:cubicBezTo>
                    <a:pt x="17369" y="5029"/>
                    <a:pt x="17496" y="5257"/>
                    <a:pt x="17615" y="5486"/>
                  </a:cubicBezTo>
                  <a:cubicBezTo>
                    <a:pt x="17734" y="5714"/>
                    <a:pt x="17845" y="5943"/>
                    <a:pt x="17962" y="6229"/>
                  </a:cubicBezTo>
                  <a:cubicBezTo>
                    <a:pt x="18080" y="6514"/>
                    <a:pt x="18202" y="6857"/>
                    <a:pt x="18379" y="7314"/>
                  </a:cubicBezTo>
                  <a:cubicBezTo>
                    <a:pt x="18556" y="7771"/>
                    <a:pt x="18786" y="8343"/>
                    <a:pt x="18951" y="8743"/>
                  </a:cubicBezTo>
                  <a:cubicBezTo>
                    <a:pt x="19116" y="9143"/>
                    <a:pt x="19216" y="9371"/>
                    <a:pt x="19366" y="9771"/>
                  </a:cubicBezTo>
                  <a:cubicBezTo>
                    <a:pt x="19516" y="10171"/>
                    <a:pt x="19715" y="10743"/>
                    <a:pt x="19907" y="11314"/>
                  </a:cubicBezTo>
                  <a:cubicBezTo>
                    <a:pt x="20099" y="11886"/>
                    <a:pt x="20284" y="12457"/>
                    <a:pt x="20460" y="12971"/>
                  </a:cubicBezTo>
                  <a:cubicBezTo>
                    <a:pt x="20637" y="13486"/>
                    <a:pt x="20806" y="13943"/>
                    <a:pt x="20994" y="14514"/>
                  </a:cubicBezTo>
                  <a:cubicBezTo>
                    <a:pt x="21182" y="15086"/>
                    <a:pt x="21390" y="15771"/>
                    <a:pt x="21597" y="16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354692" y="4958799"/>
              <a:ext cx="185098" cy="64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84" fill="norm" stroke="1" extrusionOk="0">
                  <a:moveTo>
                    <a:pt x="2821" y="8066"/>
                  </a:moveTo>
                  <a:cubicBezTo>
                    <a:pt x="3307" y="8772"/>
                    <a:pt x="3792" y="9477"/>
                    <a:pt x="3913" y="11101"/>
                  </a:cubicBezTo>
                  <a:cubicBezTo>
                    <a:pt x="4035" y="12724"/>
                    <a:pt x="3792" y="15266"/>
                    <a:pt x="3549" y="16924"/>
                  </a:cubicBezTo>
                  <a:cubicBezTo>
                    <a:pt x="3307" y="18583"/>
                    <a:pt x="3064" y="19360"/>
                    <a:pt x="2700" y="20066"/>
                  </a:cubicBezTo>
                  <a:cubicBezTo>
                    <a:pt x="2336" y="20772"/>
                    <a:pt x="1851" y="21407"/>
                    <a:pt x="1365" y="21477"/>
                  </a:cubicBezTo>
                  <a:cubicBezTo>
                    <a:pt x="880" y="21548"/>
                    <a:pt x="394" y="21054"/>
                    <a:pt x="152" y="19501"/>
                  </a:cubicBezTo>
                  <a:cubicBezTo>
                    <a:pt x="-91" y="17948"/>
                    <a:pt x="-91" y="15336"/>
                    <a:pt x="516" y="12901"/>
                  </a:cubicBezTo>
                  <a:cubicBezTo>
                    <a:pt x="1122" y="10466"/>
                    <a:pt x="2336" y="8207"/>
                    <a:pt x="3671" y="6266"/>
                  </a:cubicBezTo>
                  <a:cubicBezTo>
                    <a:pt x="5006" y="4324"/>
                    <a:pt x="6462" y="2701"/>
                    <a:pt x="7675" y="1748"/>
                  </a:cubicBezTo>
                  <a:cubicBezTo>
                    <a:pt x="8889" y="795"/>
                    <a:pt x="9860" y="513"/>
                    <a:pt x="11316" y="301"/>
                  </a:cubicBezTo>
                  <a:cubicBezTo>
                    <a:pt x="12772" y="89"/>
                    <a:pt x="14713" y="-52"/>
                    <a:pt x="16170" y="19"/>
                  </a:cubicBezTo>
                  <a:cubicBezTo>
                    <a:pt x="17626" y="89"/>
                    <a:pt x="18597" y="372"/>
                    <a:pt x="19567" y="1219"/>
                  </a:cubicBezTo>
                  <a:cubicBezTo>
                    <a:pt x="20538" y="2066"/>
                    <a:pt x="21509" y="3477"/>
                    <a:pt x="21145" y="4677"/>
                  </a:cubicBezTo>
                  <a:cubicBezTo>
                    <a:pt x="20781" y="5877"/>
                    <a:pt x="19082" y="6866"/>
                    <a:pt x="16898" y="7536"/>
                  </a:cubicBezTo>
                  <a:cubicBezTo>
                    <a:pt x="14713" y="8207"/>
                    <a:pt x="12044" y="8560"/>
                    <a:pt x="10224" y="8630"/>
                  </a:cubicBezTo>
                  <a:cubicBezTo>
                    <a:pt x="8403" y="8701"/>
                    <a:pt x="7433" y="8489"/>
                    <a:pt x="6462" y="8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468198" y="5295900"/>
              <a:ext cx="190501" cy="278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6873"/>
                  </a:moveTo>
                  <a:cubicBezTo>
                    <a:pt x="0" y="6055"/>
                    <a:pt x="0" y="5236"/>
                    <a:pt x="720" y="4745"/>
                  </a:cubicBezTo>
                  <a:cubicBezTo>
                    <a:pt x="1440" y="4255"/>
                    <a:pt x="2880" y="4091"/>
                    <a:pt x="4800" y="4827"/>
                  </a:cubicBezTo>
                  <a:cubicBezTo>
                    <a:pt x="6720" y="5564"/>
                    <a:pt x="9120" y="7200"/>
                    <a:pt x="10560" y="9491"/>
                  </a:cubicBezTo>
                  <a:cubicBezTo>
                    <a:pt x="12000" y="11782"/>
                    <a:pt x="12480" y="14727"/>
                    <a:pt x="12360" y="16691"/>
                  </a:cubicBezTo>
                  <a:cubicBezTo>
                    <a:pt x="12240" y="18655"/>
                    <a:pt x="11520" y="19636"/>
                    <a:pt x="10560" y="20373"/>
                  </a:cubicBezTo>
                  <a:cubicBezTo>
                    <a:pt x="9600" y="21109"/>
                    <a:pt x="8400" y="21600"/>
                    <a:pt x="7440" y="21518"/>
                  </a:cubicBezTo>
                  <a:cubicBezTo>
                    <a:pt x="6480" y="21436"/>
                    <a:pt x="5760" y="20782"/>
                    <a:pt x="6360" y="17918"/>
                  </a:cubicBezTo>
                  <a:cubicBezTo>
                    <a:pt x="6960" y="15055"/>
                    <a:pt x="8880" y="9982"/>
                    <a:pt x="11640" y="6627"/>
                  </a:cubicBezTo>
                  <a:cubicBezTo>
                    <a:pt x="14400" y="3273"/>
                    <a:pt x="18000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770155" y="5050151"/>
              <a:ext cx="193344" cy="46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19" fill="norm" stroke="1" extrusionOk="0">
                  <a:moveTo>
                    <a:pt x="21446" y="1671"/>
                  </a:moveTo>
                  <a:cubicBezTo>
                    <a:pt x="20742" y="1182"/>
                    <a:pt x="20037" y="694"/>
                    <a:pt x="18863" y="352"/>
                  </a:cubicBezTo>
                  <a:cubicBezTo>
                    <a:pt x="17689" y="9"/>
                    <a:pt x="16046" y="-186"/>
                    <a:pt x="14050" y="254"/>
                  </a:cubicBezTo>
                  <a:cubicBezTo>
                    <a:pt x="12055" y="694"/>
                    <a:pt x="9707" y="1769"/>
                    <a:pt x="7359" y="3528"/>
                  </a:cubicBezTo>
                  <a:cubicBezTo>
                    <a:pt x="5011" y="5287"/>
                    <a:pt x="2663" y="7731"/>
                    <a:pt x="1372" y="10614"/>
                  </a:cubicBezTo>
                  <a:cubicBezTo>
                    <a:pt x="81" y="13497"/>
                    <a:pt x="-154" y="16820"/>
                    <a:pt x="81" y="18726"/>
                  </a:cubicBezTo>
                  <a:cubicBezTo>
                    <a:pt x="316" y="20632"/>
                    <a:pt x="1020" y="21121"/>
                    <a:pt x="2663" y="21267"/>
                  </a:cubicBezTo>
                  <a:cubicBezTo>
                    <a:pt x="4307" y="21414"/>
                    <a:pt x="6889" y="21219"/>
                    <a:pt x="9472" y="210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82548" y="5137150"/>
              <a:ext cx="246593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43" fill="norm" stroke="1" extrusionOk="0">
                  <a:moveTo>
                    <a:pt x="4431" y="0"/>
                  </a:moveTo>
                  <a:cubicBezTo>
                    <a:pt x="3877" y="3703"/>
                    <a:pt x="3323" y="7406"/>
                    <a:pt x="2769" y="10738"/>
                  </a:cubicBezTo>
                  <a:cubicBezTo>
                    <a:pt x="2215" y="14071"/>
                    <a:pt x="1662" y="17033"/>
                    <a:pt x="1292" y="18885"/>
                  </a:cubicBezTo>
                  <a:cubicBezTo>
                    <a:pt x="923" y="20736"/>
                    <a:pt x="738" y="21477"/>
                    <a:pt x="554" y="21538"/>
                  </a:cubicBezTo>
                  <a:cubicBezTo>
                    <a:pt x="369" y="21600"/>
                    <a:pt x="185" y="20983"/>
                    <a:pt x="92" y="20119"/>
                  </a:cubicBezTo>
                  <a:cubicBezTo>
                    <a:pt x="0" y="19255"/>
                    <a:pt x="0" y="18144"/>
                    <a:pt x="0" y="17218"/>
                  </a:cubicBezTo>
                  <a:cubicBezTo>
                    <a:pt x="0" y="16293"/>
                    <a:pt x="0" y="15552"/>
                    <a:pt x="646" y="15182"/>
                  </a:cubicBezTo>
                  <a:cubicBezTo>
                    <a:pt x="1292" y="14811"/>
                    <a:pt x="2585" y="14811"/>
                    <a:pt x="4708" y="14256"/>
                  </a:cubicBezTo>
                  <a:cubicBezTo>
                    <a:pt x="6831" y="13701"/>
                    <a:pt x="9785" y="12590"/>
                    <a:pt x="12369" y="10800"/>
                  </a:cubicBezTo>
                  <a:cubicBezTo>
                    <a:pt x="14954" y="9010"/>
                    <a:pt x="17169" y="6542"/>
                    <a:pt x="18646" y="4752"/>
                  </a:cubicBezTo>
                  <a:cubicBezTo>
                    <a:pt x="20123" y="2962"/>
                    <a:pt x="20862" y="1851"/>
                    <a:pt x="21231" y="1605"/>
                  </a:cubicBezTo>
                  <a:cubicBezTo>
                    <a:pt x="21600" y="1358"/>
                    <a:pt x="21600" y="1975"/>
                    <a:pt x="21231" y="4320"/>
                  </a:cubicBezTo>
                  <a:cubicBezTo>
                    <a:pt x="20862" y="6665"/>
                    <a:pt x="20123" y="10738"/>
                    <a:pt x="19477" y="13886"/>
                  </a:cubicBezTo>
                  <a:cubicBezTo>
                    <a:pt x="18831" y="17033"/>
                    <a:pt x="18277" y="19255"/>
                    <a:pt x="17723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249248" y="546735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338148" y="5105400"/>
              <a:ext cx="109488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600" fill="norm" stroke="1" extrusionOk="0">
                  <a:moveTo>
                    <a:pt x="9600" y="0"/>
                  </a:moveTo>
                  <a:cubicBezTo>
                    <a:pt x="14000" y="2200"/>
                    <a:pt x="18400" y="4400"/>
                    <a:pt x="20000" y="7050"/>
                  </a:cubicBezTo>
                  <a:cubicBezTo>
                    <a:pt x="21600" y="9700"/>
                    <a:pt x="20400" y="12800"/>
                    <a:pt x="16600" y="15300"/>
                  </a:cubicBezTo>
                  <a:cubicBezTo>
                    <a:pt x="12800" y="17800"/>
                    <a:pt x="6400" y="19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598498" y="52387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604848" y="5346700"/>
              <a:ext cx="177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169998" y="4927600"/>
              <a:ext cx="1" cy="3683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036648" y="5314950"/>
              <a:ext cx="260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2" y="14400"/>
                    <a:pt x="12644" y="7200"/>
                    <a:pt x="16244" y="3600"/>
                  </a:cubicBezTo>
                  <a:cubicBezTo>
                    <a:pt x="19844" y="0"/>
                    <a:pt x="207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2128876" y="5473700"/>
              <a:ext cx="16812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006" y="0"/>
                  </a:moveTo>
                  <a:cubicBezTo>
                    <a:pt x="1196" y="2329"/>
                    <a:pt x="386" y="4659"/>
                    <a:pt x="116" y="7518"/>
                  </a:cubicBezTo>
                  <a:cubicBezTo>
                    <a:pt x="-154" y="10376"/>
                    <a:pt x="116" y="13765"/>
                    <a:pt x="251" y="16200"/>
                  </a:cubicBezTo>
                  <a:cubicBezTo>
                    <a:pt x="386" y="18635"/>
                    <a:pt x="386" y="20118"/>
                    <a:pt x="656" y="19906"/>
                  </a:cubicBezTo>
                  <a:cubicBezTo>
                    <a:pt x="926" y="19694"/>
                    <a:pt x="1466" y="17788"/>
                    <a:pt x="2411" y="14929"/>
                  </a:cubicBezTo>
                  <a:cubicBezTo>
                    <a:pt x="3356" y="12071"/>
                    <a:pt x="4706" y="8259"/>
                    <a:pt x="6191" y="6141"/>
                  </a:cubicBezTo>
                  <a:cubicBezTo>
                    <a:pt x="7676" y="4024"/>
                    <a:pt x="9296" y="3600"/>
                    <a:pt x="10916" y="3388"/>
                  </a:cubicBezTo>
                  <a:cubicBezTo>
                    <a:pt x="12536" y="3176"/>
                    <a:pt x="14156" y="3176"/>
                    <a:pt x="15911" y="4341"/>
                  </a:cubicBezTo>
                  <a:cubicBezTo>
                    <a:pt x="17666" y="5506"/>
                    <a:pt x="19556" y="7835"/>
                    <a:pt x="20501" y="10906"/>
                  </a:cubicBezTo>
                  <a:cubicBezTo>
                    <a:pt x="21446" y="13976"/>
                    <a:pt x="21446" y="17788"/>
                    <a:pt x="2144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3097098" y="4540250"/>
              <a:ext cx="95251" cy="196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40" y="909"/>
                    <a:pt x="19680" y="1817"/>
                    <a:pt x="18720" y="2633"/>
                  </a:cubicBezTo>
                  <a:cubicBezTo>
                    <a:pt x="17760" y="3449"/>
                    <a:pt x="16800" y="4171"/>
                    <a:pt x="16560" y="5068"/>
                  </a:cubicBezTo>
                  <a:cubicBezTo>
                    <a:pt x="16320" y="5965"/>
                    <a:pt x="16800" y="7037"/>
                    <a:pt x="17280" y="8027"/>
                  </a:cubicBezTo>
                  <a:cubicBezTo>
                    <a:pt x="17760" y="9017"/>
                    <a:pt x="18240" y="9926"/>
                    <a:pt x="18480" y="10800"/>
                  </a:cubicBezTo>
                  <a:cubicBezTo>
                    <a:pt x="18720" y="11674"/>
                    <a:pt x="18720" y="12513"/>
                    <a:pt x="18480" y="13410"/>
                  </a:cubicBezTo>
                  <a:cubicBezTo>
                    <a:pt x="18240" y="14307"/>
                    <a:pt x="17760" y="15262"/>
                    <a:pt x="16800" y="16136"/>
                  </a:cubicBezTo>
                  <a:cubicBezTo>
                    <a:pt x="15840" y="17010"/>
                    <a:pt x="14400" y="17802"/>
                    <a:pt x="12720" y="18571"/>
                  </a:cubicBezTo>
                  <a:cubicBezTo>
                    <a:pt x="11040" y="19340"/>
                    <a:pt x="9120" y="20085"/>
                    <a:pt x="6960" y="20586"/>
                  </a:cubicBezTo>
                  <a:cubicBezTo>
                    <a:pt x="4800" y="21087"/>
                    <a:pt x="2400" y="213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3439998" y="4694766"/>
              <a:ext cx="170504" cy="56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27" fill="norm" stroke="1" extrusionOk="0">
                  <a:moveTo>
                    <a:pt x="2400" y="6983"/>
                  </a:moveTo>
                  <a:cubicBezTo>
                    <a:pt x="2933" y="9826"/>
                    <a:pt x="3467" y="12668"/>
                    <a:pt x="3867" y="14941"/>
                  </a:cubicBezTo>
                  <a:cubicBezTo>
                    <a:pt x="4267" y="17215"/>
                    <a:pt x="4533" y="18920"/>
                    <a:pt x="4533" y="20017"/>
                  </a:cubicBezTo>
                  <a:cubicBezTo>
                    <a:pt x="4533" y="21113"/>
                    <a:pt x="4267" y="21600"/>
                    <a:pt x="3733" y="21519"/>
                  </a:cubicBezTo>
                  <a:cubicBezTo>
                    <a:pt x="3200" y="21438"/>
                    <a:pt x="2400" y="20788"/>
                    <a:pt x="1867" y="19002"/>
                  </a:cubicBezTo>
                  <a:cubicBezTo>
                    <a:pt x="1333" y="17215"/>
                    <a:pt x="1067" y="14292"/>
                    <a:pt x="1467" y="11409"/>
                  </a:cubicBezTo>
                  <a:cubicBezTo>
                    <a:pt x="1867" y="8526"/>
                    <a:pt x="2933" y="5684"/>
                    <a:pt x="4400" y="3817"/>
                  </a:cubicBezTo>
                  <a:cubicBezTo>
                    <a:pt x="5867" y="1949"/>
                    <a:pt x="7733" y="1056"/>
                    <a:pt x="9467" y="568"/>
                  </a:cubicBezTo>
                  <a:cubicBezTo>
                    <a:pt x="11200" y="81"/>
                    <a:pt x="12800" y="0"/>
                    <a:pt x="14400" y="0"/>
                  </a:cubicBezTo>
                  <a:cubicBezTo>
                    <a:pt x="16000" y="0"/>
                    <a:pt x="17600" y="81"/>
                    <a:pt x="18933" y="406"/>
                  </a:cubicBezTo>
                  <a:cubicBezTo>
                    <a:pt x="20267" y="731"/>
                    <a:pt x="21333" y="1299"/>
                    <a:pt x="21467" y="2071"/>
                  </a:cubicBezTo>
                  <a:cubicBezTo>
                    <a:pt x="21600" y="2842"/>
                    <a:pt x="20800" y="3817"/>
                    <a:pt x="18133" y="4832"/>
                  </a:cubicBezTo>
                  <a:cubicBezTo>
                    <a:pt x="15467" y="5847"/>
                    <a:pt x="10933" y="6902"/>
                    <a:pt x="7600" y="7795"/>
                  </a:cubicBezTo>
                  <a:cubicBezTo>
                    <a:pt x="4267" y="8689"/>
                    <a:pt x="2133" y="9420"/>
                    <a:pt x="0" y="101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3566998" y="4946650"/>
              <a:ext cx="146051" cy="23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7589"/>
                  </a:moveTo>
                  <a:cubicBezTo>
                    <a:pt x="0" y="6422"/>
                    <a:pt x="0" y="5254"/>
                    <a:pt x="1252" y="4962"/>
                  </a:cubicBezTo>
                  <a:cubicBezTo>
                    <a:pt x="2504" y="4670"/>
                    <a:pt x="5009" y="5254"/>
                    <a:pt x="7826" y="6908"/>
                  </a:cubicBezTo>
                  <a:cubicBezTo>
                    <a:pt x="10643" y="8562"/>
                    <a:pt x="13774" y="11286"/>
                    <a:pt x="14713" y="13914"/>
                  </a:cubicBezTo>
                  <a:cubicBezTo>
                    <a:pt x="15652" y="16541"/>
                    <a:pt x="14400" y="19070"/>
                    <a:pt x="12991" y="20335"/>
                  </a:cubicBezTo>
                  <a:cubicBezTo>
                    <a:pt x="11583" y="21600"/>
                    <a:pt x="10017" y="21600"/>
                    <a:pt x="8609" y="20919"/>
                  </a:cubicBezTo>
                  <a:cubicBezTo>
                    <a:pt x="7200" y="20238"/>
                    <a:pt x="5948" y="18876"/>
                    <a:pt x="7357" y="15568"/>
                  </a:cubicBezTo>
                  <a:cubicBezTo>
                    <a:pt x="8765" y="12259"/>
                    <a:pt x="12835" y="7005"/>
                    <a:pt x="15652" y="4086"/>
                  </a:cubicBezTo>
                  <a:cubicBezTo>
                    <a:pt x="18470" y="1168"/>
                    <a:pt x="20035" y="5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831254" y="4792803"/>
              <a:ext cx="129445" cy="433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62" fill="norm" stroke="1" extrusionOk="0">
                  <a:moveTo>
                    <a:pt x="21306" y="1645"/>
                  </a:moveTo>
                  <a:cubicBezTo>
                    <a:pt x="20609" y="1015"/>
                    <a:pt x="19912" y="386"/>
                    <a:pt x="18693" y="124"/>
                  </a:cubicBezTo>
                  <a:cubicBezTo>
                    <a:pt x="17474" y="-138"/>
                    <a:pt x="15732" y="-33"/>
                    <a:pt x="13293" y="911"/>
                  </a:cubicBezTo>
                  <a:cubicBezTo>
                    <a:pt x="10854" y="1854"/>
                    <a:pt x="7719" y="3637"/>
                    <a:pt x="5106" y="6258"/>
                  </a:cubicBezTo>
                  <a:cubicBezTo>
                    <a:pt x="2493" y="8879"/>
                    <a:pt x="403" y="12340"/>
                    <a:pt x="54" y="14961"/>
                  </a:cubicBezTo>
                  <a:cubicBezTo>
                    <a:pt x="-294" y="17582"/>
                    <a:pt x="1100" y="19365"/>
                    <a:pt x="2667" y="20309"/>
                  </a:cubicBezTo>
                  <a:cubicBezTo>
                    <a:pt x="4235" y="21252"/>
                    <a:pt x="5977" y="21357"/>
                    <a:pt x="7719" y="21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4012439" y="4845050"/>
              <a:ext cx="16416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539" y="0"/>
                  </a:moveTo>
                  <a:cubicBezTo>
                    <a:pt x="1539" y="5815"/>
                    <a:pt x="1539" y="11631"/>
                    <a:pt x="1539" y="14885"/>
                  </a:cubicBezTo>
                  <a:cubicBezTo>
                    <a:pt x="1539" y="18138"/>
                    <a:pt x="1539" y="18831"/>
                    <a:pt x="1539" y="19592"/>
                  </a:cubicBezTo>
                  <a:cubicBezTo>
                    <a:pt x="1539" y="20354"/>
                    <a:pt x="1539" y="21185"/>
                    <a:pt x="1123" y="20769"/>
                  </a:cubicBezTo>
                  <a:cubicBezTo>
                    <a:pt x="708" y="20354"/>
                    <a:pt x="-123" y="18692"/>
                    <a:pt x="15" y="17654"/>
                  </a:cubicBezTo>
                  <a:cubicBezTo>
                    <a:pt x="154" y="16615"/>
                    <a:pt x="1262" y="16200"/>
                    <a:pt x="4169" y="14608"/>
                  </a:cubicBezTo>
                  <a:cubicBezTo>
                    <a:pt x="7077" y="13015"/>
                    <a:pt x="11785" y="10246"/>
                    <a:pt x="14831" y="7892"/>
                  </a:cubicBezTo>
                  <a:cubicBezTo>
                    <a:pt x="17877" y="5538"/>
                    <a:pt x="19262" y="3600"/>
                    <a:pt x="20092" y="2215"/>
                  </a:cubicBezTo>
                  <a:cubicBezTo>
                    <a:pt x="20923" y="831"/>
                    <a:pt x="21200" y="0"/>
                    <a:pt x="21200" y="0"/>
                  </a:cubicBezTo>
                  <a:cubicBezTo>
                    <a:pt x="21200" y="0"/>
                    <a:pt x="20923" y="831"/>
                    <a:pt x="20369" y="3254"/>
                  </a:cubicBezTo>
                  <a:cubicBezTo>
                    <a:pt x="19815" y="5677"/>
                    <a:pt x="18985" y="9692"/>
                    <a:pt x="19123" y="13015"/>
                  </a:cubicBezTo>
                  <a:cubicBezTo>
                    <a:pt x="19262" y="16338"/>
                    <a:pt x="20369" y="18969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4180271" y="5123931"/>
              <a:ext cx="155078" cy="157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938" fill="norm" stroke="1" extrusionOk="0">
                  <a:moveTo>
                    <a:pt x="369" y="8485"/>
                  </a:moveTo>
                  <a:cubicBezTo>
                    <a:pt x="77" y="7082"/>
                    <a:pt x="-215" y="5679"/>
                    <a:pt x="223" y="4277"/>
                  </a:cubicBezTo>
                  <a:cubicBezTo>
                    <a:pt x="661" y="2874"/>
                    <a:pt x="1828" y="1472"/>
                    <a:pt x="3288" y="630"/>
                  </a:cubicBezTo>
                  <a:cubicBezTo>
                    <a:pt x="4747" y="-211"/>
                    <a:pt x="6499" y="-492"/>
                    <a:pt x="7666" y="1612"/>
                  </a:cubicBezTo>
                  <a:cubicBezTo>
                    <a:pt x="8834" y="3716"/>
                    <a:pt x="9417" y="8204"/>
                    <a:pt x="9271" y="11290"/>
                  </a:cubicBezTo>
                  <a:cubicBezTo>
                    <a:pt x="9126" y="14376"/>
                    <a:pt x="8250" y="16059"/>
                    <a:pt x="7374" y="17461"/>
                  </a:cubicBezTo>
                  <a:cubicBezTo>
                    <a:pt x="6499" y="18864"/>
                    <a:pt x="5623" y="19986"/>
                    <a:pt x="5915" y="20547"/>
                  </a:cubicBezTo>
                  <a:cubicBezTo>
                    <a:pt x="6207" y="21108"/>
                    <a:pt x="7666" y="21108"/>
                    <a:pt x="10439" y="20266"/>
                  </a:cubicBezTo>
                  <a:cubicBezTo>
                    <a:pt x="13212" y="19425"/>
                    <a:pt x="17299" y="17742"/>
                    <a:pt x="21385" y="16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4373448" y="4781550"/>
              <a:ext cx="83124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600" fill="norm" stroke="1" extrusionOk="0">
                  <a:moveTo>
                    <a:pt x="0" y="0"/>
                  </a:moveTo>
                  <a:cubicBezTo>
                    <a:pt x="7714" y="3405"/>
                    <a:pt x="15429" y="6811"/>
                    <a:pt x="18514" y="9924"/>
                  </a:cubicBezTo>
                  <a:cubicBezTo>
                    <a:pt x="21600" y="13038"/>
                    <a:pt x="20057" y="15859"/>
                    <a:pt x="16971" y="17757"/>
                  </a:cubicBezTo>
                  <a:cubicBezTo>
                    <a:pt x="13886" y="19654"/>
                    <a:pt x="9257" y="20627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4665548" y="4972049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671898" y="50736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595698" y="4576233"/>
              <a:ext cx="41532" cy="22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504" fill="norm" stroke="1" extrusionOk="0">
                  <a:moveTo>
                    <a:pt x="0" y="2019"/>
                  </a:moveTo>
                  <a:cubicBezTo>
                    <a:pt x="1080" y="1009"/>
                    <a:pt x="2160" y="0"/>
                    <a:pt x="4860" y="0"/>
                  </a:cubicBezTo>
                  <a:cubicBezTo>
                    <a:pt x="7560" y="0"/>
                    <a:pt x="11880" y="1009"/>
                    <a:pt x="15120" y="4239"/>
                  </a:cubicBezTo>
                  <a:cubicBezTo>
                    <a:pt x="18360" y="7469"/>
                    <a:pt x="20520" y="12920"/>
                    <a:pt x="21060" y="16452"/>
                  </a:cubicBezTo>
                  <a:cubicBezTo>
                    <a:pt x="21600" y="19985"/>
                    <a:pt x="20520" y="21600"/>
                    <a:pt x="16740" y="21499"/>
                  </a:cubicBezTo>
                  <a:cubicBezTo>
                    <a:pt x="12960" y="21398"/>
                    <a:pt x="6480" y="19581"/>
                    <a:pt x="0" y="17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481928" y="4552950"/>
              <a:ext cx="22172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3617" y="21600"/>
                  </a:moveTo>
                  <a:cubicBezTo>
                    <a:pt x="1987" y="20753"/>
                    <a:pt x="356" y="19906"/>
                    <a:pt x="51" y="19059"/>
                  </a:cubicBezTo>
                  <a:cubicBezTo>
                    <a:pt x="-255" y="18212"/>
                    <a:pt x="764" y="17365"/>
                    <a:pt x="4534" y="14188"/>
                  </a:cubicBezTo>
                  <a:cubicBezTo>
                    <a:pt x="8303" y="11012"/>
                    <a:pt x="14824" y="5506"/>
                    <a:pt x="2134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706548" y="4493340"/>
              <a:ext cx="73301" cy="33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67" fill="norm" stroke="1" extrusionOk="0">
                  <a:moveTo>
                    <a:pt x="6561" y="3376"/>
                  </a:moveTo>
                  <a:cubicBezTo>
                    <a:pt x="6561" y="8608"/>
                    <a:pt x="6561" y="13841"/>
                    <a:pt x="6252" y="16994"/>
                  </a:cubicBezTo>
                  <a:cubicBezTo>
                    <a:pt x="5943" y="20146"/>
                    <a:pt x="5326" y="21220"/>
                    <a:pt x="4401" y="21354"/>
                  </a:cubicBezTo>
                  <a:cubicBezTo>
                    <a:pt x="3475" y="21488"/>
                    <a:pt x="2241" y="20683"/>
                    <a:pt x="1315" y="17933"/>
                  </a:cubicBezTo>
                  <a:cubicBezTo>
                    <a:pt x="389" y="15182"/>
                    <a:pt x="-228" y="10487"/>
                    <a:pt x="81" y="7401"/>
                  </a:cubicBezTo>
                  <a:cubicBezTo>
                    <a:pt x="389" y="4315"/>
                    <a:pt x="1623" y="2840"/>
                    <a:pt x="3166" y="1833"/>
                  </a:cubicBezTo>
                  <a:cubicBezTo>
                    <a:pt x="4709" y="827"/>
                    <a:pt x="6561" y="290"/>
                    <a:pt x="9029" y="89"/>
                  </a:cubicBezTo>
                  <a:cubicBezTo>
                    <a:pt x="11498" y="-112"/>
                    <a:pt x="14583" y="22"/>
                    <a:pt x="17052" y="559"/>
                  </a:cubicBezTo>
                  <a:cubicBezTo>
                    <a:pt x="19521" y="1095"/>
                    <a:pt x="21372" y="2035"/>
                    <a:pt x="21372" y="3242"/>
                  </a:cubicBezTo>
                  <a:cubicBezTo>
                    <a:pt x="21372" y="4449"/>
                    <a:pt x="19521" y="5925"/>
                    <a:pt x="17052" y="6999"/>
                  </a:cubicBezTo>
                  <a:cubicBezTo>
                    <a:pt x="14583" y="8072"/>
                    <a:pt x="11498" y="8743"/>
                    <a:pt x="8721" y="9011"/>
                  </a:cubicBezTo>
                  <a:cubicBezTo>
                    <a:pt x="5943" y="9279"/>
                    <a:pt x="3475" y="9145"/>
                    <a:pt x="1006" y="90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4849698" y="4616450"/>
              <a:ext cx="95251" cy="16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4154"/>
                  </a:moveTo>
                  <a:cubicBezTo>
                    <a:pt x="4320" y="6369"/>
                    <a:pt x="8640" y="8585"/>
                    <a:pt x="10800" y="11215"/>
                  </a:cubicBezTo>
                  <a:cubicBezTo>
                    <a:pt x="12960" y="13846"/>
                    <a:pt x="12960" y="16892"/>
                    <a:pt x="12000" y="18831"/>
                  </a:cubicBezTo>
                  <a:cubicBezTo>
                    <a:pt x="11040" y="20769"/>
                    <a:pt x="9120" y="21600"/>
                    <a:pt x="7440" y="21462"/>
                  </a:cubicBezTo>
                  <a:cubicBezTo>
                    <a:pt x="5760" y="21323"/>
                    <a:pt x="4320" y="20215"/>
                    <a:pt x="4320" y="17723"/>
                  </a:cubicBezTo>
                  <a:cubicBezTo>
                    <a:pt x="4320" y="15231"/>
                    <a:pt x="5760" y="11354"/>
                    <a:pt x="8880" y="8169"/>
                  </a:cubicBezTo>
                  <a:cubicBezTo>
                    <a:pt x="12000" y="4985"/>
                    <a:pt x="16800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4959765" y="4529440"/>
              <a:ext cx="289984" cy="22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315" y="11542"/>
                  </a:moveTo>
                  <a:cubicBezTo>
                    <a:pt x="158" y="13599"/>
                    <a:pt x="0" y="15656"/>
                    <a:pt x="0" y="17199"/>
                  </a:cubicBezTo>
                  <a:cubicBezTo>
                    <a:pt x="0" y="18742"/>
                    <a:pt x="158" y="19770"/>
                    <a:pt x="552" y="19976"/>
                  </a:cubicBezTo>
                  <a:cubicBezTo>
                    <a:pt x="946" y="20182"/>
                    <a:pt x="1577" y="19565"/>
                    <a:pt x="2128" y="18639"/>
                  </a:cubicBezTo>
                  <a:cubicBezTo>
                    <a:pt x="2680" y="17713"/>
                    <a:pt x="3153" y="16479"/>
                    <a:pt x="3626" y="16273"/>
                  </a:cubicBezTo>
                  <a:cubicBezTo>
                    <a:pt x="4099" y="16067"/>
                    <a:pt x="4572" y="16890"/>
                    <a:pt x="5203" y="16993"/>
                  </a:cubicBezTo>
                  <a:cubicBezTo>
                    <a:pt x="5834" y="17096"/>
                    <a:pt x="6622" y="16479"/>
                    <a:pt x="7568" y="13907"/>
                  </a:cubicBezTo>
                  <a:cubicBezTo>
                    <a:pt x="8514" y="11336"/>
                    <a:pt x="9618" y="6810"/>
                    <a:pt x="10327" y="3930"/>
                  </a:cubicBezTo>
                  <a:cubicBezTo>
                    <a:pt x="11036" y="1050"/>
                    <a:pt x="11352" y="-184"/>
                    <a:pt x="11431" y="22"/>
                  </a:cubicBezTo>
                  <a:cubicBezTo>
                    <a:pt x="11509" y="227"/>
                    <a:pt x="11352" y="1873"/>
                    <a:pt x="11194" y="4547"/>
                  </a:cubicBezTo>
                  <a:cubicBezTo>
                    <a:pt x="11036" y="7222"/>
                    <a:pt x="10879" y="10925"/>
                    <a:pt x="10800" y="13290"/>
                  </a:cubicBezTo>
                  <a:cubicBezTo>
                    <a:pt x="10721" y="15656"/>
                    <a:pt x="10721" y="16685"/>
                    <a:pt x="11115" y="17405"/>
                  </a:cubicBezTo>
                  <a:cubicBezTo>
                    <a:pt x="11509" y="18125"/>
                    <a:pt x="12298" y="18536"/>
                    <a:pt x="13007" y="18330"/>
                  </a:cubicBezTo>
                  <a:cubicBezTo>
                    <a:pt x="13717" y="18125"/>
                    <a:pt x="14347" y="17302"/>
                    <a:pt x="15215" y="15656"/>
                  </a:cubicBezTo>
                  <a:cubicBezTo>
                    <a:pt x="16082" y="14010"/>
                    <a:pt x="17185" y="11542"/>
                    <a:pt x="17895" y="9690"/>
                  </a:cubicBezTo>
                  <a:cubicBezTo>
                    <a:pt x="18604" y="7839"/>
                    <a:pt x="18920" y="6605"/>
                    <a:pt x="18762" y="6296"/>
                  </a:cubicBezTo>
                  <a:cubicBezTo>
                    <a:pt x="18604" y="5987"/>
                    <a:pt x="17974" y="6605"/>
                    <a:pt x="17107" y="8147"/>
                  </a:cubicBezTo>
                  <a:cubicBezTo>
                    <a:pt x="16239" y="9690"/>
                    <a:pt x="15136" y="12159"/>
                    <a:pt x="14663" y="14422"/>
                  </a:cubicBezTo>
                  <a:cubicBezTo>
                    <a:pt x="14190" y="16685"/>
                    <a:pt x="14347" y="18742"/>
                    <a:pt x="15609" y="19873"/>
                  </a:cubicBezTo>
                  <a:cubicBezTo>
                    <a:pt x="16870" y="21005"/>
                    <a:pt x="19235" y="21210"/>
                    <a:pt x="21600" y="21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4582998" y="5835650"/>
              <a:ext cx="158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614748" y="59309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5402511" y="4732026"/>
              <a:ext cx="134564" cy="41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534" fill="norm" stroke="1" extrusionOk="0">
                  <a:moveTo>
                    <a:pt x="5835" y="9425"/>
                  </a:moveTo>
                  <a:cubicBezTo>
                    <a:pt x="4853" y="11498"/>
                    <a:pt x="3872" y="13570"/>
                    <a:pt x="3381" y="15370"/>
                  </a:cubicBezTo>
                  <a:cubicBezTo>
                    <a:pt x="2890" y="17170"/>
                    <a:pt x="2890" y="18698"/>
                    <a:pt x="2890" y="19789"/>
                  </a:cubicBezTo>
                  <a:cubicBezTo>
                    <a:pt x="2890" y="20879"/>
                    <a:pt x="2890" y="21534"/>
                    <a:pt x="2562" y="21534"/>
                  </a:cubicBezTo>
                  <a:cubicBezTo>
                    <a:pt x="2235" y="21534"/>
                    <a:pt x="1581" y="20879"/>
                    <a:pt x="926" y="18425"/>
                  </a:cubicBezTo>
                  <a:cubicBezTo>
                    <a:pt x="272" y="15970"/>
                    <a:pt x="-383" y="11716"/>
                    <a:pt x="272" y="8498"/>
                  </a:cubicBezTo>
                  <a:cubicBezTo>
                    <a:pt x="926" y="5279"/>
                    <a:pt x="2890" y="3098"/>
                    <a:pt x="4526" y="1843"/>
                  </a:cubicBezTo>
                  <a:cubicBezTo>
                    <a:pt x="6162" y="589"/>
                    <a:pt x="7472" y="261"/>
                    <a:pt x="8944" y="98"/>
                  </a:cubicBezTo>
                  <a:cubicBezTo>
                    <a:pt x="10417" y="-66"/>
                    <a:pt x="12053" y="-66"/>
                    <a:pt x="14017" y="425"/>
                  </a:cubicBezTo>
                  <a:cubicBezTo>
                    <a:pt x="15981" y="916"/>
                    <a:pt x="18272" y="1898"/>
                    <a:pt x="19581" y="3261"/>
                  </a:cubicBezTo>
                  <a:cubicBezTo>
                    <a:pt x="20890" y="4625"/>
                    <a:pt x="21217" y="6370"/>
                    <a:pt x="20235" y="7679"/>
                  </a:cubicBezTo>
                  <a:cubicBezTo>
                    <a:pt x="19253" y="8989"/>
                    <a:pt x="16962" y="9861"/>
                    <a:pt x="14999" y="10298"/>
                  </a:cubicBezTo>
                  <a:cubicBezTo>
                    <a:pt x="13035" y="10734"/>
                    <a:pt x="11399" y="10734"/>
                    <a:pt x="10744" y="10352"/>
                  </a:cubicBezTo>
                  <a:cubicBezTo>
                    <a:pt x="10090" y="9970"/>
                    <a:pt x="10417" y="9207"/>
                    <a:pt x="10744" y="8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5516448" y="4902200"/>
              <a:ext cx="165101" cy="222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5450"/>
                  </a:moveTo>
                  <a:cubicBezTo>
                    <a:pt x="3046" y="6460"/>
                    <a:pt x="6092" y="7469"/>
                    <a:pt x="8308" y="9185"/>
                  </a:cubicBezTo>
                  <a:cubicBezTo>
                    <a:pt x="10523" y="10901"/>
                    <a:pt x="11908" y="13323"/>
                    <a:pt x="11908" y="15544"/>
                  </a:cubicBezTo>
                  <a:cubicBezTo>
                    <a:pt x="11908" y="17764"/>
                    <a:pt x="10523" y="19783"/>
                    <a:pt x="9000" y="20692"/>
                  </a:cubicBezTo>
                  <a:cubicBezTo>
                    <a:pt x="7477" y="21600"/>
                    <a:pt x="5815" y="21398"/>
                    <a:pt x="5262" y="19783"/>
                  </a:cubicBezTo>
                  <a:cubicBezTo>
                    <a:pt x="4708" y="18168"/>
                    <a:pt x="5262" y="15140"/>
                    <a:pt x="8169" y="11607"/>
                  </a:cubicBezTo>
                  <a:cubicBezTo>
                    <a:pt x="11077" y="8075"/>
                    <a:pt x="16338" y="40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5766089" y="4791091"/>
              <a:ext cx="156760" cy="35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10" fill="norm" stroke="1" extrusionOk="0">
                  <a:moveTo>
                    <a:pt x="21048" y="3221"/>
                  </a:moveTo>
                  <a:cubicBezTo>
                    <a:pt x="18774" y="2084"/>
                    <a:pt x="16501" y="947"/>
                    <a:pt x="14653" y="378"/>
                  </a:cubicBezTo>
                  <a:cubicBezTo>
                    <a:pt x="12806" y="-190"/>
                    <a:pt x="11385" y="-190"/>
                    <a:pt x="9111" y="884"/>
                  </a:cubicBezTo>
                  <a:cubicBezTo>
                    <a:pt x="6837" y="1957"/>
                    <a:pt x="3711" y="4105"/>
                    <a:pt x="1864" y="7073"/>
                  </a:cubicBezTo>
                  <a:cubicBezTo>
                    <a:pt x="16" y="10042"/>
                    <a:pt x="-552" y="13831"/>
                    <a:pt x="585" y="16357"/>
                  </a:cubicBezTo>
                  <a:cubicBezTo>
                    <a:pt x="1722" y="18884"/>
                    <a:pt x="4564" y="20147"/>
                    <a:pt x="7406" y="21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5960948" y="4851400"/>
              <a:ext cx="14181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530"/>
                    <a:pt x="0" y="13060"/>
                    <a:pt x="161" y="16828"/>
                  </a:cubicBezTo>
                  <a:cubicBezTo>
                    <a:pt x="322" y="20595"/>
                    <a:pt x="645" y="21600"/>
                    <a:pt x="967" y="21600"/>
                  </a:cubicBezTo>
                  <a:cubicBezTo>
                    <a:pt x="1290" y="21600"/>
                    <a:pt x="1612" y="20595"/>
                    <a:pt x="1612" y="19674"/>
                  </a:cubicBezTo>
                  <a:cubicBezTo>
                    <a:pt x="1612" y="18753"/>
                    <a:pt x="1290" y="17916"/>
                    <a:pt x="1128" y="16995"/>
                  </a:cubicBezTo>
                  <a:cubicBezTo>
                    <a:pt x="967" y="16074"/>
                    <a:pt x="967" y="15070"/>
                    <a:pt x="1773" y="14567"/>
                  </a:cubicBezTo>
                  <a:cubicBezTo>
                    <a:pt x="2579" y="14065"/>
                    <a:pt x="4191" y="14065"/>
                    <a:pt x="6125" y="13228"/>
                  </a:cubicBezTo>
                  <a:cubicBezTo>
                    <a:pt x="8060" y="12391"/>
                    <a:pt x="10316" y="10716"/>
                    <a:pt x="11767" y="9460"/>
                  </a:cubicBezTo>
                  <a:cubicBezTo>
                    <a:pt x="13218" y="8205"/>
                    <a:pt x="13863" y="7367"/>
                    <a:pt x="15152" y="6279"/>
                  </a:cubicBezTo>
                  <a:cubicBezTo>
                    <a:pt x="16442" y="5191"/>
                    <a:pt x="18376" y="3851"/>
                    <a:pt x="19666" y="3767"/>
                  </a:cubicBezTo>
                  <a:cubicBezTo>
                    <a:pt x="20955" y="3684"/>
                    <a:pt x="21600" y="4856"/>
                    <a:pt x="21600" y="7953"/>
                  </a:cubicBezTo>
                  <a:cubicBezTo>
                    <a:pt x="21600" y="11051"/>
                    <a:pt x="20955" y="16074"/>
                    <a:pt x="20310" y="210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6126048" y="5050366"/>
              <a:ext cx="152401" cy="11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3260"/>
                  </a:moveTo>
                  <a:cubicBezTo>
                    <a:pt x="900" y="1630"/>
                    <a:pt x="1800" y="0"/>
                    <a:pt x="4050" y="0"/>
                  </a:cubicBezTo>
                  <a:cubicBezTo>
                    <a:pt x="6300" y="0"/>
                    <a:pt x="9900" y="1630"/>
                    <a:pt x="11850" y="4483"/>
                  </a:cubicBezTo>
                  <a:cubicBezTo>
                    <a:pt x="13800" y="7336"/>
                    <a:pt x="14100" y="11411"/>
                    <a:pt x="13500" y="14468"/>
                  </a:cubicBezTo>
                  <a:cubicBezTo>
                    <a:pt x="12900" y="17525"/>
                    <a:pt x="11400" y="19562"/>
                    <a:pt x="11850" y="20581"/>
                  </a:cubicBezTo>
                  <a:cubicBezTo>
                    <a:pt x="12300" y="21600"/>
                    <a:pt x="14700" y="21600"/>
                    <a:pt x="16650" y="21192"/>
                  </a:cubicBezTo>
                  <a:cubicBezTo>
                    <a:pt x="18600" y="20785"/>
                    <a:pt x="20100" y="19970"/>
                    <a:pt x="21600" y="191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424498" y="4730750"/>
              <a:ext cx="9808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461"/>
                    <a:pt x="17280" y="4922"/>
                    <a:pt x="19440" y="7747"/>
                  </a:cubicBezTo>
                  <a:cubicBezTo>
                    <a:pt x="21600" y="10572"/>
                    <a:pt x="17280" y="13762"/>
                    <a:pt x="12960" y="16132"/>
                  </a:cubicBezTo>
                  <a:cubicBezTo>
                    <a:pt x="8640" y="18501"/>
                    <a:pt x="4320" y="200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6590392" y="4851400"/>
              <a:ext cx="170232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3100" y="0"/>
                  </a:moveTo>
                  <a:cubicBezTo>
                    <a:pt x="3100" y="5791"/>
                    <a:pt x="3100" y="11583"/>
                    <a:pt x="3100" y="14870"/>
                  </a:cubicBezTo>
                  <a:cubicBezTo>
                    <a:pt x="3100" y="18157"/>
                    <a:pt x="3100" y="18939"/>
                    <a:pt x="3100" y="19800"/>
                  </a:cubicBezTo>
                  <a:cubicBezTo>
                    <a:pt x="3100" y="20661"/>
                    <a:pt x="3100" y="21600"/>
                    <a:pt x="2833" y="21600"/>
                  </a:cubicBezTo>
                  <a:cubicBezTo>
                    <a:pt x="2567" y="21600"/>
                    <a:pt x="2033" y="20661"/>
                    <a:pt x="1500" y="19409"/>
                  </a:cubicBezTo>
                  <a:cubicBezTo>
                    <a:pt x="967" y="18157"/>
                    <a:pt x="433" y="16591"/>
                    <a:pt x="167" y="15339"/>
                  </a:cubicBezTo>
                  <a:cubicBezTo>
                    <a:pt x="-100" y="14087"/>
                    <a:pt x="-100" y="13148"/>
                    <a:pt x="567" y="12991"/>
                  </a:cubicBezTo>
                  <a:cubicBezTo>
                    <a:pt x="1233" y="12835"/>
                    <a:pt x="2567" y="13461"/>
                    <a:pt x="3900" y="13930"/>
                  </a:cubicBezTo>
                  <a:cubicBezTo>
                    <a:pt x="5233" y="14400"/>
                    <a:pt x="6567" y="14713"/>
                    <a:pt x="7767" y="14478"/>
                  </a:cubicBezTo>
                  <a:cubicBezTo>
                    <a:pt x="8967" y="14243"/>
                    <a:pt x="10033" y="13461"/>
                    <a:pt x="11900" y="11426"/>
                  </a:cubicBezTo>
                  <a:cubicBezTo>
                    <a:pt x="13767" y="9391"/>
                    <a:pt x="16433" y="6104"/>
                    <a:pt x="18167" y="4070"/>
                  </a:cubicBezTo>
                  <a:cubicBezTo>
                    <a:pt x="19900" y="2035"/>
                    <a:pt x="20700" y="1252"/>
                    <a:pt x="21100" y="1252"/>
                  </a:cubicBezTo>
                  <a:cubicBezTo>
                    <a:pt x="21500" y="1252"/>
                    <a:pt x="21500" y="2035"/>
                    <a:pt x="21367" y="4852"/>
                  </a:cubicBezTo>
                  <a:cubicBezTo>
                    <a:pt x="21233" y="7670"/>
                    <a:pt x="20967" y="12522"/>
                    <a:pt x="20567" y="15339"/>
                  </a:cubicBezTo>
                  <a:cubicBezTo>
                    <a:pt x="20167" y="18157"/>
                    <a:pt x="19633" y="18939"/>
                    <a:pt x="19367" y="19174"/>
                  </a:cubicBezTo>
                  <a:cubicBezTo>
                    <a:pt x="19100" y="19409"/>
                    <a:pt x="19100" y="19096"/>
                    <a:pt x="19100" y="187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837248" y="5099050"/>
              <a:ext cx="1" cy="1270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868998" y="5100751"/>
              <a:ext cx="158751" cy="11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2078"/>
                  </a:moveTo>
                  <a:cubicBezTo>
                    <a:pt x="1440" y="878"/>
                    <a:pt x="2880" y="-322"/>
                    <a:pt x="4896" y="78"/>
                  </a:cubicBezTo>
                  <a:cubicBezTo>
                    <a:pt x="6912" y="478"/>
                    <a:pt x="9504" y="2478"/>
                    <a:pt x="10368" y="5678"/>
                  </a:cubicBezTo>
                  <a:cubicBezTo>
                    <a:pt x="11232" y="8878"/>
                    <a:pt x="10368" y="13278"/>
                    <a:pt x="9360" y="16278"/>
                  </a:cubicBezTo>
                  <a:cubicBezTo>
                    <a:pt x="8352" y="19278"/>
                    <a:pt x="7200" y="20878"/>
                    <a:pt x="7200" y="21078"/>
                  </a:cubicBezTo>
                  <a:cubicBezTo>
                    <a:pt x="7200" y="21278"/>
                    <a:pt x="8352" y="20078"/>
                    <a:pt x="10944" y="18678"/>
                  </a:cubicBezTo>
                  <a:cubicBezTo>
                    <a:pt x="13536" y="17278"/>
                    <a:pt x="17568" y="15678"/>
                    <a:pt x="21600" y="140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7040448" y="4699000"/>
              <a:ext cx="165930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0" y="0"/>
                  </a:moveTo>
                  <a:cubicBezTo>
                    <a:pt x="4000" y="1214"/>
                    <a:pt x="8000" y="2429"/>
                    <a:pt x="11733" y="4337"/>
                  </a:cubicBezTo>
                  <a:cubicBezTo>
                    <a:pt x="15467" y="6246"/>
                    <a:pt x="18933" y="8848"/>
                    <a:pt x="20267" y="11234"/>
                  </a:cubicBezTo>
                  <a:cubicBezTo>
                    <a:pt x="21600" y="13619"/>
                    <a:pt x="20800" y="15788"/>
                    <a:pt x="18267" y="17480"/>
                  </a:cubicBezTo>
                  <a:cubicBezTo>
                    <a:pt x="15733" y="19171"/>
                    <a:pt x="11467" y="20386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7364298" y="51244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7554798" y="4675487"/>
              <a:ext cx="115233" cy="436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507" fill="norm" stroke="1" extrusionOk="0">
                  <a:moveTo>
                    <a:pt x="3471" y="7420"/>
                  </a:moveTo>
                  <a:cubicBezTo>
                    <a:pt x="5014" y="8985"/>
                    <a:pt x="6557" y="10550"/>
                    <a:pt x="7329" y="12690"/>
                  </a:cubicBezTo>
                  <a:cubicBezTo>
                    <a:pt x="8100" y="14829"/>
                    <a:pt x="8100" y="17542"/>
                    <a:pt x="8100" y="19211"/>
                  </a:cubicBezTo>
                  <a:cubicBezTo>
                    <a:pt x="8100" y="20881"/>
                    <a:pt x="8100" y="21507"/>
                    <a:pt x="7714" y="21507"/>
                  </a:cubicBezTo>
                  <a:cubicBezTo>
                    <a:pt x="7329" y="21507"/>
                    <a:pt x="6557" y="20881"/>
                    <a:pt x="6171" y="18585"/>
                  </a:cubicBezTo>
                  <a:cubicBezTo>
                    <a:pt x="5786" y="16290"/>
                    <a:pt x="5786" y="12324"/>
                    <a:pt x="5979" y="9194"/>
                  </a:cubicBezTo>
                  <a:cubicBezTo>
                    <a:pt x="6171" y="6064"/>
                    <a:pt x="6557" y="3768"/>
                    <a:pt x="6943" y="2359"/>
                  </a:cubicBezTo>
                  <a:cubicBezTo>
                    <a:pt x="7329" y="950"/>
                    <a:pt x="7714" y="429"/>
                    <a:pt x="8871" y="168"/>
                  </a:cubicBezTo>
                  <a:cubicBezTo>
                    <a:pt x="10029" y="-93"/>
                    <a:pt x="11957" y="-93"/>
                    <a:pt x="14079" y="481"/>
                  </a:cubicBezTo>
                  <a:cubicBezTo>
                    <a:pt x="16200" y="1055"/>
                    <a:pt x="18514" y="2203"/>
                    <a:pt x="19864" y="3768"/>
                  </a:cubicBezTo>
                  <a:cubicBezTo>
                    <a:pt x="21214" y="5333"/>
                    <a:pt x="21600" y="7316"/>
                    <a:pt x="19671" y="8777"/>
                  </a:cubicBezTo>
                  <a:cubicBezTo>
                    <a:pt x="17743" y="10237"/>
                    <a:pt x="13500" y="11177"/>
                    <a:pt x="9836" y="11281"/>
                  </a:cubicBezTo>
                  <a:cubicBezTo>
                    <a:pt x="6171" y="11385"/>
                    <a:pt x="3086" y="10655"/>
                    <a:pt x="0" y="99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637348" y="4883150"/>
              <a:ext cx="127001" cy="19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4093"/>
                  </a:moveTo>
                  <a:cubicBezTo>
                    <a:pt x="3240" y="5457"/>
                    <a:pt x="6480" y="6821"/>
                    <a:pt x="9180" y="8981"/>
                  </a:cubicBezTo>
                  <a:cubicBezTo>
                    <a:pt x="11880" y="11141"/>
                    <a:pt x="14040" y="14097"/>
                    <a:pt x="14940" y="16257"/>
                  </a:cubicBezTo>
                  <a:cubicBezTo>
                    <a:pt x="15840" y="18417"/>
                    <a:pt x="15480" y="19781"/>
                    <a:pt x="14400" y="20577"/>
                  </a:cubicBezTo>
                  <a:cubicBezTo>
                    <a:pt x="13320" y="21373"/>
                    <a:pt x="11520" y="21600"/>
                    <a:pt x="10080" y="20349"/>
                  </a:cubicBezTo>
                  <a:cubicBezTo>
                    <a:pt x="8640" y="19099"/>
                    <a:pt x="7560" y="16371"/>
                    <a:pt x="7920" y="13301"/>
                  </a:cubicBezTo>
                  <a:cubicBezTo>
                    <a:pt x="8280" y="10232"/>
                    <a:pt x="10080" y="6821"/>
                    <a:pt x="12600" y="4547"/>
                  </a:cubicBezTo>
                  <a:cubicBezTo>
                    <a:pt x="15120" y="2274"/>
                    <a:pt x="18360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7880212" y="4772944"/>
              <a:ext cx="112737" cy="35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79" fill="norm" stroke="1" extrusionOk="0">
                  <a:moveTo>
                    <a:pt x="20917" y="3242"/>
                  </a:moveTo>
                  <a:cubicBezTo>
                    <a:pt x="20524" y="2595"/>
                    <a:pt x="20132" y="1948"/>
                    <a:pt x="19346" y="1366"/>
                  </a:cubicBezTo>
                  <a:cubicBezTo>
                    <a:pt x="18561" y="784"/>
                    <a:pt x="17382" y="267"/>
                    <a:pt x="15812" y="73"/>
                  </a:cubicBezTo>
                  <a:cubicBezTo>
                    <a:pt x="14241" y="-121"/>
                    <a:pt x="12277" y="8"/>
                    <a:pt x="9724" y="1237"/>
                  </a:cubicBezTo>
                  <a:cubicBezTo>
                    <a:pt x="7172" y="2466"/>
                    <a:pt x="4030" y="4794"/>
                    <a:pt x="2066" y="7833"/>
                  </a:cubicBezTo>
                  <a:cubicBezTo>
                    <a:pt x="102" y="10873"/>
                    <a:pt x="-683" y="14624"/>
                    <a:pt x="692" y="17017"/>
                  </a:cubicBezTo>
                  <a:cubicBezTo>
                    <a:pt x="2066" y="19410"/>
                    <a:pt x="5601" y="20444"/>
                    <a:pt x="9135" y="2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8018943" y="4832350"/>
              <a:ext cx="163712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2414" y="0"/>
                  </a:moveTo>
                  <a:cubicBezTo>
                    <a:pt x="2691" y="4971"/>
                    <a:pt x="2968" y="9943"/>
                    <a:pt x="3245" y="13029"/>
                  </a:cubicBezTo>
                  <a:cubicBezTo>
                    <a:pt x="3522" y="16114"/>
                    <a:pt x="3799" y="17314"/>
                    <a:pt x="3937" y="18429"/>
                  </a:cubicBezTo>
                  <a:cubicBezTo>
                    <a:pt x="4076" y="19543"/>
                    <a:pt x="4076" y="20571"/>
                    <a:pt x="3522" y="20829"/>
                  </a:cubicBezTo>
                  <a:cubicBezTo>
                    <a:pt x="2968" y="21086"/>
                    <a:pt x="1860" y="20571"/>
                    <a:pt x="1168" y="19800"/>
                  </a:cubicBezTo>
                  <a:cubicBezTo>
                    <a:pt x="476" y="19029"/>
                    <a:pt x="199" y="18000"/>
                    <a:pt x="60" y="16800"/>
                  </a:cubicBezTo>
                  <a:cubicBezTo>
                    <a:pt x="-78" y="15600"/>
                    <a:pt x="-78" y="14229"/>
                    <a:pt x="1168" y="13543"/>
                  </a:cubicBezTo>
                  <a:cubicBezTo>
                    <a:pt x="2414" y="12857"/>
                    <a:pt x="4907" y="12857"/>
                    <a:pt x="7814" y="11914"/>
                  </a:cubicBezTo>
                  <a:cubicBezTo>
                    <a:pt x="10722" y="10971"/>
                    <a:pt x="14045" y="9086"/>
                    <a:pt x="15984" y="7629"/>
                  </a:cubicBezTo>
                  <a:cubicBezTo>
                    <a:pt x="17922" y="6171"/>
                    <a:pt x="18476" y="5143"/>
                    <a:pt x="19168" y="4029"/>
                  </a:cubicBezTo>
                  <a:cubicBezTo>
                    <a:pt x="19860" y="2914"/>
                    <a:pt x="20691" y="1714"/>
                    <a:pt x="21107" y="1629"/>
                  </a:cubicBezTo>
                  <a:cubicBezTo>
                    <a:pt x="21522" y="1543"/>
                    <a:pt x="21522" y="2571"/>
                    <a:pt x="21107" y="5571"/>
                  </a:cubicBezTo>
                  <a:cubicBezTo>
                    <a:pt x="20691" y="8571"/>
                    <a:pt x="19860" y="13543"/>
                    <a:pt x="19584" y="16543"/>
                  </a:cubicBezTo>
                  <a:cubicBezTo>
                    <a:pt x="19307" y="19543"/>
                    <a:pt x="19584" y="20571"/>
                    <a:pt x="198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8234248" y="5086350"/>
              <a:ext cx="63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8316798" y="5058272"/>
              <a:ext cx="127001" cy="96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581"/>
                  </a:moveTo>
                  <a:cubicBezTo>
                    <a:pt x="1800" y="122"/>
                    <a:pt x="3600" y="-338"/>
                    <a:pt x="5040" y="351"/>
                  </a:cubicBezTo>
                  <a:cubicBezTo>
                    <a:pt x="6480" y="1041"/>
                    <a:pt x="7560" y="2879"/>
                    <a:pt x="8280" y="4947"/>
                  </a:cubicBezTo>
                  <a:cubicBezTo>
                    <a:pt x="9000" y="7015"/>
                    <a:pt x="9360" y="9313"/>
                    <a:pt x="9180" y="12071"/>
                  </a:cubicBezTo>
                  <a:cubicBezTo>
                    <a:pt x="9000" y="14828"/>
                    <a:pt x="8280" y="18045"/>
                    <a:pt x="8820" y="19653"/>
                  </a:cubicBezTo>
                  <a:cubicBezTo>
                    <a:pt x="9360" y="21262"/>
                    <a:pt x="11160" y="21262"/>
                    <a:pt x="13500" y="20573"/>
                  </a:cubicBezTo>
                  <a:cubicBezTo>
                    <a:pt x="15840" y="19883"/>
                    <a:pt x="18720" y="18505"/>
                    <a:pt x="21600" y="171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8456498" y="4832350"/>
              <a:ext cx="12662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0" h="21600" fill="norm" stroke="1" extrusionOk="0">
                  <a:moveTo>
                    <a:pt x="0" y="0"/>
                  </a:moveTo>
                  <a:cubicBezTo>
                    <a:pt x="5400" y="1143"/>
                    <a:pt x="10800" y="2286"/>
                    <a:pt x="14850" y="4114"/>
                  </a:cubicBezTo>
                  <a:cubicBezTo>
                    <a:pt x="18900" y="5943"/>
                    <a:pt x="21600" y="8457"/>
                    <a:pt x="19406" y="11486"/>
                  </a:cubicBezTo>
                  <a:cubicBezTo>
                    <a:pt x="17212" y="14514"/>
                    <a:pt x="10125" y="18057"/>
                    <a:pt x="303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8818448" y="5029200"/>
              <a:ext cx="234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7280"/>
                    <a:pt x="12454" y="12960"/>
                    <a:pt x="16054" y="9360"/>
                  </a:cubicBezTo>
                  <a:cubicBezTo>
                    <a:pt x="19654" y="5760"/>
                    <a:pt x="2062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8945448" y="4953000"/>
              <a:ext cx="63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330427" y="4738915"/>
              <a:ext cx="108606" cy="413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32" fill="norm" stroke="1" extrusionOk="0">
                  <a:moveTo>
                    <a:pt x="1679" y="7761"/>
                  </a:moveTo>
                  <a:cubicBezTo>
                    <a:pt x="3716" y="11361"/>
                    <a:pt x="5754" y="14961"/>
                    <a:pt x="6773" y="17142"/>
                  </a:cubicBezTo>
                  <a:cubicBezTo>
                    <a:pt x="7792" y="19324"/>
                    <a:pt x="7792" y="20088"/>
                    <a:pt x="6977" y="20633"/>
                  </a:cubicBezTo>
                  <a:cubicBezTo>
                    <a:pt x="6162" y="21179"/>
                    <a:pt x="4532" y="21506"/>
                    <a:pt x="3309" y="21233"/>
                  </a:cubicBezTo>
                  <a:cubicBezTo>
                    <a:pt x="2086" y="20961"/>
                    <a:pt x="1271" y="20088"/>
                    <a:pt x="660" y="17797"/>
                  </a:cubicBezTo>
                  <a:cubicBezTo>
                    <a:pt x="49" y="15506"/>
                    <a:pt x="-359" y="11797"/>
                    <a:pt x="456" y="8851"/>
                  </a:cubicBezTo>
                  <a:cubicBezTo>
                    <a:pt x="1271" y="5906"/>
                    <a:pt x="3309" y="3724"/>
                    <a:pt x="5143" y="2361"/>
                  </a:cubicBezTo>
                  <a:cubicBezTo>
                    <a:pt x="6977" y="997"/>
                    <a:pt x="8607" y="451"/>
                    <a:pt x="10441" y="179"/>
                  </a:cubicBezTo>
                  <a:cubicBezTo>
                    <a:pt x="12275" y="-94"/>
                    <a:pt x="14313" y="-94"/>
                    <a:pt x="16350" y="451"/>
                  </a:cubicBezTo>
                  <a:cubicBezTo>
                    <a:pt x="18388" y="997"/>
                    <a:pt x="20426" y="2088"/>
                    <a:pt x="20833" y="3506"/>
                  </a:cubicBezTo>
                  <a:cubicBezTo>
                    <a:pt x="21241" y="4924"/>
                    <a:pt x="20018" y="6670"/>
                    <a:pt x="17573" y="8088"/>
                  </a:cubicBezTo>
                  <a:cubicBezTo>
                    <a:pt x="15128" y="9506"/>
                    <a:pt x="11460" y="10597"/>
                    <a:pt x="7792" y="11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9421698" y="4914899"/>
              <a:ext cx="152401" cy="189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5697"/>
                  </a:moveTo>
                  <a:cubicBezTo>
                    <a:pt x="4200" y="7833"/>
                    <a:pt x="8400" y="9969"/>
                    <a:pt x="10950" y="11987"/>
                  </a:cubicBezTo>
                  <a:cubicBezTo>
                    <a:pt x="13500" y="14004"/>
                    <a:pt x="14400" y="15903"/>
                    <a:pt x="14700" y="17565"/>
                  </a:cubicBezTo>
                  <a:cubicBezTo>
                    <a:pt x="15000" y="19226"/>
                    <a:pt x="14700" y="20651"/>
                    <a:pt x="13650" y="21125"/>
                  </a:cubicBezTo>
                  <a:cubicBezTo>
                    <a:pt x="12600" y="21600"/>
                    <a:pt x="10800" y="21125"/>
                    <a:pt x="9300" y="19820"/>
                  </a:cubicBezTo>
                  <a:cubicBezTo>
                    <a:pt x="7800" y="18514"/>
                    <a:pt x="6600" y="16378"/>
                    <a:pt x="6450" y="13648"/>
                  </a:cubicBezTo>
                  <a:cubicBezTo>
                    <a:pt x="6300" y="10919"/>
                    <a:pt x="7200" y="7596"/>
                    <a:pt x="9900" y="5222"/>
                  </a:cubicBezTo>
                  <a:cubicBezTo>
                    <a:pt x="12600" y="2848"/>
                    <a:pt x="17100" y="1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9679931" y="4783650"/>
              <a:ext cx="135468" cy="33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21600" y="2310"/>
                  </a:moveTo>
                  <a:cubicBezTo>
                    <a:pt x="19912" y="1495"/>
                    <a:pt x="18225" y="680"/>
                    <a:pt x="15862" y="273"/>
                  </a:cubicBezTo>
                  <a:cubicBezTo>
                    <a:pt x="13500" y="-135"/>
                    <a:pt x="10462" y="-135"/>
                    <a:pt x="7931" y="612"/>
                  </a:cubicBezTo>
                  <a:cubicBezTo>
                    <a:pt x="5400" y="1359"/>
                    <a:pt x="3375" y="2854"/>
                    <a:pt x="2025" y="5435"/>
                  </a:cubicBezTo>
                  <a:cubicBezTo>
                    <a:pt x="675" y="8016"/>
                    <a:pt x="0" y="11684"/>
                    <a:pt x="0" y="14469"/>
                  </a:cubicBezTo>
                  <a:cubicBezTo>
                    <a:pt x="0" y="17254"/>
                    <a:pt x="675" y="19156"/>
                    <a:pt x="1856" y="20174"/>
                  </a:cubicBezTo>
                  <a:cubicBezTo>
                    <a:pt x="3037" y="21193"/>
                    <a:pt x="4725" y="21329"/>
                    <a:pt x="6412" y="214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841303" y="4800600"/>
              <a:ext cx="15482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4308" y="0"/>
                  </a:moveTo>
                  <a:cubicBezTo>
                    <a:pt x="3141" y="6322"/>
                    <a:pt x="1973" y="12644"/>
                    <a:pt x="1535" y="16420"/>
                  </a:cubicBezTo>
                  <a:cubicBezTo>
                    <a:pt x="1098" y="20195"/>
                    <a:pt x="1389" y="21424"/>
                    <a:pt x="1389" y="21512"/>
                  </a:cubicBezTo>
                  <a:cubicBezTo>
                    <a:pt x="1389" y="21600"/>
                    <a:pt x="1098" y="20546"/>
                    <a:pt x="806" y="19141"/>
                  </a:cubicBezTo>
                  <a:cubicBezTo>
                    <a:pt x="514" y="17737"/>
                    <a:pt x="222" y="15980"/>
                    <a:pt x="76" y="14488"/>
                  </a:cubicBezTo>
                  <a:cubicBezTo>
                    <a:pt x="-70" y="12995"/>
                    <a:pt x="-70" y="11766"/>
                    <a:pt x="660" y="11063"/>
                  </a:cubicBezTo>
                  <a:cubicBezTo>
                    <a:pt x="1389" y="10361"/>
                    <a:pt x="2849" y="10185"/>
                    <a:pt x="5330" y="9746"/>
                  </a:cubicBezTo>
                  <a:cubicBezTo>
                    <a:pt x="7811" y="9307"/>
                    <a:pt x="11314" y="8605"/>
                    <a:pt x="13795" y="7463"/>
                  </a:cubicBezTo>
                  <a:cubicBezTo>
                    <a:pt x="16276" y="6322"/>
                    <a:pt x="17735" y="4741"/>
                    <a:pt x="18903" y="3337"/>
                  </a:cubicBezTo>
                  <a:cubicBezTo>
                    <a:pt x="20071" y="1932"/>
                    <a:pt x="20946" y="702"/>
                    <a:pt x="21238" y="790"/>
                  </a:cubicBezTo>
                  <a:cubicBezTo>
                    <a:pt x="21530" y="878"/>
                    <a:pt x="21238" y="2283"/>
                    <a:pt x="20508" y="5532"/>
                  </a:cubicBezTo>
                  <a:cubicBezTo>
                    <a:pt x="19779" y="8780"/>
                    <a:pt x="18611" y="13873"/>
                    <a:pt x="17735" y="16859"/>
                  </a:cubicBezTo>
                  <a:cubicBezTo>
                    <a:pt x="16860" y="19844"/>
                    <a:pt x="16276" y="20722"/>
                    <a:pt x="1569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0031298" y="4991091"/>
              <a:ext cx="184151" cy="1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5084"/>
                  </a:moveTo>
                  <a:cubicBezTo>
                    <a:pt x="497" y="2966"/>
                    <a:pt x="993" y="849"/>
                    <a:pt x="1862" y="213"/>
                  </a:cubicBezTo>
                  <a:cubicBezTo>
                    <a:pt x="2731" y="-422"/>
                    <a:pt x="3972" y="425"/>
                    <a:pt x="4966" y="1907"/>
                  </a:cubicBezTo>
                  <a:cubicBezTo>
                    <a:pt x="5959" y="3390"/>
                    <a:pt x="6703" y="5507"/>
                    <a:pt x="6703" y="8472"/>
                  </a:cubicBezTo>
                  <a:cubicBezTo>
                    <a:pt x="6703" y="11437"/>
                    <a:pt x="5959" y="15249"/>
                    <a:pt x="4841" y="17578"/>
                  </a:cubicBezTo>
                  <a:cubicBezTo>
                    <a:pt x="3724" y="19907"/>
                    <a:pt x="2234" y="20754"/>
                    <a:pt x="2359" y="20966"/>
                  </a:cubicBezTo>
                  <a:cubicBezTo>
                    <a:pt x="2483" y="21178"/>
                    <a:pt x="4221" y="20754"/>
                    <a:pt x="7697" y="19060"/>
                  </a:cubicBezTo>
                  <a:cubicBezTo>
                    <a:pt x="11172" y="17366"/>
                    <a:pt x="16386" y="14402"/>
                    <a:pt x="21600" y="11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0237855" y="4629150"/>
              <a:ext cx="79194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8993" y="2131"/>
                    <a:pt x="16720" y="4261"/>
                    <a:pt x="13878" y="6612"/>
                  </a:cubicBezTo>
                  <a:cubicBezTo>
                    <a:pt x="11035" y="8963"/>
                    <a:pt x="7625" y="11535"/>
                    <a:pt x="5067" y="13812"/>
                  </a:cubicBezTo>
                  <a:cubicBezTo>
                    <a:pt x="2509" y="16090"/>
                    <a:pt x="804" y="18073"/>
                    <a:pt x="235" y="19322"/>
                  </a:cubicBezTo>
                  <a:cubicBezTo>
                    <a:pt x="-333" y="20571"/>
                    <a:pt x="235" y="21086"/>
                    <a:pt x="80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10386898" y="4832077"/>
              <a:ext cx="186158" cy="31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75" fill="norm" stroke="1" extrusionOk="0">
                  <a:moveTo>
                    <a:pt x="2912" y="3451"/>
                  </a:moveTo>
                  <a:cubicBezTo>
                    <a:pt x="3155" y="2736"/>
                    <a:pt x="3398" y="2021"/>
                    <a:pt x="3640" y="1305"/>
                  </a:cubicBezTo>
                  <a:cubicBezTo>
                    <a:pt x="3883" y="590"/>
                    <a:pt x="4126" y="-125"/>
                    <a:pt x="4369" y="18"/>
                  </a:cubicBezTo>
                  <a:cubicBezTo>
                    <a:pt x="4611" y="161"/>
                    <a:pt x="4854" y="1162"/>
                    <a:pt x="4975" y="3880"/>
                  </a:cubicBezTo>
                  <a:cubicBezTo>
                    <a:pt x="5097" y="6598"/>
                    <a:pt x="5097" y="11033"/>
                    <a:pt x="4854" y="13750"/>
                  </a:cubicBezTo>
                  <a:cubicBezTo>
                    <a:pt x="4611" y="16468"/>
                    <a:pt x="4126" y="17470"/>
                    <a:pt x="3519" y="18328"/>
                  </a:cubicBezTo>
                  <a:cubicBezTo>
                    <a:pt x="2912" y="19186"/>
                    <a:pt x="2184" y="19901"/>
                    <a:pt x="1578" y="19830"/>
                  </a:cubicBezTo>
                  <a:cubicBezTo>
                    <a:pt x="971" y="19758"/>
                    <a:pt x="485" y="18900"/>
                    <a:pt x="243" y="17827"/>
                  </a:cubicBezTo>
                  <a:cubicBezTo>
                    <a:pt x="0" y="16754"/>
                    <a:pt x="0" y="15467"/>
                    <a:pt x="0" y="14466"/>
                  </a:cubicBezTo>
                  <a:cubicBezTo>
                    <a:pt x="0" y="13464"/>
                    <a:pt x="0" y="12749"/>
                    <a:pt x="607" y="12320"/>
                  </a:cubicBezTo>
                  <a:cubicBezTo>
                    <a:pt x="1213" y="11891"/>
                    <a:pt x="2427" y="11748"/>
                    <a:pt x="4975" y="10603"/>
                  </a:cubicBezTo>
                  <a:cubicBezTo>
                    <a:pt x="7524" y="9459"/>
                    <a:pt x="11407" y="7313"/>
                    <a:pt x="13834" y="5954"/>
                  </a:cubicBezTo>
                  <a:cubicBezTo>
                    <a:pt x="16261" y="4596"/>
                    <a:pt x="17231" y="4023"/>
                    <a:pt x="18202" y="3451"/>
                  </a:cubicBezTo>
                  <a:cubicBezTo>
                    <a:pt x="19173" y="2879"/>
                    <a:pt x="20144" y="2307"/>
                    <a:pt x="20751" y="2378"/>
                  </a:cubicBezTo>
                  <a:cubicBezTo>
                    <a:pt x="21357" y="2450"/>
                    <a:pt x="21600" y="3165"/>
                    <a:pt x="20993" y="5311"/>
                  </a:cubicBezTo>
                  <a:cubicBezTo>
                    <a:pt x="20387" y="7456"/>
                    <a:pt x="18930" y="11033"/>
                    <a:pt x="17960" y="13965"/>
                  </a:cubicBezTo>
                  <a:cubicBezTo>
                    <a:pt x="16989" y="16898"/>
                    <a:pt x="16503" y="19186"/>
                    <a:pt x="16018" y="21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0590098" y="5105400"/>
              <a:ext cx="6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0647248" y="5086349"/>
              <a:ext cx="95251" cy="104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0"/>
                  </a:moveTo>
                  <a:cubicBezTo>
                    <a:pt x="2400" y="0"/>
                    <a:pt x="4800" y="0"/>
                    <a:pt x="6720" y="864"/>
                  </a:cubicBezTo>
                  <a:cubicBezTo>
                    <a:pt x="8640" y="1728"/>
                    <a:pt x="10080" y="3456"/>
                    <a:pt x="9600" y="6264"/>
                  </a:cubicBezTo>
                  <a:cubicBezTo>
                    <a:pt x="9120" y="9072"/>
                    <a:pt x="6720" y="12960"/>
                    <a:pt x="4800" y="15768"/>
                  </a:cubicBezTo>
                  <a:cubicBezTo>
                    <a:pt x="2880" y="18576"/>
                    <a:pt x="1440" y="20304"/>
                    <a:pt x="1920" y="20952"/>
                  </a:cubicBezTo>
                  <a:cubicBezTo>
                    <a:pt x="2400" y="21600"/>
                    <a:pt x="4800" y="21168"/>
                    <a:pt x="8400" y="20520"/>
                  </a:cubicBezTo>
                  <a:cubicBezTo>
                    <a:pt x="12000" y="19872"/>
                    <a:pt x="16800" y="19008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0450398" y="4768850"/>
              <a:ext cx="196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0748848" y="4705350"/>
              <a:ext cx="15865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600" fill="norm" stroke="1" extrusionOk="0">
                  <a:moveTo>
                    <a:pt x="0" y="0"/>
                  </a:moveTo>
                  <a:cubicBezTo>
                    <a:pt x="3927" y="1014"/>
                    <a:pt x="7855" y="2028"/>
                    <a:pt x="11361" y="3448"/>
                  </a:cubicBezTo>
                  <a:cubicBezTo>
                    <a:pt x="14868" y="4868"/>
                    <a:pt x="17953" y="6693"/>
                    <a:pt x="19636" y="8873"/>
                  </a:cubicBezTo>
                  <a:cubicBezTo>
                    <a:pt x="21319" y="11054"/>
                    <a:pt x="21600" y="13589"/>
                    <a:pt x="19777" y="15769"/>
                  </a:cubicBezTo>
                  <a:cubicBezTo>
                    <a:pt x="17953" y="17949"/>
                    <a:pt x="14026" y="19775"/>
                    <a:pt x="1009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0964748" y="51117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1203026" y="4755718"/>
              <a:ext cx="132745" cy="37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4" h="20548" fill="norm" stroke="1" extrusionOk="0">
                  <a:moveTo>
                    <a:pt x="2431" y="10020"/>
                  </a:moveTo>
                  <a:cubicBezTo>
                    <a:pt x="1449" y="11973"/>
                    <a:pt x="468" y="13926"/>
                    <a:pt x="140" y="16281"/>
                  </a:cubicBezTo>
                  <a:cubicBezTo>
                    <a:pt x="-187" y="18637"/>
                    <a:pt x="140" y="21394"/>
                    <a:pt x="304" y="20303"/>
                  </a:cubicBezTo>
                  <a:cubicBezTo>
                    <a:pt x="468" y="19211"/>
                    <a:pt x="468" y="14271"/>
                    <a:pt x="631" y="10537"/>
                  </a:cubicBezTo>
                  <a:cubicBezTo>
                    <a:pt x="795" y="6803"/>
                    <a:pt x="1122" y="4275"/>
                    <a:pt x="1449" y="2724"/>
                  </a:cubicBezTo>
                  <a:cubicBezTo>
                    <a:pt x="1777" y="1173"/>
                    <a:pt x="2104" y="598"/>
                    <a:pt x="3086" y="254"/>
                  </a:cubicBezTo>
                  <a:cubicBezTo>
                    <a:pt x="4068" y="-91"/>
                    <a:pt x="5704" y="-206"/>
                    <a:pt x="8977" y="713"/>
                  </a:cubicBezTo>
                  <a:cubicBezTo>
                    <a:pt x="12249" y="1632"/>
                    <a:pt x="17158" y="3585"/>
                    <a:pt x="19286" y="5768"/>
                  </a:cubicBezTo>
                  <a:cubicBezTo>
                    <a:pt x="21413" y="7951"/>
                    <a:pt x="20758" y="10364"/>
                    <a:pt x="17649" y="12145"/>
                  </a:cubicBezTo>
                  <a:cubicBezTo>
                    <a:pt x="14540" y="13926"/>
                    <a:pt x="8977" y="15075"/>
                    <a:pt x="3413" y="16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1307648" y="5010150"/>
              <a:ext cx="120651" cy="140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7" fill="norm" stroke="1" extrusionOk="0">
                  <a:moveTo>
                    <a:pt x="0" y="1906"/>
                  </a:moveTo>
                  <a:cubicBezTo>
                    <a:pt x="3411" y="3812"/>
                    <a:pt x="6821" y="5718"/>
                    <a:pt x="9284" y="7782"/>
                  </a:cubicBezTo>
                  <a:cubicBezTo>
                    <a:pt x="11747" y="9847"/>
                    <a:pt x="13263" y="12071"/>
                    <a:pt x="14211" y="14453"/>
                  </a:cubicBezTo>
                  <a:cubicBezTo>
                    <a:pt x="15158" y="16835"/>
                    <a:pt x="15537" y="19376"/>
                    <a:pt x="14779" y="20488"/>
                  </a:cubicBezTo>
                  <a:cubicBezTo>
                    <a:pt x="14021" y="21600"/>
                    <a:pt x="12126" y="21282"/>
                    <a:pt x="9853" y="19535"/>
                  </a:cubicBezTo>
                  <a:cubicBezTo>
                    <a:pt x="7579" y="17788"/>
                    <a:pt x="4926" y="14612"/>
                    <a:pt x="3600" y="11753"/>
                  </a:cubicBezTo>
                  <a:cubicBezTo>
                    <a:pt x="2274" y="8894"/>
                    <a:pt x="2274" y="6353"/>
                    <a:pt x="5495" y="4447"/>
                  </a:cubicBezTo>
                  <a:cubicBezTo>
                    <a:pt x="8716" y="2541"/>
                    <a:pt x="15158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1199698" y="5060950"/>
              <a:ext cx="317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700"/>
                    <a:pt x="8640" y="5400"/>
                    <a:pt x="12240" y="9000"/>
                  </a:cubicBezTo>
                  <a:cubicBezTo>
                    <a:pt x="15840" y="12600"/>
                    <a:pt x="1872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1547625" y="4895850"/>
              <a:ext cx="10927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600" fill="norm" stroke="1" extrusionOk="0">
                  <a:moveTo>
                    <a:pt x="21040" y="0"/>
                  </a:moveTo>
                  <a:cubicBezTo>
                    <a:pt x="19002" y="0"/>
                    <a:pt x="16965" y="0"/>
                    <a:pt x="15334" y="393"/>
                  </a:cubicBezTo>
                  <a:cubicBezTo>
                    <a:pt x="13704" y="785"/>
                    <a:pt x="12482" y="1571"/>
                    <a:pt x="9832" y="3927"/>
                  </a:cubicBezTo>
                  <a:cubicBezTo>
                    <a:pt x="7183" y="6284"/>
                    <a:pt x="3108" y="10211"/>
                    <a:pt x="1274" y="13222"/>
                  </a:cubicBezTo>
                  <a:cubicBezTo>
                    <a:pt x="-560" y="16233"/>
                    <a:pt x="-152" y="18327"/>
                    <a:pt x="866" y="19571"/>
                  </a:cubicBezTo>
                  <a:cubicBezTo>
                    <a:pt x="1885" y="20815"/>
                    <a:pt x="3515" y="21207"/>
                    <a:pt x="514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1691542" y="4965700"/>
              <a:ext cx="152772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7584" y="0"/>
                  </a:moveTo>
                  <a:cubicBezTo>
                    <a:pt x="5513" y="3771"/>
                    <a:pt x="3442" y="7543"/>
                    <a:pt x="2406" y="10286"/>
                  </a:cubicBezTo>
                  <a:cubicBezTo>
                    <a:pt x="1370" y="13029"/>
                    <a:pt x="1370" y="14743"/>
                    <a:pt x="1370" y="16029"/>
                  </a:cubicBezTo>
                  <a:cubicBezTo>
                    <a:pt x="1370" y="17314"/>
                    <a:pt x="1370" y="18171"/>
                    <a:pt x="1223" y="18171"/>
                  </a:cubicBezTo>
                  <a:cubicBezTo>
                    <a:pt x="1075" y="18171"/>
                    <a:pt x="779" y="17314"/>
                    <a:pt x="483" y="16457"/>
                  </a:cubicBezTo>
                  <a:cubicBezTo>
                    <a:pt x="187" y="15600"/>
                    <a:pt x="-109" y="14743"/>
                    <a:pt x="39" y="13886"/>
                  </a:cubicBezTo>
                  <a:cubicBezTo>
                    <a:pt x="187" y="13029"/>
                    <a:pt x="779" y="12171"/>
                    <a:pt x="3146" y="11057"/>
                  </a:cubicBezTo>
                  <a:cubicBezTo>
                    <a:pt x="5513" y="9943"/>
                    <a:pt x="9655" y="8571"/>
                    <a:pt x="12466" y="7457"/>
                  </a:cubicBezTo>
                  <a:cubicBezTo>
                    <a:pt x="15277" y="6343"/>
                    <a:pt x="16757" y="5486"/>
                    <a:pt x="18236" y="4457"/>
                  </a:cubicBezTo>
                  <a:cubicBezTo>
                    <a:pt x="19716" y="3429"/>
                    <a:pt x="21195" y="2229"/>
                    <a:pt x="21343" y="2400"/>
                  </a:cubicBezTo>
                  <a:cubicBezTo>
                    <a:pt x="21491" y="2571"/>
                    <a:pt x="20307" y="4114"/>
                    <a:pt x="18976" y="7543"/>
                  </a:cubicBezTo>
                  <a:cubicBezTo>
                    <a:pt x="17644" y="10971"/>
                    <a:pt x="16165" y="16286"/>
                    <a:pt x="146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1872798" y="5194300"/>
              <a:ext cx="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1936298" y="5198533"/>
              <a:ext cx="95251" cy="131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1371"/>
                  </a:moveTo>
                  <a:cubicBezTo>
                    <a:pt x="2400" y="686"/>
                    <a:pt x="4800" y="0"/>
                    <a:pt x="7200" y="0"/>
                  </a:cubicBezTo>
                  <a:cubicBezTo>
                    <a:pt x="9600" y="0"/>
                    <a:pt x="12000" y="686"/>
                    <a:pt x="13200" y="2914"/>
                  </a:cubicBezTo>
                  <a:cubicBezTo>
                    <a:pt x="14400" y="5143"/>
                    <a:pt x="14400" y="8914"/>
                    <a:pt x="13200" y="11657"/>
                  </a:cubicBezTo>
                  <a:cubicBezTo>
                    <a:pt x="12000" y="14400"/>
                    <a:pt x="9600" y="16114"/>
                    <a:pt x="7200" y="17657"/>
                  </a:cubicBezTo>
                  <a:cubicBezTo>
                    <a:pt x="4800" y="19200"/>
                    <a:pt x="2400" y="20571"/>
                    <a:pt x="3360" y="21086"/>
                  </a:cubicBezTo>
                  <a:cubicBezTo>
                    <a:pt x="4320" y="21600"/>
                    <a:pt x="8640" y="21257"/>
                    <a:pt x="12240" y="21086"/>
                  </a:cubicBezTo>
                  <a:cubicBezTo>
                    <a:pt x="15840" y="20914"/>
                    <a:pt x="18720" y="20914"/>
                    <a:pt x="21600" y="209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1758498" y="4887055"/>
              <a:ext cx="2032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475" y="12582"/>
                    <a:pt x="4950" y="4867"/>
                    <a:pt x="8550" y="1782"/>
                  </a:cubicBezTo>
                  <a:cubicBezTo>
                    <a:pt x="12150" y="-1304"/>
                    <a:pt x="1687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2069648" y="4889500"/>
              <a:ext cx="114318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0" y="0"/>
                  </a:moveTo>
                  <a:cubicBezTo>
                    <a:pt x="5400" y="1874"/>
                    <a:pt x="10800" y="3748"/>
                    <a:pt x="14850" y="6263"/>
                  </a:cubicBezTo>
                  <a:cubicBezTo>
                    <a:pt x="18900" y="8778"/>
                    <a:pt x="21600" y="11934"/>
                    <a:pt x="20636" y="14548"/>
                  </a:cubicBezTo>
                  <a:cubicBezTo>
                    <a:pt x="19671" y="17162"/>
                    <a:pt x="15043" y="19233"/>
                    <a:pt x="11764" y="20318"/>
                  </a:cubicBezTo>
                  <a:cubicBezTo>
                    <a:pt x="8486" y="21403"/>
                    <a:pt x="6557" y="21501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5228744" y="5608865"/>
              <a:ext cx="198762" cy="407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452" fill="norm" stroke="1" extrusionOk="0">
                  <a:moveTo>
                    <a:pt x="14750" y="5582"/>
                  </a:moveTo>
                  <a:cubicBezTo>
                    <a:pt x="14750" y="5026"/>
                    <a:pt x="14750" y="4469"/>
                    <a:pt x="14750" y="3801"/>
                  </a:cubicBezTo>
                  <a:cubicBezTo>
                    <a:pt x="14750" y="3133"/>
                    <a:pt x="14750" y="2353"/>
                    <a:pt x="14089" y="2131"/>
                  </a:cubicBezTo>
                  <a:cubicBezTo>
                    <a:pt x="13428" y="1908"/>
                    <a:pt x="12105" y="2242"/>
                    <a:pt x="9791" y="3801"/>
                  </a:cubicBezTo>
                  <a:cubicBezTo>
                    <a:pt x="7477" y="5360"/>
                    <a:pt x="4171" y="8143"/>
                    <a:pt x="2187" y="10982"/>
                  </a:cubicBezTo>
                  <a:cubicBezTo>
                    <a:pt x="203" y="13822"/>
                    <a:pt x="-458" y="16716"/>
                    <a:pt x="313" y="18609"/>
                  </a:cubicBezTo>
                  <a:cubicBezTo>
                    <a:pt x="1085" y="20502"/>
                    <a:pt x="3289" y="21393"/>
                    <a:pt x="6044" y="21448"/>
                  </a:cubicBezTo>
                  <a:cubicBezTo>
                    <a:pt x="8799" y="21504"/>
                    <a:pt x="12105" y="20725"/>
                    <a:pt x="14860" y="18665"/>
                  </a:cubicBezTo>
                  <a:cubicBezTo>
                    <a:pt x="17615" y="16605"/>
                    <a:pt x="19820" y="13265"/>
                    <a:pt x="20481" y="10481"/>
                  </a:cubicBezTo>
                  <a:cubicBezTo>
                    <a:pt x="21142" y="7698"/>
                    <a:pt x="20260" y="5471"/>
                    <a:pt x="18166" y="3801"/>
                  </a:cubicBezTo>
                  <a:cubicBezTo>
                    <a:pt x="16073" y="2131"/>
                    <a:pt x="12766" y="1017"/>
                    <a:pt x="10562" y="461"/>
                  </a:cubicBezTo>
                  <a:cubicBezTo>
                    <a:pt x="8358" y="-96"/>
                    <a:pt x="7256" y="-96"/>
                    <a:pt x="6485" y="182"/>
                  </a:cubicBezTo>
                  <a:cubicBezTo>
                    <a:pt x="5713" y="461"/>
                    <a:pt x="5273" y="1017"/>
                    <a:pt x="4832" y="15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7482831" y="5245100"/>
              <a:ext cx="687918" cy="3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1861" y="8640"/>
                  </a:moveTo>
                  <a:cubicBezTo>
                    <a:pt x="1462" y="8640"/>
                    <a:pt x="1063" y="8640"/>
                    <a:pt x="698" y="9360"/>
                  </a:cubicBezTo>
                  <a:cubicBezTo>
                    <a:pt x="332" y="10080"/>
                    <a:pt x="0" y="11520"/>
                    <a:pt x="0" y="13680"/>
                  </a:cubicBezTo>
                  <a:cubicBezTo>
                    <a:pt x="0" y="15840"/>
                    <a:pt x="332" y="18720"/>
                    <a:pt x="1728" y="20160"/>
                  </a:cubicBezTo>
                  <a:cubicBezTo>
                    <a:pt x="3124" y="21600"/>
                    <a:pt x="5583" y="21600"/>
                    <a:pt x="8108" y="20160"/>
                  </a:cubicBezTo>
                  <a:cubicBezTo>
                    <a:pt x="10634" y="18720"/>
                    <a:pt x="13226" y="15840"/>
                    <a:pt x="15486" y="12240"/>
                  </a:cubicBezTo>
                  <a:cubicBezTo>
                    <a:pt x="17745" y="8640"/>
                    <a:pt x="19673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7738948" y="5302250"/>
              <a:ext cx="444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0800"/>
                    <a:pt x="6171" y="21600"/>
                    <a:pt x="9771" y="21600"/>
                  </a:cubicBezTo>
                  <a:cubicBezTo>
                    <a:pt x="13371" y="21600"/>
                    <a:pt x="17486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681548" y="59499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6024448" y="5581650"/>
              <a:ext cx="254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782"/>
                    <a:pt x="10800" y="5564"/>
                    <a:pt x="14400" y="9164"/>
                  </a:cubicBezTo>
                  <a:cubicBezTo>
                    <a:pt x="18000" y="12764"/>
                    <a:pt x="19800" y="171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941898" y="591820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6012689" y="6036868"/>
              <a:ext cx="222528" cy="242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14" fill="norm" stroke="1" extrusionOk="0">
                  <a:moveTo>
                    <a:pt x="2966" y="2968"/>
                  </a:moveTo>
                  <a:cubicBezTo>
                    <a:pt x="2354" y="8181"/>
                    <a:pt x="1743" y="13395"/>
                    <a:pt x="1234" y="16654"/>
                  </a:cubicBezTo>
                  <a:cubicBezTo>
                    <a:pt x="724" y="19912"/>
                    <a:pt x="317" y="21216"/>
                    <a:pt x="113" y="21309"/>
                  </a:cubicBezTo>
                  <a:cubicBezTo>
                    <a:pt x="-91" y="21402"/>
                    <a:pt x="-91" y="20285"/>
                    <a:pt x="724" y="17585"/>
                  </a:cubicBezTo>
                  <a:cubicBezTo>
                    <a:pt x="1539" y="14885"/>
                    <a:pt x="3169" y="10602"/>
                    <a:pt x="6022" y="7436"/>
                  </a:cubicBezTo>
                  <a:cubicBezTo>
                    <a:pt x="8875" y="4271"/>
                    <a:pt x="12951" y="2223"/>
                    <a:pt x="15600" y="1105"/>
                  </a:cubicBezTo>
                  <a:cubicBezTo>
                    <a:pt x="18249" y="-12"/>
                    <a:pt x="19471" y="-198"/>
                    <a:pt x="20286" y="174"/>
                  </a:cubicBezTo>
                  <a:cubicBezTo>
                    <a:pt x="21101" y="547"/>
                    <a:pt x="21509" y="1478"/>
                    <a:pt x="21407" y="4457"/>
                  </a:cubicBezTo>
                  <a:cubicBezTo>
                    <a:pt x="21305" y="7436"/>
                    <a:pt x="20694" y="12464"/>
                    <a:pt x="20083" y="17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6621348" y="5868342"/>
              <a:ext cx="2413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705" y="6132"/>
                    <a:pt x="3411" y="-1068"/>
                    <a:pt x="7011" y="132"/>
                  </a:cubicBezTo>
                  <a:cubicBezTo>
                    <a:pt x="10611" y="1332"/>
                    <a:pt x="16105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6769515" y="5740400"/>
              <a:ext cx="4234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34"/>
                    <a:pt x="0" y="10868"/>
                    <a:pt x="0" y="14468"/>
                  </a:cubicBezTo>
                  <a:cubicBezTo>
                    <a:pt x="0" y="18068"/>
                    <a:pt x="10800" y="19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9348055" y="5232763"/>
              <a:ext cx="1277022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76" fill="norm" stroke="1" extrusionOk="0">
                  <a:moveTo>
                    <a:pt x="2095" y="21476"/>
                  </a:moveTo>
                  <a:cubicBezTo>
                    <a:pt x="1703" y="19316"/>
                    <a:pt x="1311" y="17156"/>
                    <a:pt x="919" y="15716"/>
                  </a:cubicBezTo>
                  <a:cubicBezTo>
                    <a:pt x="527" y="14276"/>
                    <a:pt x="135" y="13556"/>
                    <a:pt x="28" y="12836"/>
                  </a:cubicBezTo>
                  <a:cubicBezTo>
                    <a:pt x="-79" y="12116"/>
                    <a:pt x="99" y="11396"/>
                    <a:pt x="883" y="9596"/>
                  </a:cubicBezTo>
                  <a:cubicBezTo>
                    <a:pt x="1668" y="7796"/>
                    <a:pt x="3058" y="4916"/>
                    <a:pt x="4341" y="3116"/>
                  </a:cubicBezTo>
                  <a:cubicBezTo>
                    <a:pt x="5624" y="1316"/>
                    <a:pt x="6800" y="596"/>
                    <a:pt x="8137" y="236"/>
                  </a:cubicBezTo>
                  <a:cubicBezTo>
                    <a:pt x="9473" y="-124"/>
                    <a:pt x="10971" y="-124"/>
                    <a:pt x="12361" y="596"/>
                  </a:cubicBezTo>
                  <a:cubicBezTo>
                    <a:pt x="13751" y="1316"/>
                    <a:pt x="15034" y="2756"/>
                    <a:pt x="16281" y="4556"/>
                  </a:cubicBezTo>
                  <a:cubicBezTo>
                    <a:pt x="17529" y="6356"/>
                    <a:pt x="18741" y="8516"/>
                    <a:pt x="19525" y="9596"/>
                  </a:cubicBezTo>
                  <a:cubicBezTo>
                    <a:pt x="20309" y="10676"/>
                    <a:pt x="20666" y="10676"/>
                    <a:pt x="20969" y="10676"/>
                  </a:cubicBezTo>
                  <a:cubicBezTo>
                    <a:pt x="21271" y="10676"/>
                    <a:pt x="21521" y="10676"/>
                    <a:pt x="21503" y="9596"/>
                  </a:cubicBezTo>
                  <a:cubicBezTo>
                    <a:pt x="21485" y="8516"/>
                    <a:pt x="21200" y="6356"/>
                    <a:pt x="20915" y="41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7686177" y="5308600"/>
              <a:ext cx="1990106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21393" y="0"/>
                  </a:moveTo>
                  <a:cubicBezTo>
                    <a:pt x="21484" y="2308"/>
                    <a:pt x="21576" y="4615"/>
                    <a:pt x="21519" y="6369"/>
                  </a:cubicBezTo>
                  <a:cubicBezTo>
                    <a:pt x="21461" y="8123"/>
                    <a:pt x="21255" y="9323"/>
                    <a:pt x="20935" y="9831"/>
                  </a:cubicBezTo>
                  <a:cubicBezTo>
                    <a:pt x="20614" y="10338"/>
                    <a:pt x="20179" y="10154"/>
                    <a:pt x="19572" y="9877"/>
                  </a:cubicBezTo>
                  <a:cubicBezTo>
                    <a:pt x="18965" y="9600"/>
                    <a:pt x="18186" y="9231"/>
                    <a:pt x="17396" y="8954"/>
                  </a:cubicBezTo>
                  <a:cubicBezTo>
                    <a:pt x="16605" y="8677"/>
                    <a:pt x="15804" y="8492"/>
                    <a:pt x="14991" y="8400"/>
                  </a:cubicBezTo>
                  <a:cubicBezTo>
                    <a:pt x="14177" y="8308"/>
                    <a:pt x="13353" y="8308"/>
                    <a:pt x="12517" y="8400"/>
                  </a:cubicBezTo>
                  <a:cubicBezTo>
                    <a:pt x="11681" y="8492"/>
                    <a:pt x="10833" y="8677"/>
                    <a:pt x="9940" y="9000"/>
                  </a:cubicBezTo>
                  <a:cubicBezTo>
                    <a:pt x="9047" y="9323"/>
                    <a:pt x="8107" y="9785"/>
                    <a:pt x="7214" y="10246"/>
                  </a:cubicBezTo>
                  <a:cubicBezTo>
                    <a:pt x="6321" y="10708"/>
                    <a:pt x="5473" y="11169"/>
                    <a:pt x="4591" y="11492"/>
                  </a:cubicBezTo>
                  <a:cubicBezTo>
                    <a:pt x="3710" y="11815"/>
                    <a:pt x="2793" y="12000"/>
                    <a:pt x="2118" y="12092"/>
                  </a:cubicBezTo>
                  <a:cubicBezTo>
                    <a:pt x="1442" y="12185"/>
                    <a:pt x="1007" y="12185"/>
                    <a:pt x="698" y="12092"/>
                  </a:cubicBezTo>
                  <a:cubicBezTo>
                    <a:pt x="388" y="12000"/>
                    <a:pt x="205" y="11815"/>
                    <a:pt x="113" y="11954"/>
                  </a:cubicBezTo>
                  <a:cubicBezTo>
                    <a:pt x="22" y="12092"/>
                    <a:pt x="22" y="12554"/>
                    <a:pt x="10" y="13662"/>
                  </a:cubicBezTo>
                  <a:cubicBezTo>
                    <a:pt x="-1" y="14769"/>
                    <a:pt x="-24" y="16523"/>
                    <a:pt x="91" y="17954"/>
                  </a:cubicBezTo>
                  <a:cubicBezTo>
                    <a:pt x="205" y="19385"/>
                    <a:pt x="457" y="20492"/>
                    <a:pt x="70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637348" y="575945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694498" y="5772150"/>
              <a:ext cx="1524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00" y="2653"/>
                    <a:pt x="11400" y="5305"/>
                    <a:pt x="7800" y="8905"/>
                  </a:cubicBezTo>
                  <a:cubicBezTo>
                    <a:pt x="4200" y="12505"/>
                    <a:pt x="2100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8024698" y="5816600"/>
              <a:ext cx="2493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0" y="0"/>
                  </a:moveTo>
                  <a:cubicBezTo>
                    <a:pt x="7200" y="540"/>
                    <a:pt x="14400" y="1080"/>
                    <a:pt x="18000" y="3510"/>
                  </a:cubicBezTo>
                  <a:cubicBezTo>
                    <a:pt x="21600" y="5940"/>
                    <a:pt x="21600" y="10260"/>
                    <a:pt x="20700" y="13590"/>
                  </a:cubicBezTo>
                  <a:cubicBezTo>
                    <a:pt x="19800" y="16920"/>
                    <a:pt x="18000" y="1926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7789748" y="6093031"/>
              <a:ext cx="628651" cy="1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7" fill="norm" stroke="1" extrusionOk="0">
                  <a:moveTo>
                    <a:pt x="0" y="19987"/>
                  </a:moveTo>
                  <a:cubicBezTo>
                    <a:pt x="2255" y="11887"/>
                    <a:pt x="4509" y="3787"/>
                    <a:pt x="6982" y="1087"/>
                  </a:cubicBezTo>
                  <a:cubicBezTo>
                    <a:pt x="9455" y="-1613"/>
                    <a:pt x="12145" y="1087"/>
                    <a:pt x="14618" y="5137"/>
                  </a:cubicBezTo>
                  <a:cubicBezTo>
                    <a:pt x="17091" y="9187"/>
                    <a:pt x="19345" y="14587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7857011" y="6269387"/>
              <a:ext cx="148638" cy="19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979" fill="norm" stroke="1" extrusionOk="0">
                  <a:moveTo>
                    <a:pt x="371" y="1144"/>
                  </a:moveTo>
                  <a:cubicBezTo>
                    <a:pt x="1588" y="5869"/>
                    <a:pt x="2805" y="10594"/>
                    <a:pt x="3262" y="13632"/>
                  </a:cubicBezTo>
                  <a:cubicBezTo>
                    <a:pt x="3718" y="16669"/>
                    <a:pt x="3414" y="18019"/>
                    <a:pt x="2805" y="19144"/>
                  </a:cubicBezTo>
                  <a:cubicBezTo>
                    <a:pt x="2197" y="20269"/>
                    <a:pt x="1284" y="21169"/>
                    <a:pt x="676" y="20944"/>
                  </a:cubicBezTo>
                  <a:cubicBezTo>
                    <a:pt x="67" y="20719"/>
                    <a:pt x="-237" y="19369"/>
                    <a:pt x="219" y="16557"/>
                  </a:cubicBezTo>
                  <a:cubicBezTo>
                    <a:pt x="676" y="13744"/>
                    <a:pt x="1893" y="9469"/>
                    <a:pt x="4478" y="6319"/>
                  </a:cubicBezTo>
                  <a:cubicBezTo>
                    <a:pt x="7064" y="3169"/>
                    <a:pt x="11019" y="1144"/>
                    <a:pt x="13757" y="357"/>
                  </a:cubicBezTo>
                  <a:cubicBezTo>
                    <a:pt x="16495" y="-431"/>
                    <a:pt x="18017" y="19"/>
                    <a:pt x="19233" y="2382"/>
                  </a:cubicBezTo>
                  <a:cubicBezTo>
                    <a:pt x="20450" y="4744"/>
                    <a:pt x="21363" y="9019"/>
                    <a:pt x="21363" y="11719"/>
                  </a:cubicBezTo>
                  <a:cubicBezTo>
                    <a:pt x="21363" y="14419"/>
                    <a:pt x="20450" y="15544"/>
                    <a:pt x="19538" y="16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8100898" y="635000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8354898" y="6235700"/>
              <a:ext cx="381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00"/>
                    <a:pt x="7200" y="9200"/>
                    <a:pt x="10800" y="12800"/>
                  </a:cubicBezTo>
                  <a:cubicBezTo>
                    <a:pt x="14400" y="16400"/>
                    <a:pt x="180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1142548" y="5331031"/>
              <a:ext cx="1060707" cy="9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325" fill="norm" stroke="1" extrusionOk="0">
                  <a:moveTo>
                    <a:pt x="0" y="3402"/>
                  </a:moveTo>
                  <a:cubicBezTo>
                    <a:pt x="1033" y="2023"/>
                    <a:pt x="2065" y="644"/>
                    <a:pt x="3356" y="185"/>
                  </a:cubicBezTo>
                  <a:cubicBezTo>
                    <a:pt x="4647" y="-275"/>
                    <a:pt x="6196" y="185"/>
                    <a:pt x="7745" y="1104"/>
                  </a:cubicBezTo>
                  <a:cubicBezTo>
                    <a:pt x="9294" y="2023"/>
                    <a:pt x="10843" y="3402"/>
                    <a:pt x="12371" y="4780"/>
                  </a:cubicBezTo>
                  <a:cubicBezTo>
                    <a:pt x="13898" y="6159"/>
                    <a:pt x="15404" y="7538"/>
                    <a:pt x="16867" y="8687"/>
                  </a:cubicBezTo>
                  <a:cubicBezTo>
                    <a:pt x="18330" y="9836"/>
                    <a:pt x="19750" y="10755"/>
                    <a:pt x="20567" y="11214"/>
                  </a:cubicBezTo>
                  <a:cubicBezTo>
                    <a:pt x="21385" y="11674"/>
                    <a:pt x="21600" y="11674"/>
                    <a:pt x="21557" y="10985"/>
                  </a:cubicBezTo>
                  <a:cubicBezTo>
                    <a:pt x="21514" y="10295"/>
                    <a:pt x="21213" y="8916"/>
                    <a:pt x="20309" y="7538"/>
                  </a:cubicBezTo>
                  <a:cubicBezTo>
                    <a:pt x="19406" y="6159"/>
                    <a:pt x="17900" y="4780"/>
                    <a:pt x="16222" y="3631"/>
                  </a:cubicBezTo>
                  <a:cubicBezTo>
                    <a:pt x="14543" y="2482"/>
                    <a:pt x="12693" y="1563"/>
                    <a:pt x="10886" y="874"/>
                  </a:cubicBezTo>
                  <a:cubicBezTo>
                    <a:pt x="9079" y="185"/>
                    <a:pt x="7315" y="-275"/>
                    <a:pt x="5766" y="185"/>
                  </a:cubicBezTo>
                  <a:cubicBezTo>
                    <a:pt x="4217" y="644"/>
                    <a:pt x="2883" y="2023"/>
                    <a:pt x="2065" y="3402"/>
                  </a:cubicBezTo>
                  <a:cubicBezTo>
                    <a:pt x="1248" y="4780"/>
                    <a:pt x="947" y="6159"/>
                    <a:pt x="904" y="7308"/>
                  </a:cubicBezTo>
                  <a:cubicBezTo>
                    <a:pt x="861" y="8457"/>
                    <a:pt x="1076" y="9376"/>
                    <a:pt x="1893" y="10755"/>
                  </a:cubicBezTo>
                  <a:cubicBezTo>
                    <a:pt x="2711" y="12134"/>
                    <a:pt x="4131" y="13972"/>
                    <a:pt x="5658" y="15351"/>
                  </a:cubicBezTo>
                  <a:cubicBezTo>
                    <a:pt x="7186" y="16729"/>
                    <a:pt x="8821" y="17648"/>
                    <a:pt x="9896" y="18108"/>
                  </a:cubicBezTo>
                  <a:cubicBezTo>
                    <a:pt x="10972" y="18568"/>
                    <a:pt x="11488" y="18568"/>
                    <a:pt x="11876" y="18568"/>
                  </a:cubicBezTo>
                  <a:cubicBezTo>
                    <a:pt x="12263" y="18568"/>
                    <a:pt x="12521" y="18568"/>
                    <a:pt x="12521" y="18108"/>
                  </a:cubicBezTo>
                  <a:cubicBezTo>
                    <a:pt x="12521" y="17648"/>
                    <a:pt x="12263" y="16729"/>
                    <a:pt x="11252" y="15121"/>
                  </a:cubicBezTo>
                  <a:cubicBezTo>
                    <a:pt x="10241" y="13512"/>
                    <a:pt x="8476" y="11214"/>
                    <a:pt x="6949" y="9606"/>
                  </a:cubicBezTo>
                  <a:cubicBezTo>
                    <a:pt x="5422" y="7997"/>
                    <a:pt x="4131" y="7078"/>
                    <a:pt x="3378" y="6848"/>
                  </a:cubicBezTo>
                  <a:cubicBezTo>
                    <a:pt x="2625" y="6619"/>
                    <a:pt x="2410" y="7078"/>
                    <a:pt x="2474" y="7538"/>
                  </a:cubicBezTo>
                  <a:cubicBezTo>
                    <a:pt x="2539" y="7997"/>
                    <a:pt x="2883" y="8457"/>
                    <a:pt x="3765" y="9606"/>
                  </a:cubicBezTo>
                  <a:cubicBezTo>
                    <a:pt x="4647" y="10755"/>
                    <a:pt x="6067" y="12593"/>
                    <a:pt x="7659" y="13972"/>
                  </a:cubicBezTo>
                  <a:cubicBezTo>
                    <a:pt x="9251" y="15351"/>
                    <a:pt x="11015" y="16270"/>
                    <a:pt x="12543" y="17419"/>
                  </a:cubicBezTo>
                  <a:cubicBezTo>
                    <a:pt x="14070" y="18568"/>
                    <a:pt x="15361" y="19946"/>
                    <a:pt x="16652" y="213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8691448" y="60769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8959089" y="5843977"/>
              <a:ext cx="173187" cy="271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44" fill="norm" stroke="1" extrusionOk="0">
                  <a:moveTo>
                    <a:pt x="1445" y="1351"/>
                  </a:moveTo>
                  <a:cubicBezTo>
                    <a:pt x="1445" y="5035"/>
                    <a:pt x="1445" y="8718"/>
                    <a:pt x="1445" y="11063"/>
                  </a:cubicBezTo>
                  <a:cubicBezTo>
                    <a:pt x="1445" y="13407"/>
                    <a:pt x="1445" y="14411"/>
                    <a:pt x="1445" y="15332"/>
                  </a:cubicBezTo>
                  <a:cubicBezTo>
                    <a:pt x="1445" y="16253"/>
                    <a:pt x="1445" y="17091"/>
                    <a:pt x="1055" y="17007"/>
                  </a:cubicBezTo>
                  <a:cubicBezTo>
                    <a:pt x="665" y="16923"/>
                    <a:pt x="-116" y="15918"/>
                    <a:pt x="14" y="13491"/>
                  </a:cubicBezTo>
                  <a:cubicBezTo>
                    <a:pt x="144" y="11063"/>
                    <a:pt x="1185" y="7211"/>
                    <a:pt x="2617" y="4700"/>
                  </a:cubicBezTo>
                  <a:cubicBezTo>
                    <a:pt x="4048" y="2188"/>
                    <a:pt x="5870" y="1016"/>
                    <a:pt x="7561" y="430"/>
                  </a:cubicBezTo>
                  <a:cubicBezTo>
                    <a:pt x="9253" y="-156"/>
                    <a:pt x="10814" y="-156"/>
                    <a:pt x="12636" y="514"/>
                  </a:cubicBezTo>
                  <a:cubicBezTo>
                    <a:pt x="14457" y="1184"/>
                    <a:pt x="16539" y="2523"/>
                    <a:pt x="18101" y="5118"/>
                  </a:cubicBezTo>
                  <a:cubicBezTo>
                    <a:pt x="19662" y="7714"/>
                    <a:pt x="20703" y="11565"/>
                    <a:pt x="21094" y="13993"/>
                  </a:cubicBezTo>
                  <a:cubicBezTo>
                    <a:pt x="21484" y="16421"/>
                    <a:pt x="21224" y="17425"/>
                    <a:pt x="20964" y="18346"/>
                  </a:cubicBezTo>
                  <a:cubicBezTo>
                    <a:pt x="20703" y="19267"/>
                    <a:pt x="20443" y="20104"/>
                    <a:pt x="20443" y="20607"/>
                  </a:cubicBezTo>
                  <a:cubicBezTo>
                    <a:pt x="20443" y="21109"/>
                    <a:pt x="20703" y="21277"/>
                    <a:pt x="20964" y="21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199448" y="5930900"/>
              <a:ext cx="177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560"/>
                    <a:pt x="7200" y="11520"/>
                    <a:pt x="10800" y="7920"/>
                  </a:cubicBezTo>
                  <a:cubicBezTo>
                    <a:pt x="14400" y="4320"/>
                    <a:pt x="180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9447098" y="5880100"/>
              <a:ext cx="254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400"/>
                    <a:pt x="14400" y="4800"/>
                    <a:pt x="18000" y="8400"/>
                  </a:cubicBezTo>
                  <a:cubicBezTo>
                    <a:pt x="21600" y="12000"/>
                    <a:pt x="216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8983548" y="6181443"/>
              <a:ext cx="546101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2847" y="16952"/>
                    <a:pt x="5693" y="13024"/>
                    <a:pt x="8456" y="9097"/>
                  </a:cubicBezTo>
                  <a:cubicBezTo>
                    <a:pt x="11219" y="5170"/>
                    <a:pt x="13898" y="1243"/>
                    <a:pt x="16074" y="261"/>
                  </a:cubicBezTo>
                  <a:cubicBezTo>
                    <a:pt x="18251" y="-721"/>
                    <a:pt x="19926" y="1243"/>
                    <a:pt x="21600" y="32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9237548" y="6313170"/>
              <a:ext cx="196851" cy="176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2110"/>
                  </a:moveTo>
                  <a:cubicBezTo>
                    <a:pt x="465" y="6380"/>
                    <a:pt x="929" y="10649"/>
                    <a:pt x="1161" y="13663"/>
                  </a:cubicBezTo>
                  <a:cubicBezTo>
                    <a:pt x="1394" y="16677"/>
                    <a:pt x="1394" y="18435"/>
                    <a:pt x="1277" y="18687"/>
                  </a:cubicBezTo>
                  <a:cubicBezTo>
                    <a:pt x="1161" y="18938"/>
                    <a:pt x="929" y="17682"/>
                    <a:pt x="1161" y="14794"/>
                  </a:cubicBezTo>
                  <a:cubicBezTo>
                    <a:pt x="1394" y="11905"/>
                    <a:pt x="2090" y="7384"/>
                    <a:pt x="3484" y="4245"/>
                  </a:cubicBezTo>
                  <a:cubicBezTo>
                    <a:pt x="4877" y="1105"/>
                    <a:pt x="6968" y="-653"/>
                    <a:pt x="9639" y="226"/>
                  </a:cubicBezTo>
                  <a:cubicBezTo>
                    <a:pt x="12310" y="1105"/>
                    <a:pt x="15561" y="4621"/>
                    <a:pt x="17652" y="8514"/>
                  </a:cubicBezTo>
                  <a:cubicBezTo>
                    <a:pt x="19742" y="12407"/>
                    <a:pt x="20671" y="16677"/>
                    <a:pt x="21600" y="209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10037648" y="612140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10056698" y="620395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0958398" y="5848350"/>
              <a:ext cx="254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780"/>
                    <a:pt x="7200" y="7560"/>
                    <a:pt x="10800" y="11160"/>
                  </a:cubicBezTo>
                  <a:cubicBezTo>
                    <a:pt x="14400" y="14760"/>
                    <a:pt x="18000" y="181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0831398" y="6159499"/>
              <a:ext cx="330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85" y="10800"/>
                    <a:pt x="6369" y="0"/>
                    <a:pt x="9969" y="0"/>
                  </a:cubicBezTo>
                  <a:cubicBezTo>
                    <a:pt x="13569" y="0"/>
                    <a:pt x="1758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0952048" y="6318250"/>
              <a:ext cx="165101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1108" y="5400"/>
                    <a:pt x="2215" y="10800"/>
                    <a:pt x="2631" y="14087"/>
                  </a:cubicBezTo>
                  <a:cubicBezTo>
                    <a:pt x="3046" y="17374"/>
                    <a:pt x="2769" y="18548"/>
                    <a:pt x="2215" y="19604"/>
                  </a:cubicBezTo>
                  <a:cubicBezTo>
                    <a:pt x="1662" y="20661"/>
                    <a:pt x="831" y="21600"/>
                    <a:pt x="415" y="21483"/>
                  </a:cubicBezTo>
                  <a:cubicBezTo>
                    <a:pt x="0" y="21365"/>
                    <a:pt x="0" y="20191"/>
                    <a:pt x="1108" y="16904"/>
                  </a:cubicBezTo>
                  <a:cubicBezTo>
                    <a:pt x="2215" y="13617"/>
                    <a:pt x="4431" y="8217"/>
                    <a:pt x="6923" y="5165"/>
                  </a:cubicBezTo>
                  <a:cubicBezTo>
                    <a:pt x="9415" y="2113"/>
                    <a:pt x="12185" y="1409"/>
                    <a:pt x="14677" y="1878"/>
                  </a:cubicBezTo>
                  <a:cubicBezTo>
                    <a:pt x="17169" y="2348"/>
                    <a:pt x="19385" y="3991"/>
                    <a:pt x="20492" y="6809"/>
                  </a:cubicBezTo>
                  <a:cubicBezTo>
                    <a:pt x="21600" y="9626"/>
                    <a:pt x="21600" y="13617"/>
                    <a:pt x="21600" y="176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0971603" y="3094345"/>
              <a:ext cx="119721" cy="105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25" fill="norm" stroke="1" extrusionOk="0">
                  <a:moveTo>
                    <a:pt x="20373" y="739"/>
                  </a:moveTo>
                  <a:cubicBezTo>
                    <a:pt x="20752" y="393"/>
                    <a:pt x="21131" y="47"/>
                    <a:pt x="21321" y="4"/>
                  </a:cubicBezTo>
                  <a:cubicBezTo>
                    <a:pt x="21510" y="-39"/>
                    <a:pt x="21510" y="220"/>
                    <a:pt x="20942" y="1084"/>
                  </a:cubicBezTo>
                  <a:cubicBezTo>
                    <a:pt x="20373" y="1948"/>
                    <a:pt x="19236" y="3417"/>
                    <a:pt x="17531" y="5037"/>
                  </a:cubicBezTo>
                  <a:cubicBezTo>
                    <a:pt x="15826" y="6657"/>
                    <a:pt x="13552" y="8428"/>
                    <a:pt x="11468" y="10178"/>
                  </a:cubicBezTo>
                  <a:cubicBezTo>
                    <a:pt x="9384" y="11927"/>
                    <a:pt x="7489" y="13655"/>
                    <a:pt x="5594" y="15340"/>
                  </a:cubicBezTo>
                  <a:cubicBezTo>
                    <a:pt x="3699" y="17025"/>
                    <a:pt x="1805" y="18667"/>
                    <a:pt x="857" y="19595"/>
                  </a:cubicBezTo>
                  <a:cubicBezTo>
                    <a:pt x="-90" y="20524"/>
                    <a:pt x="-90" y="20740"/>
                    <a:pt x="99" y="20978"/>
                  </a:cubicBezTo>
                  <a:cubicBezTo>
                    <a:pt x="289" y="21215"/>
                    <a:pt x="668" y="21475"/>
                    <a:pt x="1426" y="21518"/>
                  </a:cubicBezTo>
                  <a:cubicBezTo>
                    <a:pt x="2184" y="21561"/>
                    <a:pt x="3321" y="21388"/>
                    <a:pt x="4457" y="212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0793298" y="3061341"/>
              <a:ext cx="1243012" cy="1250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62" fill="norm" stroke="1" extrusionOk="0">
                  <a:moveTo>
                    <a:pt x="5731" y="1084"/>
                  </a:moveTo>
                  <a:cubicBezTo>
                    <a:pt x="5657" y="901"/>
                    <a:pt x="5584" y="719"/>
                    <a:pt x="5914" y="573"/>
                  </a:cubicBezTo>
                  <a:cubicBezTo>
                    <a:pt x="6245" y="427"/>
                    <a:pt x="6980" y="317"/>
                    <a:pt x="8045" y="226"/>
                  </a:cubicBezTo>
                  <a:cubicBezTo>
                    <a:pt x="9110" y="135"/>
                    <a:pt x="10506" y="62"/>
                    <a:pt x="12012" y="25"/>
                  </a:cubicBezTo>
                  <a:cubicBezTo>
                    <a:pt x="13518" y="-11"/>
                    <a:pt x="15135" y="-11"/>
                    <a:pt x="16586" y="44"/>
                  </a:cubicBezTo>
                  <a:cubicBezTo>
                    <a:pt x="18037" y="98"/>
                    <a:pt x="19322" y="208"/>
                    <a:pt x="20057" y="299"/>
                  </a:cubicBezTo>
                  <a:cubicBezTo>
                    <a:pt x="20792" y="390"/>
                    <a:pt x="20976" y="463"/>
                    <a:pt x="21141" y="555"/>
                  </a:cubicBezTo>
                  <a:cubicBezTo>
                    <a:pt x="21306" y="646"/>
                    <a:pt x="21453" y="755"/>
                    <a:pt x="21527" y="901"/>
                  </a:cubicBezTo>
                  <a:cubicBezTo>
                    <a:pt x="21600" y="1047"/>
                    <a:pt x="21600" y="1230"/>
                    <a:pt x="21416" y="1959"/>
                  </a:cubicBezTo>
                  <a:cubicBezTo>
                    <a:pt x="21233" y="2689"/>
                    <a:pt x="20865" y="3966"/>
                    <a:pt x="20553" y="5207"/>
                  </a:cubicBezTo>
                  <a:cubicBezTo>
                    <a:pt x="20241" y="6447"/>
                    <a:pt x="19984" y="7651"/>
                    <a:pt x="19800" y="8855"/>
                  </a:cubicBezTo>
                  <a:cubicBezTo>
                    <a:pt x="19616" y="10059"/>
                    <a:pt x="19506" y="11263"/>
                    <a:pt x="19341" y="12595"/>
                  </a:cubicBezTo>
                  <a:cubicBezTo>
                    <a:pt x="19176" y="13927"/>
                    <a:pt x="18955" y="15386"/>
                    <a:pt x="18680" y="16755"/>
                  </a:cubicBezTo>
                  <a:cubicBezTo>
                    <a:pt x="18404" y="18123"/>
                    <a:pt x="18073" y="19400"/>
                    <a:pt x="17853" y="20130"/>
                  </a:cubicBezTo>
                  <a:cubicBezTo>
                    <a:pt x="17633" y="20859"/>
                    <a:pt x="17522" y="21042"/>
                    <a:pt x="17412" y="21206"/>
                  </a:cubicBezTo>
                  <a:cubicBezTo>
                    <a:pt x="17302" y="21370"/>
                    <a:pt x="17192" y="21516"/>
                    <a:pt x="16806" y="21553"/>
                  </a:cubicBezTo>
                  <a:cubicBezTo>
                    <a:pt x="16420" y="21589"/>
                    <a:pt x="15759" y="21516"/>
                    <a:pt x="14731" y="21352"/>
                  </a:cubicBezTo>
                  <a:cubicBezTo>
                    <a:pt x="13702" y="21188"/>
                    <a:pt x="12306" y="20932"/>
                    <a:pt x="10929" y="20695"/>
                  </a:cubicBezTo>
                  <a:cubicBezTo>
                    <a:pt x="9551" y="20458"/>
                    <a:pt x="8192" y="20239"/>
                    <a:pt x="6741" y="20075"/>
                  </a:cubicBezTo>
                  <a:cubicBezTo>
                    <a:pt x="5290" y="19911"/>
                    <a:pt x="3747" y="19801"/>
                    <a:pt x="2608" y="19655"/>
                  </a:cubicBezTo>
                  <a:cubicBezTo>
                    <a:pt x="1469" y="19509"/>
                    <a:pt x="735" y="19327"/>
                    <a:pt x="0" y="19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8" name="Drawing"/>
          <p:cNvGrpSpPr/>
          <p:nvPr/>
        </p:nvGrpSpPr>
        <p:grpSpPr>
          <a:xfrm>
            <a:off x="273994" y="1436815"/>
            <a:ext cx="12699057" cy="8107236"/>
            <a:chOff x="0" y="0"/>
            <a:chExt cx="12699055" cy="8107234"/>
          </a:xfrm>
        </p:grpSpPr>
        <p:sp>
          <p:nvSpPr>
            <p:cNvPr id="1677" name="Line"/>
            <p:cNvSpPr/>
            <p:nvPr/>
          </p:nvSpPr>
          <p:spPr>
            <a:xfrm>
              <a:off x="1541501" y="241853"/>
              <a:ext cx="241905" cy="46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63" fill="norm" stroke="1" extrusionOk="0">
                  <a:moveTo>
                    <a:pt x="21281" y="1337"/>
                  </a:moveTo>
                  <a:cubicBezTo>
                    <a:pt x="20536" y="857"/>
                    <a:pt x="19791" y="377"/>
                    <a:pt x="18767" y="137"/>
                  </a:cubicBezTo>
                  <a:cubicBezTo>
                    <a:pt x="17743" y="-103"/>
                    <a:pt x="16440" y="-103"/>
                    <a:pt x="14019" y="761"/>
                  </a:cubicBezTo>
                  <a:cubicBezTo>
                    <a:pt x="11598" y="1625"/>
                    <a:pt x="8060" y="3353"/>
                    <a:pt x="5453" y="5321"/>
                  </a:cubicBezTo>
                  <a:cubicBezTo>
                    <a:pt x="2847" y="7289"/>
                    <a:pt x="1171" y="9497"/>
                    <a:pt x="426" y="11609"/>
                  </a:cubicBezTo>
                  <a:cubicBezTo>
                    <a:pt x="-319" y="13721"/>
                    <a:pt x="-133" y="15737"/>
                    <a:pt x="1357" y="17417"/>
                  </a:cubicBezTo>
                  <a:cubicBezTo>
                    <a:pt x="2847" y="19097"/>
                    <a:pt x="5640" y="20441"/>
                    <a:pt x="9084" y="20969"/>
                  </a:cubicBezTo>
                  <a:cubicBezTo>
                    <a:pt x="12529" y="21497"/>
                    <a:pt x="16626" y="21209"/>
                    <a:pt x="20722" y="2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588913" y="493584"/>
              <a:ext cx="13734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600" fill="norm" stroke="1" extrusionOk="0">
                  <a:moveTo>
                    <a:pt x="608" y="21600"/>
                  </a:moveTo>
                  <a:cubicBezTo>
                    <a:pt x="-37" y="19029"/>
                    <a:pt x="-682" y="16457"/>
                    <a:pt x="1575" y="13629"/>
                  </a:cubicBezTo>
                  <a:cubicBezTo>
                    <a:pt x="3831" y="10800"/>
                    <a:pt x="8990" y="7714"/>
                    <a:pt x="12697" y="5400"/>
                  </a:cubicBezTo>
                  <a:cubicBezTo>
                    <a:pt x="16405" y="3086"/>
                    <a:pt x="18661" y="1543"/>
                    <a:pt x="209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867262" y="195134"/>
              <a:ext cx="278094" cy="535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23" fill="norm" stroke="1" extrusionOk="0">
                  <a:moveTo>
                    <a:pt x="21499" y="0"/>
                  </a:moveTo>
                  <a:cubicBezTo>
                    <a:pt x="18554" y="85"/>
                    <a:pt x="15608" y="170"/>
                    <a:pt x="12663" y="808"/>
                  </a:cubicBezTo>
                  <a:cubicBezTo>
                    <a:pt x="9717" y="1446"/>
                    <a:pt x="6772" y="2636"/>
                    <a:pt x="5217" y="4465"/>
                  </a:cubicBezTo>
                  <a:cubicBezTo>
                    <a:pt x="3663" y="6293"/>
                    <a:pt x="3499" y="8759"/>
                    <a:pt x="3008" y="11140"/>
                  </a:cubicBezTo>
                  <a:cubicBezTo>
                    <a:pt x="2517" y="13521"/>
                    <a:pt x="1699" y="15817"/>
                    <a:pt x="1126" y="17348"/>
                  </a:cubicBezTo>
                  <a:cubicBezTo>
                    <a:pt x="554" y="18879"/>
                    <a:pt x="226" y="19644"/>
                    <a:pt x="63" y="20324"/>
                  </a:cubicBezTo>
                  <a:cubicBezTo>
                    <a:pt x="-101" y="21005"/>
                    <a:pt x="-101" y="21600"/>
                    <a:pt x="2108" y="21515"/>
                  </a:cubicBezTo>
                  <a:cubicBezTo>
                    <a:pt x="4317" y="21430"/>
                    <a:pt x="8735" y="20665"/>
                    <a:pt x="13154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2107255" y="353884"/>
              <a:ext cx="3048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00" y="3677"/>
                    <a:pt x="6600" y="7353"/>
                    <a:pt x="9825" y="10877"/>
                  </a:cubicBezTo>
                  <a:cubicBezTo>
                    <a:pt x="13050" y="14400"/>
                    <a:pt x="16200" y="17770"/>
                    <a:pt x="18150" y="19532"/>
                  </a:cubicBezTo>
                  <a:cubicBezTo>
                    <a:pt x="20100" y="21294"/>
                    <a:pt x="20850" y="214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170755" y="284034"/>
              <a:ext cx="1714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2263"/>
                    <a:pt x="14667" y="4526"/>
                    <a:pt x="11333" y="7509"/>
                  </a:cubicBezTo>
                  <a:cubicBezTo>
                    <a:pt x="8000" y="10491"/>
                    <a:pt x="4800" y="14194"/>
                    <a:pt x="2933" y="16663"/>
                  </a:cubicBezTo>
                  <a:cubicBezTo>
                    <a:pt x="1067" y="19131"/>
                    <a:pt x="533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469205" y="53168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2761305" y="233234"/>
              <a:ext cx="2349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1292"/>
                    <a:pt x="5059" y="2585"/>
                    <a:pt x="7686" y="5077"/>
                  </a:cubicBezTo>
                  <a:cubicBezTo>
                    <a:pt x="10314" y="7569"/>
                    <a:pt x="13038" y="11262"/>
                    <a:pt x="15373" y="14215"/>
                  </a:cubicBezTo>
                  <a:cubicBezTo>
                    <a:pt x="17708" y="17169"/>
                    <a:pt x="19654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2952800" y="225338"/>
              <a:ext cx="119656" cy="496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84" fill="norm" stroke="1" extrusionOk="0">
                  <a:moveTo>
                    <a:pt x="21052" y="67"/>
                  </a:moveTo>
                  <a:cubicBezTo>
                    <a:pt x="19190" y="-24"/>
                    <a:pt x="17328" y="-116"/>
                    <a:pt x="15093" y="479"/>
                  </a:cubicBezTo>
                  <a:cubicBezTo>
                    <a:pt x="12859" y="1074"/>
                    <a:pt x="10252" y="2355"/>
                    <a:pt x="7459" y="4918"/>
                  </a:cubicBezTo>
                  <a:cubicBezTo>
                    <a:pt x="4666" y="7481"/>
                    <a:pt x="1686" y="11325"/>
                    <a:pt x="569" y="14299"/>
                  </a:cubicBezTo>
                  <a:cubicBezTo>
                    <a:pt x="-548" y="17274"/>
                    <a:pt x="197" y="19379"/>
                    <a:pt x="942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3167705" y="148313"/>
              <a:ext cx="243282" cy="57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66" fill="norm" stroke="1" extrusionOk="0">
                  <a:moveTo>
                    <a:pt x="0" y="1524"/>
                  </a:moveTo>
                  <a:cubicBezTo>
                    <a:pt x="745" y="1205"/>
                    <a:pt x="1490" y="886"/>
                    <a:pt x="3631" y="647"/>
                  </a:cubicBezTo>
                  <a:cubicBezTo>
                    <a:pt x="5772" y="408"/>
                    <a:pt x="9310" y="249"/>
                    <a:pt x="11917" y="129"/>
                  </a:cubicBezTo>
                  <a:cubicBezTo>
                    <a:pt x="14524" y="10"/>
                    <a:pt x="16200" y="-70"/>
                    <a:pt x="17131" y="89"/>
                  </a:cubicBezTo>
                  <a:cubicBezTo>
                    <a:pt x="18062" y="249"/>
                    <a:pt x="18248" y="647"/>
                    <a:pt x="18434" y="2241"/>
                  </a:cubicBezTo>
                  <a:cubicBezTo>
                    <a:pt x="18621" y="3836"/>
                    <a:pt x="18807" y="6625"/>
                    <a:pt x="19366" y="9216"/>
                  </a:cubicBezTo>
                  <a:cubicBezTo>
                    <a:pt x="19924" y="11806"/>
                    <a:pt x="20855" y="14197"/>
                    <a:pt x="21228" y="16070"/>
                  </a:cubicBezTo>
                  <a:cubicBezTo>
                    <a:pt x="21600" y="17943"/>
                    <a:pt x="21414" y="19298"/>
                    <a:pt x="20297" y="20135"/>
                  </a:cubicBezTo>
                  <a:cubicBezTo>
                    <a:pt x="19179" y="20972"/>
                    <a:pt x="17131" y="21291"/>
                    <a:pt x="15641" y="21410"/>
                  </a:cubicBezTo>
                  <a:cubicBezTo>
                    <a:pt x="14152" y="21530"/>
                    <a:pt x="13221" y="21450"/>
                    <a:pt x="12476" y="21251"/>
                  </a:cubicBezTo>
                  <a:cubicBezTo>
                    <a:pt x="11731" y="21052"/>
                    <a:pt x="11172" y="20733"/>
                    <a:pt x="11172" y="20334"/>
                  </a:cubicBezTo>
                  <a:cubicBezTo>
                    <a:pt x="11172" y="19936"/>
                    <a:pt x="11731" y="19458"/>
                    <a:pt x="12290" y="18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3574105" y="427640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867" y="12582"/>
                    <a:pt x="11733" y="4867"/>
                    <a:pt x="15333" y="1782"/>
                  </a:cubicBezTo>
                  <a:cubicBezTo>
                    <a:pt x="18933" y="-1304"/>
                    <a:pt x="2026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3567755" y="531684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3995384" y="-1"/>
              <a:ext cx="249279" cy="442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17" fill="norm" stroke="1" extrusionOk="0">
                  <a:moveTo>
                    <a:pt x="3055" y="8866"/>
                  </a:moveTo>
                  <a:cubicBezTo>
                    <a:pt x="1975" y="8043"/>
                    <a:pt x="895" y="7220"/>
                    <a:pt x="355" y="6294"/>
                  </a:cubicBezTo>
                  <a:cubicBezTo>
                    <a:pt x="-185" y="5368"/>
                    <a:pt x="-185" y="4340"/>
                    <a:pt x="895" y="3363"/>
                  </a:cubicBezTo>
                  <a:cubicBezTo>
                    <a:pt x="1975" y="2386"/>
                    <a:pt x="4135" y="1460"/>
                    <a:pt x="7105" y="843"/>
                  </a:cubicBezTo>
                  <a:cubicBezTo>
                    <a:pt x="10075" y="226"/>
                    <a:pt x="13855" y="-83"/>
                    <a:pt x="16375" y="20"/>
                  </a:cubicBezTo>
                  <a:cubicBezTo>
                    <a:pt x="18895" y="123"/>
                    <a:pt x="20155" y="637"/>
                    <a:pt x="20785" y="1563"/>
                  </a:cubicBezTo>
                  <a:cubicBezTo>
                    <a:pt x="21415" y="2488"/>
                    <a:pt x="21415" y="3826"/>
                    <a:pt x="20155" y="5883"/>
                  </a:cubicBezTo>
                  <a:cubicBezTo>
                    <a:pt x="18895" y="7940"/>
                    <a:pt x="16375" y="10717"/>
                    <a:pt x="14395" y="13186"/>
                  </a:cubicBezTo>
                  <a:cubicBezTo>
                    <a:pt x="12415" y="15654"/>
                    <a:pt x="10975" y="17814"/>
                    <a:pt x="10435" y="19151"/>
                  </a:cubicBezTo>
                  <a:cubicBezTo>
                    <a:pt x="9895" y="20488"/>
                    <a:pt x="10255" y="21003"/>
                    <a:pt x="1061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171005" y="607884"/>
              <a:ext cx="38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291155" y="1230184"/>
              <a:ext cx="11696701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23"/>
                  </a:moveTo>
                  <a:cubicBezTo>
                    <a:pt x="141" y="3254"/>
                    <a:pt x="281" y="3185"/>
                    <a:pt x="434" y="3081"/>
                  </a:cubicBezTo>
                  <a:cubicBezTo>
                    <a:pt x="586" y="2977"/>
                    <a:pt x="750" y="2838"/>
                    <a:pt x="905" y="2665"/>
                  </a:cubicBezTo>
                  <a:cubicBezTo>
                    <a:pt x="1059" y="2492"/>
                    <a:pt x="1204" y="2285"/>
                    <a:pt x="1337" y="2112"/>
                  </a:cubicBezTo>
                  <a:cubicBezTo>
                    <a:pt x="1470" y="1938"/>
                    <a:pt x="1591" y="1800"/>
                    <a:pt x="1712" y="1696"/>
                  </a:cubicBezTo>
                  <a:cubicBezTo>
                    <a:pt x="1833" y="1592"/>
                    <a:pt x="1954" y="1523"/>
                    <a:pt x="2087" y="1419"/>
                  </a:cubicBezTo>
                  <a:cubicBezTo>
                    <a:pt x="2220" y="1315"/>
                    <a:pt x="2365" y="1177"/>
                    <a:pt x="2515" y="1073"/>
                  </a:cubicBezTo>
                  <a:cubicBezTo>
                    <a:pt x="2666" y="969"/>
                    <a:pt x="2822" y="900"/>
                    <a:pt x="2980" y="831"/>
                  </a:cubicBezTo>
                  <a:cubicBezTo>
                    <a:pt x="3139" y="762"/>
                    <a:pt x="3299" y="692"/>
                    <a:pt x="3422" y="658"/>
                  </a:cubicBezTo>
                  <a:cubicBezTo>
                    <a:pt x="3545" y="623"/>
                    <a:pt x="3631" y="623"/>
                    <a:pt x="3764" y="588"/>
                  </a:cubicBezTo>
                  <a:cubicBezTo>
                    <a:pt x="3897" y="554"/>
                    <a:pt x="4077" y="485"/>
                    <a:pt x="4223" y="450"/>
                  </a:cubicBezTo>
                  <a:cubicBezTo>
                    <a:pt x="4370" y="415"/>
                    <a:pt x="4483" y="415"/>
                    <a:pt x="4591" y="415"/>
                  </a:cubicBezTo>
                  <a:cubicBezTo>
                    <a:pt x="4698" y="415"/>
                    <a:pt x="4800" y="415"/>
                    <a:pt x="4902" y="381"/>
                  </a:cubicBezTo>
                  <a:cubicBezTo>
                    <a:pt x="5003" y="346"/>
                    <a:pt x="5105" y="277"/>
                    <a:pt x="5212" y="242"/>
                  </a:cubicBezTo>
                  <a:cubicBezTo>
                    <a:pt x="5320" y="208"/>
                    <a:pt x="5433" y="208"/>
                    <a:pt x="5550" y="208"/>
                  </a:cubicBezTo>
                  <a:cubicBezTo>
                    <a:pt x="5668" y="208"/>
                    <a:pt x="5789" y="208"/>
                    <a:pt x="5910" y="173"/>
                  </a:cubicBezTo>
                  <a:cubicBezTo>
                    <a:pt x="6031" y="138"/>
                    <a:pt x="6152" y="69"/>
                    <a:pt x="6278" y="35"/>
                  </a:cubicBezTo>
                  <a:cubicBezTo>
                    <a:pt x="6403" y="0"/>
                    <a:pt x="6532" y="0"/>
                    <a:pt x="6655" y="0"/>
                  </a:cubicBezTo>
                  <a:cubicBezTo>
                    <a:pt x="6778" y="0"/>
                    <a:pt x="6895" y="0"/>
                    <a:pt x="7024" y="0"/>
                  </a:cubicBezTo>
                  <a:cubicBezTo>
                    <a:pt x="7153" y="0"/>
                    <a:pt x="7294" y="0"/>
                    <a:pt x="7431" y="0"/>
                  </a:cubicBezTo>
                  <a:cubicBezTo>
                    <a:pt x="7567" y="0"/>
                    <a:pt x="7700" y="0"/>
                    <a:pt x="7839" y="0"/>
                  </a:cubicBezTo>
                  <a:cubicBezTo>
                    <a:pt x="7978" y="0"/>
                    <a:pt x="8122" y="0"/>
                    <a:pt x="8259" y="0"/>
                  </a:cubicBezTo>
                  <a:cubicBezTo>
                    <a:pt x="8396" y="0"/>
                    <a:pt x="8525" y="0"/>
                    <a:pt x="8664" y="35"/>
                  </a:cubicBezTo>
                  <a:cubicBezTo>
                    <a:pt x="8803" y="69"/>
                    <a:pt x="8951" y="138"/>
                    <a:pt x="9098" y="208"/>
                  </a:cubicBezTo>
                  <a:cubicBezTo>
                    <a:pt x="9244" y="277"/>
                    <a:pt x="9389" y="346"/>
                    <a:pt x="9536" y="450"/>
                  </a:cubicBezTo>
                  <a:cubicBezTo>
                    <a:pt x="9682" y="554"/>
                    <a:pt x="9831" y="692"/>
                    <a:pt x="9973" y="796"/>
                  </a:cubicBezTo>
                  <a:cubicBezTo>
                    <a:pt x="10116" y="900"/>
                    <a:pt x="10253" y="969"/>
                    <a:pt x="10399" y="1073"/>
                  </a:cubicBezTo>
                  <a:cubicBezTo>
                    <a:pt x="10546" y="1177"/>
                    <a:pt x="10702" y="1315"/>
                    <a:pt x="10855" y="1454"/>
                  </a:cubicBezTo>
                  <a:cubicBezTo>
                    <a:pt x="11007" y="1592"/>
                    <a:pt x="11156" y="1731"/>
                    <a:pt x="11306" y="1869"/>
                  </a:cubicBezTo>
                  <a:cubicBezTo>
                    <a:pt x="11457" y="2008"/>
                    <a:pt x="11609" y="2146"/>
                    <a:pt x="11756" y="2319"/>
                  </a:cubicBezTo>
                  <a:cubicBezTo>
                    <a:pt x="11902" y="2492"/>
                    <a:pt x="12043" y="2700"/>
                    <a:pt x="12192" y="2908"/>
                  </a:cubicBezTo>
                  <a:cubicBezTo>
                    <a:pt x="12340" y="3115"/>
                    <a:pt x="12496" y="3323"/>
                    <a:pt x="12649" y="3531"/>
                  </a:cubicBezTo>
                  <a:cubicBezTo>
                    <a:pt x="12801" y="3738"/>
                    <a:pt x="12950" y="3946"/>
                    <a:pt x="13098" y="4154"/>
                  </a:cubicBezTo>
                  <a:cubicBezTo>
                    <a:pt x="13247" y="4362"/>
                    <a:pt x="13395" y="4569"/>
                    <a:pt x="13536" y="4812"/>
                  </a:cubicBezTo>
                  <a:cubicBezTo>
                    <a:pt x="13677" y="5054"/>
                    <a:pt x="13810" y="5331"/>
                    <a:pt x="13952" y="5573"/>
                  </a:cubicBezTo>
                  <a:cubicBezTo>
                    <a:pt x="14095" y="5815"/>
                    <a:pt x="14248" y="6023"/>
                    <a:pt x="14394" y="6265"/>
                  </a:cubicBezTo>
                  <a:cubicBezTo>
                    <a:pt x="14541" y="6508"/>
                    <a:pt x="14681" y="6785"/>
                    <a:pt x="14822" y="7027"/>
                  </a:cubicBezTo>
                  <a:cubicBezTo>
                    <a:pt x="14963" y="7269"/>
                    <a:pt x="15104" y="7477"/>
                    <a:pt x="15309" y="7823"/>
                  </a:cubicBezTo>
                  <a:cubicBezTo>
                    <a:pt x="15514" y="8169"/>
                    <a:pt x="15784" y="8654"/>
                    <a:pt x="15985" y="9035"/>
                  </a:cubicBezTo>
                  <a:cubicBezTo>
                    <a:pt x="16186" y="9415"/>
                    <a:pt x="16319" y="9692"/>
                    <a:pt x="16452" y="9935"/>
                  </a:cubicBezTo>
                  <a:cubicBezTo>
                    <a:pt x="16585" y="10177"/>
                    <a:pt x="16718" y="10385"/>
                    <a:pt x="16845" y="10627"/>
                  </a:cubicBezTo>
                  <a:cubicBezTo>
                    <a:pt x="16972" y="10869"/>
                    <a:pt x="17093" y="11146"/>
                    <a:pt x="17222" y="11388"/>
                  </a:cubicBezTo>
                  <a:cubicBezTo>
                    <a:pt x="17351" y="11631"/>
                    <a:pt x="17488" y="11838"/>
                    <a:pt x="17619" y="12081"/>
                  </a:cubicBezTo>
                  <a:cubicBezTo>
                    <a:pt x="17750" y="12323"/>
                    <a:pt x="17875" y="12600"/>
                    <a:pt x="18000" y="12877"/>
                  </a:cubicBezTo>
                  <a:cubicBezTo>
                    <a:pt x="18125" y="13154"/>
                    <a:pt x="18250" y="13431"/>
                    <a:pt x="18369" y="13708"/>
                  </a:cubicBezTo>
                  <a:cubicBezTo>
                    <a:pt x="18489" y="13985"/>
                    <a:pt x="18602" y="14262"/>
                    <a:pt x="18776" y="14642"/>
                  </a:cubicBezTo>
                  <a:cubicBezTo>
                    <a:pt x="18950" y="15023"/>
                    <a:pt x="19184" y="15508"/>
                    <a:pt x="19401" y="15992"/>
                  </a:cubicBezTo>
                  <a:cubicBezTo>
                    <a:pt x="19618" y="16477"/>
                    <a:pt x="19818" y="16962"/>
                    <a:pt x="20017" y="17446"/>
                  </a:cubicBezTo>
                  <a:cubicBezTo>
                    <a:pt x="20216" y="17931"/>
                    <a:pt x="20416" y="18415"/>
                    <a:pt x="20605" y="18865"/>
                  </a:cubicBezTo>
                  <a:cubicBezTo>
                    <a:pt x="20795" y="19315"/>
                    <a:pt x="20975" y="19731"/>
                    <a:pt x="21139" y="20181"/>
                  </a:cubicBezTo>
                  <a:cubicBezTo>
                    <a:pt x="21303" y="20631"/>
                    <a:pt x="21451" y="211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933272" y="1611184"/>
              <a:ext cx="27934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600" fill="norm" stroke="1" extrusionOk="0">
                  <a:moveTo>
                    <a:pt x="1846" y="0"/>
                  </a:moveTo>
                  <a:cubicBezTo>
                    <a:pt x="1846" y="3512"/>
                    <a:pt x="1846" y="7024"/>
                    <a:pt x="1074" y="10185"/>
                  </a:cubicBezTo>
                  <a:cubicBezTo>
                    <a:pt x="303" y="13346"/>
                    <a:pt x="-1240" y="16156"/>
                    <a:pt x="1846" y="18000"/>
                  </a:cubicBezTo>
                  <a:cubicBezTo>
                    <a:pt x="4931" y="19844"/>
                    <a:pt x="12646" y="20722"/>
                    <a:pt x="203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035288" y="1867060"/>
              <a:ext cx="135468" cy="216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5400" y="3554"/>
                  </a:moveTo>
                  <a:cubicBezTo>
                    <a:pt x="4050" y="4177"/>
                    <a:pt x="2700" y="4800"/>
                    <a:pt x="2025" y="7396"/>
                  </a:cubicBezTo>
                  <a:cubicBezTo>
                    <a:pt x="1350" y="9993"/>
                    <a:pt x="1350" y="14562"/>
                    <a:pt x="1350" y="17366"/>
                  </a:cubicBezTo>
                  <a:cubicBezTo>
                    <a:pt x="1350" y="20170"/>
                    <a:pt x="1350" y="21208"/>
                    <a:pt x="1012" y="21208"/>
                  </a:cubicBezTo>
                  <a:cubicBezTo>
                    <a:pt x="675" y="21208"/>
                    <a:pt x="0" y="20170"/>
                    <a:pt x="0" y="17262"/>
                  </a:cubicBezTo>
                  <a:cubicBezTo>
                    <a:pt x="0" y="14354"/>
                    <a:pt x="675" y="9577"/>
                    <a:pt x="2025" y="6150"/>
                  </a:cubicBezTo>
                  <a:cubicBezTo>
                    <a:pt x="3375" y="2723"/>
                    <a:pt x="5400" y="646"/>
                    <a:pt x="8437" y="127"/>
                  </a:cubicBezTo>
                  <a:cubicBezTo>
                    <a:pt x="11475" y="-392"/>
                    <a:pt x="15525" y="646"/>
                    <a:pt x="17719" y="3762"/>
                  </a:cubicBezTo>
                  <a:cubicBezTo>
                    <a:pt x="19912" y="6877"/>
                    <a:pt x="20250" y="12070"/>
                    <a:pt x="20588" y="15185"/>
                  </a:cubicBezTo>
                  <a:cubicBezTo>
                    <a:pt x="20925" y="18300"/>
                    <a:pt x="21262" y="19339"/>
                    <a:pt x="21600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2218644" y="1565629"/>
              <a:ext cx="180712" cy="528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05" fill="norm" stroke="1" extrusionOk="0">
                  <a:moveTo>
                    <a:pt x="13155" y="14188"/>
                  </a:moveTo>
                  <a:cubicBezTo>
                    <a:pt x="13406" y="13759"/>
                    <a:pt x="13657" y="13330"/>
                    <a:pt x="13783" y="12859"/>
                  </a:cubicBezTo>
                  <a:cubicBezTo>
                    <a:pt x="13908" y="12388"/>
                    <a:pt x="13908" y="11873"/>
                    <a:pt x="13280" y="11616"/>
                  </a:cubicBezTo>
                  <a:cubicBezTo>
                    <a:pt x="12652" y="11359"/>
                    <a:pt x="11396" y="11359"/>
                    <a:pt x="9387" y="12088"/>
                  </a:cubicBezTo>
                  <a:cubicBezTo>
                    <a:pt x="7378" y="12816"/>
                    <a:pt x="4615" y="14273"/>
                    <a:pt x="2857" y="15688"/>
                  </a:cubicBezTo>
                  <a:cubicBezTo>
                    <a:pt x="1099" y="17102"/>
                    <a:pt x="345" y="18473"/>
                    <a:pt x="94" y="19416"/>
                  </a:cubicBezTo>
                  <a:cubicBezTo>
                    <a:pt x="-157" y="20359"/>
                    <a:pt x="94" y="20873"/>
                    <a:pt x="848" y="21173"/>
                  </a:cubicBezTo>
                  <a:cubicBezTo>
                    <a:pt x="1601" y="21473"/>
                    <a:pt x="2857" y="21559"/>
                    <a:pt x="4741" y="20959"/>
                  </a:cubicBezTo>
                  <a:cubicBezTo>
                    <a:pt x="6624" y="20359"/>
                    <a:pt x="9136" y="19073"/>
                    <a:pt x="11020" y="17102"/>
                  </a:cubicBezTo>
                  <a:cubicBezTo>
                    <a:pt x="12903" y="15130"/>
                    <a:pt x="14159" y="12473"/>
                    <a:pt x="15290" y="9773"/>
                  </a:cubicBezTo>
                  <a:cubicBezTo>
                    <a:pt x="16420" y="7073"/>
                    <a:pt x="17424" y="4330"/>
                    <a:pt x="18052" y="2573"/>
                  </a:cubicBezTo>
                  <a:cubicBezTo>
                    <a:pt x="18680" y="816"/>
                    <a:pt x="18931" y="45"/>
                    <a:pt x="18806" y="2"/>
                  </a:cubicBezTo>
                  <a:cubicBezTo>
                    <a:pt x="18680" y="-41"/>
                    <a:pt x="18178" y="645"/>
                    <a:pt x="17676" y="2402"/>
                  </a:cubicBezTo>
                  <a:cubicBezTo>
                    <a:pt x="17173" y="4159"/>
                    <a:pt x="16671" y="6988"/>
                    <a:pt x="16294" y="9430"/>
                  </a:cubicBezTo>
                  <a:cubicBezTo>
                    <a:pt x="15917" y="11873"/>
                    <a:pt x="15666" y="13930"/>
                    <a:pt x="15666" y="15173"/>
                  </a:cubicBezTo>
                  <a:cubicBezTo>
                    <a:pt x="15666" y="16416"/>
                    <a:pt x="15917" y="16845"/>
                    <a:pt x="16671" y="17059"/>
                  </a:cubicBezTo>
                  <a:cubicBezTo>
                    <a:pt x="17424" y="17273"/>
                    <a:pt x="18680" y="17273"/>
                    <a:pt x="19559" y="17188"/>
                  </a:cubicBezTo>
                  <a:cubicBezTo>
                    <a:pt x="20438" y="17102"/>
                    <a:pt x="20941" y="16930"/>
                    <a:pt x="21443" y="16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2435730" y="1803500"/>
              <a:ext cx="111557" cy="27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284" fill="norm" stroke="1" extrusionOk="0">
                  <a:moveTo>
                    <a:pt x="3855" y="6632"/>
                  </a:moveTo>
                  <a:cubicBezTo>
                    <a:pt x="5426" y="7116"/>
                    <a:pt x="6997" y="7599"/>
                    <a:pt x="8764" y="7680"/>
                  </a:cubicBezTo>
                  <a:cubicBezTo>
                    <a:pt x="10531" y="7761"/>
                    <a:pt x="12495" y="7438"/>
                    <a:pt x="14655" y="6471"/>
                  </a:cubicBezTo>
                  <a:cubicBezTo>
                    <a:pt x="16815" y="5504"/>
                    <a:pt x="19171" y="3892"/>
                    <a:pt x="20153" y="2683"/>
                  </a:cubicBezTo>
                  <a:cubicBezTo>
                    <a:pt x="21135" y="1474"/>
                    <a:pt x="20742" y="668"/>
                    <a:pt x="19368" y="265"/>
                  </a:cubicBezTo>
                  <a:cubicBezTo>
                    <a:pt x="17993" y="-138"/>
                    <a:pt x="15637" y="-138"/>
                    <a:pt x="12691" y="668"/>
                  </a:cubicBezTo>
                  <a:cubicBezTo>
                    <a:pt x="9746" y="1474"/>
                    <a:pt x="6211" y="3086"/>
                    <a:pt x="3659" y="5987"/>
                  </a:cubicBezTo>
                  <a:cubicBezTo>
                    <a:pt x="1106" y="8889"/>
                    <a:pt x="-465" y="13080"/>
                    <a:pt x="124" y="15901"/>
                  </a:cubicBezTo>
                  <a:cubicBezTo>
                    <a:pt x="713" y="18722"/>
                    <a:pt x="3462" y="20172"/>
                    <a:pt x="6800" y="20817"/>
                  </a:cubicBezTo>
                  <a:cubicBezTo>
                    <a:pt x="10139" y="21462"/>
                    <a:pt x="14066" y="21301"/>
                    <a:pt x="17993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2558530" y="1775777"/>
              <a:ext cx="128866" cy="56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02" fill="norm" stroke="1" extrusionOk="0">
                  <a:moveTo>
                    <a:pt x="8160" y="5319"/>
                  </a:moveTo>
                  <a:cubicBezTo>
                    <a:pt x="6788" y="5560"/>
                    <a:pt x="5417" y="5801"/>
                    <a:pt x="4388" y="6644"/>
                  </a:cubicBezTo>
                  <a:cubicBezTo>
                    <a:pt x="3360" y="7487"/>
                    <a:pt x="2674" y="8932"/>
                    <a:pt x="2160" y="11100"/>
                  </a:cubicBezTo>
                  <a:cubicBezTo>
                    <a:pt x="1645" y="13268"/>
                    <a:pt x="1302" y="16159"/>
                    <a:pt x="1131" y="17885"/>
                  </a:cubicBezTo>
                  <a:cubicBezTo>
                    <a:pt x="960" y="19612"/>
                    <a:pt x="960" y="20174"/>
                    <a:pt x="960" y="20656"/>
                  </a:cubicBezTo>
                  <a:cubicBezTo>
                    <a:pt x="960" y="21138"/>
                    <a:pt x="960" y="21539"/>
                    <a:pt x="788" y="21499"/>
                  </a:cubicBezTo>
                  <a:cubicBezTo>
                    <a:pt x="617" y="21459"/>
                    <a:pt x="274" y="20977"/>
                    <a:pt x="102" y="19291"/>
                  </a:cubicBezTo>
                  <a:cubicBezTo>
                    <a:pt x="-69" y="17604"/>
                    <a:pt x="-69" y="14714"/>
                    <a:pt x="445" y="12064"/>
                  </a:cubicBezTo>
                  <a:cubicBezTo>
                    <a:pt x="960" y="9414"/>
                    <a:pt x="1988" y="7005"/>
                    <a:pt x="3188" y="5158"/>
                  </a:cubicBezTo>
                  <a:cubicBezTo>
                    <a:pt x="4388" y="3311"/>
                    <a:pt x="5760" y="2027"/>
                    <a:pt x="7131" y="1224"/>
                  </a:cubicBezTo>
                  <a:cubicBezTo>
                    <a:pt x="8502" y="421"/>
                    <a:pt x="9874" y="100"/>
                    <a:pt x="11588" y="19"/>
                  </a:cubicBezTo>
                  <a:cubicBezTo>
                    <a:pt x="13302" y="-61"/>
                    <a:pt x="15360" y="100"/>
                    <a:pt x="17417" y="702"/>
                  </a:cubicBezTo>
                  <a:cubicBezTo>
                    <a:pt x="19474" y="1304"/>
                    <a:pt x="21531" y="2348"/>
                    <a:pt x="20674" y="3713"/>
                  </a:cubicBezTo>
                  <a:cubicBezTo>
                    <a:pt x="19817" y="5078"/>
                    <a:pt x="16045" y="6764"/>
                    <a:pt x="12274" y="7607"/>
                  </a:cubicBezTo>
                  <a:cubicBezTo>
                    <a:pt x="8502" y="8451"/>
                    <a:pt x="4731" y="8451"/>
                    <a:pt x="960" y="8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2733869" y="1831157"/>
              <a:ext cx="109987" cy="24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0905" fill="norm" stroke="1" extrusionOk="0">
                  <a:moveTo>
                    <a:pt x="378" y="7626"/>
                  </a:moveTo>
                  <a:cubicBezTo>
                    <a:pt x="4305" y="7803"/>
                    <a:pt x="8232" y="7980"/>
                    <a:pt x="11374" y="7272"/>
                  </a:cubicBezTo>
                  <a:cubicBezTo>
                    <a:pt x="14516" y="6564"/>
                    <a:pt x="16872" y="4971"/>
                    <a:pt x="18051" y="3731"/>
                  </a:cubicBezTo>
                  <a:cubicBezTo>
                    <a:pt x="19229" y="2492"/>
                    <a:pt x="19229" y="1607"/>
                    <a:pt x="18443" y="810"/>
                  </a:cubicBezTo>
                  <a:cubicBezTo>
                    <a:pt x="17658" y="13"/>
                    <a:pt x="16087" y="-695"/>
                    <a:pt x="12356" y="1253"/>
                  </a:cubicBezTo>
                  <a:cubicBezTo>
                    <a:pt x="8625" y="3200"/>
                    <a:pt x="2734" y="7803"/>
                    <a:pt x="771" y="11433"/>
                  </a:cubicBezTo>
                  <a:cubicBezTo>
                    <a:pt x="-1193" y="15062"/>
                    <a:pt x="771" y="17718"/>
                    <a:pt x="4698" y="19135"/>
                  </a:cubicBezTo>
                  <a:cubicBezTo>
                    <a:pt x="8625" y="20551"/>
                    <a:pt x="14516" y="20728"/>
                    <a:pt x="20407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2876615" y="1847085"/>
              <a:ext cx="106941" cy="20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13" fill="norm" stroke="1" extrusionOk="0">
                  <a:moveTo>
                    <a:pt x="8692" y="1847"/>
                  </a:moveTo>
                  <a:cubicBezTo>
                    <a:pt x="6574" y="7247"/>
                    <a:pt x="4457" y="12647"/>
                    <a:pt x="2974" y="16103"/>
                  </a:cubicBezTo>
                  <a:cubicBezTo>
                    <a:pt x="1492" y="19559"/>
                    <a:pt x="645" y="21071"/>
                    <a:pt x="222" y="21287"/>
                  </a:cubicBezTo>
                  <a:cubicBezTo>
                    <a:pt x="-202" y="21503"/>
                    <a:pt x="-202" y="20423"/>
                    <a:pt x="1916" y="16859"/>
                  </a:cubicBezTo>
                  <a:cubicBezTo>
                    <a:pt x="4033" y="13295"/>
                    <a:pt x="8269" y="7247"/>
                    <a:pt x="11233" y="3899"/>
                  </a:cubicBezTo>
                  <a:cubicBezTo>
                    <a:pt x="14198" y="551"/>
                    <a:pt x="15892" y="-97"/>
                    <a:pt x="17374" y="11"/>
                  </a:cubicBezTo>
                  <a:cubicBezTo>
                    <a:pt x="18857" y="119"/>
                    <a:pt x="20127" y="983"/>
                    <a:pt x="20763" y="4655"/>
                  </a:cubicBezTo>
                  <a:cubicBezTo>
                    <a:pt x="21398" y="8327"/>
                    <a:pt x="21398" y="14807"/>
                    <a:pt x="21398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3031867" y="1552905"/>
              <a:ext cx="228972" cy="52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83" fill="norm" stroke="1" extrusionOk="0">
                  <a:moveTo>
                    <a:pt x="15690" y="13006"/>
                  </a:moveTo>
                  <a:cubicBezTo>
                    <a:pt x="13709" y="12920"/>
                    <a:pt x="11727" y="12834"/>
                    <a:pt x="9448" y="13438"/>
                  </a:cubicBezTo>
                  <a:cubicBezTo>
                    <a:pt x="7169" y="14043"/>
                    <a:pt x="4593" y="15339"/>
                    <a:pt x="2909" y="16592"/>
                  </a:cubicBezTo>
                  <a:cubicBezTo>
                    <a:pt x="1224" y="17845"/>
                    <a:pt x="431" y="19054"/>
                    <a:pt x="134" y="19875"/>
                  </a:cubicBezTo>
                  <a:cubicBezTo>
                    <a:pt x="-163" y="20696"/>
                    <a:pt x="35" y="21128"/>
                    <a:pt x="729" y="21344"/>
                  </a:cubicBezTo>
                  <a:cubicBezTo>
                    <a:pt x="1422" y="21560"/>
                    <a:pt x="2611" y="21560"/>
                    <a:pt x="3998" y="21085"/>
                  </a:cubicBezTo>
                  <a:cubicBezTo>
                    <a:pt x="5386" y="20610"/>
                    <a:pt x="6971" y="19659"/>
                    <a:pt x="9052" y="17672"/>
                  </a:cubicBezTo>
                  <a:cubicBezTo>
                    <a:pt x="11132" y="15685"/>
                    <a:pt x="13709" y="12661"/>
                    <a:pt x="15789" y="9939"/>
                  </a:cubicBezTo>
                  <a:cubicBezTo>
                    <a:pt x="17870" y="7218"/>
                    <a:pt x="19455" y="4798"/>
                    <a:pt x="20347" y="3373"/>
                  </a:cubicBezTo>
                  <a:cubicBezTo>
                    <a:pt x="21239" y="1947"/>
                    <a:pt x="21437" y="1515"/>
                    <a:pt x="21437" y="1040"/>
                  </a:cubicBezTo>
                  <a:cubicBezTo>
                    <a:pt x="21437" y="565"/>
                    <a:pt x="21239" y="46"/>
                    <a:pt x="20843" y="3"/>
                  </a:cubicBezTo>
                  <a:cubicBezTo>
                    <a:pt x="20446" y="-40"/>
                    <a:pt x="19852" y="392"/>
                    <a:pt x="18663" y="2034"/>
                  </a:cubicBezTo>
                  <a:cubicBezTo>
                    <a:pt x="17474" y="3675"/>
                    <a:pt x="15690" y="6526"/>
                    <a:pt x="14501" y="8989"/>
                  </a:cubicBezTo>
                  <a:cubicBezTo>
                    <a:pt x="13312" y="11451"/>
                    <a:pt x="12718" y="13525"/>
                    <a:pt x="12420" y="14950"/>
                  </a:cubicBezTo>
                  <a:cubicBezTo>
                    <a:pt x="12123" y="16376"/>
                    <a:pt x="12123" y="17154"/>
                    <a:pt x="12420" y="17758"/>
                  </a:cubicBezTo>
                  <a:cubicBezTo>
                    <a:pt x="12718" y="18363"/>
                    <a:pt x="13312" y="18795"/>
                    <a:pt x="14105" y="18925"/>
                  </a:cubicBezTo>
                  <a:cubicBezTo>
                    <a:pt x="14898" y="19054"/>
                    <a:pt x="15888" y="18882"/>
                    <a:pt x="16879" y="18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3232530" y="1839154"/>
              <a:ext cx="93926" cy="24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200" fill="norm" stroke="1" extrusionOk="0">
                  <a:moveTo>
                    <a:pt x="8339" y="7255"/>
                  </a:moveTo>
                  <a:cubicBezTo>
                    <a:pt x="10739" y="7440"/>
                    <a:pt x="13139" y="7624"/>
                    <a:pt x="15059" y="7071"/>
                  </a:cubicBezTo>
                  <a:cubicBezTo>
                    <a:pt x="16979" y="6517"/>
                    <a:pt x="18419" y="5224"/>
                    <a:pt x="19379" y="3840"/>
                  </a:cubicBezTo>
                  <a:cubicBezTo>
                    <a:pt x="20339" y="2455"/>
                    <a:pt x="20819" y="978"/>
                    <a:pt x="19859" y="332"/>
                  </a:cubicBezTo>
                  <a:cubicBezTo>
                    <a:pt x="18899" y="-314"/>
                    <a:pt x="16499" y="-129"/>
                    <a:pt x="12899" y="1901"/>
                  </a:cubicBezTo>
                  <a:cubicBezTo>
                    <a:pt x="9299" y="3932"/>
                    <a:pt x="4499" y="7809"/>
                    <a:pt x="2099" y="11040"/>
                  </a:cubicBezTo>
                  <a:cubicBezTo>
                    <a:pt x="-301" y="14271"/>
                    <a:pt x="-301" y="16855"/>
                    <a:pt x="419" y="18609"/>
                  </a:cubicBezTo>
                  <a:cubicBezTo>
                    <a:pt x="1139" y="20363"/>
                    <a:pt x="2579" y="21286"/>
                    <a:pt x="6179" y="21194"/>
                  </a:cubicBezTo>
                  <a:cubicBezTo>
                    <a:pt x="9779" y="21101"/>
                    <a:pt x="15539" y="19994"/>
                    <a:pt x="21299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3325243" y="1866924"/>
              <a:ext cx="147263" cy="18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03" fill="norm" stroke="1" extrusionOk="0">
                  <a:moveTo>
                    <a:pt x="10359" y="3403"/>
                  </a:moveTo>
                  <a:cubicBezTo>
                    <a:pt x="7582" y="7003"/>
                    <a:pt x="4805" y="10603"/>
                    <a:pt x="2954" y="13603"/>
                  </a:cubicBezTo>
                  <a:cubicBezTo>
                    <a:pt x="1102" y="16603"/>
                    <a:pt x="177" y="19003"/>
                    <a:pt x="22" y="19483"/>
                  </a:cubicBezTo>
                  <a:cubicBezTo>
                    <a:pt x="-132" y="19963"/>
                    <a:pt x="485" y="18523"/>
                    <a:pt x="2799" y="15163"/>
                  </a:cubicBezTo>
                  <a:cubicBezTo>
                    <a:pt x="5114" y="11803"/>
                    <a:pt x="9125" y="6523"/>
                    <a:pt x="11902" y="3523"/>
                  </a:cubicBezTo>
                  <a:cubicBezTo>
                    <a:pt x="14679" y="523"/>
                    <a:pt x="16222" y="-197"/>
                    <a:pt x="17302" y="43"/>
                  </a:cubicBezTo>
                  <a:cubicBezTo>
                    <a:pt x="18382" y="283"/>
                    <a:pt x="18999" y="1483"/>
                    <a:pt x="19617" y="5203"/>
                  </a:cubicBezTo>
                  <a:cubicBezTo>
                    <a:pt x="20234" y="8923"/>
                    <a:pt x="20851" y="15163"/>
                    <a:pt x="21468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3555650" y="1566734"/>
              <a:ext cx="113706" cy="48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85" fill="norm" stroke="1" extrusionOk="0">
                  <a:moveTo>
                    <a:pt x="21488" y="0"/>
                  </a:moveTo>
                  <a:cubicBezTo>
                    <a:pt x="17888" y="2607"/>
                    <a:pt x="14288" y="5214"/>
                    <a:pt x="10688" y="8286"/>
                  </a:cubicBezTo>
                  <a:cubicBezTo>
                    <a:pt x="7088" y="11359"/>
                    <a:pt x="3488" y="14897"/>
                    <a:pt x="1688" y="17038"/>
                  </a:cubicBezTo>
                  <a:cubicBezTo>
                    <a:pt x="-112" y="19179"/>
                    <a:pt x="-112" y="19924"/>
                    <a:pt x="88" y="20529"/>
                  </a:cubicBezTo>
                  <a:cubicBezTo>
                    <a:pt x="288" y="21134"/>
                    <a:pt x="688" y="21600"/>
                    <a:pt x="3488" y="21460"/>
                  </a:cubicBezTo>
                  <a:cubicBezTo>
                    <a:pt x="6288" y="21321"/>
                    <a:pt x="11488" y="20576"/>
                    <a:pt x="16688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3510605" y="1808034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4244953" y="1577602"/>
              <a:ext cx="192753" cy="509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99" fill="norm" stroke="1" extrusionOk="0">
                  <a:moveTo>
                    <a:pt x="5884" y="9182"/>
                  </a:moveTo>
                  <a:cubicBezTo>
                    <a:pt x="5415" y="12038"/>
                    <a:pt x="4945" y="14894"/>
                    <a:pt x="4476" y="16768"/>
                  </a:cubicBezTo>
                  <a:cubicBezTo>
                    <a:pt x="4006" y="18643"/>
                    <a:pt x="3537" y="19535"/>
                    <a:pt x="2832" y="20249"/>
                  </a:cubicBezTo>
                  <a:cubicBezTo>
                    <a:pt x="2128" y="20963"/>
                    <a:pt x="1189" y="21499"/>
                    <a:pt x="602" y="21499"/>
                  </a:cubicBezTo>
                  <a:cubicBezTo>
                    <a:pt x="15" y="21499"/>
                    <a:pt x="-220" y="20963"/>
                    <a:pt x="250" y="19178"/>
                  </a:cubicBezTo>
                  <a:cubicBezTo>
                    <a:pt x="719" y="17393"/>
                    <a:pt x="1893" y="14359"/>
                    <a:pt x="3067" y="11368"/>
                  </a:cubicBezTo>
                  <a:cubicBezTo>
                    <a:pt x="4241" y="8378"/>
                    <a:pt x="5415" y="5433"/>
                    <a:pt x="6237" y="3737"/>
                  </a:cubicBezTo>
                  <a:cubicBezTo>
                    <a:pt x="7058" y="2041"/>
                    <a:pt x="7528" y="1595"/>
                    <a:pt x="8232" y="1149"/>
                  </a:cubicBezTo>
                  <a:cubicBezTo>
                    <a:pt x="8937" y="702"/>
                    <a:pt x="9876" y="256"/>
                    <a:pt x="10932" y="78"/>
                  </a:cubicBezTo>
                  <a:cubicBezTo>
                    <a:pt x="11989" y="-101"/>
                    <a:pt x="13163" y="-12"/>
                    <a:pt x="14571" y="792"/>
                  </a:cubicBezTo>
                  <a:cubicBezTo>
                    <a:pt x="15980" y="1595"/>
                    <a:pt x="17623" y="3112"/>
                    <a:pt x="17506" y="4719"/>
                  </a:cubicBezTo>
                  <a:cubicBezTo>
                    <a:pt x="17389" y="6325"/>
                    <a:pt x="15510" y="8021"/>
                    <a:pt x="13280" y="9048"/>
                  </a:cubicBezTo>
                  <a:cubicBezTo>
                    <a:pt x="11050" y="10074"/>
                    <a:pt x="8467" y="10431"/>
                    <a:pt x="6823" y="10788"/>
                  </a:cubicBezTo>
                  <a:cubicBezTo>
                    <a:pt x="5180" y="11145"/>
                    <a:pt x="4476" y="11502"/>
                    <a:pt x="4476" y="11859"/>
                  </a:cubicBezTo>
                  <a:cubicBezTo>
                    <a:pt x="4476" y="12216"/>
                    <a:pt x="5180" y="12573"/>
                    <a:pt x="7763" y="13555"/>
                  </a:cubicBezTo>
                  <a:cubicBezTo>
                    <a:pt x="10345" y="14537"/>
                    <a:pt x="14806" y="16144"/>
                    <a:pt x="17389" y="16947"/>
                  </a:cubicBezTo>
                  <a:cubicBezTo>
                    <a:pt x="19971" y="17750"/>
                    <a:pt x="20676" y="17750"/>
                    <a:pt x="21380" y="17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4539305" y="1573084"/>
              <a:ext cx="146051" cy="44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0"/>
                  </a:moveTo>
                  <a:cubicBezTo>
                    <a:pt x="0" y="3448"/>
                    <a:pt x="0" y="6896"/>
                    <a:pt x="1096" y="10293"/>
                  </a:cubicBezTo>
                  <a:cubicBezTo>
                    <a:pt x="2191" y="13690"/>
                    <a:pt x="4383" y="17037"/>
                    <a:pt x="5791" y="19014"/>
                  </a:cubicBezTo>
                  <a:cubicBezTo>
                    <a:pt x="7200" y="20992"/>
                    <a:pt x="7826" y="21600"/>
                    <a:pt x="8609" y="21448"/>
                  </a:cubicBezTo>
                  <a:cubicBezTo>
                    <a:pt x="9391" y="21296"/>
                    <a:pt x="10330" y="20383"/>
                    <a:pt x="11583" y="18254"/>
                  </a:cubicBezTo>
                  <a:cubicBezTo>
                    <a:pt x="12835" y="16124"/>
                    <a:pt x="14400" y="12777"/>
                    <a:pt x="15652" y="9938"/>
                  </a:cubicBezTo>
                  <a:cubicBezTo>
                    <a:pt x="16904" y="7099"/>
                    <a:pt x="17843" y="4766"/>
                    <a:pt x="18783" y="3397"/>
                  </a:cubicBezTo>
                  <a:cubicBezTo>
                    <a:pt x="19722" y="2028"/>
                    <a:pt x="20661" y="1623"/>
                    <a:pt x="21130" y="1673"/>
                  </a:cubicBezTo>
                  <a:cubicBezTo>
                    <a:pt x="21600" y="1724"/>
                    <a:pt x="21600" y="2231"/>
                    <a:pt x="21600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4647255" y="1792890"/>
              <a:ext cx="152401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227"/>
                  </a:moveTo>
                  <a:cubicBezTo>
                    <a:pt x="18000" y="30"/>
                    <a:pt x="14400" y="-166"/>
                    <a:pt x="12000" y="227"/>
                  </a:cubicBezTo>
                  <a:cubicBezTo>
                    <a:pt x="9600" y="619"/>
                    <a:pt x="8400" y="1601"/>
                    <a:pt x="9300" y="3761"/>
                  </a:cubicBezTo>
                  <a:cubicBezTo>
                    <a:pt x="10200" y="5921"/>
                    <a:pt x="13200" y="9259"/>
                    <a:pt x="15300" y="11223"/>
                  </a:cubicBezTo>
                  <a:cubicBezTo>
                    <a:pt x="17400" y="13187"/>
                    <a:pt x="18600" y="13776"/>
                    <a:pt x="19350" y="14561"/>
                  </a:cubicBezTo>
                  <a:cubicBezTo>
                    <a:pt x="20100" y="15347"/>
                    <a:pt x="20400" y="16329"/>
                    <a:pt x="17100" y="17507"/>
                  </a:cubicBezTo>
                  <a:cubicBezTo>
                    <a:pt x="13800" y="18685"/>
                    <a:pt x="6900" y="20059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1650055" y="2150934"/>
              <a:ext cx="3181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" y="21164"/>
                    <a:pt x="460" y="20727"/>
                    <a:pt x="848" y="20182"/>
                  </a:cubicBezTo>
                  <a:cubicBezTo>
                    <a:pt x="1236" y="19636"/>
                    <a:pt x="1782" y="18982"/>
                    <a:pt x="2357" y="18109"/>
                  </a:cubicBezTo>
                  <a:cubicBezTo>
                    <a:pt x="2932" y="17236"/>
                    <a:pt x="3535" y="16145"/>
                    <a:pt x="4110" y="15273"/>
                  </a:cubicBezTo>
                  <a:cubicBezTo>
                    <a:pt x="4685" y="14400"/>
                    <a:pt x="5231" y="13745"/>
                    <a:pt x="5806" y="13091"/>
                  </a:cubicBezTo>
                  <a:cubicBezTo>
                    <a:pt x="6381" y="12436"/>
                    <a:pt x="6984" y="11782"/>
                    <a:pt x="7502" y="11236"/>
                  </a:cubicBezTo>
                  <a:cubicBezTo>
                    <a:pt x="8019" y="10691"/>
                    <a:pt x="8450" y="10255"/>
                    <a:pt x="8889" y="9818"/>
                  </a:cubicBezTo>
                  <a:cubicBezTo>
                    <a:pt x="9327" y="9382"/>
                    <a:pt x="9772" y="8945"/>
                    <a:pt x="10240" y="8509"/>
                  </a:cubicBezTo>
                  <a:cubicBezTo>
                    <a:pt x="10707" y="8073"/>
                    <a:pt x="11195" y="7636"/>
                    <a:pt x="11669" y="7091"/>
                  </a:cubicBezTo>
                  <a:cubicBezTo>
                    <a:pt x="12144" y="6545"/>
                    <a:pt x="12604" y="5891"/>
                    <a:pt x="13063" y="5345"/>
                  </a:cubicBezTo>
                  <a:cubicBezTo>
                    <a:pt x="13523" y="4800"/>
                    <a:pt x="13983" y="4364"/>
                    <a:pt x="14443" y="4036"/>
                  </a:cubicBezTo>
                  <a:cubicBezTo>
                    <a:pt x="14903" y="3709"/>
                    <a:pt x="15363" y="3491"/>
                    <a:pt x="15909" y="3164"/>
                  </a:cubicBezTo>
                  <a:cubicBezTo>
                    <a:pt x="16455" y="2836"/>
                    <a:pt x="17087" y="2400"/>
                    <a:pt x="17662" y="2182"/>
                  </a:cubicBezTo>
                  <a:cubicBezTo>
                    <a:pt x="18237" y="1964"/>
                    <a:pt x="18754" y="1964"/>
                    <a:pt x="19329" y="1855"/>
                  </a:cubicBezTo>
                  <a:cubicBezTo>
                    <a:pt x="19904" y="1745"/>
                    <a:pt x="20537" y="1527"/>
                    <a:pt x="20925" y="1200"/>
                  </a:cubicBezTo>
                  <a:cubicBezTo>
                    <a:pt x="21313" y="873"/>
                    <a:pt x="21456" y="4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472255" y="2265234"/>
              <a:ext cx="29908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" y="20123"/>
                    <a:pt x="978" y="18646"/>
                    <a:pt x="1498" y="17631"/>
                  </a:cubicBezTo>
                  <a:cubicBezTo>
                    <a:pt x="2018" y="16615"/>
                    <a:pt x="2568" y="16062"/>
                    <a:pt x="3073" y="15600"/>
                  </a:cubicBezTo>
                  <a:cubicBezTo>
                    <a:pt x="3577" y="15138"/>
                    <a:pt x="4036" y="14769"/>
                    <a:pt x="4525" y="14215"/>
                  </a:cubicBezTo>
                  <a:cubicBezTo>
                    <a:pt x="5014" y="13662"/>
                    <a:pt x="5534" y="12923"/>
                    <a:pt x="6107" y="12185"/>
                  </a:cubicBezTo>
                  <a:cubicBezTo>
                    <a:pt x="6680" y="11446"/>
                    <a:pt x="7307" y="10708"/>
                    <a:pt x="7957" y="9969"/>
                  </a:cubicBezTo>
                  <a:cubicBezTo>
                    <a:pt x="8606" y="9231"/>
                    <a:pt x="9279" y="8492"/>
                    <a:pt x="9959" y="7754"/>
                  </a:cubicBezTo>
                  <a:cubicBezTo>
                    <a:pt x="10639" y="7015"/>
                    <a:pt x="11327" y="6277"/>
                    <a:pt x="12023" y="5723"/>
                  </a:cubicBezTo>
                  <a:cubicBezTo>
                    <a:pt x="12718" y="5169"/>
                    <a:pt x="13422" y="4800"/>
                    <a:pt x="14140" y="4338"/>
                  </a:cubicBezTo>
                  <a:cubicBezTo>
                    <a:pt x="14859" y="3877"/>
                    <a:pt x="15592" y="3323"/>
                    <a:pt x="16311" y="2862"/>
                  </a:cubicBezTo>
                  <a:cubicBezTo>
                    <a:pt x="17029" y="2400"/>
                    <a:pt x="17732" y="2031"/>
                    <a:pt x="18436" y="1662"/>
                  </a:cubicBezTo>
                  <a:cubicBezTo>
                    <a:pt x="19139" y="1292"/>
                    <a:pt x="19842" y="923"/>
                    <a:pt x="20369" y="646"/>
                  </a:cubicBezTo>
                  <a:cubicBezTo>
                    <a:pt x="20897" y="369"/>
                    <a:pt x="21248" y="1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8089380" y="2544634"/>
              <a:ext cx="138912" cy="482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92" fill="norm" stroke="1" extrusionOk="0">
                  <a:moveTo>
                    <a:pt x="2879" y="0"/>
                  </a:moveTo>
                  <a:cubicBezTo>
                    <a:pt x="2879" y="199"/>
                    <a:pt x="2879" y="398"/>
                    <a:pt x="3207" y="668"/>
                  </a:cubicBezTo>
                  <a:cubicBezTo>
                    <a:pt x="3534" y="938"/>
                    <a:pt x="4189" y="1279"/>
                    <a:pt x="4516" y="1658"/>
                  </a:cubicBezTo>
                  <a:cubicBezTo>
                    <a:pt x="4843" y="2037"/>
                    <a:pt x="4843" y="2454"/>
                    <a:pt x="4516" y="2833"/>
                  </a:cubicBezTo>
                  <a:cubicBezTo>
                    <a:pt x="4189" y="3212"/>
                    <a:pt x="3534" y="3553"/>
                    <a:pt x="2716" y="3927"/>
                  </a:cubicBezTo>
                  <a:cubicBezTo>
                    <a:pt x="1898" y="4301"/>
                    <a:pt x="916" y="4708"/>
                    <a:pt x="425" y="5068"/>
                  </a:cubicBezTo>
                  <a:cubicBezTo>
                    <a:pt x="-66" y="5428"/>
                    <a:pt x="-66" y="5741"/>
                    <a:pt x="98" y="6073"/>
                  </a:cubicBezTo>
                  <a:cubicBezTo>
                    <a:pt x="261" y="6404"/>
                    <a:pt x="589" y="6755"/>
                    <a:pt x="1243" y="7110"/>
                  </a:cubicBezTo>
                  <a:cubicBezTo>
                    <a:pt x="1898" y="7465"/>
                    <a:pt x="2879" y="7825"/>
                    <a:pt x="3861" y="8195"/>
                  </a:cubicBezTo>
                  <a:cubicBezTo>
                    <a:pt x="4843" y="8564"/>
                    <a:pt x="5825" y="8943"/>
                    <a:pt x="6643" y="9327"/>
                  </a:cubicBezTo>
                  <a:cubicBezTo>
                    <a:pt x="7461" y="9711"/>
                    <a:pt x="8116" y="10099"/>
                    <a:pt x="8934" y="10492"/>
                  </a:cubicBezTo>
                  <a:cubicBezTo>
                    <a:pt x="9752" y="10885"/>
                    <a:pt x="10734" y="11283"/>
                    <a:pt x="11389" y="11681"/>
                  </a:cubicBezTo>
                  <a:cubicBezTo>
                    <a:pt x="12043" y="12079"/>
                    <a:pt x="12370" y="12477"/>
                    <a:pt x="12861" y="12870"/>
                  </a:cubicBezTo>
                  <a:cubicBezTo>
                    <a:pt x="13352" y="13263"/>
                    <a:pt x="14007" y="13652"/>
                    <a:pt x="14661" y="14035"/>
                  </a:cubicBezTo>
                  <a:cubicBezTo>
                    <a:pt x="15316" y="14419"/>
                    <a:pt x="15970" y="14798"/>
                    <a:pt x="16625" y="15172"/>
                  </a:cubicBezTo>
                  <a:cubicBezTo>
                    <a:pt x="17279" y="15546"/>
                    <a:pt x="17934" y="15916"/>
                    <a:pt x="18589" y="16266"/>
                  </a:cubicBezTo>
                  <a:cubicBezTo>
                    <a:pt x="19243" y="16617"/>
                    <a:pt x="19898" y="16948"/>
                    <a:pt x="20389" y="17318"/>
                  </a:cubicBezTo>
                  <a:cubicBezTo>
                    <a:pt x="20879" y="17687"/>
                    <a:pt x="21207" y="18095"/>
                    <a:pt x="21370" y="18469"/>
                  </a:cubicBezTo>
                  <a:cubicBezTo>
                    <a:pt x="21534" y="18843"/>
                    <a:pt x="21534" y="19184"/>
                    <a:pt x="21207" y="19544"/>
                  </a:cubicBezTo>
                  <a:cubicBezTo>
                    <a:pt x="20879" y="19904"/>
                    <a:pt x="20225" y="20283"/>
                    <a:pt x="19734" y="20601"/>
                  </a:cubicBezTo>
                  <a:cubicBezTo>
                    <a:pt x="19243" y="20918"/>
                    <a:pt x="18916" y="21174"/>
                    <a:pt x="18752" y="21339"/>
                  </a:cubicBezTo>
                  <a:cubicBezTo>
                    <a:pt x="18589" y="21505"/>
                    <a:pt x="18589" y="21581"/>
                    <a:pt x="18752" y="21591"/>
                  </a:cubicBezTo>
                  <a:cubicBezTo>
                    <a:pt x="18916" y="21600"/>
                    <a:pt x="19243" y="21543"/>
                    <a:pt x="19570" y="21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8458628" y="2567154"/>
              <a:ext cx="227228" cy="34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53" fill="norm" stroke="1" extrusionOk="0">
                  <a:moveTo>
                    <a:pt x="17870" y="2945"/>
                  </a:moveTo>
                  <a:cubicBezTo>
                    <a:pt x="19070" y="2023"/>
                    <a:pt x="20270" y="1101"/>
                    <a:pt x="20370" y="575"/>
                  </a:cubicBezTo>
                  <a:cubicBezTo>
                    <a:pt x="20470" y="48"/>
                    <a:pt x="19470" y="-84"/>
                    <a:pt x="17970" y="48"/>
                  </a:cubicBezTo>
                  <a:cubicBezTo>
                    <a:pt x="16470" y="179"/>
                    <a:pt x="14470" y="575"/>
                    <a:pt x="12070" y="2023"/>
                  </a:cubicBezTo>
                  <a:cubicBezTo>
                    <a:pt x="9670" y="3472"/>
                    <a:pt x="6870" y="5975"/>
                    <a:pt x="4770" y="8806"/>
                  </a:cubicBezTo>
                  <a:cubicBezTo>
                    <a:pt x="2670" y="11638"/>
                    <a:pt x="1270" y="14799"/>
                    <a:pt x="570" y="16775"/>
                  </a:cubicBezTo>
                  <a:cubicBezTo>
                    <a:pt x="-130" y="18750"/>
                    <a:pt x="-130" y="19540"/>
                    <a:pt x="270" y="20133"/>
                  </a:cubicBezTo>
                  <a:cubicBezTo>
                    <a:pt x="670" y="20726"/>
                    <a:pt x="1470" y="21121"/>
                    <a:pt x="3170" y="21318"/>
                  </a:cubicBezTo>
                  <a:cubicBezTo>
                    <a:pt x="4870" y="21516"/>
                    <a:pt x="7470" y="21516"/>
                    <a:pt x="10670" y="21187"/>
                  </a:cubicBezTo>
                  <a:cubicBezTo>
                    <a:pt x="13870" y="20857"/>
                    <a:pt x="17670" y="20199"/>
                    <a:pt x="21470" y="19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8514405" y="2785934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8730305" y="2830384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9212905" y="2576384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36"/>
                    <a:pt x="14400" y="10473"/>
                    <a:pt x="10800" y="14073"/>
                  </a:cubicBezTo>
                  <a:cubicBezTo>
                    <a:pt x="7200" y="17673"/>
                    <a:pt x="360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9054155" y="2899671"/>
              <a:ext cx="3492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618" y="11375"/>
                    <a:pt x="5236" y="2735"/>
                    <a:pt x="8836" y="575"/>
                  </a:cubicBezTo>
                  <a:cubicBezTo>
                    <a:pt x="12436" y="-1585"/>
                    <a:pt x="1701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9626810" y="2457057"/>
              <a:ext cx="297296" cy="49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70" fill="norm" stroke="1" extrusionOk="0">
                  <a:moveTo>
                    <a:pt x="21516" y="1310"/>
                  </a:moveTo>
                  <a:cubicBezTo>
                    <a:pt x="21516" y="854"/>
                    <a:pt x="21516" y="399"/>
                    <a:pt x="21056" y="171"/>
                  </a:cubicBezTo>
                  <a:cubicBezTo>
                    <a:pt x="20597" y="-57"/>
                    <a:pt x="19678" y="-57"/>
                    <a:pt x="17610" y="171"/>
                  </a:cubicBezTo>
                  <a:cubicBezTo>
                    <a:pt x="15542" y="399"/>
                    <a:pt x="12325" y="854"/>
                    <a:pt x="10027" y="1538"/>
                  </a:cubicBezTo>
                  <a:cubicBezTo>
                    <a:pt x="7729" y="2221"/>
                    <a:pt x="6350" y="3133"/>
                    <a:pt x="5354" y="5047"/>
                  </a:cubicBezTo>
                  <a:cubicBezTo>
                    <a:pt x="4359" y="6961"/>
                    <a:pt x="3746" y="9877"/>
                    <a:pt x="3056" y="12384"/>
                  </a:cubicBezTo>
                  <a:cubicBezTo>
                    <a:pt x="2367" y="14890"/>
                    <a:pt x="1601" y="16986"/>
                    <a:pt x="1065" y="18262"/>
                  </a:cubicBezTo>
                  <a:cubicBezTo>
                    <a:pt x="529" y="19538"/>
                    <a:pt x="222" y="19994"/>
                    <a:pt x="69" y="20449"/>
                  </a:cubicBezTo>
                  <a:cubicBezTo>
                    <a:pt x="-84" y="20905"/>
                    <a:pt x="-84" y="21361"/>
                    <a:pt x="1142" y="21452"/>
                  </a:cubicBezTo>
                  <a:cubicBezTo>
                    <a:pt x="2367" y="21543"/>
                    <a:pt x="4818" y="21270"/>
                    <a:pt x="6656" y="20951"/>
                  </a:cubicBezTo>
                  <a:cubicBezTo>
                    <a:pt x="8495" y="20632"/>
                    <a:pt x="9720" y="20267"/>
                    <a:pt x="10946" y="199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9625655" y="2760534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6200"/>
                    <a:pt x="9257" y="10800"/>
                    <a:pt x="12857" y="7200"/>
                  </a:cubicBezTo>
                  <a:cubicBezTo>
                    <a:pt x="16457" y="3600"/>
                    <a:pt x="190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9860605" y="2879067"/>
              <a:ext cx="133351" cy="17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016"/>
                  </a:moveTo>
                  <a:cubicBezTo>
                    <a:pt x="3429" y="508"/>
                    <a:pt x="6857" y="0"/>
                    <a:pt x="9600" y="0"/>
                  </a:cubicBezTo>
                  <a:cubicBezTo>
                    <a:pt x="12343" y="0"/>
                    <a:pt x="14400" y="508"/>
                    <a:pt x="14057" y="2922"/>
                  </a:cubicBezTo>
                  <a:cubicBezTo>
                    <a:pt x="13714" y="5336"/>
                    <a:pt x="10971" y="9656"/>
                    <a:pt x="8743" y="12452"/>
                  </a:cubicBezTo>
                  <a:cubicBezTo>
                    <a:pt x="6514" y="15247"/>
                    <a:pt x="4800" y="16518"/>
                    <a:pt x="3600" y="17788"/>
                  </a:cubicBezTo>
                  <a:cubicBezTo>
                    <a:pt x="2400" y="19059"/>
                    <a:pt x="1714" y="20329"/>
                    <a:pt x="2914" y="20965"/>
                  </a:cubicBezTo>
                  <a:cubicBezTo>
                    <a:pt x="4114" y="21600"/>
                    <a:pt x="7200" y="21600"/>
                    <a:pt x="10629" y="21219"/>
                  </a:cubicBezTo>
                  <a:cubicBezTo>
                    <a:pt x="14057" y="20838"/>
                    <a:pt x="17829" y="20075"/>
                    <a:pt x="21600" y="19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0673405" y="2795739"/>
              <a:ext cx="419101" cy="4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20917"/>
                  </a:moveTo>
                  <a:cubicBezTo>
                    <a:pt x="3055" y="14437"/>
                    <a:pt x="6109" y="7957"/>
                    <a:pt x="9436" y="4177"/>
                  </a:cubicBezTo>
                  <a:cubicBezTo>
                    <a:pt x="12764" y="397"/>
                    <a:pt x="16364" y="-683"/>
                    <a:pt x="18436" y="397"/>
                  </a:cubicBezTo>
                  <a:cubicBezTo>
                    <a:pt x="20509" y="1477"/>
                    <a:pt x="21055" y="4717"/>
                    <a:pt x="21600" y="7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0653223" y="2887534"/>
              <a:ext cx="464683" cy="7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14" fill="norm" stroke="1" extrusionOk="0">
                  <a:moveTo>
                    <a:pt x="3587" y="10800"/>
                  </a:moveTo>
                  <a:cubicBezTo>
                    <a:pt x="2703" y="12600"/>
                    <a:pt x="1819" y="14400"/>
                    <a:pt x="1132" y="16200"/>
                  </a:cubicBezTo>
                  <a:cubicBezTo>
                    <a:pt x="445" y="18000"/>
                    <a:pt x="-46" y="19800"/>
                    <a:pt x="3" y="20700"/>
                  </a:cubicBezTo>
                  <a:cubicBezTo>
                    <a:pt x="52" y="21600"/>
                    <a:pt x="641" y="21600"/>
                    <a:pt x="2654" y="20100"/>
                  </a:cubicBezTo>
                  <a:cubicBezTo>
                    <a:pt x="4667" y="18600"/>
                    <a:pt x="8103" y="15600"/>
                    <a:pt x="11490" y="12000"/>
                  </a:cubicBezTo>
                  <a:cubicBezTo>
                    <a:pt x="14878" y="8400"/>
                    <a:pt x="18216" y="4200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1040573" y="2695235"/>
              <a:ext cx="236989" cy="33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46" fill="norm" stroke="1" extrusionOk="0">
                  <a:moveTo>
                    <a:pt x="1791" y="1724"/>
                  </a:moveTo>
                  <a:cubicBezTo>
                    <a:pt x="852" y="1188"/>
                    <a:pt x="-87" y="651"/>
                    <a:pt x="7" y="316"/>
                  </a:cubicBezTo>
                  <a:cubicBezTo>
                    <a:pt x="101" y="-20"/>
                    <a:pt x="1228" y="-154"/>
                    <a:pt x="3951" y="248"/>
                  </a:cubicBezTo>
                  <a:cubicBezTo>
                    <a:pt x="6675" y="651"/>
                    <a:pt x="10995" y="1590"/>
                    <a:pt x="14282" y="2596"/>
                  </a:cubicBezTo>
                  <a:cubicBezTo>
                    <a:pt x="17569" y="3603"/>
                    <a:pt x="19823" y="4676"/>
                    <a:pt x="20668" y="5950"/>
                  </a:cubicBezTo>
                  <a:cubicBezTo>
                    <a:pt x="21513" y="7225"/>
                    <a:pt x="20950" y="8701"/>
                    <a:pt x="18226" y="11048"/>
                  </a:cubicBezTo>
                  <a:cubicBezTo>
                    <a:pt x="15503" y="13396"/>
                    <a:pt x="10619" y="16616"/>
                    <a:pt x="7708" y="18494"/>
                  </a:cubicBezTo>
                  <a:cubicBezTo>
                    <a:pt x="4796" y="20373"/>
                    <a:pt x="3857" y="20909"/>
                    <a:pt x="2918" y="21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0532574" y="2747834"/>
              <a:ext cx="248782" cy="27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51" fill="norm" stroke="1" extrusionOk="0">
                  <a:moveTo>
                    <a:pt x="18220" y="0"/>
                  </a:moveTo>
                  <a:cubicBezTo>
                    <a:pt x="16390" y="670"/>
                    <a:pt x="14559" y="1340"/>
                    <a:pt x="11813" y="3600"/>
                  </a:cubicBezTo>
                  <a:cubicBezTo>
                    <a:pt x="9068" y="5860"/>
                    <a:pt x="5407" y="9712"/>
                    <a:pt x="3118" y="12642"/>
                  </a:cubicBezTo>
                  <a:cubicBezTo>
                    <a:pt x="830" y="15572"/>
                    <a:pt x="-85" y="17581"/>
                    <a:pt x="7" y="19088"/>
                  </a:cubicBezTo>
                  <a:cubicBezTo>
                    <a:pt x="98" y="20595"/>
                    <a:pt x="1196" y="21600"/>
                    <a:pt x="4949" y="21433"/>
                  </a:cubicBezTo>
                  <a:cubicBezTo>
                    <a:pt x="8701" y="21265"/>
                    <a:pt x="15108" y="19926"/>
                    <a:pt x="21515" y="185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8578963" y="3677593"/>
              <a:ext cx="129402" cy="51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381" fill="norm" stroke="1" extrusionOk="0">
                  <a:moveTo>
                    <a:pt x="3881" y="8285"/>
                  </a:moveTo>
                  <a:cubicBezTo>
                    <a:pt x="4556" y="11084"/>
                    <a:pt x="5231" y="13882"/>
                    <a:pt x="5737" y="15806"/>
                  </a:cubicBezTo>
                  <a:cubicBezTo>
                    <a:pt x="6243" y="17730"/>
                    <a:pt x="6581" y="18779"/>
                    <a:pt x="6750" y="19654"/>
                  </a:cubicBezTo>
                  <a:cubicBezTo>
                    <a:pt x="6919" y="20528"/>
                    <a:pt x="6919" y="21228"/>
                    <a:pt x="6412" y="21359"/>
                  </a:cubicBezTo>
                  <a:cubicBezTo>
                    <a:pt x="5906" y="21490"/>
                    <a:pt x="4894" y="21053"/>
                    <a:pt x="3712" y="19391"/>
                  </a:cubicBezTo>
                  <a:cubicBezTo>
                    <a:pt x="2531" y="17730"/>
                    <a:pt x="1181" y="14844"/>
                    <a:pt x="506" y="11739"/>
                  </a:cubicBezTo>
                  <a:cubicBezTo>
                    <a:pt x="-169" y="8635"/>
                    <a:pt x="-169" y="5312"/>
                    <a:pt x="506" y="3301"/>
                  </a:cubicBezTo>
                  <a:cubicBezTo>
                    <a:pt x="1181" y="1289"/>
                    <a:pt x="2531" y="590"/>
                    <a:pt x="4387" y="240"/>
                  </a:cubicBezTo>
                  <a:cubicBezTo>
                    <a:pt x="6243" y="-110"/>
                    <a:pt x="8606" y="-110"/>
                    <a:pt x="11812" y="458"/>
                  </a:cubicBezTo>
                  <a:cubicBezTo>
                    <a:pt x="15019" y="1027"/>
                    <a:pt x="19069" y="2164"/>
                    <a:pt x="20250" y="3475"/>
                  </a:cubicBezTo>
                  <a:cubicBezTo>
                    <a:pt x="21431" y="4787"/>
                    <a:pt x="19744" y="6274"/>
                    <a:pt x="17044" y="7411"/>
                  </a:cubicBezTo>
                  <a:cubicBezTo>
                    <a:pt x="14344" y="8547"/>
                    <a:pt x="10631" y="9335"/>
                    <a:pt x="6919" y="101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8673155" y="3922584"/>
              <a:ext cx="107951" cy="26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6686"/>
                  </a:moveTo>
                  <a:cubicBezTo>
                    <a:pt x="4659" y="7886"/>
                    <a:pt x="9318" y="9086"/>
                    <a:pt x="12282" y="11314"/>
                  </a:cubicBezTo>
                  <a:cubicBezTo>
                    <a:pt x="15247" y="13543"/>
                    <a:pt x="16518" y="16800"/>
                    <a:pt x="16518" y="18771"/>
                  </a:cubicBezTo>
                  <a:cubicBezTo>
                    <a:pt x="16518" y="20743"/>
                    <a:pt x="15247" y="21429"/>
                    <a:pt x="13765" y="21514"/>
                  </a:cubicBezTo>
                  <a:cubicBezTo>
                    <a:pt x="12282" y="21600"/>
                    <a:pt x="10588" y="21086"/>
                    <a:pt x="9106" y="18857"/>
                  </a:cubicBezTo>
                  <a:cubicBezTo>
                    <a:pt x="7624" y="16629"/>
                    <a:pt x="6353" y="12686"/>
                    <a:pt x="8471" y="9257"/>
                  </a:cubicBezTo>
                  <a:cubicBezTo>
                    <a:pt x="10588" y="5829"/>
                    <a:pt x="16094" y="2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8911967" y="3762628"/>
              <a:ext cx="135839" cy="380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46" fill="norm" stroke="1" extrusionOk="0">
                  <a:moveTo>
                    <a:pt x="21326" y="2574"/>
                  </a:moveTo>
                  <a:cubicBezTo>
                    <a:pt x="20994" y="1978"/>
                    <a:pt x="20661" y="1381"/>
                    <a:pt x="19831" y="904"/>
                  </a:cubicBezTo>
                  <a:cubicBezTo>
                    <a:pt x="19000" y="426"/>
                    <a:pt x="17671" y="68"/>
                    <a:pt x="16175" y="9"/>
                  </a:cubicBezTo>
                  <a:cubicBezTo>
                    <a:pt x="14680" y="-51"/>
                    <a:pt x="13018" y="188"/>
                    <a:pt x="10858" y="1441"/>
                  </a:cubicBezTo>
                  <a:cubicBezTo>
                    <a:pt x="8698" y="2694"/>
                    <a:pt x="6040" y="4961"/>
                    <a:pt x="4046" y="8124"/>
                  </a:cubicBezTo>
                  <a:cubicBezTo>
                    <a:pt x="2052" y="11286"/>
                    <a:pt x="723" y="15343"/>
                    <a:pt x="224" y="17730"/>
                  </a:cubicBezTo>
                  <a:cubicBezTo>
                    <a:pt x="-274" y="20117"/>
                    <a:pt x="58" y="20833"/>
                    <a:pt x="1221" y="21191"/>
                  </a:cubicBezTo>
                  <a:cubicBezTo>
                    <a:pt x="2384" y="21549"/>
                    <a:pt x="4378" y="21549"/>
                    <a:pt x="6704" y="21072"/>
                  </a:cubicBezTo>
                  <a:cubicBezTo>
                    <a:pt x="9031" y="20594"/>
                    <a:pt x="11689" y="19640"/>
                    <a:pt x="14348" y="186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9067865" y="3766085"/>
              <a:ext cx="202191" cy="352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10" fill="norm" stroke="1" extrusionOk="0">
                  <a:moveTo>
                    <a:pt x="21493" y="2165"/>
                  </a:moveTo>
                  <a:cubicBezTo>
                    <a:pt x="20818" y="1398"/>
                    <a:pt x="20143" y="631"/>
                    <a:pt x="19243" y="247"/>
                  </a:cubicBezTo>
                  <a:cubicBezTo>
                    <a:pt x="18343" y="-136"/>
                    <a:pt x="17218" y="-136"/>
                    <a:pt x="15080" y="695"/>
                  </a:cubicBezTo>
                  <a:cubicBezTo>
                    <a:pt x="12943" y="1526"/>
                    <a:pt x="9793" y="3187"/>
                    <a:pt x="7093" y="5679"/>
                  </a:cubicBezTo>
                  <a:cubicBezTo>
                    <a:pt x="4393" y="8172"/>
                    <a:pt x="2143" y="11495"/>
                    <a:pt x="1018" y="13859"/>
                  </a:cubicBezTo>
                  <a:cubicBezTo>
                    <a:pt x="-107" y="16224"/>
                    <a:pt x="-107" y="17630"/>
                    <a:pt x="118" y="18652"/>
                  </a:cubicBezTo>
                  <a:cubicBezTo>
                    <a:pt x="343" y="19675"/>
                    <a:pt x="793" y="20314"/>
                    <a:pt x="2481" y="20761"/>
                  </a:cubicBezTo>
                  <a:cubicBezTo>
                    <a:pt x="4168" y="21208"/>
                    <a:pt x="7093" y="21464"/>
                    <a:pt x="9906" y="21208"/>
                  </a:cubicBezTo>
                  <a:cubicBezTo>
                    <a:pt x="12718" y="20953"/>
                    <a:pt x="15418" y="20186"/>
                    <a:pt x="18118" y="19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9117655" y="3973384"/>
              <a:ext cx="127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9383132" y="4055934"/>
              <a:ext cx="1392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516"/>
                    <a:pt x="1783" y="3032"/>
                    <a:pt x="240" y="6632"/>
                  </a:cubicBezTo>
                  <a:cubicBezTo>
                    <a:pt x="-1303" y="10232"/>
                    <a:pt x="4868" y="1591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9689155" y="3840388"/>
              <a:ext cx="182034" cy="29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8525"/>
                  </a:moveTo>
                  <a:cubicBezTo>
                    <a:pt x="1005" y="8975"/>
                    <a:pt x="2009" y="9425"/>
                    <a:pt x="2637" y="11300"/>
                  </a:cubicBezTo>
                  <a:cubicBezTo>
                    <a:pt x="3265" y="13175"/>
                    <a:pt x="3516" y="16475"/>
                    <a:pt x="3391" y="18500"/>
                  </a:cubicBezTo>
                  <a:cubicBezTo>
                    <a:pt x="3265" y="20525"/>
                    <a:pt x="2763" y="21275"/>
                    <a:pt x="2386" y="21200"/>
                  </a:cubicBezTo>
                  <a:cubicBezTo>
                    <a:pt x="2009" y="21125"/>
                    <a:pt x="1758" y="20225"/>
                    <a:pt x="1758" y="17075"/>
                  </a:cubicBezTo>
                  <a:cubicBezTo>
                    <a:pt x="1758" y="13925"/>
                    <a:pt x="2009" y="8525"/>
                    <a:pt x="2135" y="5450"/>
                  </a:cubicBezTo>
                  <a:cubicBezTo>
                    <a:pt x="2260" y="2375"/>
                    <a:pt x="2260" y="1625"/>
                    <a:pt x="3265" y="950"/>
                  </a:cubicBezTo>
                  <a:cubicBezTo>
                    <a:pt x="4270" y="275"/>
                    <a:pt x="6279" y="-325"/>
                    <a:pt x="9419" y="200"/>
                  </a:cubicBezTo>
                  <a:cubicBezTo>
                    <a:pt x="12558" y="725"/>
                    <a:pt x="16828" y="2375"/>
                    <a:pt x="19088" y="4475"/>
                  </a:cubicBezTo>
                  <a:cubicBezTo>
                    <a:pt x="21349" y="6575"/>
                    <a:pt x="21600" y="9125"/>
                    <a:pt x="21600" y="11150"/>
                  </a:cubicBezTo>
                  <a:cubicBezTo>
                    <a:pt x="21600" y="13175"/>
                    <a:pt x="21349" y="14675"/>
                    <a:pt x="21098" y="16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0169238" y="3767256"/>
              <a:ext cx="193018" cy="322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62" fill="norm" stroke="1" extrusionOk="0">
                  <a:moveTo>
                    <a:pt x="21410" y="1877"/>
                  </a:moveTo>
                  <a:cubicBezTo>
                    <a:pt x="20706" y="1316"/>
                    <a:pt x="20001" y="755"/>
                    <a:pt x="18945" y="404"/>
                  </a:cubicBezTo>
                  <a:cubicBezTo>
                    <a:pt x="17888" y="53"/>
                    <a:pt x="16480" y="-87"/>
                    <a:pt x="15306" y="53"/>
                  </a:cubicBezTo>
                  <a:cubicBezTo>
                    <a:pt x="14132" y="194"/>
                    <a:pt x="13193" y="614"/>
                    <a:pt x="11080" y="2368"/>
                  </a:cubicBezTo>
                  <a:cubicBezTo>
                    <a:pt x="8967" y="4121"/>
                    <a:pt x="5680" y="7207"/>
                    <a:pt x="3567" y="10222"/>
                  </a:cubicBezTo>
                  <a:cubicBezTo>
                    <a:pt x="1453" y="13238"/>
                    <a:pt x="514" y="16183"/>
                    <a:pt x="162" y="18007"/>
                  </a:cubicBezTo>
                  <a:cubicBezTo>
                    <a:pt x="-190" y="19830"/>
                    <a:pt x="45" y="20531"/>
                    <a:pt x="749" y="20952"/>
                  </a:cubicBezTo>
                  <a:cubicBezTo>
                    <a:pt x="1453" y="21373"/>
                    <a:pt x="2627" y="21513"/>
                    <a:pt x="5445" y="21162"/>
                  </a:cubicBezTo>
                  <a:cubicBezTo>
                    <a:pt x="8262" y="20812"/>
                    <a:pt x="12723" y="19970"/>
                    <a:pt x="17184" y="191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0209855" y="3973384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0413055" y="4036884"/>
              <a:ext cx="165101" cy="14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0"/>
                  </a:moveTo>
                  <a:cubicBezTo>
                    <a:pt x="1385" y="318"/>
                    <a:pt x="2769" y="635"/>
                    <a:pt x="3738" y="2700"/>
                  </a:cubicBezTo>
                  <a:cubicBezTo>
                    <a:pt x="4708" y="4765"/>
                    <a:pt x="5262" y="8576"/>
                    <a:pt x="4985" y="11276"/>
                  </a:cubicBezTo>
                  <a:cubicBezTo>
                    <a:pt x="4708" y="13976"/>
                    <a:pt x="3600" y="15565"/>
                    <a:pt x="2769" y="17153"/>
                  </a:cubicBezTo>
                  <a:cubicBezTo>
                    <a:pt x="1938" y="18741"/>
                    <a:pt x="1385" y="20329"/>
                    <a:pt x="1938" y="20965"/>
                  </a:cubicBezTo>
                  <a:cubicBezTo>
                    <a:pt x="2492" y="21600"/>
                    <a:pt x="4154" y="21282"/>
                    <a:pt x="7615" y="19535"/>
                  </a:cubicBezTo>
                  <a:cubicBezTo>
                    <a:pt x="11077" y="17788"/>
                    <a:pt x="16338" y="14612"/>
                    <a:pt x="21600" y="114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0559105" y="3757484"/>
              <a:ext cx="15593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600" fill="norm" stroke="1" extrusionOk="0">
                  <a:moveTo>
                    <a:pt x="0" y="0"/>
                  </a:moveTo>
                  <a:cubicBezTo>
                    <a:pt x="4263" y="771"/>
                    <a:pt x="8526" y="1543"/>
                    <a:pt x="12363" y="3343"/>
                  </a:cubicBezTo>
                  <a:cubicBezTo>
                    <a:pt x="16200" y="5143"/>
                    <a:pt x="19611" y="7971"/>
                    <a:pt x="20605" y="10993"/>
                  </a:cubicBezTo>
                  <a:cubicBezTo>
                    <a:pt x="21600" y="14014"/>
                    <a:pt x="20179" y="17229"/>
                    <a:pt x="18758" y="19029"/>
                  </a:cubicBezTo>
                  <a:cubicBezTo>
                    <a:pt x="17337" y="20829"/>
                    <a:pt x="15916" y="21214"/>
                    <a:pt x="144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0902005" y="3957227"/>
              <a:ext cx="139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36" y="11375"/>
                    <a:pt x="10473" y="2735"/>
                    <a:pt x="14073" y="575"/>
                  </a:cubicBezTo>
                  <a:cubicBezTo>
                    <a:pt x="17673" y="-1585"/>
                    <a:pt x="1963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0927405" y="4030534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1168969" y="3647490"/>
              <a:ext cx="98081" cy="44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1448" fill="norm" stroke="1" extrusionOk="0">
                  <a:moveTo>
                    <a:pt x="3912" y="7399"/>
                  </a:moveTo>
                  <a:cubicBezTo>
                    <a:pt x="3912" y="10441"/>
                    <a:pt x="3912" y="13484"/>
                    <a:pt x="3912" y="15664"/>
                  </a:cubicBezTo>
                  <a:cubicBezTo>
                    <a:pt x="3912" y="17844"/>
                    <a:pt x="3912" y="19163"/>
                    <a:pt x="3472" y="20075"/>
                  </a:cubicBezTo>
                  <a:cubicBezTo>
                    <a:pt x="3031" y="20988"/>
                    <a:pt x="2149" y="21495"/>
                    <a:pt x="1488" y="21444"/>
                  </a:cubicBezTo>
                  <a:cubicBezTo>
                    <a:pt x="827" y="21394"/>
                    <a:pt x="386" y="20785"/>
                    <a:pt x="165" y="18605"/>
                  </a:cubicBezTo>
                  <a:cubicBezTo>
                    <a:pt x="-55" y="16425"/>
                    <a:pt x="-55" y="12672"/>
                    <a:pt x="165" y="9782"/>
                  </a:cubicBezTo>
                  <a:cubicBezTo>
                    <a:pt x="386" y="6892"/>
                    <a:pt x="827" y="4864"/>
                    <a:pt x="1708" y="3394"/>
                  </a:cubicBezTo>
                  <a:cubicBezTo>
                    <a:pt x="2590" y="1923"/>
                    <a:pt x="3912" y="1010"/>
                    <a:pt x="5676" y="503"/>
                  </a:cubicBezTo>
                  <a:cubicBezTo>
                    <a:pt x="7439" y="-4"/>
                    <a:pt x="9643" y="-105"/>
                    <a:pt x="11627" y="98"/>
                  </a:cubicBezTo>
                  <a:cubicBezTo>
                    <a:pt x="13610" y="301"/>
                    <a:pt x="15374" y="808"/>
                    <a:pt x="17357" y="2075"/>
                  </a:cubicBezTo>
                  <a:cubicBezTo>
                    <a:pt x="19341" y="3343"/>
                    <a:pt x="21545" y="5371"/>
                    <a:pt x="19782" y="7196"/>
                  </a:cubicBezTo>
                  <a:cubicBezTo>
                    <a:pt x="18018" y="9022"/>
                    <a:pt x="12288" y="10644"/>
                    <a:pt x="6557" y="122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11270305" y="3820984"/>
              <a:ext cx="133351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497"/>
                  </a:moveTo>
                  <a:cubicBezTo>
                    <a:pt x="1714" y="9683"/>
                    <a:pt x="3429" y="9869"/>
                    <a:pt x="5314" y="10986"/>
                  </a:cubicBezTo>
                  <a:cubicBezTo>
                    <a:pt x="7200" y="12103"/>
                    <a:pt x="9257" y="14152"/>
                    <a:pt x="10286" y="15828"/>
                  </a:cubicBezTo>
                  <a:cubicBezTo>
                    <a:pt x="11314" y="17503"/>
                    <a:pt x="11314" y="18807"/>
                    <a:pt x="10800" y="19831"/>
                  </a:cubicBezTo>
                  <a:cubicBezTo>
                    <a:pt x="10286" y="20855"/>
                    <a:pt x="9257" y="21600"/>
                    <a:pt x="8229" y="21600"/>
                  </a:cubicBezTo>
                  <a:cubicBezTo>
                    <a:pt x="7200" y="21600"/>
                    <a:pt x="6171" y="20855"/>
                    <a:pt x="6171" y="18248"/>
                  </a:cubicBezTo>
                  <a:cubicBezTo>
                    <a:pt x="6171" y="15641"/>
                    <a:pt x="7200" y="11172"/>
                    <a:pt x="9943" y="7821"/>
                  </a:cubicBezTo>
                  <a:cubicBezTo>
                    <a:pt x="12686" y="4469"/>
                    <a:pt x="17143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1434191" y="3737452"/>
              <a:ext cx="147265" cy="29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12" fill="norm" stroke="1" extrusionOk="0">
                  <a:moveTo>
                    <a:pt x="21468" y="531"/>
                  </a:moveTo>
                  <a:cubicBezTo>
                    <a:pt x="18074" y="72"/>
                    <a:pt x="14679" y="-388"/>
                    <a:pt x="11285" y="531"/>
                  </a:cubicBezTo>
                  <a:cubicBezTo>
                    <a:pt x="7891" y="1450"/>
                    <a:pt x="4497" y="3748"/>
                    <a:pt x="2491" y="6582"/>
                  </a:cubicBezTo>
                  <a:cubicBezTo>
                    <a:pt x="485" y="9416"/>
                    <a:pt x="-132" y="12786"/>
                    <a:pt x="22" y="15314"/>
                  </a:cubicBezTo>
                  <a:cubicBezTo>
                    <a:pt x="177" y="17842"/>
                    <a:pt x="1102" y="19527"/>
                    <a:pt x="2337" y="20369"/>
                  </a:cubicBezTo>
                  <a:cubicBezTo>
                    <a:pt x="3571" y="21212"/>
                    <a:pt x="5114" y="21212"/>
                    <a:pt x="6657" y="212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11544728" y="3740507"/>
              <a:ext cx="182778" cy="313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99" fill="norm" stroke="1" extrusionOk="0">
                  <a:moveTo>
                    <a:pt x="21439" y="2019"/>
                  </a:moveTo>
                  <a:cubicBezTo>
                    <a:pt x="20446" y="1299"/>
                    <a:pt x="19453" y="579"/>
                    <a:pt x="18211" y="219"/>
                  </a:cubicBezTo>
                  <a:cubicBezTo>
                    <a:pt x="16970" y="-141"/>
                    <a:pt x="15480" y="-141"/>
                    <a:pt x="13246" y="867"/>
                  </a:cubicBezTo>
                  <a:cubicBezTo>
                    <a:pt x="11011" y="1875"/>
                    <a:pt x="8032" y="3891"/>
                    <a:pt x="5673" y="6843"/>
                  </a:cubicBezTo>
                  <a:cubicBezTo>
                    <a:pt x="3315" y="9795"/>
                    <a:pt x="1577" y="13683"/>
                    <a:pt x="708" y="16131"/>
                  </a:cubicBezTo>
                  <a:cubicBezTo>
                    <a:pt x="-161" y="18579"/>
                    <a:pt x="-161" y="19587"/>
                    <a:pt x="336" y="20307"/>
                  </a:cubicBezTo>
                  <a:cubicBezTo>
                    <a:pt x="832" y="21027"/>
                    <a:pt x="1825" y="21459"/>
                    <a:pt x="4805" y="21243"/>
                  </a:cubicBezTo>
                  <a:cubicBezTo>
                    <a:pt x="7784" y="21027"/>
                    <a:pt x="12749" y="20163"/>
                    <a:pt x="15605" y="19443"/>
                  </a:cubicBezTo>
                  <a:cubicBezTo>
                    <a:pt x="18460" y="18723"/>
                    <a:pt x="19205" y="18147"/>
                    <a:pt x="19949" y="17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1606855" y="3941634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6200"/>
                    <a:pt x="10400" y="10800"/>
                    <a:pt x="14000" y="7200"/>
                  </a:cubicBezTo>
                  <a:cubicBezTo>
                    <a:pt x="17600" y="3600"/>
                    <a:pt x="196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1733292" y="3998784"/>
              <a:ext cx="1961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305"/>
                    <a:pt x="2735" y="10611"/>
                    <a:pt x="575" y="14211"/>
                  </a:cubicBezTo>
                  <a:cubicBezTo>
                    <a:pt x="-1585" y="17811"/>
                    <a:pt x="2735" y="1970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1803705" y="3751134"/>
              <a:ext cx="8539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5" h="21600" fill="norm" stroke="1" extrusionOk="0">
                  <a:moveTo>
                    <a:pt x="0" y="0"/>
                  </a:moveTo>
                  <a:cubicBezTo>
                    <a:pt x="4521" y="785"/>
                    <a:pt x="9042" y="1571"/>
                    <a:pt x="13312" y="3731"/>
                  </a:cubicBezTo>
                  <a:cubicBezTo>
                    <a:pt x="17581" y="5891"/>
                    <a:pt x="21600" y="9425"/>
                    <a:pt x="19842" y="12633"/>
                  </a:cubicBezTo>
                  <a:cubicBezTo>
                    <a:pt x="18084" y="15840"/>
                    <a:pt x="10549" y="18720"/>
                    <a:pt x="30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2013255" y="397973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2102155" y="3682229"/>
              <a:ext cx="88268" cy="41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7" h="21551" fill="norm" stroke="1" extrusionOk="0">
                  <a:moveTo>
                    <a:pt x="2880" y="21551"/>
                  </a:moveTo>
                  <a:cubicBezTo>
                    <a:pt x="2400" y="17951"/>
                    <a:pt x="1920" y="14351"/>
                    <a:pt x="1920" y="11406"/>
                  </a:cubicBezTo>
                  <a:cubicBezTo>
                    <a:pt x="1920" y="8460"/>
                    <a:pt x="2400" y="6169"/>
                    <a:pt x="3120" y="4478"/>
                  </a:cubicBezTo>
                  <a:cubicBezTo>
                    <a:pt x="3840" y="2787"/>
                    <a:pt x="4800" y="1696"/>
                    <a:pt x="6240" y="987"/>
                  </a:cubicBezTo>
                  <a:cubicBezTo>
                    <a:pt x="7680" y="278"/>
                    <a:pt x="9600" y="-49"/>
                    <a:pt x="11280" y="6"/>
                  </a:cubicBezTo>
                  <a:cubicBezTo>
                    <a:pt x="12960" y="60"/>
                    <a:pt x="14400" y="496"/>
                    <a:pt x="16560" y="1915"/>
                  </a:cubicBezTo>
                  <a:cubicBezTo>
                    <a:pt x="18720" y="3333"/>
                    <a:pt x="21600" y="5733"/>
                    <a:pt x="18960" y="7478"/>
                  </a:cubicBezTo>
                  <a:cubicBezTo>
                    <a:pt x="16320" y="9224"/>
                    <a:pt x="8160" y="10315"/>
                    <a:pt x="0" y="114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2197405" y="3846384"/>
              <a:ext cx="10160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012"/>
                  </a:moveTo>
                  <a:cubicBezTo>
                    <a:pt x="3600" y="10466"/>
                    <a:pt x="7200" y="14920"/>
                    <a:pt x="8775" y="17703"/>
                  </a:cubicBezTo>
                  <a:cubicBezTo>
                    <a:pt x="10350" y="20487"/>
                    <a:pt x="9900" y="21600"/>
                    <a:pt x="9225" y="21600"/>
                  </a:cubicBezTo>
                  <a:cubicBezTo>
                    <a:pt x="8550" y="21600"/>
                    <a:pt x="7650" y="20487"/>
                    <a:pt x="7425" y="18037"/>
                  </a:cubicBezTo>
                  <a:cubicBezTo>
                    <a:pt x="7200" y="15588"/>
                    <a:pt x="7650" y="11802"/>
                    <a:pt x="10125" y="8573"/>
                  </a:cubicBezTo>
                  <a:cubicBezTo>
                    <a:pt x="12600" y="5344"/>
                    <a:pt x="17100" y="26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2323889" y="3758433"/>
              <a:ext cx="140217" cy="306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25" fill="norm" stroke="1" extrusionOk="0">
                  <a:moveTo>
                    <a:pt x="21356" y="1266"/>
                  </a:moveTo>
                  <a:cubicBezTo>
                    <a:pt x="20389" y="674"/>
                    <a:pt x="19422" y="82"/>
                    <a:pt x="17810" y="8"/>
                  </a:cubicBezTo>
                  <a:cubicBezTo>
                    <a:pt x="16198" y="-66"/>
                    <a:pt x="13941" y="378"/>
                    <a:pt x="11040" y="2301"/>
                  </a:cubicBezTo>
                  <a:cubicBezTo>
                    <a:pt x="8138" y="4224"/>
                    <a:pt x="4592" y="7627"/>
                    <a:pt x="2496" y="10808"/>
                  </a:cubicBezTo>
                  <a:cubicBezTo>
                    <a:pt x="401" y="13989"/>
                    <a:pt x="-244" y="16948"/>
                    <a:pt x="78" y="18723"/>
                  </a:cubicBezTo>
                  <a:cubicBezTo>
                    <a:pt x="401" y="20498"/>
                    <a:pt x="1690" y="21090"/>
                    <a:pt x="3141" y="21312"/>
                  </a:cubicBezTo>
                  <a:cubicBezTo>
                    <a:pt x="4592" y="21534"/>
                    <a:pt x="6204" y="21386"/>
                    <a:pt x="7816" y="212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2397660" y="3790935"/>
              <a:ext cx="155346" cy="236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59" fill="norm" stroke="1" extrusionOk="0">
                  <a:moveTo>
                    <a:pt x="21137" y="993"/>
                  </a:moveTo>
                  <a:cubicBezTo>
                    <a:pt x="19985" y="419"/>
                    <a:pt x="18833" y="-154"/>
                    <a:pt x="16241" y="37"/>
                  </a:cubicBezTo>
                  <a:cubicBezTo>
                    <a:pt x="13649" y="228"/>
                    <a:pt x="9617" y="1184"/>
                    <a:pt x="6449" y="3191"/>
                  </a:cubicBezTo>
                  <a:cubicBezTo>
                    <a:pt x="3281" y="5198"/>
                    <a:pt x="977" y="8257"/>
                    <a:pt x="257" y="11219"/>
                  </a:cubicBezTo>
                  <a:cubicBezTo>
                    <a:pt x="-463" y="14182"/>
                    <a:pt x="401" y="17050"/>
                    <a:pt x="1985" y="18865"/>
                  </a:cubicBezTo>
                  <a:cubicBezTo>
                    <a:pt x="3569" y="20681"/>
                    <a:pt x="5873" y="21446"/>
                    <a:pt x="8465" y="21350"/>
                  </a:cubicBezTo>
                  <a:cubicBezTo>
                    <a:pt x="11057" y="21255"/>
                    <a:pt x="13937" y="20299"/>
                    <a:pt x="16817" y="193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2411188" y="3919134"/>
              <a:ext cx="122768" cy="2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4" fill="norm" stroke="1" extrusionOk="0">
                  <a:moveTo>
                    <a:pt x="9310" y="20874"/>
                  </a:moveTo>
                  <a:cubicBezTo>
                    <a:pt x="7448" y="18910"/>
                    <a:pt x="5586" y="16947"/>
                    <a:pt x="3724" y="14001"/>
                  </a:cubicBezTo>
                  <a:cubicBezTo>
                    <a:pt x="1862" y="11056"/>
                    <a:pt x="0" y="7129"/>
                    <a:pt x="0" y="4183"/>
                  </a:cubicBezTo>
                  <a:cubicBezTo>
                    <a:pt x="0" y="1238"/>
                    <a:pt x="1862" y="-726"/>
                    <a:pt x="5772" y="256"/>
                  </a:cubicBezTo>
                  <a:cubicBezTo>
                    <a:pt x="9683" y="1238"/>
                    <a:pt x="15641" y="5165"/>
                    <a:pt x="21600" y="90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2527605" y="3986063"/>
              <a:ext cx="171451" cy="111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4804"/>
                  </a:moveTo>
                  <a:cubicBezTo>
                    <a:pt x="533" y="2804"/>
                    <a:pt x="1067" y="804"/>
                    <a:pt x="2267" y="204"/>
                  </a:cubicBezTo>
                  <a:cubicBezTo>
                    <a:pt x="3467" y="-396"/>
                    <a:pt x="5333" y="404"/>
                    <a:pt x="6933" y="1604"/>
                  </a:cubicBezTo>
                  <a:cubicBezTo>
                    <a:pt x="8533" y="2804"/>
                    <a:pt x="9867" y="4404"/>
                    <a:pt x="10667" y="6204"/>
                  </a:cubicBezTo>
                  <a:cubicBezTo>
                    <a:pt x="11467" y="8004"/>
                    <a:pt x="11733" y="10004"/>
                    <a:pt x="11333" y="11604"/>
                  </a:cubicBezTo>
                  <a:cubicBezTo>
                    <a:pt x="10933" y="13204"/>
                    <a:pt x="9867" y="14404"/>
                    <a:pt x="8800" y="15804"/>
                  </a:cubicBezTo>
                  <a:cubicBezTo>
                    <a:pt x="7733" y="17204"/>
                    <a:pt x="6667" y="18804"/>
                    <a:pt x="6800" y="19804"/>
                  </a:cubicBezTo>
                  <a:cubicBezTo>
                    <a:pt x="6933" y="20804"/>
                    <a:pt x="8267" y="21204"/>
                    <a:pt x="10933" y="21004"/>
                  </a:cubicBezTo>
                  <a:cubicBezTo>
                    <a:pt x="13600" y="20804"/>
                    <a:pt x="17600" y="20004"/>
                    <a:pt x="21600" y="19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2660955" y="3782884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551999" y="2970475"/>
              <a:ext cx="210125" cy="51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283" fill="norm" stroke="1" extrusionOk="0">
                  <a:moveTo>
                    <a:pt x="2492" y="7300"/>
                  </a:moveTo>
                  <a:cubicBezTo>
                    <a:pt x="3763" y="9478"/>
                    <a:pt x="5033" y="11655"/>
                    <a:pt x="5880" y="13833"/>
                  </a:cubicBezTo>
                  <a:cubicBezTo>
                    <a:pt x="6727" y="16010"/>
                    <a:pt x="7151" y="18188"/>
                    <a:pt x="7363" y="19494"/>
                  </a:cubicBezTo>
                  <a:cubicBezTo>
                    <a:pt x="7574" y="20800"/>
                    <a:pt x="7574" y="21236"/>
                    <a:pt x="7257" y="21279"/>
                  </a:cubicBezTo>
                  <a:cubicBezTo>
                    <a:pt x="6939" y="21323"/>
                    <a:pt x="6304" y="20975"/>
                    <a:pt x="5139" y="19320"/>
                  </a:cubicBezTo>
                  <a:cubicBezTo>
                    <a:pt x="3974" y="17665"/>
                    <a:pt x="2280" y="14704"/>
                    <a:pt x="1221" y="11742"/>
                  </a:cubicBezTo>
                  <a:cubicBezTo>
                    <a:pt x="163" y="8781"/>
                    <a:pt x="-261" y="5820"/>
                    <a:pt x="163" y="3904"/>
                  </a:cubicBezTo>
                  <a:cubicBezTo>
                    <a:pt x="586" y="1988"/>
                    <a:pt x="1857" y="1117"/>
                    <a:pt x="3763" y="550"/>
                  </a:cubicBezTo>
                  <a:cubicBezTo>
                    <a:pt x="5668" y="-16"/>
                    <a:pt x="8210" y="-277"/>
                    <a:pt x="10963" y="420"/>
                  </a:cubicBezTo>
                  <a:cubicBezTo>
                    <a:pt x="13715" y="1117"/>
                    <a:pt x="16680" y="2771"/>
                    <a:pt x="18586" y="5036"/>
                  </a:cubicBezTo>
                  <a:cubicBezTo>
                    <a:pt x="20492" y="7300"/>
                    <a:pt x="21339" y="10175"/>
                    <a:pt x="20915" y="12483"/>
                  </a:cubicBezTo>
                  <a:cubicBezTo>
                    <a:pt x="20492" y="14791"/>
                    <a:pt x="18798" y="16533"/>
                    <a:pt x="16680" y="17752"/>
                  </a:cubicBezTo>
                  <a:cubicBezTo>
                    <a:pt x="14563" y="18971"/>
                    <a:pt x="12021" y="19668"/>
                    <a:pt x="10010" y="20017"/>
                  </a:cubicBezTo>
                  <a:cubicBezTo>
                    <a:pt x="7998" y="20365"/>
                    <a:pt x="6515" y="20365"/>
                    <a:pt x="5563" y="20147"/>
                  </a:cubicBezTo>
                  <a:cubicBezTo>
                    <a:pt x="4610" y="19929"/>
                    <a:pt x="4186" y="19494"/>
                    <a:pt x="4080" y="19058"/>
                  </a:cubicBezTo>
                  <a:cubicBezTo>
                    <a:pt x="3974" y="18623"/>
                    <a:pt x="4186" y="18188"/>
                    <a:pt x="5139" y="17883"/>
                  </a:cubicBezTo>
                  <a:cubicBezTo>
                    <a:pt x="6092" y="17578"/>
                    <a:pt x="7786" y="17404"/>
                    <a:pt x="9480" y="17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888055" y="3243134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49955" y="3141534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970322" y="3146604"/>
              <a:ext cx="131643" cy="27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205" fill="norm" stroke="1" extrusionOk="0">
                  <a:moveTo>
                    <a:pt x="15753" y="3590"/>
                  </a:moveTo>
                  <a:cubicBezTo>
                    <a:pt x="15098" y="2260"/>
                    <a:pt x="14444" y="931"/>
                    <a:pt x="13298" y="350"/>
                  </a:cubicBezTo>
                  <a:cubicBezTo>
                    <a:pt x="12153" y="-232"/>
                    <a:pt x="10516" y="-66"/>
                    <a:pt x="8225" y="682"/>
                  </a:cubicBezTo>
                  <a:cubicBezTo>
                    <a:pt x="5934" y="1430"/>
                    <a:pt x="2989" y="2759"/>
                    <a:pt x="1353" y="3839"/>
                  </a:cubicBezTo>
                  <a:cubicBezTo>
                    <a:pt x="-284" y="4919"/>
                    <a:pt x="-611" y="5750"/>
                    <a:pt x="1353" y="6830"/>
                  </a:cubicBezTo>
                  <a:cubicBezTo>
                    <a:pt x="3316" y="7910"/>
                    <a:pt x="7571" y="9239"/>
                    <a:pt x="11334" y="10485"/>
                  </a:cubicBezTo>
                  <a:cubicBezTo>
                    <a:pt x="15098" y="11731"/>
                    <a:pt x="18371" y="12894"/>
                    <a:pt x="19680" y="14306"/>
                  </a:cubicBezTo>
                  <a:cubicBezTo>
                    <a:pt x="20989" y="15719"/>
                    <a:pt x="20334" y="17380"/>
                    <a:pt x="18207" y="18626"/>
                  </a:cubicBezTo>
                  <a:cubicBezTo>
                    <a:pt x="16080" y="19873"/>
                    <a:pt x="12480" y="20703"/>
                    <a:pt x="9698" y="21036"/>
                  </a:cubicBezTo>
                  <a:cubicBezTo>
                    <a:pt x="6916" y="21368"/>
                    <a:pt x="4953" y="21202"/>
                    <a:pt x="4462" y="20620"/>
                  </a:cubicBezTo>
                  <a:cubicBezTo>
                    <a:pt x="3971" y="20039"/>
                    <a:pt x="4953" y="19042"/>
                    <a:pt x="5934" y="18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145997" y="3145606"/>
              <a:ext cx="116709" cy="24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245" fill="norm" stroke="1" extrusionOk="0">
                  <a:moveTo>
                    <a:pt x="20894" y="753"/>
                  </a:moveTo>
                  <a:cubicBezTo>
                    <a:pt x="18241" y="199"/>
                    <a:pt x="15589" y="-355"/>
                    <a:pt x="11989" y="291"/>
                  </a:cubicBezTo>
                  <a:cubicBezTo>
                    <a:pt x="8389" y="937"/>
                    <a:pt x="3841" y="2783"/>
                    <a:pt x="1568" y="5553"/>
                  </a:cubicBezTo>
                  <a:cubicBezTo>
                    <a:pt x="-706" y="8322"/>
                    <a:pt x="-706" y="12014"/>
                    <a:pt x="2894" y="14783"/>
                  </a:cubicBezTo>
                  <a:cubicBezTo>
                    <a:pt x="6494" y="17553"/>
                    <a:pt x="13694" y="19399"/>
                    <a:pt x="20894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313505" y="3154234"/>
              <a:ext cx="133351" cy="226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3600"/>
                  </a:moveTo>
                  <a:cubicBezTo>
                    <a:pt x="4457" y="7400"/>
                    <a:pt x="8914" y="11200"/>
                    <a:pt x="11314" y="14000"/>
                  </a:cubicBezTo>
                  <a:cubicBezTo>
                    <a:pt x="13714" y="16800"/>
                    <a:pt x="14057" y="18600"/>
                    <a:pt x="13543" y="19800"/>
                  </a:cubicBezTo>
                  <a:cubicBezTo>
                    <a:pt x="13029" y="21000"/>
                    <a:pt x="11657" y="21600"/>
                    <a:pt x="10629" y="21400"/>
                  </a:cubicBezTo>
                  <a:cubicBezTo>
                    <a:pt x="9600" y="21200"/>
                    <a:pt x="8914" y="20200"/>
                    <a:pt x="9257" y="17300"/>
                  </a:cubicBezTo>
                  <a:cubicBezTo>
                    <a:pt x="9600" y="14400"/>
                    <a:pt x="10971" y="9600"/>
                    <a:pt x="13200" y="6400"/>
                  </a:cubicBezTo>
                  <a:cubicBezTo>
                    <a:pt x="15429" y="3200"/>
                    <a:pt x="1851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467429" y="2877924"/>
              <a:ext cx="252477" cy="51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01" fill="norm" stroke="1" extrusionOk="0">
                  <a:moveTo>
                    <a:pt x="2570" y="13146"/>
                  </a:moveTo>
                  <a:cubicBezTo>
                    <a:pt x="2570" y="13579"/>
                    <a:pt x="2570" y="14013"/>
                    <a:pt x="3020" y="14143"/>
                  </a:cubicBezTo>
                  <a:cubicBezTo>
                    <a:pt x="3470" y="14273"/>
                    <a:pt x="4370" y="14100"/>
                    <a:pt x="5090" y="13796"/>
                  </a:cubicBezTo>
                  <a:cubicBezTo>
                    <a:pt x="5810" y="13493"/>
                    <a:pt x="6350" y="13059"/>
                    <a:pt x="6710" y="12452"/>
                  </a:cubicBezTo>
                  <a:cubicBezTo>
                    <a:pt x="7070" y="11844"/>
                    <a:pt x="7250" y="11064"/>
                    <a:pt x="6890" y="10760"/>
                  </a:cubicBezTo>
                  <a:cubicBezTo>
                    <a:pt x="6530" y="10456"/>
                    <a:pt x="5630" y="10630"/>
                    <a:pt x="4370" y="11541"/>
                  </a:cubicBezTo>
                  <a:cubicBezTo>
                    <a:pt x="3110" y="12452"/>
                    <a:pt x="1490" y="14100"/>
                    <a:pt x="680" y="15574"/>
                  </a:cubicBezTo>
                  <a:cubicBezTo>
                    <a:pt x="-130" y="17049"/>
                    <a:pt x="-130" y="18350"/>
                    <a:pt x="230" y="19131"/>
                  </a:cubicBezTo>
                  <a:cubicBezTo>
                    <a:pt x="590" y="19912"/>
                    <a:pt x="1310" y="20172"/>
                    <a:pt x="2570" y="20172"/>
                  </a:cubicBezTo>
                  <a:cubicBezTo>
                    <a:pt x="3830" y="20172"/>
                    <a:pt x="5630" y="19912"/>
                    <a:pt x="7700" y="18697"/>
                  </a:cubicBezTo>
                  <a:cubicBezTo>
                    <a:pt x="9770" y="17483"/>
                    <a:pt x="12110" y="15314"/>
                    <a:pt x="13820" y="13015"/>
                  </a:cubicBezTo>
                  <a:cubicBezTo>
                    <a:pt x="15530" y="10717"/>
                    <a:pt x="16610" y="8288"/>
                    <a:pt x="17330" y="6249"/>
                  </a:cubicBezTo>
                  <a:cubicBezTo>
                    <a:pt x="18050" y="4211"/>
                    <a:pt x="18410" y="2562"/>
                    <a:pt x="18590" y="1521"/>
                  </a:cubicBezTo>
                  <a:cubicBezTo>
                    <a:pt x="18770" y="480"/>
                    <a:pt x="18770" y="47"/>
                    <a:pt x="18500" y="3"/>
                  </a:cubicBezTo>
                  <a:cubicBezTo>
                    <a:pt x="18230" y="-40"/>
                    <a:pt x="17690" y="307"/>
                    <a:pt x="16970" y="1825"/>
                  </a:cubicBezTo>
                  <a:cubicBezTo>
                    <a:pt x="16250" y="3343"/>
                    <a:pt x="15350" y="6032"/>
                    <a:pt x="14630" y="8765"/>
                  </a:cubicBezTo>
                  <a:cubicBezTo>
                    <a:pt x="13910" y="11497"/>
                    <a:pt x="13370" y="14273"/>
                    <a:pt x="13370" y="16355"/>
                  </a:cubicBezTo>
                  <a:cubicBezTo>
                    <a:pt x="13370" y="18437"/>
                    <a:pt x="13910" y="19825"/>
                    <a:pt x="14630" y="20606"/>
                  </a:cubicBezTo>
                  <a:cubicBezTo>
                    <a:pt x="15350" y="21387"/>
                    <a:pt x="16250" y="21560"/>
                    <a:pt x="17420" y="20866"/>
                  </a:cubicBezTo>
                  <a:cubicBezTo>
                    <a:pt x="18590" y="20172"/>
                    <a:pt x="20030" y="18611"/>
                    <a:pt x="21470" y="17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599255" y="3185984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716120" y="3160642"/>
              <a:ext cx="219686" cy="17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0835" fill="norm" stroke="1" extrusionOk="0">
                  <a:moveTo>
                    <a:pt x="5305" y="3761"/>
                  </a:moveTo>
                  <a:cubicBezTo>
                    <a:pt x="4688" y="4765"/>
                    <a:pt x="4071" y="5770"/>
                    <a:pt x="4277" y="6398"/>
                  </a:cubicBezTo>
                  <a:cubicBezTo>
                    <a:pt x="4482" y="7026"/>
                    <a:pt x="5511" y="7277"/>
                    <a:pt x="6437" y="6649"/>
                  </a:cubicBezTo>
                  <a:cubicBezTo>
                    <a:pt x="7362" y="6021"/>
                    <a:pt x="8185" y="4514"/>
                    <a:pt x="8494" y="3133"/>
                  </a:cubicBezTo>
                  <a:cubicBezTo>
                    <a:pt x="8802" y="1751"/>
                    <a:pt x="8597" y="495"/>
                    <a:pt x="7877" y="119"/>
                  </a:cubicBezTo>
                  <a:cubicBezTo>
                    <a:pt x="7157" y="-258"/>
                    <a:pt x="5922" y="244"/>
                    <a:pt x="4482" y="1877"/>
                  </a:cubicBezTo>
                  <a:cubicBezTo>
                    <a:pt x="3042" y="3509"/>
                    <a:pt x="1397" y="6272"/>
                    <a:pt x="574" y="9537"/>
                  </a:cubicBezTo>
                  <a:cubicBezTo>
                    <a:pt x="-249" y="12802"/>
                    <a:pt x="-249" y="16570"/>
                    <a:pt x="985" y="18705"/>
                  </a:cubicBezTo>
                  <a:cubicBezTo>
                    <a:pt x="2220" y="20840"/>
                    <a:pt x="4688" y="21342"/>
                    <a:pt x="8288" y="20337"/>
                  </a:cubicBezTo>
                  <a:cubicBezTo>
                    <a:pt x="11888" y="19333"/>
                    <a:pt x="16620" y="16821"/>
                    <a:pt x="21351" y="14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2263418" y="2910024"/>
              <a:ext cx="180388" cy="404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77" fill="norm" stroke="1" extrusionOk="0">
                  <a:moveTo>
                    <a:pt x="3321" y="6567"/>
                  </a:moveTo>
                  <a:cubicBezTo>
                    <a:pt x="3572" y="9380"/>
                    <a:pt x="3824" y="12192"/>
                    <a:pt x="3949" y="14499"/>
                  </a:cubicBezTo>
                  <a:cubicBezTo>
                    <a:pt x="4075" y="16805"/>
                    <a:pt x="4075" y="18605"/>
                    <a:pt x="3824" y="19786"/>
                  </a:cubicBezTo>
                  <a:cubicBezTo>
                    <a:pt x="3572" y="20967"/>
                    <a:pt x="3070" y="21530"/>
                    <a:pt x="2442" y="21474"/>
                  </a:cubicBezTo>
                  <a:cubicBezTo>
                    <a:pt x="1814" y="21417"/>
                    <a:pt x="1061" y="20742"/>
                    <a:pt x="558" y="18605"/>
                  </a:cubicBezTo>
                  <a:cubicBezTo>
                    <a:pt x="56" y="16468"/>
                    <a:pt x="-195" y="12867"/>
                    <a:pt x="182" y="9830"/>
                  </a:cubicBezTo>
                  <a:cubicBezTo>
                    <a:pt x="558" y="6792"/>
                    <a:pt x="1563" y="4317"/>
                    <a:pt x="2442" y="2799"/>
                  </a:cubicBezTo>
                  <a:cubicBezTo>
                    <a:pt x="3321" y="1280"/>
                    <a:pt x="4075" y="717"/>
                    <a:pt x="5079" y="380"/>
                  </a:cubicBezTo>
                  <a:cubicBezTo>
                    <a:pt x="6084" y="42"/>
                    <a:pt x="7340" y="-70"/>
                    <a:pt x="8470" y="42"/>
                  </a:cubicBezTo>
                  <a:cubicBezTo>
                    <a:pt x="9600" y="155"/>
                    <a:pt x="10605" y="492"/>
                    <a:pt x="11735" y="1674"/>
                  </a:cubicBezTo>
                  <a:cubicBezTo>
                    <a:pt x="12865" y="2855"/>
                    <a:pt x="14121" y="4880"/>
                    <a:pt x="13745" y="6567"/>
                  </a:cubicBezTo>
                  <a:cubicBezTo>
                    <a:pt x="13368" y="8255"/>
                    <a:pt x="11358" y="9605"/>
                    <a:pt x="9600" y="10280"/>
                  </a:cubicBezTo>
                  <a:cubicBezTo>
                    <a:pt x="7842" y="10955"/>
                    <a:pt x="6335" y="10955"/>
                    <a:pt x="5582" y="11292"/>
                  </a:cubicBezTo>
                  <a:cubicBezTo>
                    <a:pt x="4828" y="11630"/>
                    <a:pt x="4828" y="12305"/>
                    <a:pt x="6210" y="13374"/>
                  </a:cubicBezTo>
                  <a:cubicBezTo>
                    <a:pt x="7591" y="14443"/>
                    <a:pt x="10354" y="15905"/>
                    <a:pt x="13117" y="16974"/>
                  </a:cubicBezTo>
                  <a:cubicBezTo>
                    <a:pt x="15879" y="18042"/>
                    <a:pt x="18642" y="18717"/>
                    <a:pt x="21405" y="19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2469205" y="2970084"/>
              <a:ext cx="165101" cy="27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0"/>
                  </a:moveTo>
                  <a:cubicBezTo>
                    <a:pt x="2215" y="4710"/>
                    <a:pt x="4431" y="9420"/>
                    <a:pt x="6231" y="12749"/>
                  </a:cubicBezTo>
                  <a:cubicBezTo>
                    <a:pt x="8031" y="16078"/>
                    <a:pt x="9415" y="18027"/>
                    <a:pt x="10800" y="19408"/>
                  </a:cubicBezTo>
                  <a:cubicBezTo>
                    <a:pt x="12185" y="20788"/>
                    <a:pt x="13569" y="21600"/>
                    <a:pt x="14538" y="21438"/>
                  </a:cubicBezTo>
                  <a:cubicBezTo>
                    <a:pt x="15508" y="21275"/>
                    <a:pt x="16062" y="20138"/>
                    <a:pt x="16754" y="16809"/>
                  </a:cubicBezTo>
                  <a:cubicBezTo>
                    <a:pt x="17446" y="13480"/>
                    <a:pt x="18277" y="7958"/>
                    <a:pt x="19108" y="4791"/>
                  </a:cubicBezTo>
                  <a:cubicBezTo>
                    <a:pt x="19938" y="1624"/>
                    <a:pt x="20769" y="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2638203" y="3100170"/>
              <a:ext cx="89633" cy="20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6" h="21368" fill="norm" stroke="1" extrusionOk="0">
                  <a:moveTo>
                    <a:pt x="14956" y="5688"/>
                  </a:moveTo>
                  <a:cubicBezTo>
                    <a:pt x="14956" y="4574"/>
                    <a:pt x="14956" y="3461"/>
                    <a:pt x="14236" y="2347"/>
                  </a:cubicBezTo>
                  <a:cubicBezTo>
                    <a:pt x="13516" y="1234"/>
                    <a:pt x="12076" y="121"/>
                    <a:pt x="9196" y="9"/>
                  </a:cubicBezTo>
                  <a:cubicBezTo>
                    <a:pt x="6316" y="-102"/>
                    <a:pt x="1996" y="789"/>
                    <a:pt x="556" y="2347"/>
                  </a:cubicBezTo>
                  <a:cubicBezTo>
                    <a:pt x="-884" y="3906"/>
                    <a:pt x="556" y="6133"/>
                    <a:pt x="3916" y="8360"/>
                  </a:cubicBezTo>
                  <a:cubicBezTo>
                    <a:pt x="7276" y="10587"/>
                    <a:pt x="12556" y="12813"/>
                    <a:pt x="15916" y="14706"/>
                  </a:cubicBezTo>
                  <a:cubicBezTo>
                    <a:pt x="19276" y="16599"/>
                    <a:pt x="20716" y="18158"/>
                    <a:pt x="20236" y="19271"/>
                  </a:cubicBezTo>
                  <a:cubicBezTo>
                    <a:pt x="19756" y="20385"/>
                    <a:pt x="17356" y="21053"/>
                    <a:pt x="13756" y="21275"/>
                  </a:cubicBezTo>
                  <a:cubicBezTo>
                    <a:pt x="10156" y="21498"/>
                    <a:pt x="5356" y="21275"/>
                    <a:pt x="556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3320105" y="2983726"/>
              <a:ext cx="304801" cy="33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755"/>
                  </a:moveTo>
                  <a:cubicBezTo>
                    <a:pt x="600" y="348"/>
                    <a:pt x="1200" y="-60"/>
                    <a:pt x="1950" y="8"/>
                  </a:cubicBezTo>
                  <a:cubicBezTo>
                    <a:pt x="2700" y="76"/>
                    <a:pt x="3600" y="619"/>
                    <a:pt x="5550" y="2249"/>
                  </a:cubicBezTo>
                  <a:cubicBezTo>
                    <a:pt x="7500" y="3880"/>
                    <a:pt x="10500" y="6597"/>
                    <a:pt x="13350" y="9517"/>
                  </a:cubicBezTo>
                  <a:cubicBezTo>
                    <a:pt x="16200" y="12438"/>
                    <a:pt x="18900" y="15563"/>
                    <a:pt x="20250" y="17600"/>
                  </a:cubicBezTo>
                  <a:cubicBezTo>
                    <a:pt x="21600" y="19638"/>
                    <a:pt x="21600" y="20589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3383605" y="2951034"/>
              <a:ext cx="1841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17" y="1521"/>
                    <a:pt x="16634" y="3042"/>
                    <a:pt x="13779" y="5577"/>
                  </a:cubicBezTo>
                  <a:cubicBezTo>
                    <a:pt x="10924" y="8113"/>
                    <a:pt x="7697" y="11662"/>
                    <a:pt x="5338" y="14501"/>
                  </a:cubicBezTo>
                  <a:cubicBezTo>
                    <a:pt x="2979" y="17341"/>
                    <a:pt x="1490" y="19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4151955" y="2919284"/>
              <a:ext cx="635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43"/>
                  </a:moveTo>
                  <a:cubicBezTo>
                    <a:pt x="1440" y="771"/>
                    <a:pt x="2880" y="0"/>
                    <a:pt x="3600" y="0"/>
                  </a:cubicBezTo>
                  <a:cubicBezTo>
                    <a:pt x="4320" y="0"/>
                    <a:pt x="4320" y="771"/>
                    <a:pt x="5760" y="3279"/>
                  </a:cubicBezTo>
                  <a:cubicBezTo>
                    <a:pt x="7200" y="5786"/>
                    <a:pt x="10080" y="10029"/>
                    <a:pt x="12960" y="13371"/>
                  </a:cubicBezTo>
                  <a:cubicBezTo>
                    <a:pt x="15840" y="16714"/>
                    <a:pt x="18720" y="19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4056705" y="3306634"/>
              <a:ext cx="381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0" y="16200"/>
                    <a:pt x="5520" y="10800"/>
                    <a:pt x="9120" y="7200"/>
                  </a:cubicBezTo>
                  <a:cubicBezTo>
                    <a:pt x="12720" y="3600"/>
                    <a:pt x="171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4628205" y="2849434"/>
              <a:ext cx="2349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1620"/>
                    <a:pt x="5059" y="3240"/>
                    <a:pt x="8270" y="6480"/>
                  </a:cubicBezTo>
                  <a:cubicBezTo>
                    <a:pt x="11481" y="9720"/>
                    <a:pt x="15373" y="14580"/>
                    <a:pt x="17708" y="17370"/>
                  </a:cubicBezTo>
                  <a:cubicBezTo>
                    <a:pt x="20043" y="20160"/>
                    <a:pt x="20822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4799655" y="2900234"/>
              <a:ext cx="1016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3231"/>
                    <a:pt x="15300" y="6462"/>
                    <a:pt x="11925" y="9415"/>
                  </a:cubicBezTo>
                  <a:cubicBezTo>
                    <a:pt x="8550" y="12369"/>
                    <a:pt x="4950" y="15046"/>
                    <a:pt x="2925" y="17031"/>
                  </a:cubicBezTo>
                  <a:cubicBezTo>
                    <a:pt x="900" y="19015"/>
                    <a:pt x="450" y="20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129996" y="4166818"/>
              <a:ext cx="152828" cy="50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59" fill="norm" stroke="1" extrusionOk="0">
                  <a:moveTo>
                    <a:pt x="788" y="7313"/>
                  </a:moveTo>
                  <a:cubicBezTo>
                    <a:pt x="1371" y="9792"/>
                    <a:pt x="1955" y="12270"/>
                    <a:pt x="2393" y="15015"/>
                  </a:cubicBezTo>
                  <a:cubicBezTo>
                    <a:pt x="2831" y="17759"/>
                    <a:pt x="3123" y="20769"/>
                    <a:pt x="2977" y="21123"/>
                  </a:cubicBezTo>
                  <a:cubicBezTo>
                    <a:pt x="2831" y="21477"/>
                    <a:pt x="2247" y="19175"/>
                    <a:pt x="1663" y="16387"/>
                  </a:cubicBezTo>
                  <a:cubicBezTo>
                    <a:pt x="1080" y="13598"/>
                    <a:pt x="496" y="10323"/>
                    <a:pt x="204" y="7888"/>
                  </a:cubicBezTo>
                  <a:cubicBezTo>
                    <a:pt x="-88" y="5454"/>
                    <a:pt x="-88" y="3861"/>
                    <a:pt x="350" y="2666"/>
                  </a:cubicBezTo>
                  <a:cubicBezTo>
                    <a:pt x="788" y="1470"/>
                    <a:pt x="1663" y="674"/>
                    <a:pt x="2831" y="275"/>
                  </a:cubicBezTo>
                  <a:cubicBezTo>
                    <a:pt x="3998" y="-123"/>
                    <a:pt x="5458" y="-123"/>
                    <a:pt x="8231" y="497"/>
                  </a:cubicBezTo>
                  <a:cubicBezTo>
                    <a:pt x="11004" y="1116"/>
                    <a:pt x="15090" y="2356"/>
                    <a:pt x="17717" y="3418"/>
                  </a:cubicBezTo>
                  <a:cubicBezTo>
                    <a:pt x="20344" y="4480"/>
                    <a:pt x="21512" y="5366"/>
                    <a:pt x="20928" y="6162"/>
                  </a:cubicBezTo>
                  <a:cubicBezTo>
                    <a:pt x="20344" y="6959"/>
                    <a:pt x="18009" y="7667"/>
                    <a:pt x="15090" y="8021"/>
                  </a:cubicBezTo>
                  <a:cubicBezTo>
                    <a:pt x="12171" y="8375"/>
                    <a:pt x="8669" y="8375"/>
                    <a:pt x="6480" y="8198"/>
                  </a:cubicBezTo>
                  <a:cubicBezTo>
                    <a:pt x="4290" y="8021"/>
                    <a:pt x="3415" y="7667"/>
                    <a:pt x="2539" y="7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275405" y="4392484"/>
              <a:ext cx="1143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267"/>
                    <a:pt x="8000" y="8533"/>
                    <a:pt x="11600" y="12133"/>
                  </a:cubicBezTo>
                  <a:cubicBezTo>
                    <a:pt x="15200" y="15733"/>
                    <a:pt x="184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281755" y="4367084"/>
              <a:ext cx="952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446855" y="4481384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516705" y="4309934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624655" y="4316284"/>
              <a:ext cx="381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780"/>
                    <a:pt x="16800" y="7560"/>
                    <a:pt x="13200" y="11160"/>
                  </a:cubicBezTo>
                  <a:cubicBezTo>
                    <a:pt x="9600" y="14760"/>
                    <a:pt x="4800" y="18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814887" y="4156115"/>
              <a:ext cx="127269" cy="34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172" fill="norm" stroke="1" extrusionOk="0">
                  <a:moveTo>
                    <a:pt x="21291" y="2064"/>
                  </a:moveTo>
                  <a:cubicBezTo>
                    <a:pt x="21291" y="1274"/>
                    <a:pt x="21291" y="484"/>
                    <a:pt x="20406" y="154"/>
                  </a:cubicBezTo>
                  <a:cubicBezTo>
                    <a:pt x="19521" y="-175"/>
                    <a:pt x="17750" y="-43"/>
                    <a:pt x="14740" y="1208"/>
                  </a:cubicBezTo>
                  <a:cubicBezTo>
                    <a:pt x="11730" y="2459"/>
                    <a:pt x="7481" y="4830"/>
                    <a:pt x="4471" y="7793"/>
                  </a:cubicBezTo>
                  <a:cubicBezTo>
                    <a:pt x="1461" y="10757"/>
                    <a:pt x="-309" y="14313"/>
                    <a:pt x="45" y="16749"/>
                  </a:cubicBezTo>
                  <a:cubicBezTo>
                    <a:pt x="399" y="19186"/>
                    <a:pt x="2878" y="20503"/>
                    <a:pt x="5888" y="20964"/>
                  </a:cubicBezTo>
                  <a:cubicBezTo>
                    <a:pt x="8898" y="21425"/>
                    <a:pt x="12439" y="21030"/>
                    <a:pt x="15980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967555" y="4237967"/>
              <a:ext cx="177801" cy="19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919"/>
                  </a:moveTo>
                  <a:cubicBezTo>
                    <a:pt x="2571" y="2068"/>
                    <a:pt x="5143" y="3217"/>
                    <a:pt x="6943" y="5285"/>
                  </a:cubicBezTo>
                  <a:cubicBezTo>
                    <a:pt x="8743" y="7353"/>
                    <a:pt x="9771" y="10340"/>
                    <a:pt x="9900" y="12983"/>
                  </a:cubicBezTo>
                  <a:cubicBezTo>
                    <a:pt x="10029" y="15626"/>
                    <a:pt x="9257" y="17923"/>
                    <a:pt x="8357" y="19417"/>
                  </a:cubicBezTo>
                  <a:cubicBezTo>
                    <a:pt x="7457" y="20911"/>
                    <a:pt x="6429" y="21600"/>
                    <a:pt x="5914" y="21370"/>
                  </a:cubicBezTo>
                  <a:cubicBezTo>
                    <a:pt x="5400" y="21140"/>
                    <a:pt x="5400" y="19991"/>
                    <a:pt x="6557" y="16660"/>
                  </a:cubicBezTo>
                  <a:cubicBezTo>
                    <a:pt x="7714" y="13328"/>
                    <a:pt x="10029" y="7813"/>
                    <a:pt x="11700" y="4481"/>
                  </a:cubicBezTo>
                  <a:cubicBezTo>
                    <a:pt x="13371" y="1149"/>
                    <a:pt x="14400" y="0"/>
                    <a:pt x="14786" y="0"/>
                  </a:cubicBezTo>
                  <a:cubicBezTo>
                    <a:pt x="15171" y="0"/>
                    <a:pt x="14914" y="1149"/>
                    <a:pt x="14657" y="3906"/>
                  </a:cubicBezTo>
                  <a:cubicBezTo>
                    <a:pt x="14400" y="6664"/>
                    <a:pt x="14143" y="11030"/>
                    <a:pt x="14529" y="13787"/>
                  </a:cubicBezTo>
                  <a:cubicBezTo>
                    <a:pt x="14914" y="16545"/>
                    <a:pt x="15943" y="17694"/>
                    <a:pt x="17229" y="18268"/>
                  </a:cubicBezTo>
                  <a:cubicBezTo>
                    <a:pt x="18514" y="18843"/>
                    <a:pt x="20057" y="18843"/>
                    <a:pt x="21600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2189805" y="4392484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6063"/>
                    <a:pt x="13600" y="12126"/>
                    <a:pt x="10000" y="15726"/>
                  </a:cubicBezTo>
                  <a:cubicBezTo>
                    <a:pt x="6400" y="19326"/>
                    <a:pt x="320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2334114" y="4221034"/>
              <a:ext cx="200391" cy="457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37" fill="norm" stroke="1" extrusionOk="0">
                  <a:moveTo>
                    <a:pt x="1519" y="0"/>
                  </a:moveTo>
                  <a:cubicBezTo>
                    <a:pt x="629" y="1288"/>
                    <a:pt x="-262" y="2576"/>
                    <a:pt x="72" y="3617"/>
                  </a:cubicBezTo>
                  <a:cubicBezTo>
                    <a:pt x="406" y="4657"/>
                    <a:pt x="1965" y="5450"/>
                    <a:pt x="3301" y="5846"/>
                  </a:cubicBezTo>
                  <a:cubicBezTo>
                    <a:pt x="4637" y="6242"/>
                    <a:pt x="5750" y="6242"/>
                    <a:pt x="6752" y="6094"/>
                  </a:cubicBezTo>
                  <a:cubicBezTo>
                    <a:pt x="7754" y="5945"/>
                    <a:pt x="8645" y="5648"/>
                    <a:pt x="9425" y="5301"/>
                  </a:cubicBezTo>
                  <a:cubicBezTo>
                    <a:pt x="10204" y="4954"/>
                    <a:pt x="10872" y="4558"/>
                    <a:pt x="11095" y="3963"/>
                  </a:cubicBezTo>
                  <a:cubicBezTo>
                    <a:pt x="11317" y="3369"/>
                    <a:pt x="11095" y="2576"/>
                    <a:pt x="10983" y="2576"/>
                  </a:cubicBezTo>
                  <a:cubicBezTo>
                    <a:pt x="10872" y="2576"/>
                    <a:pt x="10872" y="3369"/>
                    <a:pt x="11874" y="4905"/>
                  </a:cubicBezTo>
                  <a:cubicBezTo>
                    <a:pt x="12876" y="6440"/>
                    <a:pt x="14880" y="8719"/>
                    <a:pt x="16662" y="11196"/>
                  </a:cubicBezTo>
                  <a:cubicBezTo>
                    <a:pt x="18443" y="13673"/>
                    <a:pt x="20002" y="16349"/>
                    <a:pt x="20670" y="17934"/>
                  </a:cubicBezTo>
                  <a:cubicBezTo>
                    <a:pt x="21338" y="19519"/>
                    <a:pt x="21115" y="20015"/>
                    <a:pt x="20559" y="20411"/>
                  </a:cubicBezTo>
                  <a:cubicBezTo>
                    <a:pt x="20002" y="20807"/>
                    <a:pt x="19111" y="21105"/>
                    <a:pt x="18109" y="21303"/>
                  </a:cubicBezTo>
                  <a:cubicBezTo>
                    <a:pt x="17107" y="21501"/>
                    <a:pt x="15994" y="21600"/>
                    <a:pt x="14546" y="20708"/>
                  </a:cubicBezTo>
                  <a:cubicBezTo>
                    <a:pt x="13099" y="19817"/>
                    <a:pt x="11317" y="17934"/>
                    <a:pt x="9536" y="16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2532705" y="4104929"/>
              <a:ext cx="86784" cy="395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98"/>
                  </a:moveTo>
                  <a:cubicBezTo>
                    <a:pt x="2634" y="-17"/>
                    <a:pt x="5268" y="-132"/>
                    <a:pt x="8166" y="385"/>
                  </a:cubicBezTo>
                  <a:cubicBezTo>
                    <a:pt x="11063" y="902"/>
                    <a:pt x="14224" y="2051"/>
                    <a:pt x="16859" y="4177"/>
                  </a:cubicBezTo>
                  <a:cubicBezTo>
                    <a:pt x="19493" y="6302"/>
                    <a:pt x="21600" y="9404"/>
                    <a:pt x="21600" y="12277"/>
                  </a:cubicBezTo>
                  <a:cubicBezTo>
                    <a:pt x="21600" y="15149"/>
                    <a:pt x="19493" y="17791"/>
                    <a:pt x="15805" y="19285"/>
                  </a:cubicBezTo>
                  <a:cubicBezTo>
                    <a:pt x="12117" y="20779"/>
                    <a:pt x="6849" y="21123"/>
                    <a:pt x="158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2926405" y="4252784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2983555" y="4386134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783655" y="4095558"/>
              <a:ext cx="156507" cy="57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71" fill="norm" stroke="1" extrusionOk="0">
                  <a:moveTo>
                    <a:pt x="864" y="6375"/>
                  </a:moveTo>
                  <a:cubicBezTo>
                    <a:pt x="576" y="8202"/>
                    <a:pt x="288" y="10028"/>
                    <a:pt x="576" y="12292"/>
                  </a:cubicBezTo>
                  <a:cubicBezTo>
                    <a:pt x="864" y="14555"/>
                    <a:pt x="1728" y="17255"/>
                    <a:pt x="2160" y="18962"/>
                  </a:cubicBezTo>
                  <a:cubicBezTo>
                    <a:pt x="2592" y="20669"/>
                    <a:pt x="2592" y="21384"/>
                    <a:pt x="2448" y="21464"/>
                  </a:cubicBezTo>
                  <a:cubicBezTo>
                    <a:pt x="2304" y="21543"/>
                    <a:pt x="2016" y="20987"/>
                    <a:pt x="1728" y="19161"/>
                  </a:cubicBezTo>
                  <a:cubicBezTo>
                    <a:pt x="1440" y="17334"/>
                    <a:pt x="1152" y="14237"/>
                    <a:pt x="1728" y="11259"/>
                  </a:cubicBezTo>
                  <a:cubicBezTo>
                    <a:pt x="2304" y="8281"/>
                    <a:pt x="3744" y="5422"/>
                    <a:pt x="4752" y="3715"/>
                  </a:cubicBezTo>
                  <a:cubicBezTo>
                    <a:pt x="5760" y="2008"/>
                    <a:pt x="6336" y="1452"/>
                    <a:pt x="7200" y="1015"/>
                  </a:cubicBezTo>
                  <a:cubicBezTo>
                    <a:pt x="8064" y="578"/>
                    <a:pt x="9216" y="261"/>
                    <a:pt x="10512" y="102"/>
                  </a:cubicBezTo>
                  <a:cubicBezTo>
                    <a:pt x="11808" y="-57"/>
                    <a:pt x="13248" y="-57"/>
                    <a:pt x="15120" y="300"/>
                  </a:cubicBezTo>
                  <a:cubicBezTo>
                    <a:pt x="16992" y="658"/>
                    <a:pt x="19296" y="1372"/>
                    <a:pt x="20448" y="2167"/>
                  </a:cubicBezTo>
                  <a:cubicBezTo>
                    <a:pt x="21600" y="2961"/>
                    <a:pt x="21600" y="3834"/>
                    <a:pt x="20304" y="4668"/>
                  </a:cubicBezTo>
                  <a:cubicBezTo>
                    <a:pt x="19008" y="5502"/>
                    <a:pt x="16416" y="6296"/>
                    <a:pt x="13248" y="6733"/>
                  </a:cubicBezTo>
                  <a:cubicBezTo>
                    <a:pt x="10080" y="7169"/>
                    <a:pt x="6336" y="7249"/>
                    <a:pt x="4032" y="7447"/>
                  </a:cubicBezTo>
                  <a:cubicBezTo>
                    <a:pt x="1728" y="7646"/>
                    <a:pt x="864" y="7964"/>
                    <a:pt x="432" y="8202"/>
                  </a:cubicBezTo>
                  <a:cubicBezTo>
                    <a:pt x="0" y="8440"/>
                    <a:pt x="0" y="8599"/>
                    <a:pt x="0" y="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3929705" y="4341684"/>
              <a:ext cx="133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3955105" y="4348034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867"/>
                    <a:pt x="13371" y="3733"/>
                    <a:pt x="9771" y="7333"/>
                  </a:cubicBezTo>
                  <a:cubicBezTo>
                    <a:pt x="6171" y="10933"/>
                    <a:pt x="3086" y="16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4159249" y="4116035"/>
              <a:ext cx="126057" cy="354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03" fill="norm" stroke="1" extrusionOk="0">
                  <a:moveTo>
                    <a:pt x="21439" y="589"/>
                  </a:moveTo>
                  <a:cubicBezTo>
                    <a:pt x="19639" y="333"/>
                    <a:pt x="17839" y="78"/>
                    <a:pt x="16039" y="14"/>
                  </a:cubicBezTo>
                  <a:cubicBezTo>
                    <a:pt x="14239" y="-50"/>
                    <a:pt x="12439" y="78"/>
                    <a:pt x="10099" y="1164"/>
                  </a:cubicBezTo>
                  <a:cubicBezTo>
                    <a:pt x="7759" y="2251"/>
                    <a:pt x="4879" y="4296"/>
                    <a:pt x="2899" y="7235"/>
                  </a:cubicBezTo>
                  <a:cubicBezTo>
                    <a:pt x="919" y="10175"/>
                    <a:pt x="-161" y="14009"/>
                    <a:pt x="19" y="16565"/>
                  </a:cubicBezTo>
                  <a:cubicBezTo>
                    <a:pt x="199" y="19122"/>
                    <a:pt x="1639" y="20400"/>
                    <a:pt x="4339" y="20975"/>
                  </a:cubicBezTo>
                  <a:cubicBezTo>
                    <a:pt x="7039" y="21550"/>
                    <a:pt x="10999" y="21422"/>
                    <a:pt x="14959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4310086" y="4208334"/>
              <a:ext cx="222870" cy="236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26" fill="norm" stroke="1" extrusionOk="0">
                  <a:moveTo>
                    <a:pt x="658" y="0"/>
                  </a:moveTo>
                  <a:cubicBezTo>
                    <a:pt x="2658" y="1147"/>
                    <a:pt x="4658" y="2294"/>
                    <a:pt x="5458" y="5448"/>
                  </a:cubicBezTo>
                  <a:cubicBezTo>
                    <a:pt x="6258" y="8602"/>
                    <a:pt x="5858" y="13763"/>
                    <a:pt x="5358" y="16726"/>
                  </a:cubicBezTo>
                  <a:cubicBezTo>
                    <a:pt x="4858" y="19688"/>
                    <a:pt x="4258" y="20453"/>
                    <a:pt x="3458" y="20931"/>
                  </a:cubicBezTo>
                  <a:cubicBezTo>
                    <a:pt x="2658" y="21409"/>
                    <a:pt x="1658" y="21600"/>
                    <a:pt x="858" y="20644"/>
                  </a:cubicBezTo>
                  <a:cubicBezTo>
                    <a:pt x="58" y="19688"/>
                    <a:pt x="-542" y="17586"/>
                    <a:pt x="758" y="14336"/>
                  </a:cubicBezTo>
                  <a:cubicBezTo>
                    <a:pt x="2058" y="11087"/>
                    <a:pt x="5258" y="6690"/>
                    <a:pt x="7258" y="4110"/>
                  </a:cubicBezTo>
                  <a:cubicBezTo>
                    <a:pt x="9258" y="1529"/>
                    <a:pt x="10058" y="765"/>
                    <a:pt x="10858" y="669"/>
                  </a:cubicBezTo>
                  <a:cubicBezTo>
                    <a:pt x="11658" y="573"/>
                    <a:pt x="12458" y="1147"/>
                    <a:pt x="12458" y="3441"/>
                  </a:cubicBezTo>
                  <a:cubicBezTo>
                    <a:pt x="12458" y="5735"/>
                    <a:pt x="11658" y="9749"/>
                    <a:pt x="11258" y="12234"/>
                  </a:cubicBezTo>
                  <a:cubicBezTo>
                    <a:pt x="10858" y="14719"/>
                    <a:pt x="10858" y="15674"/>
                    <a:pt x="11758" y="16535"/>
                  </a:cubicBezTo>
                  <a:cubicBezTo>
                    <a:pt x="12658" y="17395"/>
                    <a:pt x="14458" y="18159"/>
                    <a:pt x="16158" y="17490"/>
                  </a:cubicBezTo>
                  <a:cubicBezTo>
                    <a:pt x="17858" y="16821"/>
                    <a:pt x="19458" y="14719"/>
                    <a:pt x="21058" y="12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4571055" y="4087684"/>
              <a:ext cx="6853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1906" y="0"/>
                  </a:moveTo>
                  <a:cubicBezTo>
                    <a:pt x="3812" y="1414"/>
                    <a:pt x="5718" y="2829"/>
                    <a:pt x="9212" y="5143"/>
                  </a:cubicBezTo>
                  <a:cubicBezTo>
                    <a:pt x="12706" y="7457"/>
                    <a:pt x="17788" y="10671"/>
                    <a:pt x="19694" y="13243"/>
                  </a:cubicBezTo>
                  <a:cubicBezTo>
                    <a:pt x="21600" y="15814"/>
                    <a:pt x="20329" y="17743"/>
                    <a:pt x="16518" y="19029"/>
                  </a:cubicBezTo>
                  <a:cubicBezTo>
                    <a:pt x="12706" y="20314"/>
                    <a:pt x="6353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5009205" y="4038772"/>
              <a:ext cx="144801" cy="605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66" fill="norm" stroke="1" extrusionOk="0">
                  <a:moveTo>
                    <a:pt x="1851" y="6683"/>
                  </a:moveTo>
                  <a:cubicBezTo>
                    <a:pt x="2160" y="9083"/>
                    <a:pt x="2469" y="11483"/>
                    <a:pt x="3086" y="13733"/>
                  </a:cubicBezTo>
                  <a:cubicBezTo>
                    <a:pt x="3703" y="15983"/>
                    <a:pt x="4629" y="18083"/>
                    <a:pt x="5091" y="19433"/>
                  </a:cubicBezTo>
                  <a:cubicBezTo>
                    <a:pt x="5554" y="20783"/>
                    <a:pt x="5554" y="21383"/>
                    <a:pt x="5400" y="21458"/>
                  </a:cubicBezTo>
                  <a:cubicBezTo>
                    <a:pt x="5246" y="21533"/>
                    <a:pt x="4937" y="21083"/>
                    <a:pt x="4474" y="19658"/>
                  </a:cubicBezTo>
                  <a:cubicBezTo>
                    <a:pt x="4011" y="18233"/>
                    <a:pt x="3394" y="15833"/>
                    <a:pt x="3086" y="13171"/>
                  </a:cubicBezTo>
                  <a:cubicBezTo>
                    <a:pt x="2777" y="10508"/>
                    <a:pt x="2777" y="7583"/>
                    <a:pt x="3086" y="5521"/>
                  </a:cubicBezTo>
                  <a:cubicBezTo>
                    <a:pt x="3394" y="3458"/>
                    <a:pt x="4011" y="2258"/>
                    <a:pt x="4783" y="1471"/>
                  </a:cubicBezTo>
                  <a:cubicBezTo>
                    <a:pt x="5554" y="683"/>
                    <a:pt x="6480" y="308"/>
                    <a:pt x="7869" y="121"/>
                  </a:cubicBezTo>
                  <a:cubicBezTo>
                    <a:pt x="9257" y="-67"/>
                    <a:pt x="11109" y="-67"/>
                    <a:pt x="13269" y="346"/>
                  </a:cubicBezTo>
                  <a:cubicBezTo>
                    <a:pt x="15429" y="758"/>
                    <a:pt x="17897" y="1583"/>
                    <a:pt x="19440" y="2483"/>
                  </a:cubicBezTo>
                  <a:cubicBezTo>
                    <a:pt x="20983" y="3383"/>
                    <a:pt x="21600" y="4358"/>
                    <a:pt x="20674" y="5146"/>
                  </a:cubicBezTo>
                  <a:cubicBezTo>
                    <a:pt x="19749" y="5933"/>
                    <a:pt x="17280" y="6533"/>
                    <a:pt x="13577" y="7133"/>
                  </a:cubicBezTo>
                  <a:cubicBezTo>
                    <a:pt x="9874" y="7733"/>
                    <a:pt x="4937" y="8333"/>
                    <a:pt x="0" y="8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5199705" y="4246434"/>
              <a:ext cx="1206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5322"/>
                    <a:pt x="8337" y="10643"/>
                    <a:pt x="11937" y="14243"/>
                  </a:cubicBezTo>
                  <a:cubicBezTo>
                    <a:pt x="15537" y="17843"/>
                    <a:pt x="18568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5267247" y="4290884"/>
              <a:ext cx="9755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1182" y="0"/>
                  </a:moveTo>
                  <a:cubicBezTo>
                    <a:pt x="18884" y="400"/>
                    <a:pt x="16586" y="800"/>
                    <a:pt x="13829" y="2900"/>
                  </a:cubicBezTo>
                  <a:cubicBezTo>
                    <a:pt x="11071" y="5000"/>
                    <a:pt x="7854" y="8800"/>
                    <a:pt x="5556" y="11800"/>
                  </a:cubicBezTo>
                  <a:cubicBezTo>
                    <a:pt x="3259" y="14800"/>
                    <a:pt x="1880" y="17000"/>
                    <a:pt x="961" y="18700"/>
                  </a:cubicBezTo>
                  <a:cubicBezTo>
                    <a:pt x="42" y="20400"/>
                    <a:pt x="-418" y="21600"/>
                    <a:pt x="501" y="21600"/>
                  </a:cubicBezTo>
                  <a:cubicBezTo>
                    <a:pt x="1420" y="21600"/>
                    <a:pt x="3718" y="20400"/>
                    <a:pt x="6016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5465191" y="4051332"/>
              <a:ext cx="128215" cy="32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21" fill="norm" stroke="1" extrusionOk="0">
                  <a:moveTo>
                    <a:pt x="21449" y="1557"/>
                  </a:moveTo>
                  <a:cubicBezTo>
                    <a:pt x="20033" y="860"/>
                    <a:pt x="18616" y="164"/>
                    <a:pt x="17200" y="24"/>
                  </a:cubicBezTo>
                  <a:cubicBezTo>
                    <a:pt x="15783" y="-115"/>
                    <a:pt x="14367" y="303"/>
                    <a:pt x="11711" y="2393"/>
                  </a:cubicBezTo>
                  <a:cubicBezTo>
                    <a:pt x="9056" y="4484"/>
                    <a:pt x="5160" y="8246"/>
                    <a:pt x="2859" y="11521"/>
                  </a:cubicBezTo>
                  <a:cubicBezTo>
                    <a:pt x="557" y="14796"/>
                    <a:pt x="-151" y="17583"/>
                    <a:pt x="26" y="19255"/>
                  </a:cubicBezTo>
                  <a:cubicBezTo>
                    <a:pt x="203" y="20928"/>
                    <a:pt x="1265" y="21485"/>
                    <a:pt x="4098" y="21415"/>
                  </a:cubicBezTo>
                  <a:cubicBezTo>
                    <a:pt x="6931" y="21346"/>
                    <a:pt x="11534" y="20649"/>
                    <a:pt x="16138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5640717" y="4189284"/>
              <a:ext cx="171023" cy="39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440" fill="norm" stroke="1" extrusionOk="0">
                  <a:moveTo>
                    <a:pt x="1209" y="0"/>
                  </a:moveTo>
                  <a:cubicBezTo>
                    <a:pt x="429" y="1257"/>
                    <a:pt x="-352" y="2514"/>
                    <a:pt x="168" y="3714"/>
                  </a:cubicBezTo>
                  <a:cubicBezTo>
                    <a:pt x="689" y="4914"/>
                    <a:pt x="2511" y="6057"/>
                    <a:pt x="4072" y="6571"/>
                  </a:cubicBezTo>
                  <a:cubicBezTo>
                    <a:pt x="5634" y="7086"/>
                    <a:pt x="6935" y="6971"/>
                    <a:pt x="8106" y="6629"/>
                  </a:cubicBezTo>
                  <a:cubicBezTo>
                    <a:pt x="9277" y="6286"/>
                    <a:pt x="10318" y="5714"/>
                    <a:pt x="11099" y="4914"/>
                  </a:cubicBezTo>
                  <a:cubicBezTo>
                    <a:pt x="11879" y="4114"/>
                    <a:pt x="12400" y="3086"/>
                    <a:pt x="12920" y="3086"/>
                  </a:cubicBezTo>
                  <a:cubicBezTo>
                    <a:pt x="13441" y="3086"/>
                    <a:pt x="13961" y="4114"/>
                    <a:pt x="15262" y="6457"/>
                  </a:cubicBezTo>
                  <a:cubicBezTo>
                    <a:pt x="16564" y="8800"/>
                    <a:pt x="18646" y="12457"/>
                    <a:pt x="19817" y="14857"/>
                  </a:cubicBezTo>
                  <a:cubicBezTo>
                    <a:pt x="20988" y="17257"/>
                    <a:pt x="21248" y="18400"/>
                    <a:pt x="20858" y="19314"/>
                  </a:cubicBezTo>
                  <a:cubicBezTo>
                    <a:pt x="20467" y="20229"/>
                    <a:pt x="19426" y="20914"/>
                    <a:pt x="18255" y="21257"/>
                  </a:cubicBezTo>
                  <a:cubicBezTo>
                    <a:pt x="17084" y="21600"/>
                    <a:pt x="15783" y="21600"/>
                    <a:pt x="13831" y="20000"/>
                  </a:cubicBezTo>
                  <a:cubicBezTo>
                    <a:pt x="11879" y="18400"/>
                    <a:pt x="9277" y="15200"/>
                    <a:pt x="6675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802955" y="4055934"/>
              <a:ext cx="137296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11606" y="0"/>
                  </a:moveTo>
                  <a:cubicBezTo>
                    <a:pt x="14507" y="1282"/>
                    <a:pt x="17409" y="2564"/>
                    <a:pt x="19182" y="4882"/>
                  </a:cubicBezTo>
                  <a:cubicBezTo>
                    <a:pt x="20955" y="7200"/>
                    <a:pt x="21600" y="10553"/>
                    <a:pt x="19988" y="13266"/>
                  </a:cubicBezTo>
                  <a:cubicBezTo>
                    <a:pt x="18376" y="15978"/>
                    <a:pt x="14507" y="18049"/>
                    <a:pt x="10800" y="19332"/>
                  </a:cubicBezTo>
                  <a:cubicBezTo>
                    <a:pt x="7093" y="20614"/>
                    <a:pt x="3546" y="211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3745555" y="4786184"/>
              <a:ext cx="571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0" y="16800"/>
                    <a:pt x="5920" y="12000"/>
                    <a:pt x="8640" y="9000"/>
                  </a:cubicBezTo>
                  <a:cubicBezTo>
                    <a:pt x="11360" y="6000"/>
                    <a:pt x="13840" y="4800"/>
                    <a:pt x="15960" y="3600"/>
                  </a:cubicBezTo>
                  <a:cubicBezTo>
                    <a:pt x="18080" y="2400"/>
                    <a:pt x="1984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3777305" y="4836984"/>
              <a:ext cx="698501" cy="4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7" fill="norm" stroke="1" extrusionOk="0">
                  <a:moveTo>
                    <a:pt x="0" y="19440"/>
                  </a:moveTo>
                  <a:cubicBezTo>
                    <a:pt x="2422" y="20520"/>
                    <a:pt x="4844" y="21600"/>
                    <a:pt x="7364" y="19440"/>
                  </a:cubicBezTo>
                  <a:cubicBezTo>
                    <a:pt x="9884" y="17280"/>
                    <a:pt x="12502" y="11880"/>
                    <a:pt x="14891" y="8100"/>
                  </a:cubicBezTo>
                  <a:cubicBezTo>
                    <a:pt x="17280" y="4320"/>
                    <a:pt x="1944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631255" y="5256207"/>
              <a:ext cx="164311" cy="388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0674" fill="norm" stroke="1" extrusionOk="0">
                  <a:moveTo>
                    <a:pt x="0" y="8769"/>
                  </a:moveTo>
                  <a:cubicBezTo>
                    <a:pt x="267" y="12481"/>
                    <a:pt x="533" y="16193"/>
                    <a:pt x="667" y="18443"/>
                  </a:cubicBezTo>
                  <a:cubicBezTo>
                    <a:pt x="800" y="20694"/>
                    <a:pt x="800" y="21481"/>
                    <a:pt x="800" y="19681"/>
                  </a:cubicBezTo>
                  <a:cubicBezTo>
                    <a:pt x="800" y="17881"/>
                    <a:pt x="800" y="13493"/>
                    <a:pt x="1733" y="10006"/>
                  </a:cubicBezTo>
                  <a:cubicBezTo>
                    <a:pt x="2667" y="6518"/>
                    <a:pt x="4533" y="3931"/>
                    <a:pt x="6133" y="2356"/>
                  </a:cubicBezTo>
                  <a:cubicBezTo>
                    <a:pt x="7733" y="781"/>
                    <a:pt x="9067" y="219"/>
                    <a:pt x="11067" y="50"/>
                  </a:cubicBezTo>
                  <a:cubicBezTo>
                    <a:pt x="13067" y="-119"/>
                    <a:pt x="15733" y="106"/>
                    <a:pt x="17867" y="1287"/>
                  </a:cubicBezTo>
                  <a:cubicBezTo>
                    <a:pt x="20000" y="2469"/>
                    <a:pt x="21600" y="4606"/>
                    <a:pt x="20133" y="6518"/>
                  </a:cubicBezTo>
                  <a:cubicBezTo>
                    <a:pt x="18667" y="8431"/>
                    <a:pt x="14133" y="10119"/>
                    <a:pt x="11200" y="11187"/>
                  </a:cubicBezTo>
                  <a:cubicBezTo>
                    <a:pt x="8267" y="12256"/>
                    <a:pt x="6933" y="12706"/>
                    <a:pt x="5600" y="13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3751905" y="5459284"/>
              <a:ext cx="152401" cy="19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6204"/>
                  </a:moveTo>
                  <a:cubicBezTo>
                    <a:pt x="900" y="5285"/>
                    <a:pt x="1800" y="4366"/>
                    <a:pt x="2850" y="4251"/>
                  </a:cubicBezTo>
                  <a:cubicBezTo>
                    <a:pt x="3900" y="4136"/>
                    <a:pt x="5100" y="4826"/>
                    <a:pt x="6900" y="7123"/>
                  </a:cubicBezTo>
                  <a:cubicBezTo>
                    <a:pt x="8700" y="9421"/>
                    <a:pt x="11100" y="13328"/>
                    <a:pt x="12300" y="15855"/>
                  </a:cubicBezTo>
                  <a:cubicBezTo>
                    <a:pt x="13500" y="18383"/>
                    <a:pt x="13500" y="19532"/>
                    <a:pt x="12750" y="20336"/>
                  </a:cubicBezTo>
                  <a:cubicBezTo>
                    <a:pt x="12000" y="21140"/>
                    <a:pt x="10500" y="21600"/>
                    <a:pt x="9300" y="21255"/>
                  </a:cubicBezTo>
                  <a:cubicBezTo>
                    <a:pt x="8100" y="20911"/>
                    <a:pt x="7200" y="19762"/>
                    <a:pt x="7200" y="17004"/>
                  </a:cubicBezTo>
                  <a:cubicBezTo>
                    <a:pt x="7200" y="14247"/>
                    <a:pt x="8100" y="9881"/>
                    <a:pt x="10650" y="6779"/>
                  </a:cubicBezTo>
                  <a:cubicBezTo>
                    <a:pt x="13200" y="3677"/>
                    <a:pt x="17400" y="1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972643" y="5311117"/>
              <a:ext cx="128513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600" fill="norm" stroke="1" extrusionOk="0">
                  <a:moveTo>
                    <a:pt x="20816" y="3027"/>
                  </a:moveTo>
                  <a:cubicBezTo>
                    <a:pt x="20816" y="2201"/>
                    <a:pt x="20816" y="1376"/>
                    <a:pt x="19959" y="825"/>
                  </a:cubicBezTo>
                  <a:cubicBezTo>
                    <a:pt x="19102" y="275"/>
                    <a:pt x="17387" y="0"/>
                    <a:pt x="15502" y="0"/>
                  </a:cubicBezTo>
                  <a:cubicBezTo>
                    <a:pt x="13616" y="0"/>
                    <a:pt x="11559" y="275"/>
                    <a:pt x="8645" y="2270"/>
                  </a:cubicBezTo>
                  <a:cubicBezTo>
                    <a:pt x="5730" y="4265"/>
                    <a:pt x="1959" y="7980"/>
                    <a:pt x="587" y="11350"/>
                  </a:cubicBezTo>
                  <a:cubicBezTo>
                    <a:pt x="-784" y="14721"/>
                    <a:pt x="245" y="17748"/>
                    <a:pt x="3673" y="19399"/>
                  </a:cubicBezTo>
                  <a:cubicBezTo>
                    <a:pt x="7102" y="21050"/>
                    <a:pt x="12930" y="21325"/>
                    <a:pt x="187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101155" y="5383084"/>
              <a:ext cx="1841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3967"/>
                    <a:pt x="9931" y="7935"/>
                    <a:pt x="13531" y="11535"/>
                  </a:cubicBezTo>
                  <a:cubicBezTo>
                    <a:pt x="17131" y="15135"/>
                    <a:pt x="19366" y="183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151420" y="5376734"/>
              <a:ext cx="13388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1348" y="0"/>
                  </a:moveTo>
                  <a:cubicBezTo>
                    <a:pt x="16960" y="3888"/>
                    <a:pt x="12573" y="7776"/>
                    <a:pt x="9198" y="10728"/>
                  </a:cubicBezTo>
                  <a:cubicBezTo>
                    <a:pt x="5823" y="13680"/>
                    <a:pt x="3460" y="15696"/>
                    <a:pt x="1942" y="17136"/>
                  </a:cubicBezTo>
                  <a:cubicBezTo>
                    <a:pt x="423" y="18576"/>
                    <a:pt x="-252" y="19440"/>
                    <a:pt x="85" y="20088"/>
                  </a:cubicBezTo>
                  <a:cubicBezTo>
                    <a:pt x="423" y="20736"/>
                    <a:pt x="1773" y="21168"/>
                    <a:pt x="3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367855" y="5515211"/>
              <a:ext cx="1524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500" y="11040"/>
                    <a:pt x="9000" y="1783"/>
                    <a:pt x="12600" y="240"/>
                  </a:cubicBezTo>
                  <a:cubicBezTo>
                    <a:pt x="16200" y="-1303"/>
                    <a:pt x="189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4399605" y="5618034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602805" y="5455797"/>
              <a:ext cx="234951" cy="18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1128"/>
                  </a:moveTo>
                  <a:cubicBezTo>
                    <a:pt x="778" y="400"/>
                    <a:pt x="1557" y="-328"/>
                    <a:pt x="2822" y="157"/>
                  </a:cubicBezTo>
                  <a:cubicBezTo>
                    <a:pt x="4086" y="643"/>
                    <a:pt x="5838" y="2342"/>
                    <a:pt x="7005" y="4647"/>
                  </a:cubicBezTo>
                  <a:cubicBezTo>
                    <a:pt x="8173" y="6953"/>
                    <a:pt x="8757" y="9865"/>
                    <a:pt x="8465" y="12414"/>
                  </a:cubicBezTo>
                  <a:cubicBezTo>
                    <a:pt x="8173" y="14962"/>
                    <a:pt x="7005" y="17146"/>
                    <a:pt x="5741" y="18724"/>
                  </a:cubicBezTo>
                  <a:cubicBezTo>
                    <a:pt x="4476" y="20301"/>
                    <a:pt x="3114" y="21272"/>
                    <a:pt x="2335" y="21151"/>
                  </a:cubicBezTo>
                  <a:cubicBezTo>
                    <a:pt x="1557" y="21029"/>
                    <a:pt x="1362" y="19816"/>
                    <a:pt x="2335" y="17025"/>
                  </a:cubicBezTo>
                  <a:cubicBezTo>
                    <a:pt x="3308" y="14234"/>
                    <a:pt x="5449" y="9865"/>
                    <a:pt x="6908" y="7196"/>
                  </a:cubicBezTo>
                  <a:cubicBezTo>
                    <a:pt x="8368" y="4526"/>
                    <a:pt x="9146" y="3555"/>
                    <a:pt x="10022" y="2706"/>
                  </a:cubicBezTo>
                  <a:cubicBezTo>
                    <a:pt x="10897" y="1856"/>
                    <a:pt x="11870" y="1128"/>
                    <a:pt x="12551" y="1371"/>
                  </a:cubicBezTo>
                  <a:cubicBezTo>
                    <a:pt x="13232" y="1614"/>
                    <a:pt x="13622" y="2827"/>
                    <a:pt x="13524" y="4647"/>
                  </a:cubicBezTo>
                  <a:cubicBezTo>
                    <a:pt x="13427" y="6468"/>
                    <a:pt x="12843" y="8894"/>
                    <a:pt x="12357" y="10715"/>
                  </a:cubicBezTo>
                  <a:cubicBezTo>
                    <a:pt x="11870" y="12535"/>
                    <a:pt x="11481" y="13748"/>
                    <a:pt x="11384" y="14962"/>
                  </a:cubicBezTo>
                  <a:cubicBezTo>
                    <a:pt x="11286" y="16175"/>
                    <a:pt x="11481" y="17389"/>
                    <a:pt x="12065" y="17996"/>
                  </a:cubicBezTo>
                  <a:cubicBezTo>
                    <a:pt x="12649" y="18602"/>
                    <a:pt x="13622" y="18602"/>
                    <a:pt x="15276" y="16539"/>
                  </a:cubicBezTo>
                  <a:cubicBezTo>
                    <a:pt x="16930" y="14476"/>
                    <a:pt x="19265" y="10351"/>
                    <a:pt x="21600" y="6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882205" y="5311117"/>
              <a:ext cx="83104" cy="38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4741" y="1193"/>
                  </a:moveTo>
                  <a:cubicBezTo>
                    <a:pt x="3688" y="597"/>
                    <a:pt x="2634" y="0"/>
                    <a:pt x="2107" y="0"/>
                  </a:cubicBezTo>
                  <a:cubicBezTo>
                    <a:pt x="1580" y="0"/>
                    <a:pt x="1580" y="597"/>
                    <a:pt x="4741" y="2148"/>
                  </a:cubicBezTo>
                  <a:cubicBezTo>
                    <a:pt x="7902" y="3699"/>
                    <a:pt x="14224" y="6206"/>
                    <a:pt x="17649" y="8891"/>
                  </a:cubicBezTo>
                  <a:cubicBezTo>
                    <a:pt x="21073" y="11576"/>
                    <a:pt x="21600" y="14440"/>
                    <a:pt x="19229" y="16588"/>
                  </a:cubicBezTo>
                  <a:cubicBezTo>
                    <a:pt x="16859" y="18736"/>
                    <a:pt x="11590" y="20168"/>
                    <a:pt x="7902" y="20884"/>
                  </a:cubicBezTo>
                  <a:cubicBezTo>
                    <a:pt x="4215" y="21600"/>
                    <a:pt x="2107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5187005" y="4805234"/>
              <a:ext cx="641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5" y="15709"/>
                    <a:pt x="3850" y="9818"/>
                    <a:pt x="6095" y="5891"/>
                  </a:cubicBezTo>
                  <a:cubicBezTo>
                    <a:pt x="8341" y="1964"/>
                    <a:pt x="10907" y="0"/>
                    <a:pt x="13545" y="0"/>
                  </a:cubicBezTo>
                  <a:cubicBezTo>
                    <a:pt x="16182" y="0"/>
                    <a:pt x="18891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5370882" y="4834540"/>
              <a:ext cx="324124" cy="4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687" fill="norm" stroke="1" extrusionOk="0">
                  <a:moveTo>
                    <a:pt x="1281" y="20687"/>
                  </a:moveTo>
                  <a:cubicBezTo>
                    <a:pt x="579" y="19607"/>
                    <a:pt x="-122" y="18527"/>
                    <a:pt x="18" y="17447"/>
                  </a:cubicBezTo>
                  <a:cubicBezTo>
                    <a:pt x="159" y="16367"/>
                    <a:pt x="1140" y="15287"/>
                    <a:pt x="3735" y="12047"/>
                  </a:cubicBezTo>
                  <a:cubicBezTo>
                    <a:pt x="6330" y="8807"/>
                    <a:pt x="10538" y="3407"/>
                    <a:pt x="13764" y="1247"/>
                  </a:cubicBezTo>
                  <a:cubicBezTo>
                    <a:pt x="16990" y="-913"/>
                    <a:pt x="19234" y="167"/>
                    <a:pt x="21478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440460" y="5216412"/>
              <a:ext cx="171047" cy="432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0904" fill="norm" stroke="1" extrusionOk="0">
                  <a:moveTo>
                    <a:pt x="4809" y="6525"/>
                  </a:moveTo>
                  <a:cubicBezTo>
                    <a:pt x="3492" y="10210"/>
                    <a:pt x="2175" y="13896"/>
                    <a:pt x="1253" y="16711"/>
                  </a:cubicBezTo>
                  <a:cubicBezTo>
                    <a:pt x="331" y="19526"/>
                    <a:pt x="-196" y="21471"/>
                    <a:pt x="67" y="20754"/>
                  </a:cubicBezTo>
                  <a:cubicBezTo>
                    <a:pt x="331" y="20038"/>
                    <a:pt x="1384" y="16660"/>
                    <a:pt x="2833" y="13435"/>
                  </a:cubicBezTo>
                  <a:cubicBezTo>
                    <a:pt x="4282" y="10210"/>
                    <a:pt x="6126" y="7139"/>
                    <a:pt x="7970" y="4938"/>
                  </a:cubicBezTo>
                  <a:cubicBezTo>
                    <a:pt x="9814" y="2737"/>
                    <a:pt x="11658" y="1407"/>
                    <a:pt x="13502" y="690"/>
                  </a:cubicBezTo>
                  <a:cubicBezTo>
                    <a:pt x="15345" y="-27"/>
                    <a:pt x="17189" y="-129"/>
                    <a:pt x="18638" y="127"/>
                  </a:cubicBezTo>
                  <a:cubicBezTo>
                    <a:pt x="20087" y="383"/>
                    <a:pt x="21141" y="997"/>
                    <a:pt x="21272" y="2174"/>
                  </a:cubicBezTo>
                  <a:cubicBezTo>
                    <a:pt x="21404" y="3352"/>
                    <a:pt x="20614" y="5092"/>
                    <a:pt x="17716" y="6627"/>
                  </a:cubicBezTo>
                  <a:cubicBezTo>
                    <a:pt x="14819" y="8163"/>
                    <a:pt x="9814" y="9494"/>
                    <a:pt x="4809" y="1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561655" y="5389434"/>
              <a:ext cx="165101" cy="240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842"/>
                  </a:moveTo>
                  <a:cubicBezTo>
                    <a:pt x="3046" y="4358"/>
                    <a:pt x="6092" y="5874"/>
                    <a:pt x="8308" y="8242"/>
                  </a:cubicBezTo>
                  <a:cubicBezTo>
                    <a:pt x="10523" y="10611"/>
                    <a:pt x="11908" y="13832"/>
                    <a:pt x="12462" y="16011"/>
                  </a:cubicBezTo>
                  <a:cubicBezTo>
                    <a:pt x="13015" y="18189"/>
                    <a:pt x="12738" y="19326"/>
                    <a:pt x="12046" y="20179"/>
                  </a:cubicBezTo>
                  <a:cubicBezTo>
                    <a:pt x="11354" y="21032"/>
                    <a:pt x="10246" y="21600"/>
                    <a:pt x="9138" y="21505"/>
                  </a:cubicBezTo>
                  <a:cubicBezTo>
                    <a:pt x="8031" y="21411"/>
                    <a:pt x="6923" y="20653"/>
                    <a:pt x="7062" y="17905"/>
                  </a:cubicBezTo>
                  <a:cubicBezTo>
                    <a:pt x="7200" y="15158"/>
                    <a:pt x="8585" y="10421"/>
                    <a:pt x="11215" y="7105"/>
                  </a:cubicBezTo>
                  <a:cubicBezTo>
                    <a:pt x="13846" y="3789"/>
                    <a:pt x="17723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761202" y="5287834"/>
              <a:ext cx="17510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21272" y="0"/>
                  </a:moveTo>
                  <a:cubicBezTo>
                    <a:pt x="15872" y="313"/>
                    <a:pt x="10472" y="626"/>
                    <a:pt x="6615" y="2270"/>
                  </a:cubicBezTo>
                  <a:cubicBezTo>
                    <a:pt x="2758" y="3913"/>
                    <a:pt x="443" y="6887"/>
                    <a:pt x="58" y="10096"/>
                  </a:cubicBezTo>
                  <a:cubicBezTo>
                    <a:pt x="-328" y="13304"/>
                    <a:pt x="1215" y="16748"/>
                    <a:pt x="4558" y="18704"/>
                  </a:cubicBezTo>
                  <a:cubicBezTo>
                    <a:pt x="7901" y="20661"/>
                    <a:pt x="13043" y="21130"/>
                    <a:pt x="181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044255" y="5243384"/>
              <a:ext cx="1270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2555"/>
                    <a:pt x="5040" y="5110"/>
                    <a:pt x="8640" y="8710"/>
                  </a:cubicBezTo>
                  <a:cubicBezTo>
                    <a:pt x="12240" y="12310"/>
                    <a:pt x="16920" y="16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133155" y="5306884"/>
              <a:ext cx="1397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047"/>
                    <a:pt x="15055" y="2095"/>
                    <a:pt x="11455" y="4713"/>
                  </a:cubicBezTo>
                  <a:cubicBezTo>
                    <a:pt x="7855" y="7331"/>
                    <a:pt x="3927" y="11520"/>
                    <a:pt x="1964" y="14596"/>
                  </a:cubicBezTo>
                  <a:cubicBezTo>
                    <a:pt x="0" y="17673"/>
                    <a:pt x="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6387155" y="5465634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4400"/>
                    <a:pt x="3600" y="7200"/>
                    <a:pt x="7200" y="3600"/>
                  </a:cubicBezTo>
                  <a:cubicBezTo>
                    <a:pt x="10800" y="0"/>
                    <a:pt x="16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6368105" y="5560884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6549937" y="5408484"/>
              <a:ext cx="170346" cy="413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553" fill="norm" stroke="1" extrusionOk="0">
                  <a:moveTo>
                    <a:pt x="16680" y="0"/>
                  </a:moveTo>
                  <a:cubicBezTo>
                    <a:pt x="15899" y="1212"/>
                    <a:pt x="15118" y="2424"/>
                    <a:pt x="15509" y="4408"/>
                  </a:cubicBezTo>
                  <a:cubicBezTo>
                    <a:pt x="15899" y="6392"/>
                    <a:pt x="17461" y="9147"/>
                    <a:pt x="18632" y="11737"/>
                  </a:cubicBezTo>
                  <a:cubicBezTo>
                    <a:pt x="19803" y="14327"/>
                    <a:pt x="20584" y="16751"/>
                    <a:pt x="20844" y="18239"/>
                  </a:cubicBezTo>
                  <a:cubicBezTo>
                    <a:pt x="21104" y="19727"/>
                    <a:pt x="20844" y="20278"/>
                    <a:pt x="20193" y="20718"/>
                  </a:cubicBezTo>
                  <a:cubicBezTo>
                    <a:pt x="19543" y="21159"/>
                    <a:pt x="18502" y="21490"/>
                    <a:pt x="16550" y="21545"/>
                  </a:cubicBezTo>
                  <a:cubicBezTo>
                    <a:pt x="14598" y="21600"/>
                    <a:pt x="11735" y="21380"/>
                    <a:pt x="8743" y="20773"/>
                  </a:cubicBezTo>
                  <a:cubicBezTo>
                    <a:pt x="5750" y="20167"/>
                    <a:pt x="2627" y="19176"/>
                    <a:pt x="1065" y="18349"/>
                  </a:cubicBezTo>
                  <a:cubicBezTo>
                    <a:pt x="-496" y="17522"/>
                    <a:pt x="-496" y="16861"/>
                    <a:pt x="2106" y="15980"/>
                  </a:cubicBezTo>
                  <a:cubicBezTo>
                    <a:pt x="4709" y="15098"/>
                    <a:pt x="9914" y="13996"/>
                    <a:pt x="15118" y="12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6544566" y="5427534"/>
              <a:ext cx="11564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0"/>
                  </a:moveTo>
                  <a:cubicBezTo>
                    <a:pt x="-141" y="4255"/>
                    <a:pt x="-527" y="8509"/>
                    <a:pt x="2944" y="12109"/>
                  </a:cubicBezTo>
                  <a:cubicBezTo>
                    <a:pt x="6416" y="15709"/>
                    <a:pt x="13744" y="18655"/>
                    <a:pt x="21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6818955" y="5300534"/>
              <a:ext cx="10991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9600" y="0"/>
                  </a:moveTo>
                  <a:cubicBezTo>
                    <a:pt x="11600" y="0"/>
                    <a:pt x="13600" y="0"/>
                    <a:pt x="15200" y="434"/>
                  </a:cubicBezTo>
                  <a:cubicBezTo>
                    <a:pt x="16800" y="869"/>
                    <a:pt x="18000" y="1738"/>
                    <a:pt x="19200" y="3972"/>
                  </a:cubicBezTo>
                  <a:cubicBezTo>
                    <a:pt x="20400" y="6207"/>
                    <a:pt x="21600" y="9807"/>
                    <a:pt x="20000" y="12786"/>
                  </a:cubicBezTo>
                  <a:cubicBezTo>
                    <a:pt x="18400" y="15766"/>
                    <a:pt x="14000" y="18124"/>
                    <a:pt x="10200" y="19490"/>
                  </a:cubicBezTo>
                  <a:cubicBezTo>
                    <a:pt x="6400" y="20855"/>
                    <a:pt x="3200" y="212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046805" y="4862384"/>
              <a:ext cx="1066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9" y="20700"/>
                    <a:pt x="3257" y="19800"/>
                    <a:pt x="4821" y="18000"/>
                  </a:cubicBezTo>
                  <a:cubicBezTo>
                    <a:pt x="6386" y="16200"/>
                    <a:pt x="7886" y="13500"/>
                    <a:pt x="9514" y="11700"/>
                  </a:cubicBezTo>
                  <a:cubicBezTo>
                    <a:pt x="11143" y="9900"/>
                    <a:pt x="12900" y="9000"/>
                    <a:pt x="14636" y="8550"/>
                  </a:cubicBezTo>
                  <a:cubicBezTo>
                    <a:pt x="16371" y="8100"/>
                    <a:pt x="18086" y="8100"/>
                    <a:pt x="19243" y="6750"/>
                  </a:cubicBezTo>
                  <a:cubicBezTo>
                    <a:pt x="20400" y="5400"/>
                    <a:pt x="210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218255" y="4989384"/>
              <a:ext cx="984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2" y="19482"/>
                    <a:pt x="3345" y="17365"/>
                    <a:pt x="5017" y="15247"/>
                  </a:cubicBezTo>
                  <a:cubicBezTo>
                    <a:pt x="6689" y="13129"/>
                    <a:pt x="8361" y="11012"/>
                    <a:pt x="10034" y="9318"/>
                  </a:cubicBezTo>
                  <a:cubicBezTo>
                    <a:pt x="11706" y="7624"/>
                    <a:pt x="13378" y="6353"/>
                    <a:pt x="15306" y="4871"/>
                  </a:cubicBezTo>
                  <a:cubicBezTo>
                    <a:pt x="17234" y="3388"/>
                    <a:pt x="19417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0" y="5379093"/>
              <a:ext cx="173827" cy="621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24" fill="norm" stroke="1" extrusionOk="0">
                  <a:moveTo>
                    <a:pt x="2199" y="8238"/>
                  </a:moveTo>
                  <a:cubicBezTo>
                    <a:pt x="1171" y="8457"/>
                    <a:pt x="142" y="8676"/>
                    <a:pt x="14" y="9296"/>
                  </a:cubicBezTo>
                  <a:cubicBezTo>
                    <a:pt x="-115" y="9916"/>
                    <a:pt x="656" y="10938"/>
                    <a:pt x="2328" y="12653"/>
                  </a:cubicBezTo>
                  <a:cubicBezTo>
                    <a:pt x="3999" y="14368"/>
                    <a:pt x="6571" y="16776"/>
                    <a:pt x="7985" y="18199"/>
                  </a:cubicBezTo>
                  <a:cubicBezTo>
                    <a:pt x="9399" y="19622"/>
                    <a:pt x="9656" y="20060"/>
                    <a:pt x="9785" y="20534"/>
                  </a:cubicBezTo>
                  <a:cubicBezTo>
                    <a:pt x="9914" y="21008"/>
                    <a:pt x="9914" y="21519"/>
                    <a:pt x="9785" y="21410"/>
                  </a:cubicBezTo>
                  <a:cubicBezTo>
                    <a:pt x="9656" y="21300"/>
                    <a:pt x="9399" y="20570"/>
                    <a:pt x="8756" y="19001"/>
                  </a:cubicBezTo>
                  <a:cubicBezTo>
                    <a:pt x="8114" y="17433"/>
                    <a:pt x="7085" y="15024"/>
                    <a:pt x="6314" y="12543"/>
                  </a:cubicBezTo>
                  <a:cubicBezTo>
                    <a:pt x="5542" y="10062"/>
                    <a:pt x="5028" y="7508"/>
                    <a:pt x="5285" y="5684"/>
                  </a:cubicBezTo>
                  <a:cubicBezTo>
                    <a:pt x="5542" y="3860"/>
                    <a:pt x="6571" y="2765"/>
                    <a:pt x="7856" y="1926"/>
                  </a:cubicBezTo>
                  <a:cubicBezTo>
                    <a:pt x="9142" y="1087"/>
                    <a:pt x="10685" y="503"/>
                    <a:pt x="12099" y="211"/>
                  </a:cubicBezTo>
                  <a:cubicBezTo>
                    <a:pt x="13514" y="-81"/>
                    <a:pt x="14799" y="-81"/>
                    <a:pt x="16342" y="284"/>
                  </a:cubicBezTo>
                  <a:cubicBezTo>
                    <a:pt x="17885" y="649"/>
                    <a:pt x="19685" y="1378"/>
                    <a:pt x="20585" y="2655"/>
                  </a:cubicBezTo>
                  <a:cubicBezTo>
                    <a:pt x="21485" y="3933"/>
                    <a:pt x="21485" y="5757"/>
                    <a:pt x="18656" y="7472"/>
                  </a:cubicBezTo>
                  <a:cubicBezTo>
                    <a:pt x="15828" y="9187"/>
                    <a:pt x="10171" y="10792"/>
                    <a:pt x="4514" y="12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38755" y="5662484"/>
              <a:ext cx="146051" cy="26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3516"/>
                  </a:moveTo>
                  <a:cubicBezTo>
                    <a:pt x="1252" y="3014"/>
                    <a:pt x="2504" y="2512"/>
                    <a:pt x="4070" y="2847"/>
                  </a:cubicBezTo>
                  <a:cubicBezTo>
                    <a:pt x="5635" y="3181"/>
                    <a:pt x="7513" y="4353"/>
                    <a:pt x="10017" y="7033"/>
                  </a:cubicBezTo>
                  <a:cubicBezTo>
                    <a:pt x="12522" y="9712"/>
                    <a:pt x="15652" y="13898"/>
                    <a:pt x="16904" y="16660"/>
                  </a:cubicBezTo>
                  <a:cubicBezTo>
                    <a:pt x="18157" y="19423"/>
                    <a:pt x="17530" y="20763"/>
                    <a:pt x="16591" y="21181"/>
                  </a:cubicBezTo>
                  <a:cubicBezTo>
                    <a:pt x="15652" y="21600"/>
                    <a:pt x="14400" y="21098"/>
                    <a:pt x="13461" y="18921"/>
                  </a:cubicBezTo>
                  <a:cubicBezTo>
                    <a:pt x="12522" y="16744"/>
                    <a:pt x="11896" y="12893"/>
                    <a:pt x="13304" y="9460"/>
                  </a:cubicBezTo>
                  <a:cubicBezTo>
                    <a:pt x="14713" y="6028"/>
                    <a:pt x="18157" y="30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301419" y="5499561"/>
              <a:ext cx="148487" cy="35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70" fill="norm" stroke="1" extrusionOk="0">
                  <a:moveTo>
                    <a:pt x="21342" y="1765"/>
                  </a:moveTo>
                  <a:cubicBezTo>
                    <a:pt x="20734" y="1133"/>
                    <a:pt x="20125" y="502"/>
                    <a:pt x="18908" y="186"/>
                  </a:cubicBezTo>
                  <a:cubicBezTo>
                    <a:pt x="17691" y="-130"/>
                    <a:pt x="15866" y="-130"/>
                    <a:pt x="12976" y="881"/>
                  </a:cubicBezTo>
                  <a:cubicBezTo>
                    <a:pt x="10086" y="1891"/>
                    <a:pt x="6131" y="3912"/>
                    <a:pt x="3545" y="6691"/>
                  </a:cubicBezTo>
                  <a:cubicBezTo>
                    <a:pt x="959" y="9470"/>
                    <a:pt x="-258" y="13007"/>
                    <a:pt x="46" y="15596"/>
                  </a:cubicBezTo>
                  <a:cubicBezTo>
                    <a:pt x="350" y="18186"/>
                    <a:pt x="2176" y="19828"/>
                    <a:pt x="4762" y="20649"/>
                  </a:cubicBezTo>
                  <a:cubicBezTo>
                    <a:pt x="7348" y="21470"/>
                    <a:pt x="10694" y="21470"/>
                    <a:pt x="14041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26105" y="5598984"/>
              <a:ext cx="190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720"/>
                    <a:pt x="5760" y="5440"/>
                    <a:pt x="8880" y="8800"/>
                  </a:cubicBezTo>
                  <a:cubicBezTo>
                    <a:pt x="12000" y="12160"/>
                    <a:pt x="15360" y="16160"/>
                    <a:pt x="17520" y="18400"/>
                  </a:cubicBezTo>
                  <a:cubicBezTo>
                    <a:pt x="19680" y="20640"/>
                    <a:pt x="2064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64205" y="5567234"/>
              <a:ext cx="1206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900"/>
                    <a:pt x="15537" y="1800"/>
                    <a:pt x="12695" y="3986"/>
                  </a:cubicBezTo>
                  <a:cubicBezTo>
                    <a:pt x="9853" y="6171"/>
                    <a:pt x="7200" y="9643"/>
                    <a:pt x="5116" y="12793"/>
                  </a:cubicBezTo>
                  <a:cubicBezTo>
                    <a:pt x="3032" y="15943"/>
                    <a:pt x="1516" y="18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729305" y="568153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767405" y="5776784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970605" y="5618034"/>
              <a:ext cx="241301" cy="22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0"/>
                  </a:moveTo>
                  <a:cubicBezTo>
                    <a:pt x="2084" y="815"/>
                    <a:pt x="4168" y="1630"/>
                    <a:pt x="5779" y="3770"/>
                  </a:cubicBezTo>
                  <a:cubicBezTo>
                    <a:pt x="7389" y="5909"/>
                    <a:pt x="8526" y="9374"/>
                    <a:pt x="8242" y="12430"/>
                  </a:cubicBezTo>
                  <a:cubicBezTo>
                    <a:pt x="7958" y="15487"/>
                    <a:pt x="6253" y="18136"/>
                    <a:pt x="4832" y="19664"/>
                  </a:cubicBezTo>
                  <a:cubicBezTo>
                    <a:pt x="3411" y="21192"/>
                    <a:pt x="2274" y="21600"/>
                    <a:pt x="1800" y="21294"/>
                  </a:cubicBezTo>
                  <a:cubicBezTo>
                    <a:pt x="1326" y="20989"/>
                    <a:pt x="1516" y="19970"/>
                    <a:pt x="3126" y="17015"/>
                  </a:cubicBezTo>
                  <a:cubicBezTo>
                    <a:pt x="4737" y="14060"/>
                    <a:pt x="7768" y="9170"/>
                    <a:pt x="9663" y="6317"/>
                  </a:cubicBezTo>
                  <a:cubicBezTo>
                    <a:pt x="11558" y="3464"/>
                    <a:pt x="12316" y="2649"/>
                    <a:pt x="13074" y="1834"/>
                  </a:cubicBezTo>
                  <a:cubicBezTo>
                    <a:pt x="13832" y="1019"/>
                    <a:pt x="14589" y="204"/>
                    <a:pt x="14305" y="713"/>
                  </a:cubicBezTo>
                  <a:cubicBezTo>
                    <a:pt x="14021" y="1223"/>
                    <a:pt x="12695" y="3057"/>
                    <a:pt x="11747" y="5196"/>
                  </a:cubicBezTo>
                  <a:cubicBezTo>
                    <a:pt x="10800" y="7336"/>
                    <a:pt x="10232" y="9781"/>
                    <a:pt x="10895" y="11921"/>
                  </a:cubicBezTo>
                  <a:cubicBezTo>
                    <a:pt x="11558" y="14060"/>
                    <a:pt x="13453" y="15894"/>
                    <a:pt x="15442" y="16913"/>
                  </a:cubicBezTo>
                  <a:cubicBezTo>
                    <a:pt x="17432" y="17932"/>
                    <a:pt x="19516" y="18136"/>
                    <a:pt x="21600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577211" y="5463350"/>
              <a:ext cx="222868" cy="46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63" fill="norm" stroke="1" extrusionOk="0">
                  <a:moveTo>
                    <a:pt x="286" y="8687"/>
                  </a:moveTo>
                  <a:cubicBezTo>
                    <a:pt x="84" y="10068"/>
                    <a:pt x="-118" y="11449"/>
                    <a:pt x="84" y="13372"/>
                  </a:cubicBezTo>
                  <a:cubicBezTo>
                    <a:pt x="286" y="15295"/>
                    <a:pt x="891" y="17761"/>
                    <a:pt x="1093" y="19290"/>
                  </a:cubicBezTo>
                  <a:cubicBezTo>
                    <a:pt x="1295" y="20819"/>
                    <a:pt x="1093" y="21410"/>
                    <a:pt x="891" y="21460"/>
                  </a:cubicBezTo>
                  <a:cubicBezTo>
                    <a:pt x="689" y="21509"/>
                    <a:pt x="488" y="21016"/>
                    <a:pt x="488" y="18846"/>
                  </a:cubicBezTo>
                  <a:cubicBezTo>
                    <a:pt x="488" y="16676"/>
                    <a:pt x="689" y="12830"/>
                    <a:pt x="1598" y="9575"/>
                  </a:cubicBezTo>
                  <a:cubicBezTo>
                    <a:pt x="2506" y="6320"/>
                    <a:pt x="4121" y="3657"/>
                    <a:pt x="5232" y="2128"/>
                  </a:cubicBezTo>
                  <a:cubicBezTo>
                    <a:pt x="6342" y="599"/>
                    <a:pt x="6947" y="205"/>
                    <a:pt x="8260" y="57"/>
                  </a:cubicBezTo>
                  <a:cubicBezTo>
                    <a:pt x="9572" y="-91"/>
                    <a:pt x="11590" y="8"/>
                    <a:pt x="13710" y="846"/>
                  </a:cubicBezTo>
                  <a:cubicBezTo>
                    <a:pt x="15830" y="1684"/>
                    <a:pt x="18050" y="3262"/>
                    <a:pt x="19463" y="5235"/>
                  </a:cubicBezTo>
                  <a:cubicBezTo>
                    <a:pt x="20876" y="7208"/>
                    <a:pt x="21482" y="9575"/>
                    <a:pt x="21179" y="11449"/>
                  </a:cubicBezTo>
                  <a:cubicBezTo>
                    <a:pt x="20876" y="13323"/>
                    <a:pt x="19665" y="14704"/>
                    <a:pt x="18454" y="16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081855" y="5433884"/>
              <a:ext cx="1968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84" y="4731"/>
                    <a:pt x="6968" y="9463"/>
                    <a:pt x="10103" y="13063"/>
                  </a:cubicBezTo>
                  <a:cubicBezTo>
                    <a:pt x="13239" y="16663"/>
                    <a:pt x="16026" y="19131"/>
                    <a:pt x="17884" y="20366"/>
                  </a:cubicBezTo>
                  <a:cubicBezTo>
                    <a:pt x="19742" y="21600"/>
                    <a:pt x="2067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2238609" y="5478334"/>
              <a:ext cx="11629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0"/>
                  </a:moveTo>
                  <a:cubicBezTo>
                    <a:pt x="16949" y="1855"/>
                    <a:pt x="12706" y="3709"/>
                    <a:pt x="9042" y="6545"/>
                  </a:cubicBezTo>
                  <a:cubicBezTo>
                    <a:pt x="5378" y="9382"/>
                    <a:pt x="2292" y="13200"/>
                    <a:pt x="942" y="15873"/>
                  </a:cubicBezTo>
                  <a:cubicBezTo>
                    <a:pt x="-408" y="18545"/>
                    <a:pt x="-22" y="20073"/>
                    <a:pt x="3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2469205" y="5611684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2481905" y="5694234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2748605" y="5558767"/>
              <a:ext cx="131639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0" y="128"/>
                  </a:moveTo>
                  <a:cubicBezTo>
                    <a:pt x="0" y="767"/>
                    <a:pt x="0" y="1406"/>
                    <a:pt x="171" y="2109"/>
                  </a:cubicBezTo>
                  <a:cubicBezTo>
                    <a:pt x="343" y="2812"/>
                    <a:pt x="686" y="3579"/>
                    <a:pt x="1714" y="4026"/>
                  </a:cubicBezTo>
                  <a:cubicBezTo>
                    <a:pt x="2743" y="4473"/>
                    <a:pt x="4457" y="4601"/>
                    <a:pt x="6343" y="4090"/>
                  </a:cubicBezTo>
                  <a:cubicBezTo>
                    <a:pt x="8229" y="3579"/>
                    <a:pt x="10286" y="2428"/>
                    <a:pt x="11314" y="1534"/>
                  </a:cubicBezTo>
                  <a:cubicBezTo>
                    <a:pt x="12343" y="639"/>
                    <a:pt x="12343" y="0"/>
                    <a:pt x="12343" y="0"/>
                  </a:cubicBezTo>
                  <a:cubicBezTo>
                    <a:pt x="12343" y="0"/>
                    <a:pt x="12343" y="639"/>
                    <a:pt x="13543" y="2748"/>
                  </a:cubicBezTo>
                  <a:cubicBezTo>
                    <a:pt x="14743" y="4857"/>
                    <a:pt x="17143" y="8436"/>
                    <a:pt x="18857" y="11247"/>
                  </a:cubicBezTo>
                  <a:cubicBezTo>
                    <a:pt x="20571" y="14059"/>
                    <a:pt x="21600" y="16104"/>
                    <a:pt x="21257" y="17702"/>
                  </a:cubicBezTo>
                  <a:cubicBezTo>
                    <a:pt x="20914" y="19299"/>
                    <a:pt x="19200" y="20450"/>
                    <a:pt x="16286" y="21025"/>
                  </a:cubicBezTo>
                  <a:cubicBezTo>
                    <a:pt x="13371" y="21600"/>
                    <a:pt x="9257" y="21600"/>
                    <a:pt x="51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913705" y="5294184"/>
              <a:ext cx="105755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600" fill="norm" stroke="1" extrusionOk="0">
                  <a:moveTo>
                    <a:pt x="1246" y="0"/>
                  </a:moveTo>
                  <a:cubicBezTo>
                    <a:pt x="5815" y="1662"/>
                    <a:pt x="10385" y="3323"/>
                    <a:pt x="14331" y="5677"/>
                  </a:cubicBezTo>
                  <a:cubicBezTo>
                    <a:pt x="18277" y="8031"/>
                    <a:pt x="21600" y="11077"/>
                    <a:pt x="20562" y="13662"/>
                  </a:cubicBezTo>
                  <a:cubicBezTo>
                    <a:pt x="19523" y="16246"/>
                    <a:pt x="14123" y="18369"/>
                    <a:pt x="9969" y="19615"/>
                  </a:cubicBezTo>
                  <a:cubicBezTo>
                    <a:pt x="5815" y="20862"/>
                    <a:pt x="2908" y="21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3174055" y="5535484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0800"/>
                    <a:pt x="8337" y="0"/>
                    <a:pt x="11937" y="0"/>
                  </a:cubicBezTo>
                  <a:cubicBezTo>
                    <a:pt x="15537" y="0"/>
                    <a:pt x="1856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3160223" y="5649784"/>
              <a:ext cx="128133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879" fill="norm" stroke="1" extrusionOk="0">
                  <a:moveTo>
                    <a:pt x="3376" y="17673"/>
                  </a:moveTo>
                  <a:cubicBezTo>
                    <a:pt x="1605" y="19636"/>
                    <a:pt x="-165" y="21600"/>
                    <a:pt x="12" y="20618"/>
                  </a:cubicBezTo>
                  <a:cubicBezTo>
                    <a:pt x="189" y="19636"/>
                    <a:pt x="2314" y="15709"/>
                    <a:pt x="6209" y="11782"/>
                  </a:cubicBezTo>
                  <a:cubicBezTo>
                    <a:pt x="10104" y="7855"/>
                    <a:pt x="15769" y="3927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359875" y="6335584"/>
              <a:ext cx="7221081" cy="27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37" fill="norm" stroke="1" extrusionOk="0">
                  <a:moveTo>
                    <a:pt x="269" y="16200"/>
                  </a:moveTo>
                  <a:cubicBezTo>
                    <a:pt x="206" y="16706"/>
                    <a:pt x="143" y="17212"/>
                    <a:pt x="92" y="17972"/>
                  </a:cubicBezTo>
                  <a:cubicBezTo>
                    <a:pt x="41" y="18731"/>
                    <a:pt x="3" y="19744"/>
                    <a:pt x="0" y="20419"/>
                  </a:cubicBezTo>
                  <a:cubicBezTo>
                    <a:pt x="-3" y="21094"/>
                    <a:pt x="29" y="21431"/>
                    <a:pt x="143" y="21516"/>
                  </a:cubicBezTo>
                  <a:cubicBezTo>
                    <a:pt x="257" y="21600"/>
                    <a:pt x="453" y="21431"/>
                    <a:pt x="662" y="21094"/>
                  </a:cubicBezTo>
                  <a:cubicBezTo>
                    <a:pt x="871" y="20756"/>
                    <a:pt x="1092" y="20250"/>
                    <a:pt x="1317" y="19744"/>
                  </a:cubicBezTo>
                  <a:cubicBezTo>
                    <a:pt x="1542" y="19237"/>
                    <a:pt x="1770" y="18731"/>
                    <a:pt x="1972" y="18309"/>
                  </a:cubicBezTo>
                  <a:cubicBezTo>
                    <a:pt x="2175" y="17887"/>
                    <a:pt x="2352" y="17550"/>
                    <a:pt x="2558" y="17044"/>
                  </a:cubicBezTo>
                  <a:cubicBezTo>
                    <a:pt x="2763" y="16538"/>
                    <a:pt x="2998" y="15862"/>
                    <a:pt x="3235" y="15187"/>
                  </a:cubicBezTo>
                  <a:cubicBezTo>
                    <a:pt x="3472" y="14512"/>
                    <a:pt x="3713" y="13838"/>
                    <a:pt x="3906" y="13331"/>
                  </a:cubicBezTo>
                  <a:cubicBezTo>
                    <a:pt x="4099" y="12825"/>
                    <a:pt x="4245" y="12487"/>
                    <a:pt x="4390" y="12150"/>
                  </a:cubicBezTo>
                  <a:cubicBezTo>
                    <a:pt x="4536" y="11812"/>
                    <a:pt x="4682" y="11475"/>
                    <a:pt x="4840" y="11137"/>
                  </a:cubicBezTo>
                  <a:cubicBezTo>
                    <a:pt x="4998" y="10800"/>
                    <a:pt x="5169" y="10462"/>
                    <a:pt x="5321" y="10209"/>
                  </a:cubicBezTo>
                  <a:cubicBezTo>
                    <a:pt x="5473" y="9956"/>
                    <a:pt x="5606" y="9788"/>
                    <a:pt x="5758" y="9534"/>
                  </a:cubicBezTo>
                  <a:cubicBezTo>
                    <a:pt x="5910" y="9281"/>
                    <a:pt x="6081" y="8944"/>
                    <a:pt x="6261" y="8606"/>
                  </a:cubicBezTo>
                  <a:cubicBezTo>
                    <a:pt x="6442" y="8269"/>
                    <a:pt x="6631" y="7931"/>
                    <a:pt x="6815" y="7594"/>
                  </a:cubicBezTo>
                  <a:cubicBezTo>
                    <a:pt x="6999" y="7256"/>
                    <a:pt x="7176" y="6919"/>
                    <a:pt x="7445" y="6581"/>
                  </a:cubicBezTo>
                  <a:cubicBezTo>
                    <a:pt x="7714" y="6244"/>
                    <a:pt x="8075" y="5906"/>
                    <a:pt x="8347" y="5653"/>
                  </a:cubicBezTo>
                  <a:cubicBezTo>
                    <a:pt x="8619" y="5400"/>
                    <a:pt x="8803" y="5231"/>
                    <a:pt x="8980" y="5062"/>
                  </a:cubicBezTo>
                  <a:cubicBezTo>
                    <a:pt x="9157" y="4894"/>
                    <a:pt x="9328" y="4725"/>
                    <a:pt x="9509" y="4641"/>
                  </a:cubicBezTo>
                  <a:cubicBezTo>
                    <a:pt x="9689" y="4556"/>
                    <a:pt x="9879" y="4556"/>
                    <a:pt x="10075" y="4472"/>
                  </a:cubicBezTo>
                  <a:cubicBezTo>
                    <a:pt x="10272" y="4387"/>
                    <a:pt x="10474" y="4219"/>
                    <a:pt x="10670" y="4134"/>
                  </a:cubicBezTo>
                  <a:cubicBezTo>
                    <a:pt x="10867" y="4050"/>
                    <a:pt x="11057" y="4050"/>
                    <a:pt x="11246" y="4050"/>
                  </a:cubicBezTo>
                  <a:cubicBezTo>
                    <a:pt x="11436" y="4050"/>
                    <a:pt x="11626" y="4050"/>
                    <a:pt x="11804" y="4050"/>
                  </a:cubicBezTo>
                  <a:cubicBezTo>
                    <a:pt x="11981" y="4050"/>
                    <a:pt x="12145" y="4050"/>
                    <a:pt x="12326" y="4050"/>
                  </a:cubicBezTo>
                  <a:cubicBezTo>
                    <a:pt x="12506" y="4050"/>
                    <a:pt x="12703" y="4050"/>
                    <a:pt x="12892" y="4050"/>
                  </a:cubicBezTo>
                  <a:cubicBezTo>
                    <a:pt x="13082" y="4050"/>
                    <a:pt x="13266" y="4050"/>
                    <a:pt x="13450" y="4050"/>
                  </a:cubicBezTo>
                  <a:cubicBezTo>
                    <a:pt x="13633" y="4050"/>
                    <a:pt x="13817" y="4050"/>
                    <a:pt x="14086" y="3966"/>
                  </a:cubicBezTo>
                  <a:cubicBezTo>
                    <a:pt x="14355" y="3881"/>
                    <a:pt x="14709" y="3712"/>
                    <a:pt x="14975" y="3628"/>
                  </a:cubicBezTo>
                  <a:cubicBezTo>
                    <a:pt x="15241" y="3544"/>
                    <a:pt x="15418" y="3544"/>
                    <a:pt x="15589" y="3544"/>
                  </a:cubicBezTo>
                  <a:cubicBezTo>
                    <a:pt x="15760" y="3544"/>
                    <a:pt x="15925" y="3544"/>
                    <a:pt x="16086" y="3459"/>
                  </a:cubicBezTo>
                  <a:cubicBezTo>
                    <a:pt x="16248" y="3375"/>
                    <a:pt x="16406" y="3206"/>
                    <a:pt x="16583" y="3037"/>
                  </a:cubicBezTo>
                  <a:cubicBezTo>
                    <a:pt x="16760" y="2869"/>
                    <a:pt x="16957" y="2700"/>
                    <a:pt x="17219" y="2531"/>
                  </a:cubicBezTo>
                  <a:cubicBezTo>
                    <a:pt x="17482" y="2362"/>
                    <a:pt x="17811" y="2194"/>
                    <a:pt x="18122" y="2025"/>
                  </a:cubicBezTo>
                  <a:cubicBezTo>
                    <a:pt x="18432" y="1856"/>
                    <a:pt x="18723" y="1687"/>
                    <a:pt x="19008" y="1519"/>
                  </a:cubicBezTo>
                  <a:cubicBezTo>
                    <a:pt x="19293" y="1350"/>
                    <a:pt x="19571" y="1181"/>
                    <a:pt x="19872" y="1012"/>
                  </a:cubicBezTo>
                  <a:cubicBezTo>
                    <a:pt x="20173" y="844"/>
                    <a:pt x="20495" y="675"/>
                    <a:pt x="20787" y="506"/>
                  </a:cubicBezTo>
                  <a:cubicBezTo>
                    <a:pt x="21078" y="337"/>
                    <a:pt x="21337" y="169"/>
                    <a:pt x="215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723022" y="6724853"/>
              <a:ext cx="253207" cy="292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35" fill="norm" stroke="1" extrusionOk="0">
                  <a:moveTo>
                    <a:pt x="16061" y="1711"/>
                  </a:moveTo>
                  <a:cubicBezTo>
                    <a:pt x="15525" y="1094"/>
                    <a:pt x="14990" y="477"/>
                    <a:pt x="14097" y="169"/>
                  </a:cubicBezTo>
                  <a:cubicBezTo>
                    <a:pt x="13204" y="-140"/>
                    <a:pt x="11955" y="-140"/>
                    <a:pt x="9902" y="1171"/>
                  </a:cubicBezTo>
                  <a:cubicBezTo>
                    <a:pt x="7849" y="2483"/>
                    <a:pt x="4993" y="5106"/>
                    <a:pt x="3118" y="8037"/>
                  </a:cubicBezTo>
                  <a:cubicBezTo>
                    <a:pt x="1244" y="10969"/>
                    <a:pt x="352" y="14209"/>
                    <a:pt x="84" y="16214"/>
                  </a:cubicBezTo>
                  <a:cubicBezTo>
                    <a:pt x="-184" y="18220"/>
                    <a:pt x="173" y="18991"/>
                    <a:pt x="1423" y="19609"/>
                  </a:cubicBezTo>
                  <a:cubicBezTo>
                    <a:pt x="2672" y="20226"/>
                    <a:pt x="4814" y="20689"/>
                    <a:pt x="7671" y="20071"/>
                  </a:cubicBezTo>
                  <a:cubicBezTo>
                    <a:pt x="10527" y="19454"/>
                    <a:pt x="14097" y="17757"/>
                    <a:pt x="16150" y="16600"/>
                  </a:cubicBezTo>
                  <a:cubicBezTo>
                    <a:pt x="18203" y="15443"/>
                    <a:pt x="18738" y="14826"/>
                    <a:pt x="19095" y="14131"/>
                  </a:cubicBezTo>
                  <a:cubicBezTo>
                    <a:pt x="19452" y="13437"/>
                    <a:pt x="19631" y="12666"/>
                    <a:pt x="19274" y="12126"/>
                  </a:cubicBezTo>
                  <a:cubicBezTo>
                    <a:pt x="18917" y="11586"/>
                    <a:pt x="18024" y="11277"/>
                    <a:pt x="17042" y="11586"/>
                  </a:cubicBezTo>
                  <a:cubicBezTo>
                    <a:pt x="16061" y="11894"/>
                    <a:pt x="14990" y="12820"/>
                    <a:pt x="14186" y="14131"/>
                  </a:cubicBezTo>
                  <a:cubicBezTo>
                    <a:pt x="13383" y="15443"/>
                    <a:pt x="12847" y="17140"/>
                    <a:pt x="12758" y="18374"/>
                  </a:cubicBezTo>
                  <a:cubicBezTo>
                    <a:pt x="12669" y="19609"/>
                    <a:pt x="13026" y="20380"/>
                    <a:pt x="13829" y="20843"/>
                  </a:cubicBezTo>
                  <a:cubicBezTo>
                    <a:pt x="14633" y="21306"/>
                    <a:pt x="15882" y="21460"/>
                    <a:pt x="17042" y="21229"/>
                  </a:cubicBezTo>
                  <a:cubicBezTo>
                    <a:pt x="18203" y="20997"/>
                    <a:pt x="19274" y="20380"/>
                    <a:pt x="19988" y="19609"/>
                  </a:cubicBezTo>
                  <a:cubicBezTo>
                    <a:pt x="20702" y="18837"/>
                    <a:pt x="21059" y="17911"/>
                    <a:pt x="21237" y="16909"/>
                  </a:cubicBezTo>
                  <a:cubicBezTo>
                    <a:pt x="21416" y="15906"/>
                    <a:pt x="21416" y="14826"/>
                    <a:pt x="21059" y="14054"/>
                  </a:cubicBezTo>
                  <a:cubicBezTo>
                    <a:pt x="20702" y="13283"/>
                    <a:pt x="19988" y="12820"/>
                    <a:pt x="19185" y="12974"/>
                  </a:cubicBezTo>
                  <a:cubicBezTo>
                    <a:pt x="18381" y="13129"/>
                    <a:pt x="17489" y="13900"/>
                    <a:pt x="16596" y="14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011598" y="6876282"/>
              <a:ext cx="105058" cy="1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53" fill="norm" stroke="1" extrusionOk="0">
                  <a:moveTo>
                    <a:pt x="705" y="3780"/>
                  </a:moveTo>
                  <a:cubicBezTo>
                    <a:pt x="273" y="2144"/>
                    <a:pt x="-159" y="508"/>
                    <a:pt x="57" y="671"/>
                  </a:cubicBezTo>
                  <a:cubicBezTo>
                    <a:pt x="273" y="835"/>
                    <a:pt x="1137" y="2798"/>
                    <a:pt x="1569" y="4762"/>
                  </a:cubicBezTo>
                  <a:cubicBezTo>
                    <a:pt x="2001" y="6726"/>
                    <a:pt x="2001" y="8689"/>
                    <a:pt x="2001" y="10980"/>
                  </a:cubicBezTo>
                  <a:cubicBezTo>
                    <a:pt x="2001" y="13271"/>
                    <a:pt x="2001" y="15889"/>
                    <a:pt x="2001" y="15889"/>
                  </a:cubicBezTo>
                  <a:cubicBezTo>
                    <a:pt x="2001" y="15889"/>
                    <a:pt x="2001" y="13271"/>
                    <a:pt x="3081" y="10653"/>
                  </a:cubicBezTo>
                  <a:cubicBezTo>
                    <a:pt x="4161" y="8035"/>
                    <a:pt x="6321" y="5417"/>
                    <a:pt x="8049" y="3453"/>
                  </a:cubicBezTo>
                  <a:cubicBezTo>
                    <a:pt x="9777" y="1489"/>
                    <a:pt x="11073" y="180"/>
                    <a:pt x="12585" y="17"/>
                  </a:cubicBezTo>
                  <a:cubicBezTo>
                    <a:pt x="14097" y="-147"/>
                    <a:pt x="15825" y="835"/>
                    <a:pt x="17337" y="4598"/>
                  </a:cubicBezTo>
                  <a:cubicBezTo>
                    <a:pt x="18849" y="8362"/>
                    <a:pt x="20145" y="14908"/>
                    <a:pt x="21441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168513" y="6665784"/>
              <a:ext cx="106893" cy="31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23" fill="norm" stroke="1" extrusionOk="0">
                  <a:moveTo>
                    <a:pt x="4870" y="0"/>
                  </a:moveTo>
                  <a:cubicBezTo>
                    <a:pt x="3176" y="4864"/>
                    <a:pt x="1482" y="9727"/>
                    <a:pt x="635" y="13089"/>
                  </a:cubicBezTo>
                  <a:cubicBezTo>
                    <a:pt x="-212" y="16450"/>
                    <a:pt x="-212" y="18310"/>
                    <a:pt x="635" y="19597"/>
                  </a:cubicBezTo>
                  <a:cubicBezTo>
                    <a:pt x="1482" y="20885"/>
                    <a:pt x="3176" y="21600"/>
                    <a:pt x="6564" y="21385"/>
                  </a:cubicBezTo>
                  <a:cubicBezTo>
                    <a:pt x="9953" y="21171"/>
                    <a:pt x="15035" y="20026"/>
                    <a:pt x="17788" y="19097"/>
                  </a:cubicBezTo>
                  <a:cubicBezTo>
                    <a:pt x="20541" y="18167"/>
                    <a:pt x="20964" y="17452"/>
                    <a:pt x="21388" y="16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129355" y="6849934"/>
              <a:ext cx="69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427805" y="683088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853219" y="6644568"/>
              <a:ext cx="165137" cy="35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88" fill="norm" stroke="1" extrusionOk="0">
                  <a:moveTo>
                    <a:pt x="4926" y="8566"/>
                  </a:moveTo>
                  <a:cubicBezTo>
                    <a:pt x="4653" y="12400"/>
                    <a:pt x="4379" y="16235"/>
                    <a:pt x="4106" y="18471"/>
                  </a:cubicBezTo>
                  <a:cubicBezTo>
                    <a:pt x="3832" y="20708"/>
                    <a:pt x="3559" y="21347"/>
                    <a:pt x="3012" y="21283"/>
                  </a:cubicBezTo>
                  <a:cubicBezTo>
                    <a:pt x="2465" y="21219"/>
                    <a:pt x="1645" y="20452"/>
                    <a:pt x="961" y="17896"/>
                  </a:cubicBezTo>
                  <a:cubicBezTo>
                    <a:pt x="278" y="15340"/>
                    <a:pt x="-269" y="10994"/>
                    <a:pt x="141" y="7671"/>
                  </a:cubicBezTo>
                  <a:cubicBezTo>
                    <a:pt x="551" y="4348"/>
                    <a:pt x="1918" y="2048"/>
                    <a:pt x="3422" y="897"/>
                  </a:cubicBezTo>
                  <a:cubicBezTo>
                    <a:pt x="4926" y="-253"/>
                    <a:pt x="6566" y="-253"/>
                    <a:pt x="9027" y="642"/>
                  </a:cubicBezTo>
                  <a:cubicBezTo>
                    <a:pt x="11488" y="1536"/>
                    <a:pt x="14769" y="3326"/>
                    <a:pt x="15589" y="5818"/>
                  </a:cubicBezTo>
                  <a:cubicBezTo>
                    <a:pt x="16409" y="8310"/>
                    <a:pt x="14769" y="11506"/>
                    <a:pt x="12855" y="13551"/>
                  </a:cubicBezTo>
                  <a:cubicBezTo>
                    <a:pt x="10941" y="15596"/>
                    <a:pt x="8754" y="16490"/>
                    <a:pt x="6977" y="16938"/>
                  </a:cubicBezTo>
                  <a:cubicBezTo>
                    <a:pt x="5199" y="17385"/>
                    <a:pt x="3832" y="17385"/>
                    <a:pt x="2739" y="17129"/>
                  </a:cubicBezTo>
                  <a:cubicBezTo>
                    <a:pt x="1645" y="16874"/>
                    <a:pt x="825" y="16362"/>
                    <a:pt x="1098" y="16043"/>
                  </a:cubicBezTo>
                  <a:cubicBezTo>
                    <a:pt x="1372" y="15723"/>
                    <a:pt x="2739" y="15596"/>
                    <a:pt x="6293" y="15915"/>
                  </a:cubicBezTo>
                  <a:cubicBezTo>
                    <a:pt x="9847" y="16235"/>
                    <a:pt x="15589" y="17001"/>
                    <a:pt x="21331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088205" y="6691184"/>
              <a:ext cx="146051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762"/>
                  </a:moveTo>
                  <a:cubicBezTo>
                    <a:pt x="313" y="5635"/>
                    <a:pt x="626" y="4508"/>
                    <a:pt x="1252" y="4696"/>
                  </a:cubicBezTo>
                  <a:cubicBezTo>
                    <a:pt x="1878" y="4883"/>
                    <a:pt x="2817" y="6386"/>
                    <a:pt x="3913" y="9110"/>
                  </a:cubicBezTo>
                  <a:cubicBezTo>
                    <a:pt x="5009" y="11833"/>
                    <a:pt x="6261" y="15777"/>
                    <a:pt x="7043" y="18219"/>
                  </a:cubicBezTo>
                  <a:cubicBezTo>
                    <a:pt x="7826" y="20661"/>
                    <a:pt x="8139" y="21600"/>
                    <a:pt x="8922" y="21600"/>
                  </a:cubicBezTo>
                  <a:cubicBezTo>
                    <a:pt x="9704" y="21600"/>
                    <a:pt x="10957" y="20661"/>
                    <a:pt x="12522" y="17562"/>
                  </a:cubicBezTo>
                  <a:cubicBezTo>
                    <a:pt x="14087" y="14463"/>
                    <a:pt x="15965" y="9203"/>
                    <a:pt x="17530" y="5917"/>
                  </a:cubicBezTo>
                  <a:cubicBezTo>
                    <a:pt x="19096" y="2630"/>
                    <a:pt x="20348" y="13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221555" y="6836011"/>
              <a:ext cx="107951" cy="14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1104"/>
                  </a:moveTo>
                  <a:cubicBezTo>
                    <a:pt x="19482" y="487"/>
                    <a:pt x="17365" y="-130"/>
                    <a:pt x="15459" y="24"/>
                  </a:cubicBezTo>
                  <a:cubicBezTo>
                    <a:pt x="13553" y="179"/>
                    <a:pt x="11859" y="1104"/>
                    <a:pt x="10800" y="2339"/>
                  </a:cubicBezTo>
                  <a:cubicBezTo>
                    <a:pt x="9741" y="3573"/>
                    <a:pt x="9318" y="5116"/>
                    <a:pt x="10800" y="7121"/>
                  </a:cubicBezTo>
                  <a:cubicBezTo>
                    <a:pt x="12282" y="9127"/>
                    <a:pt x="15671" y="11596"/>
                    <a:pt x="17788" y="13601"/>
                  </a:cubicBezTo>
                  <a:cubicBezTo>
                    <a:pt x="19906" y="15607"/>
                    <a:pt x="20753" y="17150"/>
                    <a:pt x="20118" y="18230"/>
                  </a:cubicBezTo>
                  <a:cubicBezTo>
                    <a:pt x="19482" y="19310"/>
                    <a:pt x="17365" y="19927"/>
                    <a:pt x="13765" y="20390"/>
                  </a:cubicBezTo>
                  <a:cubicBezTo>
                    <a:pt x="10165" y="20853"/>
                    <a:pt x="5082" y="21161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015305" y="6684834"/>
              <a:ext cx="2286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3420"/>
                    <a:pt x="6800" y="6840"/>
                    <a:pt x="10400" y="10440"/>
                  </a:cubicBezTo>
                  <a:cubicBezTo>
                    <a:pt x="14000" y="14040"/>
                    <a:pt x="17800" y="178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3050142" y="6591914"/>
              <a:ext cx="212814" cy="452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89" fill="norm" stroke="1" extrusionOk="0">
                  <a:moveTo>
                    <a:pt x="21502" y="492"/>
                  </a:moveTo>
                  <a:cubicBezTo>
                    <a:pt x="20647" y="190"/>
                    <a:pt x="19791" y="-111"/>
                    <a:pt x="19043" y="40"/>
                  </a:cubicBezTo>
                  <a:cubicBezTo>
                    <a:pt x="18294" y="190"/>
                    <a:pt x="17652" y="793"/>
                    <a:pt x="16476" y="2501"/>
                  </a:cubicBezTo>
                  <a:cubicBezTo>
                    <a:pt x="15300" y="4209"/>
                    <a:pt x="13589" y="7022"/>
                    <a:pt x="11023" y="10237"/>
                  </a:cubicBezTo>
                  <a:cubicBezTo>
                    <a:pt x="8456" y="13452"/>
                    <a:pt x="5035" y="17069"/>
                    <a:pt x="2896" y="19078"/>
                  </a:cubicBezTo>
                  <a:cubicBezTo>
                    <a:pt x="757" y="21087"/>
                    <a:pt x="-98" y="21489"/>
                    <a:pt x="9" y="21489"/>
                  </a:cubicBezTo>
                  <a:cubicBezTo>
                    <a:pt x="116" y="21489"/>
                    <a:pt x="1185" y="21087"/>
                    <a:pt x="2254" y="20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746349" y="6583234"/>
              <a:ext cx="3095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8100" y="0"/>
                  </a:moveTo>
                  <a:cubicBezTo>
                    <a:pt x="5220" y="3480"/>
                    <a:pt x="2340" y="6960"/>
                    <a:pt x="900" y="10020"/>
                  </a:cubicBezTo>
                  <a:cubicBezTo>
                    <a:pt x="-540" y="13080"/>
                    <a:pt x="-540" y="15720"/>
                    <a:pt x="3060" y="17580"/>
                  </a:cubicBezTo>
                  <a:cubicBezTo>
                    <a:pt x="6660" y="19440"/>
                    <a:pt x="13860" y="20520"/>
                    <a:pt x="210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3561405" y="6995984"/>
              <a:ext cx="349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1" y="19800"/>
                    <a:pt x="8902" y="18000"/>
                    <a:pt x="12502" y="14400"/>
                  </a:cubicBezTo>
                  <a:cubicBezTo>
                    <a:pt x="16102" y="10800"/>
                    <a:pt x="18851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4164655" y="6519734"/>
              <a:ext cx="1778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3497"/>
                    <a:pt x="6686" y="6994"/>
                    <a:pt x="10286" y="10594"/>
                  </a:cubicBezTo>
                  <a:cubicBezTo>
                    <a:pt x="13886" y="14194"/>
                    <a:pt x="17743" y="178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4323405" y="6602284"/>
              <a:ext cx="1016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855"/>
                    <a:pt x="16200" y="3709"/>
                    <a:pt x="13275" y="6436"/>
                  </a:cubicBezTo>
                  <a:cubicBezTo>
                    <a:pt x="10350" y="9164"/>
                    <a:pt x="7200" y="12764"/>
                    <a:pt x="4950" y="15436"/>
                  </a:cubicBezTo>
                  <a:cubicBezTo>
                    <a:pt x="2700" y="18109"/>
                    <a:pt x="135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671077" y="7322300"/>
              <a:ext cx="137729" cy="594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22" fill="norm" stroke="1" extrusionOk="0">
                  <a:moveTo>
                    <a:pt x="20977" y="1743"/>
                  </a:moveTo>
                  <a:cubicBezTo>
                    <a:pt x="17753" y="1132"/>
                    <a:pt x="14529" y="522"/>
                    <a:pt x="12111" y="216"/>
                  </a:cubicBezTo>
                  <a:cubicBezTo>
                    <a:pt x="9693" y="-89"/>
                    <a:pt x="8081" y="-89"/>
                    <a:pt x="6308" y="331"/>
                  </a:cubicBezTo>
                  <a:cubicBezTo>
                    <a:pt x="4535" y="751"/>
                    <a:pt x="2601" y="1590"/>
                    <a:pt x="1311" y="3346"/>
                  </a:cubicBezTo>
                  <a:cubicBezTo>
                    <a:pt x="22" y="5101"/>
                    <a:pt x="-623" y="7772"/>
                    <a:pt x="828" y="10444"/>
                  </a:cubicBezTo>
                  <a:cubicBezTo>
                    <a:pt x="2278" y="13115"/>
                    <a:pt x="5825" y="15787"/>
                    <a:pt x="7920" y="17428"/>
                  </a:cubicBezTo>
                  <a:cubicBezTo>
                    <a:pt x="10016" y="19069"/>
                    <a:pt x="10661" y="19679"/>
                    <a:pt x="10822" y="20213"/>
                  </a:cubicBezTo>
                  <a:cubicBezTo>
                    <a:pt x="10983" y="20748"/>
                    <a:pt x="10661" y="21206"/>
                    <a:pt x="9371" y="21358"/>
                  </a:cubicBezTo>
                  <a:cubicBezTo>
                    <a:pt x="8081" y="21511"/>
                    <a:pt x="5825" y="21358"/>
                    <a:pt x="3568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590642" y="7700834"/>
              <a:ext cx="19911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43" y="21600"/>
                  </a:moveTo>
                  <a:cubicBezTo>
                    <a:pt x="15" y="17673"/>
                    <a:pt x="-212" y="13745"/>
                    <a:pt x="356" y="10800"/>
                  </a:cubicBezTo>
                  <a:cubicBezTo>
                    <a:pt x="925" y="7855"/>
                    <a:pt x="2289" y="5891"/>
                    <a:pt x="5927" y="4255"/>
                  </a:cubicBezTo>
                  <a:cubicBezTo>
                    <a:pt x="9565" y="2618"/>
                    <a:pt x="15476" y="1309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885005" y="7802434"/>
              <a:ext cx="2032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75" y="4800"/>
                    <a:pt x="10350" y="9600"/>
                    <a:pt x="13950" y="13200"/>
                  </a:cubicBezTo>
                  <a:cubicBezTo>
                    <a:pt x="17550" y="16800"/>
                    <a:pt x="19575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967555" y="7789734"/>
              <a:ext cx="1016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473"/>
                    <a:pt x="16200" y="2945"/>
                    <a:pt x="13500" y="5564"/>
                  </a:cubicBezTo>
                  <a:cubicBezTo>
                    <a:pt x="10800" y="8182"/>
                    <a:pt x="8100" y="11945"/>
                    <a:pt x="5850" y="14809"/>
                  </a:cubicBezTo>
                  <a:cubicBezTo>
                    <a:pt x="3600" y="17673"/>
                    <a:pt x="180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2119955" y="7967534"/>
              <a:ext cx="82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5082"/>
                    <a:pt x="8308" y="10165"/>
                    <a:pt x="4708" y="13765"/>
                  </a:cubicBezTo>
                  <a:cubicBezTo>
                    <a:pt x="1108" y="17365"/>
                    <a:pt x="554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2246955" y="7777034"/>
              <a:ext cx="146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1" y="6000"/>
                    <a:pt x="12522" y="12000"/>
                    <a:pt x="16122" y="15600"/>
                  </a:cubicBezTo>
                  <a:cubicBezTo>
                    <a:pt x="19722" y="19200"/>
                    <a:pt x="20661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383232" y="7808784"/>
              <a:ext cx="5422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4636" y="3064"/>
                    <a:pt x="7990" y="6128"/>
                    <a:pt x="4251" y="9345"/>
                  </a:cubicBezTo>
                  <a:cubicBezTo>
                    <a:pt x="513" y="12562"/>
                    <a:pt x="-318" y="15932"/>
                    <a:pt x="97" y="18000"/>
                  </a:cubicBezTo>
                  <a:cubicBezTo>
                    <a:pt x="513" y="20068"/>
                    <a:pt x="2174" y="20834"/>
                    <a:pt x="3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621178" y="7412567"/>
              <a:ext cx="140128" cy="478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23" fill="norm" stroke="1" extrusionOk="0">
                  <a:moveTo>
                    <a:pt x="21029" y="1541"/>
                  </a:moveTo>
                  <a:cubicBezTo>
                    <a:pt x="20394" y="1065"/>
                    <a:pt x="19758" y="589"/>
                    <a:pt x="18488" y="304"/>
                  </a:cubicBezTo>
                  <a:cubicBezTo>
                    <a:pt x="17217" y="18"/>
                    <a:pt x="15311" y="-77"/>
                    <a:pt x="13723" y="66"/>
                  </a:cubicBezTo>
                  <a:cubicBezTo>
                    <a:pt x="12135" y="208"/>
                    <a:pt x="10864" y="589"/>
                    <a:pt x="8482" y="2302"/>
                  </a:cubicBezTo>
                  <a:cubicBezTo>
                    <a:pt x="6100" y="4015"/>
                    <a:pt x="2605" y="7060"/>
                    <a:pt x="1017" y="10009"/>
                  </a:cubicBezTo>
                  <a:cubicBezTo>
                    <a:pt x="-571" y="12959"/>
                    <a:pt x="-253" y="15814"/>
                    <a:pt x="1653" y="17717"/>
                  </a:cubicBezTo>
                  <a:cubicBezTo>
                    <a:pt x="3558" y="19620"/>
                    <a:pt x="7053" y="20571"/>
                    <a:pt x="10547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805755" y="7543026"/>
              <a:ext cx="184151" cy="26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930"/>
                  </a:moveTo>
                  <a:cubicBezTo>
                    <a:pt x="993" y="427"/>
                    <a:pt x="1986" y="-75"/>
                    <a:pt x="2979" y="9"/>
                  </a:cubicBezTo>
                  <a:cubicBezTo>
                    <a:pt x="3972" y="92"/>
                    <a:pt x="4966" y="762"/>
                    <a:pt x="6207" y="3023"/>
                  </a:cubicBezTo>
                  <a:cubicBezTo>
                    <a:pt x="7448" y="5283"/>
                    <a:pt x="8938" y="9134"/>
                    <a:pt x="9062" y="12316"/>
                  </a:cubicBezTo>
                  <a:cubicBezTo>
                    <a:pt x="9186" y="15497"/>
                    <a:pt x="7945" y="18009"/>
                    <a:pt x="6703" y="19516"/>
                  </a:cubicBezTo>
                  <a:cubicBezTo>
                    <a:pt x="5462" y="21023"/>
                    <a:pt x="4221" y="21525"/>
                    <a:pt x="3228" y="21274"/>
                  </a:cubicBezTo>
                  <a:cubicBezTo>
                    <a:pt x="2234" y="21023"/>
                    <a:pt x="1490" y="20018"/>
                    <a:pt x="2110" y="17590"/>
                  </a:cubicBezTo>
                  <a:cubicBezTo>
                    <a:pt x="2731" y="15162"/>
                    <a:pt x="4717" y="11311"/>
                    <a:pt x="6579" y="8548"/>
                  </a:cubicBezTo>
                  <a:cubicBezTo>
                    <a:pt x="8441" y="5785"/>
                    <a:pt x="10179" y="4111"/>
                    <a:pt x="11545" y="2939"/>
                  </a:cubicBezTo>
                  <a:cubicBezTo>
                    <a:pt x="12910" y="1767"/>
                    <a:pt x="13903" y="1097"/>
                    <a:pt x="14276" y="1181"/>
                  </a:cubicBezTo>
                  <a:cubicBezTo>
                    <a:pt x="14648" y="1265"/>
                    <a:pt x="14400" y="2102"/>
                    <a:pt x="13903" y="4278"/>
                  </a:cubicBezTo>
                  <a:cubicBezTo>
                    <a:pt x="13407" y="6455"/>
                    <a:pt x="12662" y="9972"/>
                    <a:pt x="13903" y="12483"/>
                  </a:cubicBezTo>
                  <a:cubicBezTo>
                    <a:pt x="15145" y="14995"/>
                    <a:pt x="18372" y="16502"/>
                    <a:pt x="21600" y="18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3072455" y="7707184"/>
              <a:ext cx="762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3250255" y="7548434"/>
              <a:ext cx="201084" cy="43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0"/>
                  </a:moveTo>
                  <a:cubicBezTo>
                    <a:pt x="0" y="1757"/>
                    <a:pt x="0" y="3514"/>
                    <a:pt x="1364" y="4651"/>
                  </a:cubicBezTo>
                  <a:cubicBezTo>
                    <a:pt x="2728" y="5788"/>
                    <a:pt x="5457" y="6304"/>
                    <a:pt x="8072" y="5943"/>
                  </a:cubicBezTo>
                  <a:cubicBezTo>
                    <a:pt x="10686" y="5581"/>
                    <a:pt x="13187" y="4341"/>
                    <a:pt x="14438" y="3204"/>
                  </a:cubicBezTo>
                  <a:cubicBezTo>
                    <a:pt x="15688" y="2067"/>
                    <a:pt x="15688" y="1033"/>
                    <a:pt x="15575" y="827"/>
                  </a:cubicBezTo>
                  <a:cubicBezTo>
                    <a:pt x="15461" y="620"/>
                    <a:pt x="15234" y="1240"/>
                    <a:pt x="15916" y="3152"/>
                  </a:cubicBezTo>
                  <a:cubicBezTo>
                    <a:pt x="16598" y="5064"/>
                    <a:pt x="18189" y="8268"/>
                    <a:pt x="19440" y="11162"/>
                  </a:cubicBezTo>
                  <a:cubicBezTo>
                    <a:pt x="20691" y="14056"/>
                    <a:pt x="21600" y="16639"/>
                    <a:pt x="21600" y="18448"/>
                  </a:cubicBezTo>
                  <a:cubicBezTo>
                    <a:pt x="21600" y="20256"/>
                    <a:pt x="20691" y="21290"/>
                    <a:pt x="18644" y="21445"/>
                  </a:cubicBezTo>
                  <a:cubicBezTo>
                    <a:pt x="16598" y="21600"/>
                    <a:pt x="13415" y="20877"/>
                    <a:pt x="10232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516955" y="7351584"/>
              <a:ext cx="176180" cy="52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78" fill="norm" stroke="1" extrusionOk="0">
                  <a:moveTo>
                    <a:pt x="0" y="0"/>
                  </a:moveTo>
                  <a:cubicBezTo>
                    <a:pt x="5336" y="2526"/>
                    <a:pt x="10673" y="5052"/>
                    <a:pt x="14739" y="7752"/>
                  </a:cubicBezTo>
                  <a:cubicBezTo>
                    <a:pt x="18805" y="10452"/>
                    <a:pt x="21600" y="13326"/>
                    <a:pt x="21092" y="15677"/>
                  </a:cubicBezTo>
                  <a:cubicBezTo>
                    <a:pt x="20584" y="18029"/>
                    <a:pt x="16772" y="19858"/>
                    <a:pt x="13849" y="20729"/>
                  </a:cubicBezTo>
                  <a:cubicBezTo>
                    <a:pt x="10927" y="21600"/>
                    <a:pt x="8894" y="21513"/>
                    <a:pt x="6861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3859855" y="7605021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800" y="11375"/>
                    <a:pt x="1600" y="2735"/>
                    <a:pt x="5200" y="575"/>
                  </a:cubicBezTo>
                  <a:cubicBezTo>
                    <a:pt x="8800" y="-1585"/>
                    <a:pt x="15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821755" y="7713534"/>
              <a:ext cx="266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29" y="15840"/>
                    <a:pt x="11657" y="10080"/>
                    <a:pt x="15257" y="6480"/>
                  </a:cubicBezTo>
                  <a:cubicBezTo>
                    <a:pt x="18857" y="2880"/>
                    <a:pt x="202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4779384" y="7248633"/>
              <a:ext cx="94355" cy="528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83" fill="norm" stroke="1" extrusionOk="0">
                  <a:moveTo>
                    <a:pt x="20437" y="4702"/>
                  </a:moveTo>
                  <a:cubicBezTo>
                    <a:pt x="20917" y="3583"/>
                    <a:pt x="21397" y="2465"/>
                    <a:pt x="21397" y="1690"/>
                  </a:cubicBezTo>
                  <a:cubicBezTo>
                    <a:pt x="21397" y="916"/>
                    <a:pt x="20917" y="485"/>
                    <a:pt x="19477" y="227"/>
                  </a:cubicBezTo>
                  <a:cubicBezTo>
                    <a:pt x="18037" y="-31"/>
                    <a:pt x="15637" y="-117"/>
                    <a:pt x="12757" y="227"/>
                  </a:cubicBezTo>
                  <a:cubicBezTo>
                    <a:pt x="9877" y="571"/>
                    <a:pt x="6517" y="1346"/>
                    <a:pt x="4117" y="3239"/>
                  </a:cubicBezTo>
                  <a:cubicBezTo>
                    <a:pt x="1717" y="5132"/>
                    <a:pt x="277" y="8144"/>
                    <a:pt x="37" y="10984"/>
                  </a:cubicBezTo>
                  <a:cubicBezTo>
                    <a:pt x="-203" y="13824"/>
                    <a:pt x="757" y="16492"/>
                    <a:pt x="2197" y="18213"/>
                  </a:cubicBezTo>
                  <a:cubicBezTo>
                    <a:pt x="3637" y="19934"/>
                    <a:pt x="5557" y="20708"/>
                    <a:pt x="7477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672382" y="7586534"/>
              <a:ext cx="17807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320" y="21600"/>
                  </a:moveTo>
                  <a:cubicBezTo>
                    <a:pt x="1050" y="18000"/>
                    <a:pt x="-221" y="14400"/>
                    <a:pt x="33" y="11400"/>
                  </a:cubicBezTo>
                  <a:cubicBezTo>
                    <a:pt x="287" y="8400"/>
                    <a:pt x="2066" y="6000"/>
                    <a:pt x="5878" y="4200"/>
                  </a:cubicBezTo>
                  <a:cubicBezTo>
                    <a:pt x="9690" y="2400"/>
                    <a:pt x="15534" y="1200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4920305" y="7618284"/>
              <a:ext cx="171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110"/>
                    <a:pt x="11200" y="10219"/>
                    <a:pt x="14800" y="13819"/>
                  </a:cubicBezTo>
                  <a:cubicBezTo>
                    <a:pt x="18400" y="17419"/>
                    <a:pt x="20000" y="195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4939355" y="7616910"/>
              <a:ext cx="152401" cy="261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21600" y="113"/>
                  </a:moveTo>
                  <a:cubicBezTo>
                    <a:pt x="20100" y="-60"/>
                    <a:pt x="18600" y="-233"/>
                    <a:pt x="16200" y="1236"/>
                  </a:cubicBezTo>
                  <a:cubicBezTo>
                    <a:pt x="13800" y="2705"/>
                    <a:pt x="10500" y="5815"/>
                    <a:pt x="7650" y="9444"/>
                  </a:cubicBezTo>
                  <a:cubicBezTo>
                    <a:pt x="4800" y="13073"/>
                    <a:pt x="2400" y="17220"/>
                    <a:pt x="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278991" y="7294096"/>
              <a:ext cx="104865" cy="381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82" fill="norm" stroke="1" extrusionOk="0">
                  <a:moveTo>
                    <a:pt x="21402" y="2156"/>
                  </a:moveTo>
                  <a:cubicBezTo>
                    <a:pt x="21402" y="1444"/>
                    <a:pt x="21402" y="731"/>
                    <a:pt x="20322" y="316"/>
                  </a:cubicBezTo>
                  <a:cubicBezTo>
                    <a:pt x="19242" y="-99"/>
                    <a:pt x="17082" y="-218"/>
                    <a:pt x="14058" y="672"/>
                  </a:cubicBezTo>
                  <a:cubicBezTo>
                    <a:pt x="11034" y="1562"/>
                    <a:pt x="7146" y="3461"/>
                    <a:pt x="4338" y="6487"/>
                  </a:cubicBezTo>
                  <a:cubicBezTo>
                    <a:pt x="1530" y="9514"/>
                    <a:pt x="-198" y="13668"/>
                    <a:pt x="18" y="16338"/>
                  </a:cubicBezTo>
                  <a:cubicBezTo>
                    <a:pt x="234" y="19008"/>
                    <a:pt x="2394" y="20195"/>
                    <a:pt x="4554" y="20789"/>
                  </a:cubicBezTo>
                  <a:cubicBezTo>
                    <a:pt x="6714" y="21382"/>
                    <a:pt x="8874" y="21382"/>
                    <a:pt x="11034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5409255" y="7412073"/>
              <a:ext cx="165101" cy="193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8" fill="norm" stroke="1" extrusionOk="0">
                  <a:moveTo>
                    <a:pt x="0" y="3085"/>
                  </a:moveTo>
                  <a:cubicBezTo>
                    <a:pt x="831" y="2166"/>
                    <a:pt x="1662" y="1247"/>
                    <a:pt x="2769" y="1132"/>
                  </a:cubicBezTo>
                  <a:cubicBezTo>
                    <a:pt x="3877" y="1017"/>
                    <a:pt x="5262" y="1706"/>
                    <a:pt x="6785" y="3429"/>
                  </a:cubicBezTo>
                  <a:cubicBezTo>
                    <a:pt x="8308" y="5153"/>
                    <a:pt x="9969" y="7910"/>
                    <a:pt x="9831" y="10783"/>
                  </a:cubicBezTo>
                  <a:cubicBezTo>
                    <a:pt x="9692" y="13655"/>
                    <a:pt x="7754" y="16642"/>
                    <a:pt x="5954" y="18251"/>
                  </a:cubicBezTo>
                  <a:cubicBezTo>
                    <a:pt x="4154" y="19859"/>
                    <a:pt x="2492" y="20089"/>
                    <a:pt x="1523" y="19285"/>
                  </a:cubicBezTo>
                  <a:cubicBezTo>
                    <a:pt x="554" y="18481"/>
                    <a:pt x="277" y="16642"/>
                    <a:pt x="1662" y="14000"/>
                  </a:cubicBezTo>
                  <a:cubicBezTo>
                    <a:pt x="3046" y="11357"/>
                    <a:pt x="6092" y="7910"/>
                    <a:pt x="9138" y="5268"/>
                  </a:cubicBezTo>
                  <a:cubicBezTo>
                    <a:pt x="12185" y="2625"/>
                    <a:pt x="15231" y="787"/>
                    <a:pt x="17308" y="212"/>
                  </a:cubicBezTo>
                  <a:cubicBezTo>
                    <a:pt x="19385" y="-362"/>
                    <a:pt x="20492" y="327"/>
                    <a:pt x="20631" y="1132"/>
                  </a:cubicBezTo>
                  <a:cubicBezTo>
                    <a:pt x="20769" y="1936"/>
                    <a:pt x="19938" y="2855"/>
                    <a:pt x="18554" y="5612"/>
                  </a:cubicBezTo>
                  <a:cubicBezTo>
                    <a:pt x="17169" y="8370"/>
                    <a:pt x="15231" y="12966"/>
                    <a:pt x="14538" y="15953"/>
                  </a:cubicBezTo>
                  <a:cubicBezTo>
                    <a:pt x="13846" y="18940"/>
                    <a:pt x="14400" y="20319"/>
                    <a:pt x="15785" y="20778"/>
                  </a:cubicBezTo>
                  <a:cubicBezTo>
                    <a:pt x="17169" y="21238"/>
                    <a:pt x="19385" y="20778"/>
                    <a:pt x="21600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5688655" y="7294434"/>
              <a:ext cx="10121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600" fill="norm" stroke="1" extrusionOk="0">
                  <a:moveTo>
                    <a:pt x="5184" y="0"/>
                  </a:moveTo>
                  <a:cubicBezTo>
                    <a:pt x="10800" y="2903"/>
                    <a:pt x="16416" y="5806"/>
                    <a:pt x="19008" y="8477"/>
                  </a:cubicBezTo>
                  <a:cubicBezTo>
                    <a:pt x="21600" y="11148"/>
                    <a:pt x="21168" y="13587"/>
                    <a:pt x="17496" y="15735"/>
                  </a:cubicBezTo>
                  <a:cubicBezTo>
                    <a:pt x="13824" y="17884"/>
                    <a:pt x="6912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5936305" y="7548434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6230106" y="7159143"/>
              <a:ext cx="99900" cy="46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94" fill="norm" stroke="1" extrusionOk="0">
                  <a:moveTo>
                    <a:pt x="21238" y="4781"/>
                  </a:moveTo>
                  <a:cubicBezTo>
                    <a:pt x="20788" y="3706"/>
                    <a:pt x="20338" y="2631"/>
                    <a:pt x="18988" y="1849"/>
                  </a:cubicBezTo>
                  <a:cubicBezTo>
                    <a:pt x="17638" y="1067"/>
                    <a:pt x="15388" y="578"/>
                    <a:pt x="13138" y="285"/>
                  </a:cubicBezTo>
                  <a:cubicBezTo>
                    <a:pt x="10888" y="-8"/>
                    <a:pt x="8638" y="-106"/>
                    <a:pt x="6838" y="138"/>
                  </a:cubicBezTo>
                  <a:cubicBezTo>
                    <a:pt x="5038" y="383"/>
                    <a:pt x="3688" y="969"/>
                    <a:pt x="2338" y="3168"/>
                  </a:cubicBezTo>
                  <a:cubicBezTo>
                    <a:pt x="988" y="5367"/>
                    <a:pt x="-362" y="9179"/>
                    <a:pt x="88" y="12502"/>
                  </a:cubicBezTo>
                  <a:cubicBezTo>
                    <a:pt x="538" y="15825"/>
                    <a:pt x="2788" y="18660"/>
                    <a:pt x="5038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6190305" y="7493401"/>
              <a:ext cx="14605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247"/>
                    <a:pt x="0" y="8894"/>
                    <a:pt x="939" y="5082"/>
                  </a:cubicBezTo>
                  <a:cubicBezTo>
                    <a:pt x="1878" y="1271"/>
                    <a:pt x="3757" y="0"/>
                    <a:pt x="7357" y="0"/>
                  </a:cubicBezTo>
                  <a:cubicBezTo>
                    <a:pt x="10957" y="0"/>
                    <a:pt x="16278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6368105" y="7521141"/>
              <a:ext cx="127001" cy="10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364"/>
                  </a:moveTo>
                  <a:cubicBezTo>
                    <a:pt x="1800" y="-43"/>
                    <a:pt x="3600" y="-451"/>
                    <a:pt x="6120" y="1179"/>
                  </a:cubicBezTo>
                  <a:cubicBezTo>
                    <a:pt x="8640" y="2809"/>
                    <a:pt x="11880" y="6477"/>
                    <a:pt x="14580" y="10145"/>
                  </a:cubicBezTo>
                  <a:cubicBezTo>
                    <a:pt x="17280" y="13813"/>
                    <a:pt x="19440" y="17481"/>
                    <a:pt x="21600" y="2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6443794" y="7561134"/>
              <a:ext cx="8306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21190" y="0"/>
                  </a:moveTo>
                  <a:cubicBezTo>
                    <a:pt x="14710" y="4168"/>
                    <a:pt x="8230" y="8337"/>
                    <a:pt x="4450" y="11653"/>
                  </a:cubicBezTo>
                  <a:cubicBezTo>
                    <a:pt x="670" y="14968"/>
                    <a:pt x="-410" y="17432"/>
                    <a:pt x="130" y="18947"/>
                  </a:cubicBezTo>
                  <a:cubicBezTo>
                    <a:pt x="670" y="20463"/>
                    <a:pt x="2830" y="21032"/>
                    <a:pt x="49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6671707" y="7227037"/>
              <a:ext cx="90099" cy="37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59" fill="norm" stroke="1" extrusionOk="0">
                  <a:moveTo>
                    <a:pt x="20896" y="1690"/>
                  </a:moveTo>
                  <a:cubicBezTo>
                    <a:pt x="20896" y="957"/>
                    <a:pt x="20896" y="225"/>
                    <a:pt x="19914" y="42"/>
                  </a:cubicBezTo>
                  <a:cubicBezTo>
                    <a:pt x="18932" y="-141"/>
                    <a:pt x="16969" y="225"/>
                    <a:pt x="13287" y="2239"/>
                  </a:cubicBezTo>
                  <a:cubicBezTo>
                    <a:pt x="9605" y="4252"/>
                    <a:pt x="4205" y="7913"/>
                    <a:pt x="1751" y="11208"/>
                  </a:cubicBezTo>
                  <a:cubicBezTo>
                    <a:pt x="-704" y="14503"/>
                    <a:pt x="-213" y="17432"/>
                    <a:pt x="1014" y="19079"/>
                  </a:cubicBezTo>
                  <a:cubicBezTo>
                    <a:pt x="2241" y="20727"/>
                    <a:pt x="4205" y="21093"/>
                    <a:pt x="6169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807434" y="7364284"/>
              <a:ext cx="110222" cy="43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23" fill="norm" stroke="1" extrusionOk="0">
                  <a:moveTo>
                    <a:pt x="5886" y="0"/>
                  </a:moveTo>
                  <a:cubicBezTo>
                    <a:pt x="3848" y="930"/>
                    <a:pt x="1811" y="1860"/>
                    <a:pt x="792" y="2635"/>
                  </a:cubicBezTo>
                  <a:cubicBezTo>
                    <a:pt x="-227" y="3411"/>
                    <a:pt x="-227" y="4031"/>
                    <a:pt x="588" y="4496"/>
                  </a:cubicBezTo>
                  <a:cubicBezTo>
                    <a:pt x="1403" y="4961"/>
                    <a:pt x="3033" y="5271"/>
                    <a:pt x="6090" y="5116"/>
                  </a:cubicBezTo>
                  <a:cubicBezTo>
                    <a:pt x="9147" y="4961"/>
                    <a:pt x="13630" y="4341"/>
                    <a:pt x="16279" y="3721"/>
                  </a:cubicBezTo>
                  <a:cubicBezTo>
                    <a:pt x="18928" y="3100"/>
                    <a:pt x="19743" y="2480"/>
                    <a:pt x="20354" y="1860"/>
                  </a:cubicBezTo>
                  <a:cubicBezTo>
                    <a:pt x="20965" y="1240"/>
                    <a:pt x="21373" y="620"/>
                    <a:pt x="21169" y="620"/>
                  </a:cubicBezTo>
                  <a:cubicBezTo>
                    <a:pt x="20965" y="620"/>
                    <a:pt x="20150" y="1240"/>
                    <a:pt x="19947" y="3049"/>
                  </a:cubicBezTo>
                  <a:cubicBezTo>
                    <a:pt x="19743" y="4857"/>
                    <a:pt x="20150" y="7855"/>
                    <a:pt x="20558" y="10852"/>
                  </a:cubicBezTo>
                  <a:cubicBezTo>
                    <a:pt x="20965" y="13849"/>
                    <a:pt x="21373" y="16846"/>
                    <a:pt x="20965" y="18603"/>
                  </a:cubicBezTo>
                  <a:cubicBezTo>
                    <a:pt x="20558" y="20360"/>
                    <a:pt x="19335" y="20877"/>
                    <a:pt x="17705" y="21187"/>
                  </a:cubicBezTo>
                  <a:cubicBezTo>
                    <a:pt x="16075" y="21497"/>
                    <a:pt x="14037" y="21600"/>
                    <a:pt x="12407" y="20877"/>
                  </a:cubicBezTo>
                  <a:cubicBezTo>
                    <a:pt x="10777" y="20153"/>
                    <a:pt x="9554" y="18603"/>
                    <a:pt x="8331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6933255" y="7192834"/>
              <a:ext cx="79464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0" y="0"/>
                  </a:moveTo>
                  <a:cubicBezTo>
                    <a:pt x="5116" y="630"/>
                    <a:pt x="10232" y="1260"/>
                    <a:pt x="14211" y="3105"/>
                  </a:cubicBezTo>
                  <a:cubicBezTo>
                    <a:pt x="18189" y="4950"/>
                    <a:pt x="21032" y="8010"/>
                    <a:pt x="21316" y="10800"/>
                  </a:cubicBezTo>
                  <a:cubicBezTo>
                    <a:pt x="21600" y="13590"/>
                    <a:pt x="19326" y="16110"/>
                    <a:pt x="15632" y="17865"/>
                  </a:cubicBezTo>
                  <a:cubicBezTo>
                    <a:pt x="11937" y="19620"/>
                    <a:pt x="6821" y="20610"/>
                    <a:pt x="1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