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Drawing"/>
          <p:cNvGrpSpPr/>
          <p:nvPr/>
        </p:nvGrpSpPr>
        <p:grpSpPr>
          <a:xfrm>
            <a:off x="1041400" y="1302909"/>
            <a:ext cx="7786354" cy="7764227"/>
            <a:chOff x="0" y="0"/>
            <a:chExt cx="7786353" cy="7764225"/>
          </a:xfrm>
        </p:grpSpPr>
        <p:sp>
          <p:nvSpPr>
            <p:cNvPr id="119" name="Line"/>
            <p:cNvSpPr/>
            <p:nvPr/>
          </p:nvSpPr>
          <p:spPr>
            <a:xfrm>
              <a:off x="2562138" y="19301"/>
              <a:ext cx="308607" cy="51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41" fill="norm" stroke="1" extrusionOk="0">
                  <a:moveTo>
                    <a:pt x="18741" y="3365"/>
                  </a:moveTo>
                  <a:cubicBezTo>
                    <a:pt x="19476" y="3190"/>
                    <a:pt x="20211" y="3014"/>
                    <a:pt x="20725" y="2575"/>
                  </a:cubicBezTo>
                  <a:cubicBezTo>
                    <a:pt x="21239" y="2136"/>
                    <a:pt x="21533" y="1434"/>
                    <a:pt x="21386" y="951"/>
                  </a:cubicBezTo>
                  <a:cubicBezTo>
                    <a:pt x="21239" y="468"/>
                    <a:pt x="20651" y="204"/>
                    <a:pt x="19990" y="73"/>
                  </a:cubicBezTo>
                  <a:cubicBezTo>
                    <a:pt x="19329" y="-59"/>
                    <a:pt x="18594" y="-59"/>
                    <a:pt x="17125" y="468"/>
                  </a:cubicBezTo>
                  <a:cubicBezTo>
                    <a:pt x="15655" y="995"/>
                    <a:pt x="13451" y="2048"/>
                    <a:pt x="10733" y="3892"/>
                  </a:cubicBezTo>
                  <a:cubicBezTo>
                    <a:pt x="8015" y="5736"/>
                    <a:pt x="4782" y="8370"/>
                    <a:pt x="2798" y="10829"/>
                  </a:cubicBezTo>
                  <a:cubicBezTo>
                    <a:pt x="815" y="13287"/>
                    <a:pt x="80" y="15570"/>
                    <a:pt x="6" y="17326"/>
                  </a:cubicBezTo>
                  <a:cubicBezTo>
                    <a:pt x="-67" y="19082"/>
                    <a:pt x="521" y="20312"/>
                    <a:pt x="2578" y="20926"/>
                  </a:cubicBezTo>
                  <a:cubicBezTo>
                    <a:pt x="4635" y="21541"/>
                    <a:pt x="8162" y="21541"/>
                    <a:pt x="11688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827946" y="333963"/>
              <a:ext cx="161896" cy="18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0735" fill="norm" stroke="1" extrusionOk="0">
                  <a:moveTo>
                    <a:pt x="14667" y="872"/>
                  </a:moveTo>
                  <a:cubicBezTo>
                    <a:pt x="11621" y="160"/>
                    <a:pt x="8575" y="-552"/>
                    <a:pt x="6082" y="635"/>
                  </a:cubicBezTo>
                  <a:cubicBezTo>
                    <a:pt x="3590" y="1822"/>
                    <a:pt x="1651" y="4907"/>
                    <a:pt x="682" y="7993"/>
                  </a:cubicBezTo>
                  <a:cubicBezTo>
                    <a:pt x="-287" y="11079"/>
                    <a:pt x="-287" y="14164"/>
                    <a:pt x="1098" y="16657"/>
                  </a:cubicBezTo>
                  <a:cubicBezTo>
                    <a:pt x="2482" y="19149"/>
                    <a:pt x="5251" y="21048"/>
                    <a:pt x="8436" y="20692"/>
                  </a:cubicBezTo>
                  <a:cubicBezTo>
                    <a:pt x="11621" y="20336"/>
                    <a:pt x="15221" y="17725"/>
                    <a:pt x="17436" y="14877"/>
                  </a:cubicBezTo>
                  <a:cubicBezTo>
                    <a:pt x="19651" y="12028"/>
                    <a:pt x="20482" y="8943"/>
                    <a:pt x="20898" y="6806"/>
                  </a:cubicBezTo>
                  <a:cubicBezTo>
                    <a:pt x="21313" y="4670"/>
                    <a:pt x="21313" y="3483"/>
                    <a:pt x="20621" y="3008"/>
                  </a:cubicBezTo>
                  <a:cubicBezTo>
                    <a:pt x="19928" y="2534"/>
                    <a:pt x="18544" y="2771"/>
                    <a:pt x="17159" y="3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043766" y="298232"/>
              <a:ext cx="150284" cy="19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608" y="4034"/>
                  </a:moveTo>
                  <a:cubicBezTo>
                    <a:pt x="304" y="9089"/>
                    <a:pt x="0" y="14145"/>
                    <a:pt x="0" y="17247"/>
                  </a:cubicBezTo>
                  <a:cubicBezTo>
                    <a:pt x="0" y="20349"/>
                    <a:pt x="304" y="21498"/>
                    <a:pt x="761" y="21268"/>
                  </a:cubicBezTo>
                  <a:cubicBezTo>
                    <a:pt x="1217" y="21038"/>
                    <a:pt x="1825" y="19430"/>
                    <a:pt x="3042" y="16328"/>
                  </a:cubicBezTo>
                  <a:cubicBezTo>
                    <a:pt x="4259" y="13226"/>
                    <a:pt x="6085" y="8630"/>
                    <a:pt x="7606" y="5872"/>
                  </a:cubicBezTo>
                  <a:cubicBezTo>
                    <a:pt x="9127" y="3115"/>
                    <a:pt x="10344" y="2196"/>
                    <a:pt x="11561" y="1392"/>
                  </a:cubicBezTo>
                  <a:cubicBezTo>
                    <a:pt x="12777" y="587"/>
                    <a:pt x="13994" y="-102"/>
                    <a:pt x="15059" y="13"/>
                  </a:cubicBezTo>
                  <a:cubicBezTo>
                    <a:pt x="16124" y="128"/>
                    <a:pt x="17037" y="1047"/>
                    <a:pt x="18101" y="4724"/>
                  </a:cubicBezTo>
                  <a:cubicBezTo>
                    <a:pt x="19166" y="8400"/>
                    <a:pt x="20383" y="14834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302641" y="100440"/>
              <a:ext cx="56509" cy="39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62" fill="norm" stroke="1" extrusionOk="0">
                  <a:moveTo>
                    <a:pt x="11758" y="0"/>
                  </a:moveTo>
                  <a:cubicBezTo>
                    <a:pt x="9358" y="1264"/>
                    <a:pt x="6958" y="2528"/>
                    <a:pt x="4958" y="4940"/>
                  </a:cubicBezTo>
                  <a:cubicBezTo>
                    <a:pt x="2958" y="7353"/>
                    <a:pt x="1358" y="10915"/>
                    <a:pt x="558" y="13730"/>
                  </a:cubicBezTo>
                  <a:cubicBezTo>
                    <a:pt x="-242" y="16545"/>
                    <a:pt x="-242" y="18613"/>
                    <a:pt x="958" y="19877"/>
                  </a:cubicBezTo>
                  <a:cubicBezTo>
                    <a:pt x="2158" y="21140"/>
                    <a:pt x="4558" y="21600"/>
                    <a:pt x="8158" y="21428"/>
                  </a:cubicBezTo>
                  <a:cubicBezTo>
                    <a:pt x="11758" y="21255"/>
                    <a:pt x="16558" y="20451"/>
                    <a:pt x="21358" y="1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3282950" y="290940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6457"/>
                    <a:pt x="11917" y="11314"/>
                    <a:pt x="15517" y="7714"/>
                  </a:cubicBezTo>
                  <a:cubicBezTo>
                    <a:pt x="19117" y="4114"/>
                    <a:pt x="2035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102805" y="-1"/>
              <a:ext cx="189796" cy="417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05" fill="norm" stroke="1" extrusionOk="0">
                  <a:moveTo>
                    <a:pt x="7042" y="7756"/>
                  </a:moveTo>
                  <a:cubicBezTo>
                    <a:pt x="6093" y="9276"/>
                    <a:pt x="5143" y="10795"/>
                    <a:pt x="4669" y="12749"/>
                  </a:cubicBezTo>
                  <a:cubicBezTo>
                    <a:pt x="4194" y="14703"/>
                    <a:pt x="4194" y="17091"/>
                    <a:pt x="3838" y="18719"/>
                  </a:cubicBezTo>
                  <a:cubicBezTo>
                    <a:pt x="3482" y="20347"/>
                    <a:pt x="2770" y="21215"/>
                    <a:pt x="2176" y="21378"/>
                  </a:cubicBezTo>
                  <a:cubicBezTo>
                    <a:pt x="1583" y="21541"/>
                    <a:pt x="1108" y="20998"/>
                    <a:pt x="633" y="18936"/>
                  </a:cubicBezTo>
                  <a:cubicBezTo>
                    <a:pt x="159" y="16874"/>
                    <a:pt x="-316" y="13292"/>
                    <a:pt x="277" y="10253"/>
                  </a:cubicBezTo>
                  <a:cubicBezTo>
                    <a:pt x="871" y="7213"/>
                    <a:pt x="2532" y="4717"/>
                    <a:pt x="4669" y="3089"/>
                  </a:cubicBezTo>
                  <a:cubicBezTo>
                    <a:pt x="6805" y="1461"/>
                    <a:pt x="9416" y="701"/>
                    <a:pt x="11315" y="321"/>
                  </a:cubicBezTo>
                  <a:cubicBezTo>
                    <a:pt x="13214" y="-59"/>
                    <a:pt x="14400" y="-59"/>
                    <a:pt x="15469" y="104"/>
                  </a:cubicBezTo>
                  <a:cubicBezTo>
                    <a:pt x="16537" y="267"/>
                    <a:pt x="17486" y="592"/>
                    <a:pt x="18080" y="1678"/>
                  </a:cubicBezTo>
                  <a:cubicBezTo>
                    <a:pt x="18673" y="2763"/>
                    <a:pt x="18910" y="4608"/>
                    <a:pt x="17724" y="6345"/>
                  </a:cubicBezTo>
                  <a:cubicBezTo>
                    <a:pt x="16537" y="8082"/>
                    <a:pt x="13926" y="9710"/>
                    <a:pt x="12027" y="10578"/>
                  </a:cubicBezTo>
                  <a:cubicBezTo>
                    <a:pt x="10128" y="11447"/>
                    <a:pt x="8941" y="11555"/>
                    <a:pt x="8941" y="11772"/>
                  </a:cubicBezTo>
                  <a:cubicBezTo>
                    <a:pt x="8941" y="11989"/>
                    <a:pt x="10128" y="12315"/>
                    <a:pt x="12027" y="13509"/>
                  </a:cubicBezTo>
                  <a:cubicBezTo>
                    <a:pt x="13926" y="14703"/>
                    <a:pt x="16537" y="16765"/>
                    <a:pt x="18198" y="18068"/>
                  </a:cubicBezTo>
                  <a:cubicBezTo>
                    <a:pt x="19860" y="19370"/>
                    <a:pt x="20572" y="19913"/>
                    <a:pt x="21284" y="20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4368799" y="35808"/>
              <a:ext cx="184151" cy="35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4261"/>
                  </a:moveTo>
                  <a:cubicBezTo>
                    <a:pt x="1738" y="6929"/>
                    <a:pt x="3476" y="9597"/>
                    <a:pt x="4717" y="12266"/>
                  </a:cubicBezTo>
                  <a:cubicBezTo>
                    <a:pt x="5959" y="14934"/>
                    <a:pt x="6703" y="17602"/>
                    <a:pt x="7572" y="19254"/>
                  </a:cubicBezTo>
                  <a:cubicBezTo>
                    <a:pt x="8441" y="20906"/>
                    <a:pt x="9434" y="21541"/>
                    <a:pt x="10303" y="21541"/>
                  </a:cubicBezTo>
                  <a:cubicBezTo>
                    <a:pt x="11172" y="21541"/>
                    <a:pt x="11917" y="20906"/>
                    <a:pt x="13034" y="18555"/>
                  </a:cubicBezTo>
                  <a:cubicBezTo>
                    <a:pt x="14152" y="16205"/>
                    <a:pt x="15641" y="12139"/>
                    <a:pt x="16634" y="9026"/>
                  </a:cubicBezTo>
                  <a:cubicBezTo>
                    <a:pt x="17628" y="5913"/>
                    <a:pt x="18124" y="3753"/>
                    <a:pt x="18745" y="2292"/>
                  </a:cubicBezTo>
                  <a:cubicBezTo>
                    <a:pt x="19366" y="830"/>
                    <a:pt x="20110" y="68"/>
                    <a:pt x="20607" y="5"/>
                  </a:cubicBezTo>
                  <a:cubicBezTo>
                    <a:pt x="21103" y="-59"/>
                    <a:pt x="21352" y="576"/>
                    <a:pt x="21600" y="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4508500" y="234785"/>
              <a:ext cx="165100" cy="227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21600" y="502"/>
                  </a:moveTo>
                  <a:cubicBezTo>
                    <a:pt x="19938" y="105"/>
                    <a:pt x="18277" y="-291"/>
                    <a:pt x="15785" y="303"/>
                  </a:cubicBezTo>
                  <a:cubicBezTo>
                    <a:pt x="13292" y="898"/>
                    <a:pt x="9969" y="2483"/>
                    <a:pt x="8031" y="3771"/>
                  </a:cubicBezTo>
                  <a:cubicBezTo>
                    <a:pt x="6092" y="5059"/>
                    <a:pt x="5538" y="6050"/>
                    <a:pt x="6646" y="6942"/>
                  </a:cubicBezTo>
                  <a:cubicBezTo>
                    <a:pt x="7754" y="7834"/>
                    <a:pt x="10523" y="8626"/>
                    <a:pt x="12738" y="9419"/>
                  </a:cubicBezTo>
                  <a:cubicBezTo>
                    <a:pt x="14954" y="10212"/>
                    <a:pt x="16615" y="11004"/>
                    <a:pt x="17862" y="11797"/>
                  </a:cubicBezTo>
                  <a:cubicBezTo>
                    <a:pt x="19108" y="12590"/>
                    <a:pt x="19938" y="13382"/>
                    <a:pt x="20077" y="14274"/>
                  </a:cubicBezTo>
                  <a:cubicBezTo>
                    <a:pt x="20215" y="15166"/>
                    <a:pt x="19662" y="16157"/>
                    <a:pt x="16200" y="17346"/>
                  </a:cubicBezTo>
                  <a:cubicBezTo>
                    <a:pt x="12738" y="18535"/>
                    <a:pt x="6369" y="19922"/>
                    <a:pt x="0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546350" y="525890"/>
              <a:ext cx="21590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4" y="20329"/>
                    <a:pt x="1567" y="19059"/>
                    <a:pt x="2329" y="18000"/>
                  </a:cubicBezTo>
                  <a:cubicBezTo>
                    <a:pt x="3092" y="16941"/>
                    <a:pt x="3833" y="16094"/>
                    <a:pt x="4564" y="15141"/>
                  </a:cubicBezTo>
                  <a:cubicBezTo>
                    <a:pt x="5294" y="14188"/>
                    <a:pt x="6014" y="13129"/>
                    <a:pt x="6808" y="12071"/>
                  </a:cubicBezTo>
                  <a:cubicBezTo>
                    <a:pt x="7602" y="11012"/>
                    <a:pt x="8471" y="9953"/>
                    <a:pt x="9360" y="8894"/>
                  </a:cubicBezTo>
                  <a:cubicBezTo>
                    <a:pt x="10249" y="7835"/>
                    <a:pt x="11160" y="6776"/>
                    <a:pt x="12071" y="5929"/>
                  </a:cubicBezTo>
                  <a:cubicBezTo>
                    <a:pt x="12981" y="5082"/>
                    <a:pt x="13892" y="4447"/>
                    <a:pt x="14739" y="3812"/>
                  </a:cubicBezTo>
                  <a:cubicBezTo>
                    <a:pt x="15586" y="3176"/>
                    <a:pt x="16369" y="2541"/>
                    <a:pt x="17259" y="2012"/>
                  </a:cubicBezTo>
                  <a:cubicBezTo>
                    <a:pt x="18148" y="1482"/>
                    <a:pt x="19144" y="1059"/>
                    <a:pt x="19885" y="741"/>
                  </a:cubicBezTo>
                  <a:cubicBezTo>
                    <a:pt x="20626" y="424"/>
                    <a:pt x="21113" y="2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286000" y="633840"/>
              <a:ext cx="24130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" y="20520"/>
                    <a:pt x="947" y="19440"/>
                    <a:pt x="1573" y="18270"/>
                  </a:cubicBezTo>
                  <a:cubicBezTo>
                    <a:pt x="2198" y="17100"/>
                    <a:pt x="2975" y="15840"/>
                    <a:pt x="3723" y="14760"/>
                  </a:cubicBezTo>
                  <a:cubicBezTo>
                    <a:pt x="4472" y="13680"/>
                    <a:pt x="5192" y="12780"/>
                    <a:pt x="5940" y="11790"/>
                  </a:cubicBezTo>
                  <a:cubicBezTo>
                    <a:pt x="6688" y="10800"/>
                    <a:pt x="7465" y="9720"/>
                    <a:pt x="8128" y="8910"/>
                  </a:cubicBezTo>
                  <a:cubicBezTo>
                    <a:pt x="8792" y="8100"/>
                    <a:pt x="9341" y="7560"/>
                    <a:pt x="9909" y="7020"/>
                  </a:cubicBezTo>
                  <a:cubicBezTo>
                    <a:pt x="10478" y="6480"/>
                    <a:pt x="11065" y="5940"/>
                    <a:pt x="11653" y="5490"/>
                  </a:cubicBezTo>
                  <a:cubicBezTo>
                    <a:pt x="12240" y="5040"/>
                    <a:pt x="12827" y="4680"/>
                    <a:pt x="13680" y="4320"/>
                  </a:cubicBezTo>
                  <a:cubicBezTo>
                    <a:pt x="14533" y="3960"/>
                    <a:pt x="15651" y="3600"/>
                    <a:pt x="16588" y="3240"/>
                  </a:cubicBezTo>
                  <a:cubicBezTo>
                    <a:pt x="17526" y="2880"/>
                    <a:pt x="18284" y="2520"/>
                    <a:pt x="19089" y="1980"/>
                  </a:cubicBezTo>
                  <a:cubicBezTo>
                    <a:pt x="19895" y="1440"/>
                    <a:pt x="20747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252736" y="1512499"/>
              <a:ext cx="156965" cy="79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26" fill="norm" stroke="1" extrusionOk="0">
                  <a:moveTo>
                    <a:pt x="21076" y="1301"/>
                  </a:moveTo>
                  <a:cubicBezTo>
                    <a:pt x="19087" y="846"/>
                    <a:pt x="17097" y="392"/>
                    <a:pt x="15108" y="164"/>
                  </a:cubicBezTo>
                  <a:cubicBezTo>
                    <a:pt x="13118" y="-63"/>
                    <a:pt x="11129" y="-63"/>
                    <a:pt x="8997" y="221"/>
                  </a:cubicBezTo>
                  <a:cubicBezTo>
                    <a:pt x="6865" y="505"/>
                    <a:pt x="4592" y="1074"/>
                    <a:pt x="2744" y="2239"/>
                  </a:cubicBezTo>
                  <a:cubicBezTo>
                    <a:pt x="897" y="3404"/>
                    <a:pt x="-524" y="5166"/>
                    <a:pt x="187" y="6872"/>
                  </a:cubicBezTo>
                  <a:cubicBezTo>
                    <a:pt x="897" y="8577"/>
                    <a:pt x="3739" y="10225"/>
                    <a:pt x="7150" y="11874"/>
                  </a:cubicBezTo>
                  <a:cubicBezTo>
                    <a:pt x="10560" y="13522"/>
                    <a:pt x="14539" y="15171"/>
                    <a:pt x="16671" y="16535"/>
                  </a:cubicBezTo>
                  <a:cubicBezTo>
                    <a:pt x="18802" y="17899"/>
                    <a:pt x="19087" y="18979"/>
                    <a:pt x="17808" y="19803"/>
                  </a:cubicBezTo>
                  <a:cubicBezTo>
                    <a:pt x="16529" y="20628"/>
                    <a:pt x="13687" y="21196"/>
                    <a:pt x="10702" y="21366"/>
                  </a:cubicBezTo>
                  <a:cubicBezTo>
                    <a:pt x="7718" y="21537"/>
                    <a:pt x="4592" y="21310"/>
                    <a:pt x="1465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235572" y="2522470"/>
              <a:ext cx="142378" cy="119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0333" fill="norm" stroke="1" extrusionOk="0">
                  <a:moveTo>
                    <a:pt x="17555" y="9264"/>
                  </a:moveTo>
                  <a:cubicBezTo>
                    <a:pt x="17238" y="7464"/>
                    <a:pt x="16920" y="5664"/>
                    <a:pt x="15332" y="3684"/>
                  </a:cubicBezTo>
                  <a:cubicBezTo>
                    <a:pt x="13743" y="1704"/>
                    <a:pt x="10885" y="-456"/>
                    <a:pt x="8343" y="84"/>
                  </a:cubicBezTo>
                  <a:cubicBezTo>
                    <a:pt x="5802" y="624"/>
                    <a:pt x="3579" y="3864"/>
                    <a:pt x="2308" y="6564"/>
                  </a:cubicBezTo>
                  <a:cubicBezTo>
                    <a:pt x="1038" y="9264"/>
                    <a:pt x="720" y="11424"/>
                    <a:pt x="402" y="13404"/>
                  </a:cubicBezTo>
                  <a:cubicBezTo>
                    <a:pt x="85" y="15384"/>
                    <a:pt x="-233" y="17184"/>
                    <a:pt x="243" y="18624"/>
                  </a:cubicBezTo>
                  <a:cubicBezTo>
                    <a:pt x="720" y="20064"/>
                    <a:pt x="1991" y="21144"/>
                    <a:pt x="4373" y="19524"/>
                  </a:cubicBezTo>
                  <a:cubicBezTo>
                    <a:pt x="6755" y="17904"/>
                    <a:pt x="10249" y="13584"/>
                    <a:pt x="12155" y="10524"/>
                  </a:cubicBezTo>
                  <a:cubicBezTo>
                    <a:pt x="14061" y="7464"/>
                    <a:pt x="14379" y="5664"/>
                    <a:pt x="15014" y="6384"/>
                  </a:cubicBezTo>
                  <a:cubicBezTo>
                    <a:pt x="15649" y="7104"/>
                    <a:pt x="16602" y="10344"/>
                    <a:pt x="17714" y="13044"/>
                  </a:cubicBezTo>
                  <a:cubicBezTo>
                    <a:pt x="18826" y="15744"/>
                    <a:pt x="20096" y="17904"/>
                    <a:pt x="21367" y="2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1130300" y="1091040"/>
              <a:ext cx="150812" cy="28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96" fill="norm" stroke="1" extrusionOk="0">
                  <a:moveTo>
                    <a:pt x="5400" y="0"/>
                  </a:moveTo>
                  <a:cubicBezTo>
                    <a:pt x="6000" y="5280"/>
                    <a:pt x="6600" y="10560"/>
                    <a:pt x="6900" y="13600"/>
                  </a:cubicBezTo>
                  <a:cubicBezTo>
                    <a:pt x="7200" y="16640"/>
                    <a:pt x="7200" y="17440"/>
                    <a:pt x="7350" y="18560"/>
                  </a:cubicBezTo>
                  <a:cubicBezTo>
                    <a:pt x="7500" y="19680"/>
                    <a:pt x="7800" y="21120"/>
                    <a:pt x="7950" y="21360"/>
                  </a:cubicBezTo>
                  <a:cubicBezTo>
                    <a:pt x="8100" y="21600"/>
                    <a:pt x="8100" y="20640"/>
                    <a:pt x="8100" y="18880"/>
                  </a:cubicBezTo>
                  <a:cubicBezTo>
                    <a:pt x="8100" y="17120"/>
                    <a:pt x="8100" y="14560"/>
                    <a:pt x="8400" y="12880"/>
                  </a:cubicBezTo>
                  <a:cubicBezTo>
                    <a:pt x="8700" y="11200"/>
                    <a:pt x="9300" y="10400"/>
                    <a:pt x="10350" y="9920"/>
                  </a:cubicBezTo>
                  <a:cubicBezTo>
                    <a:pt x="11400" y="9440"/>
                    <a:pt x="12900" y="9280"/>
                    <a:pt x="14250" y="9520"/>
                  </a:cubicBezTo>
                  <a:cubicBezTo>
                    <a:pt x="15600" y="9760"/>
                    <a:pt x="16800" y="10400"/>
                    <a:pt x="18000" y="11520"/>
                  </a:cubicBezTo>
                  <a:cubicBezTo>
                    <a:pt x="19200" y="12640"/>
                    <a:pt x="20400" y="14240"/>
                    <a:pt x="21000" y="15440"/>
                  </a:cubicBezTo>
                  <a:cubicBezTo>
                    <a:pt x="21600" y="16640"/>
                    <a:pt x="21600" y="17440"/>
                    <a:pt x="20100" y="18240"/>
                  </a:cubicBezTo>
                  <a:cubicBezTo>
                    <a:pt x="18600" y="19040"/>
                    <a:pt x="15600" y="19840"/>
                    <a:pt x="12000" y="20160"/>
                  </a:cubicBezTo>
                  <a:cubicBezTo>
                    <a:pt x="8400" y="20480"/>
                    <a:pt x="4200" y="20320"/>
                    <a:pt x="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642190" y="1551329"/>
              <a:ext cx="161210" cy="61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66" fill="norm" stroke="1" extrusionOk="0">
                  <a:moveTo>
                    <a:pt x="21365" y="2767"/>
                  </a:moveTo>
                  <a:cubicBezTo>
                    <a:pt x="20243" y="2104"/>
                    <a:pt x="19121" y="1440"/>
                    <a:pt x="17999" y="924"/>
                  </a:cubicBezTo>
                  <a:cubicBezTo>
                    <a:pt x="16877" y="408"/>
                    <a:pt x="15755" y="40"/>
                    <a:pt x="13791" y="3"/>
                  </a:cubicBezTo>
                  <a:cubicBezTo>
                    <a:pt x="11827" y="-34"/>
                    <a:pt x="9022" y="261"/>
                    <a:pt x="6638" y="1330"/>
                  </a:cubicBezTo>
                  <a:cubicBezTo>
                    <a:pt x="4253" y="2399"/>
                    <a:pt x="2290" y="4242"/>
                    <a:pt x="1168" y="6269"/>
                  </a:cubicBezTo>
                  <a:cubicBezTo>
                    <a:pt x="46" y="8296"/>
                    <a:pt x="-235" y="10508"/>
                    <a:pt x="186" y="12646"/>
                  </a:cubicBezTo>
                  <a:cubicBezTo>
                    <a:pt x="607" y="14784"/>
                    <a:pt x="1729" y="16848"/>
                    <a:pt x="2009" y="18322"/>
                  </a:cubicBezTo>
                  <a:cubicBezTo>
                    <a:pt x="2290" y="19797"/>
                    <a:pt x="1729" y="20681"/>
                    <a:pt x="1168" y="21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536699" y="1929240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6800"/>
                    <a:pt x="1964" y="12000"/>
                    <a:pt x="5564" y="8400"/>
                  </a:cubicBezTo>
                  <a:cubicBezTo>
                    <a:pt x="9164" y="4800"/>
                    <a:pt x="153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778000" y="2024490"/>
              <a:ext cx="152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709"/>
                    <a:pt x="8400" y="7418"/>
                    <a:pt x="11400" y="10473"/>
                  </a:cubicBezTo>
                  <a:cubicBezTo>
                    <a:pt x="14400" y="13527"/>
                    <a:pt x="16200" y="15927"/>
                    <a:pt x="17550" y="17673"/>
                  </a:cubicBezTo>
                  <a:cubicBezTo>
                    <a:pt x="18900" y="19418"/>
                    <a:pt x="19800" y="20509"/>
                    <a:pt x="20400" y="21055"/>
                  </a:cubicBezTo>
                  <a:cubicBezTo>
                    <a:pt x="21000" y="21600"/>
                    <a:pt x="213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784350" y="2024490"/>
              <a:ext cx="1397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229"/>
                    <a:pt x="15055" y="4457"/>
                    <a:pt x="11782" y="7800"/>
                  </a:cubicBezTo>
                  <a:cubicBezTo>
                    <a:pt x="8509" y="11143"/>
                    <a:pt x="5236" y="15600"/>
                    <a:pt x="3273" y="18086"/>
                  </a:cubicBezTo>
                  <a:cubicBezTo>
                    <a:pt x="1309" y="20571"/>
                    <a:pt x="655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034936" y="1710078"/>
              <a:ext cx="162165" cy="40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548" fill="norm" stroke="1" extrusionOk="0">
                  <a:moveTo>
                    <a:pt x="21216" y="1192"/>
                  </a:moveTo>
                  <a:cubicBezTo>
                    <a:pt x="20385" y="627"/>
                    <a:pt x="19554" y="61"/>
                    <a:pt x="17616" y="5"/>
                  </a:cubicBezTo>
                  <a:cubicBezTo>
                    <a:pt x="15678" y="-52"/>
                    <a:pt x="12631" y="400"/>
                    <a:pt x="9724" y="1871"/>
                  </a:cubicBezTo>
                  <a:cubicBezTo>
                    <a:pt x="6816" y="3341"/>
                    <a:pt x="4047" y="5829"/>
                    <a:pt x="2247" y="8825"/>
                  </a:cubicBezTo>
                  <a:cubicBezTo>
                    <a:pt x="447" y="11822"/>
                    <a:pt x="-384" y="15328"/>
                    <a:pt x="170" y="17533"/>
                  </a:cubicBezTo>
                  <a:cubicBezTo>
                    <a:pt x="724" y="19739"/>
                    <a:pt x="2662" y="20643"/>
                    <a:pt x="4185" y="21096"/>
                  </a:cubicBezTo>
                  <a:cubicBezTo>
                    <a:pt x="5708" y="21548"/>
                    <a:pt x="6816" y="21548"/>
                    <a:pt x="7924" y="215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170768" y="1840340"/>
              <a:ext cx="286683" cy="24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04" fill="norm" stroke="1" extrusionOk="0">
                  <a:moveTo>
                    <a:pt x="2434" y="3381"/>
                  </a:moveTo>
                  <a:cubicBezTo>
                    <a:pt x="2277" y="2254"/>
                    <a:pt x="2119" y="1127"/>
                    <a:pt x="2434" y="939"/>
                  </a:cubicBezTo>
                  <a:cubicBezTo>
                    <a:pt x="2750" y="751"/>
                    <a:pt x="3538" y="1503"/>
                    <a:pt x="4247" y="3569"/>
                  </a:cubicBezTo>
                  <a:cubicBezTo>
                    <a:pt x="4957" y="5635"/>
                    <a:pt x="5588" y="9016"/>
                    <a:pt x="5272" y="12115"/>
                  </a:cubicBezTo>
                  <a:cubicBezTo>
                    <a:pt x="4957" y="15214"/>
                    <a:pt x="3696" y="18031"/>
                    <a:pt x="2671" y="19628"/>
                  </a:cubicBezTo>
                  <a:cubicBezTo>
                    <a:pt x="1646" y="21224"/>
                    <a:pt x="858" y="21600"/>
                    <a:pt x="385" y="21318"/>
                  </a:cubicBezTo>
                  <a:cubicBezTo>
                    <a:pt x="-88" y="21037"/>
                    <a:pt x="-246" y="20097"/>
                    <a:pt x="621" y="17562"/>
                  </a:cubicBezTo>
                  <a:cubicBezTo>
                    <a:pt x="1488" y="15026"/>
                    <a:pt x="3380" y="10894"/>
                    <a:pt x="4957" y="8077"/>
                  </a:cubicBezTo>
                  <a:cubicBezTo>
                    <a:pt x="6534" y="5259"/>
                    <a:pt x="7795" y="3757"/>
                    <a:pt x="9056" y="2442"/>
                  </a:cubicBezTo>
                  <a:cubicBezTo>
                    <a:pt x="10318" y="1127"/>
                    <a:pt x="11579" y="0"/>
                    <a:pt x="12052" y="0"/>
                  </a:cubicBezTo>
                  <a:cubicBezTo>
                    <a:pt x="12525" y="0"/>
                    <a:pt x="12209" y="1127"/>
                    <a:pt x="11658" y="3287"/>
                  </a:cubicBezTo>
                  <a:cubicBezTo>
                    <a:pt x="11106" y="5447"/>
                    <a:pt x="10318" y="8640"/>
                    <a:pt x="10002" y="10800"/>
                  </a:cubicBezTo>
                  <a:cubicBezTo>
                    <a:pt x="9687" y="12960"/>
                    <a:pt x="9845" y="14087"/>
                    <a:pt x="10396" y="14744"/>
                  </a:cubicBezTo>
                  <a:cubicBezTo>
                    <a:pt x="10948" y="15402"/>
                    <a:pt x="11894" y="15590"/>
                    <a:pt x="13786" y="15026"/>
                  </a:cubicBezTo>
                  <a:cubicBezTo>
                    <a:pt x="15678" y="14463"/>
                    <a:pt x="18516" y="13148"/>
                    <a:pt x="21354" y="118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470150" y="1751440"/>
              <a:ext cx="151726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600" fill="norm" stroke="1" extrusionOk="0">
                  <a:moveTo>
                    <a:pt x="0" y="0"/>
                  </a:moveTo>
                  <a:cubicBezTo>
                    <a:pt x="2919" y="533"/>
                    <a:pt x="5838" y="1067"/>
                    <a:pt x="9486" y="2533"/>
                  </a:cubicBezTo>
                  <a:cubicBezTo>
                    <a:pt x="13135" y="4000"/>
                    <a:pt x="17514" y="6400"/>
                    <a:pt x="19557" y="8844"/>
                  </a:cubicBezTo>
                  <a:cubicBezTo>
                    <a:pt x="21600" y="11289"/>
                    <a:pt x="21308" y="13778"/>
                    <a:pt x="18973" y="15911"/>
                  </a:cubicBezTo>
                  <a:cubicBezTo>
                    <a:pt x="16638" y="18044"/>
                    <a:pt x="12259" y="19822"/>
                    <a:pt x="788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967337" y="1548326"/>
              <a:ext cx="448963" cy="62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64" fill="norm" stroke="1" extrusionOk="0">
                  <a:moveTo>
                    <a:pt x="5082" y="17925"/>
                  </a:moveTo>
                  <a:cubicBezTo>
                    <a:pt x="5183" y="17205"/>
                    <a:pt x="5285" y="16485"/>
                    <a:pt x="5234" y="15945"/>
                  </a:cubicBezTo>
                  <a:cubicBezTo>
                    <a:pt x="5183" y="15405"/>
                    <a:pt x="4980" y="15045"/>
                    <a:pt x="4625" y="14901"/>
                  </a:cubicBezTo>
                  <a:cubicBezTo>
                    <a:pt x="4271" y="14757"/>
                    <a:pt x="3764" y="14829"/>
                    <a:pt x="2952" y="15585"/>
                  </a:cubicBezTo>
                  <a:cubicBezTo>
                    <a:pt x="2141" y="16341"/>
                    <a:pt x="1025" y="17781"/>
                    <a:pt x="468" y="18825"/>
                  </a:cubicBezTo>
                  <a:cubicBezTo>
                    <a:pt x="-90" y="19869"/>
                    <a:pt x="-90" y="20517"/>
                    <a:pt x="164" y="20913"/>
                  </a:cubicBezTo>
                  <a:cubicBezTo>
                    <a:pt x="417" y="21309"/>
                    <a:pt x="924" y="21453"/>
                    <a:pt x="1583" y="21309"/>
                  </a:cubicBezTo>
                  <a:cubicBezTo>
                    <a:pt x="2242" y="21165"/>
                    <a:pt x="3054" y="20733"/>
                    <a:pt x="4068" y="19329"/>
                  </a:cubicBezTo>
                  <a:cubicBezTo>
                    <a:pt x="5082" y="17925"/>
                    <a:pt x="6299" y="15549"/>
                    <a:pt x="7059" y="12921"/>
                  </a:cubicBezTo>
                  <a:cubicBezTo>
                    <a:pt x="7820" y="10293"/>
                    <a:pt x="8124" y="7413"/>
                    <a:pt x="8225" y="5289"/>
                  </a:cubicBezTo>
                  <a:cubicBezTo>
                    <a:pt x="8327" y="3165"/>
                    <a:pt x="8225" y="1797"/>
                    <a:pt x="8023" y="969"/>
                  </a:cubicBezTo>
                  <a:cubicBezTo>
                    <a:pt x="7820" y="141"/>
                    <a:pt x="7516" y="-147"/>
                    <a:pt x="7161" y="69"/>
                  </a:cubicBezTo>
                  <a:cubicBezTo>
                    <a:pt x="6806" y="285"/>
                    <a:pt x="6400" y="1005"/>
                    <a:pt x="6096" y="2733"/>
                  </a:cubicBezTo>
                  <a:cubicBezTo>
                    <a:pt x="5792" y="4461"/>
                    <a:pt x="5589" y="7197"/>
                    <a:pt x="5640" y="9897"/>
                  </a:cubicBezTo>
                  <a:cubicBezTo>
                    <a:pt x="5690" y="12597"/>
                    <a:pt x="5995" y="15261"/>
                    <a:pt x="6299" y="17025"/>
                  </a:cubicBezTo>
                  <a:cubicBezTo>
                    <a:pt x="6603" y="18789"/>
                    <a:pt x="6907" y="19653"/>
                    <a:pt x="7161" y="20265"/>
                  </a:cubicBezTo>
                  <a:cubicBezTo>
                    <a:pt x="7414" y="20877"/>
                    <a:pt x="7617" y="21237"/>
                    <a:pt x="7820" y="21237"/>
                  </a:cubicBezTo>
                  <a:cubicBezTo>
                    <a:pt x="8023" y="21237"/>
                    <a:pt x="8225" y="20877"/>
                    <a:pt x="8479" y="19509"/>
                  </a:cubicBezTo>
                  <a:cubicBezTo>
                    <a:pt x="8733" y="18141"/>
                    <a:pt x="9037" y="15765"/>
                    <a:pt x="9240" y="14397"/>
                  </a:cubicBezTo>
                  <a:cubicBezTo>
                    <a:pt x="9442" y="13029"/>
                    <a:pt x="9544" y="12669"/>
                    <a:pt x="9797" y="12381"/>
                  </a:cubicBezTo>
                  <a:cubicBezTo>
                    <a:pt x="10051" y="12093"/>
                    <a:pt x="10456" y="11877"/>
                    <a:pt x="10811" y="11913"/>
                  </a:cubicBezTo>
                  <a:cubicBezTo>
                    <a:pt x="11166" y="11949"/>
                    <a:pt x="11471" y="12237"/>
                    <a:pt x="11876" y="13173"/>
                  </a:cubicBezTo>
                  <a:cubicBezTo>
                    <a:pt x="12282" y="14109"/>
                    <a:pt x="12789" y="15693"/>
                    <a:pt x="12941" y="16773"/>
                  </a:cubicBezTo>
                  <a:cubicBezTo>
                    <a:pt x="13093" y="17853"/>
                    <a:pt x="12890" y="18429"/>
                    <a:pt x="12586" y="18897"/>
                  </a:cubicBezTo>
                  <a:cubicBezTo>
                    <a:pt x="12282" y="19365"/>
                    <a:pt x="11876" y="19725"/>
                    <a:pt x="11623" y="19653"/>
                  </a:cubicBezTo>
                  <a:cubicBezTo>
                    <a:pt x="11369" y="19581"/>
                    <a:pt x="11268" y="19077"/>
                    <a:pt x="11825" y="18141"/>
                  </a:cubicBezTo>
                  <a:cubicBezTo>
                    <a:pt x="12383" y="17205"/>
                    <a:pt x="13600" y="15837"/>
                    <a:pt x="14665" y="14757"/>
                  </a:cubicBezTo>
                  <a:cubicBezTo>
                    <a:pt x="15730" y="13677"/>
                    <a:pt x="16642" y="12885"/>
                    <a:pt x="16997" y="12669"/>
                  </a:cubicBezTo>
                  <a:cubicBezTo>
                    <a:pt x="17352" y="12453"/>
                    <a:pt x="17149" y="12813"/>
                    <a:pt x="16795" y="13749"/>
                  </a:cubicBezTo>
                  <a:cubicBezTo>
                    <a:pt x="16440" y="14685"/>
                    <a:pt x="15933" y="16197"/>
                    <a:pt x="15933" y="17313"/>
                  </a:cubicBezTo>
                  <a:cubicBezTo>
                    <a:pt x="15933" y="18429"/>
                    <a:pt x="16440" y="19149"/>
                    <a:pt x="17454" y="19437"/>
                  </a:cubicBezTo>
                  <a:cubicBezTo>
                    <a:pt x="18468" y="19725"/>
                    <a:pt x="19989" y="19581"/>
                    <a:pt x="21510" y="19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713009" y="1922890"/>
              <a:ext cx="166842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1842" y="0"/>
                  </a:moveTo>
                  <a:cubicBezTo>
                    <a:pt x="762" y="6171"/>
                    <a:pt x="-318" y="12343"/>
                    <a:pt x="87" y="16200"/>
                  </a:cubicBezTo>
                  <a:cubicBezTo>
                    <a:pt x="492" y="20057"/>
                    <a:pt x="2382" y="21600"/>
                    <a:pt x="6162" y="21600"/>
                  </a:cubicBezTo>
                  <a:cubicBezTo>
                    <a:pt x="9942" y="21600"/>
                    <a:pt x="15612" y="20057"/>
                    <a:pt x="21282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683000" y="2094340"/>
              <a:ext cx="266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737100" y="1515280"/>
              <a:ext cx="148484" cy="59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00" fill="norm" stroke="1" extrusionOk="0">
                  <a:moveTo>
                    <a:pt x="6389" y="7116"/>
                  </a:moveTo>
                  <a:cubicBezTo>
                    <a:pt x="6085" y="9702"/>
                    <a:pt x="5780" y="12288"/>
                    <a:pt x="5780" y="14342"/>
                  </a:cubicBezTo>
                  <a:cubicBezTo>
                    <a:pt x="5780" y="16395"/>
                    <a:pt x="6085" y="17916"/>
                    <a:pt x="6237" y="19095"/>
                  </a:cubicBezTo>
                  <a:cubicBezTo>
                    <a:pt x="6389" y="20274"/>
                    <a:pt x="6389" y="21111"/>
                    <a:pt x="6389" y="21339"/>
                  </a:cubicBezTo>
                  <a:cubicBezTo>
                    <a:pt x="6389" y="21567"/>
                    <a:pt x="6389" y="21187"/>
                    <a:pt x="5932" y="19590"/>
                  </a:cubicBezTo>
                  <a:cubicBezTo>
                    <a:pt x="5476" y="17992"/>
                    <a:pt x="4563" y="15178"/>
                    <a:pt x="4107" y="12630"/>
                  </a:cubicBezTo>
                  <a:cubicBezTo>
                    <a:pt x="3651" y="10082"/>
                    <a:pt x="3651" y="7801"/>
                    <a:pt x="4411" y="5823"/>
                  </a:cubicBezTo>
                  <a:cubicBezTo>
                    <a:pt x="5172" y="3846"/>
                    <a:pt x="6693" y="2173"/>
                    <a:pt x="8062" y="1222"/>
                  </a:cubicBezTo>
                  <a:cubicBezTo>
                    <a:pt x="9431" y="271"/>
                    <a:pt x="10648" y="43"/>
                    <a:pt x="12169" y="5"/>
                  </a:cubicBezTo>
                  <a:cubicBezTo>
                    <a:pt x="13690" y="-33"/>
                    <a:pt x="15515" y="119"/>
                    <a:pt x="17341" y="766"/>
                  </a:cubicBezTo>
                  <a:cubicBezTo>
                    <a:pt x="19166" y="1412"/>
                    <a:pt x="20992" y="2553"/>
                    <a:pt x="21296" y="3732"/>
                  </a:cubicBezTo>
                  <a:cubicBezTo>
                    <a:pt x="21600" y="4911"/>
                    <a:pt x="20383" y="6128"/>
                    <a:pt x="17493" y="7078"/>
                  </a:cubicBezTo>
                  <a:cubicBezTo>
                    <a:pt x="14603" y="8029"/>
                    <a:pt x="10039" y="8713"/>
                    <a:pt x="6997" y="9056"/>
                  </a:cubicBezTo>
                  <a:cubicBezTo>
                    <a:pt x="3955" y="9398"/>
                    <a:pt x="2434" y="9398"/>
                    <a:pt x="1521" y="9360"/>
                  </a:cubicBezTo>
                  <a:cubicBezTo>
                    <a:pt x="608" y="9322"/>
                    <a:pt x="304" y="9246"/>
                    <a:pt x="0" y="9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902200" y="1764140"/>
              <a:ext cx="139700" cy="24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3877"/>
                  </a:moveTo>
                  <a:cubicBezTo>
                    <a:pt x="4255" y="6462"/>
                    <a:pt x="8509" y="9046"/>
                    <a:pt x="11127" y="11354"/>
                  </a:cubicBezTo>
                  <a:cubicBezTo>
                    <a:pt x="13745" y="13662"/>
                    <a:pt x="14727" y="15692"/>
                    <a:pt x="15055" y="17169"/>
                  </a:cubicBezTo>
                  <a:cubicBezTo>
                    <a:pt x="15382" y="18646"/>
                    <a:pt x="15055" y="19569"/>
                    <a:pt x="13909" y="20308"/>
                  </a:cubicBezTo>
                  <a:cubicBezTo>
                    <a:pt x="12764" y="21046"/>
                    <a:pt x="10800" y="21600"/>
                    <a:pt x="9164" y="20123"/>
                  </a:cubicBezTo>
                  <a:cubicBezTo>
                    <a:pt x="7527" y="18646"/>
                    <a:pt x="6218" y="15138"/>
                    <a:pt x="6709" y="11723"/>
                  </a:cubicBezTo>
                  <a:cubicBezTo>
                    <a:pt x="7200" y="8308"/>
                    <a:pt x="9491" y="4985"/>
                    <a:pt x="12273" y="3046"/>
                  </a:cubicBezTo>
                  <a:cubicBezTo>
                    <a:pt x="15055" y="1108"/>
                    <a:pt x="18327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289570" y="1544541"/>
              <a:ext cx="190481" cy="49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86" fill="norm" stroke="1" extrusionOk="0">
                  <a:moveTo>
                    <a:pt x="21128" y="2894"/>
                  </a:moveTo>
                  <a:cubicBezTo>
                    <a:pt x="20893" y="2438"/>
                    <a:pt x="20658" y="1982"/>
                    <a:pt x="20424" y="1481"/>
                  </a:cubicBezTo>
                  <a:cubicBezTo>
                    <a:pt x="20189" y="980"/>
                    <a:pt x="19954" y="433"/>
                    <a:pt x="19250" y="159"/>
                  </a:cubicBezTo>
                  <a:cubicBezTo>
                    <a:pt x="18545" y="-114"/>
                    <a:pt x="17371" y="-114"/>
                    <a:pt x="15024" y="797"/>
                  </a:cubicBezTo>
                  <a:cubicBezTo>
                    <a:pt x="12676" y="1709"/>
                    <a:pt x="9154" y="3532"/>
                    <a:pt x="6219" y="6038"/>
                  </a:cubicBezTo>
                  <a:cubicBezTo>
                    <a:pt x="3285" y="8544"/>
                    <a:pt x="937" y="11734"/>
                    <a:pt x="232" y="14149"/>
                  </a:cubicBezTo>
                  <a:cubicBezTo>
                    <a:pt x="-472" y="16564"/>
                    <a:pt x="467" y="18205"/>
                    <a:pt x="2463" y="19299"/>
                  </a:cubicBezTo>
                  <a:cubicBezTo>
                    <a:pt x="4458" y="20392"/>
                    <a:pt x="7511" y="20939"/>
                    <a:pt x="10563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5619750" y="1681590"/>
              <a:ext cx="2222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3212"/>
                    <a:pt x="6994" y="6425"/>
                    <a:pt x="10183" y="9305"/>
                  </a:cubicBezTo>
                  <a:cubicBezTo>
                    <a:pt x="13371" y="12185"/>
                    <a:pt x="16251" y="14732"/>
                    <a:pt x="18103" y="16726"/>
                  </a:cubicBezTo>
                  <a:cubicBezTo>
                    <a:pt x="19954" y="18720"/>
                    <a:pt x="20777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5594350" y="1685677"/>
              <a:ext cx="234950" cy="42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15"/>
                  </a:moveTo>
                  <a:cubicBezTo>
                    <a:pt x="20627" y="7"/>
                    <a:pt x="19654" y="-101"/>
                    <a:pt x="18778" y="169"/>
                  </a:cubicBezTo>
                  <a:cubicBezTo>
                    <a:pt x="17903" y="439"/>
                    <a:pt x="17124" y="1087"/>
                    <a:pt x="15373" y="2869"/>
                  </a:cubicBezTo>
                  <a:cubicBezTo>
                    <a:pt x="13622" y="4651"/>
                    <a:pt x="10897" y="7567"/>
                    <a:pt x="8173" y="10861"/>
                  </a:cubicBezTo>
                  <a:cubicBezTo>
                    <a:pt x="5449" y="14155"/>
                    <a:pt x="2724" y="17827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907381" y="1715457"/>
              <a:ext cx="207669" cy="35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44" fill="norm" stroke="1" extrusionOk="0">
                  <a:moveTo>
                    <a:pt x="21192" y="249"/>
                  </a:moveTo>
                  <a:cubicBezTo>
                    <a:pt x="19032" y="0"/>
                    <a:pt x="16872" y="-250"/>
                    <a:pt x="14172" y="499"/>
                  </a:cubicBezTo>
                  <a:cubicBezTo>
                    <a:pt x="11472" y="1248"/>
                    <a:pt x="8232" y="2996"/>
                    <a:pt x="5640" y="5805"/>
                  </a:cubicBezTo>
                  <a:cubicBezTo>
                    <a:pt x="3048" y="8615"/>
                    <a:pt x="1104" y="12485"/>
                    <a:pt x="348" y="15170"/>
                  </a:cubicBezTo>
                  <a:cubicBezTo>
                    <a:pt x="-408" y="17854"/>
                    <a:pt x="24" y="19352"/>
                    <a:pt x="2076" y="20226"/>
                  </a:cubicBezTo>
                  <a:cubicBezTo>
                    <a:pt x="4128" y="21100"/>
                    <a:pt x="7800" y="21350"/>
                    <a:pt x="10392" y="20975"/>
                  </a:cubicBezTo>
                  <a:cubicBezTo>
                    <a:pt x="12984" y="20601"/>
                    <a:pt x="14496" y="19602"/>
                    <a:pt x="16008" y="18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975350" y="1897490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6364637" y="1619039"/>
              <a:ext cx="239364" cy="4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54" fill="norm" stroke="1" extrusionOk="0">
                  <a:moveTo>
                    <a:pt x="21240" y="880"/>
                  </a:moveTo>
                  <a:cubicBezTo>
                    <a:pt x="20489" y="468"/>
                    <a:pt x="19737" y="57"/>
                    <a:pt x="18235" y="5"/>
                  </a:cubicBezTo>
                  <a:cubicBezTo>
                    <a:pt x="16732" y="-46"/>
                    <a:pt x="14478" y="263"/>
                    <a:pt x="12037" y="1497"/>
                  </a:cubicBezTo>
                  <a:cubicBezTo>
                    <a:pt x="9595" y="2731"/>
                    <a:pt x="6965" y="4891"/>
                    <a:pt x="4805" y="7668"/>
                  </a:cubicBezTo>
                  <a:cubicBezTo>
                    <a:pt x="2645" y="10445"/>
                    <a:pt x="955" y="13840"/>
                    <a:pt x="297" y="16257"/>
                  </a:cubicBezTo>
                  <a:cubicBezTo>
                    <a:pt x="-360" y="18674"/>
                    <a:pt x="16" y="20114"/>
                    <a:pt x="1988" y="20834"/>
                  </a:cubicBezTo>
                  <a:cubicBezTo>
                    <a:pt x="3960" y="21554"/>
                    <a:pt x="7529" y="21554"/>
                    <a:pt x="11097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581530" y="1797602"/>
              <a:ext cx="270121" cy="22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048" fill="norm" stroke="1" extrusionOk="0">
                  <a:moveTo>
                    <a:pt x="13435" y="1019"/>
                  </a:moveTo>
                  <a:cubicBezTo>
                    <a:pt x="11241" y="233"/>
                    <a:pt x="9047" y="-552"/>
                    <a:pt x="6938" y="528"/>
                  </a:cubicBezTo>
                  <a:cubicBezTo>
                    <a:pt x="4829" y="1608"/>
                    <a:pt x="2804" y="4553"/>
                    <a:pt x="1622" y="7401"/>
                  </a:cubicBezTo>
                  <a:cubicBezTo>
                    <a:pt x="441" y="10248"/>
                    <a:pt x="104" y="12997"/>
                    <a:pt x="19" y="14863"/>
                  </a:cubicBezTo>
                  <a:cubicBezTo>
                    <a:pt x="-65" y="16728"/>
                    <a:pt x="104" y="17710"/>
                    <a:pt x="947" y="18004"/>
                  </a:cubicBezTo>
                  <a:cubicBezTo>
                    <a:pt x="1791" y="18299"/>
                    <a:pt x="3310" y="17906"/>
                    <a:pt x="5251" y="15844"/>
                  </a:cubicBezTo>
                  <a:cubicBezTo>
                    <a:pt x="7191" y="13783"/>
                    <a:pt x="9554" y="10052"/>
                    <a:pt x="10988" y="7499"/>
                  </a:cubicBezTo>
                  <a:cubicBezTo>
                    <a:pt x="12422" y="4946"/>
                    <a:pt x="12929" y="3572"/>
                    <a:pt x="13182" y="3572"/>
                  </a:cubicBezTo>
                  <a:cubicBezTo>
                    <a:pt x="13435" y="3572"/>
                    <a:pt x="13435" y="4946"/>
                    <a:pt x="13688" y="7401"/>
                  </a:cubicBezTo>
                  <a:cubicBezTo>
                    <a:pt x="13941" y="9855"/>
                    <a:pt x="14447" y="13390"/>
                    <a:pt x="15797" y="15844"/>
                  </a:cubicBezTo>
                  <a:cubicBezTo>
                    <a:pt x="17147" y="18299"/>
                    <a:pt x="19341" y="19673"/>
                    <a:pt x="21535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6921500" y="2030840"/>
              <a:ext cx="825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7150100" y="1630790"/>
              <a:ext cx="177171" cy="42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14" fill="norm" stroke="1" extrusionOk="0">
                  <a:moveTo>
                    <a:pt x="6861" y="0"/>
                  </a:moveTo>
                  <a:cubicBezTo>
                    <a:pt x="5336" y="3511"/>
                    <a:pt x="3812" y="7023"/>
                    <a:pt x="2795" y="10534"/>
                  </a:cubicBezTo>
                  <a:cubicBezTo>
                    <a:pt x="1779" y="14045"/>
                    <a:pt x="1271" y="17557"/>
                    <a:pt x="1906" y="18142"/>
                  </a:cubicBezTo>
                  <a:cubicBezTo>
                    <a:pt x="2541" y="18727"/>
                    <a:pt x="4320" y="16386"/>
                    <a:pt x="5845" y="14897"/>
                  </a:cubicBezTo>
                  <a:cubicBezTo>
                    <a:pt x="7369" y="13407"/>
                    <a:pt x="8640" y="12768"/>
                    <a:pt x="10546" y="12396"/>
                  </a:cubicBezTo>
                  <a:cubicBezTo>
                    <a:pt x="12452" y="12024"/>
                    <a:pt x="14993" y="11917"/>
                    <a:pt x="17026" y="12343"/>
                  </a:cubicBezTo>
                  <a:cubicBezTo>
                    <a:pt x="19059" y="12768"/>
                    <a:pt x="20584" y="13726"/>
                    <a:pt x="21092" y="14950"/>
                  </a:cubicBezTo>
                  <a:cubicBezTo>
                    <a:pt x="21600" y="16173"/>
                    <a:pt x="21092" y="17663"/>
                    <a:pt x="18678" y="18887"/>
                  </a:cubicBezTo>
                  <a:cubicBezTo>
                    <a:pt x="16264" y="20110"/>
                    <a:pt x="11944" y="21068"/>
                    <a:pt x="8513" y="21334"/>
                  </a:cubicBezTo>
                  <a:cubicBezTo>
                    <a:pt x="5082" y="21600"/>
                    <a:pt x="2541" y="21174"/>
                    <a:pt x="1271" y="20430"/>
                  </a:cubicBezTo>
                  <a:cubicBezTo>
                    <a:pt x="0" y="19685"/>
                    <a:pt x="0" y="18621"/>
                    <a:pt x="0" y="17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7435850" y="1635335"/>
              <a:ext cx="105834" cy="439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88"/>
                  </a:moveTo>
                  <a:cubicBezTo>
                    <a:pt x="2592" y="-16"/>
                    <a:pt x="5184" y="-119"/>
                    <a:pt x="7776" y="346"/>
                  </a:cubicBezTo>
                  <a:cubicBezTo>
                    <a:pt x="10368" y="811"/>
                    <a:pt x="12960" y="1845"/>
                    <a:pt x="15768" y="3808"/>
                  </a:cubicBezTo>
                  <a:cubicBezTo>
                    <a:pt x="18576" y="5772"/>
                    <a:pt x="21600" y="8666"/>
                    <a:pt x="21600" y="11508"/>
                  </a:cubicBezTo>
                  <a:cubicBezTo>
                    <a:pt x="21600" y="14350"/>
                    <a:pt x="18576" y="17140"/>
                    <a:pt x="14472" y="18794"/>
                  </a:cubicBezTo>
                  <a:cubicBezTo>
                    <a:pt x="10368" y="20448"/>
                    <a:pt x="5184" y="20964"/>
                    <a:pt x="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7581900" y="1522840"/>
              <a:ext cx="204454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3240" y="0"/>
                  </a:moveTo>
                  <a:cubicBezTo>
                    <a:pt x="5400" y="382"/>
                    <a:pt x="7560" y="765"/>
                    <a:pt x="10260" y="1943"/>
                  </a:cubicBezTo>
                  <a:cubicBezTo>
                    <a:pt x="12960" y="3122"/>
                    <a:pt x="16200" y="5097"/>
                    <a:pt x="18360" y="7104"/>
                  </a:cubicBezTo>
                  <a:cubicBezTo>
                    <a:pt x="20520" y="9112"/>
                    <a:pt x="21600" y="11150"/>
                    <a:pt x="20304" y="13126"/>
                  </a:cubicBezTo>
                  <a:cubicBezTo>
                    <a:pt x="19008" y="15101"/>
                    <a:pt x="15336" y="17012"/>
                    <a:pt x="11556" y="18414"/>
                  </a:cubicBezTo>
                  <a:cubicBezTo>
                    <a:pt x="7776" y="19816"/>
                    <a:pt x="3888" y="207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95718" y="3738990"/>
              <a:ext cx="45833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949" y="21600"/>
                  </a:moveTo>
                  <a:cubicBezTo>
                    <a:pt x="452" y="21600"/>
                    <a:pt x="-46" y="21600"/>
                    <a:pt x="4" y="21323"/>
                  </a:cubicBezTo>
                  <a:cubicBezTo>
                    <a:pt x="54" y="21046"/>
                    <a:pt x="651" y="20492"/>
                    <a:pt x="2492" y="18554"/>
                  </a:cubicBezTo>
                  <a:cubicBezTo>
                    <a:pt x="4334" y="16615"/>
                    <a:pt x="7419" y="13292"/>
                    <a:pt x="10804" y="9969"/>
                  </a:cubicBezTo>
                  <a:cubicBezTo>
                    <a:pt x="14188" y="6646"/>
                    <a:pt x="17871" y="3323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81546" y="3656440"/>
              <a:ext cx="14367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600" fill="norm" stroke="1" extrusionOk="0">
                  <a:moveTo>
                    <a:pt x="5628" y="0"/>
                  </a:moveTo>
                  <a:cubicBezTo>
                    <a:pt x="3194" y="200"/>
                    <a:pt x="760" y="400"/>
                    <a:pt x="151" y="900"/>
                  </a:cubicBezTo>
                  <a:cubicBezTo>
                    <a:pt x="-457" y="1400"/>
                    <a:pt x="760" y="2200"/>
                    <a:pt x="3954" y="3600"/>
                  </a:cubicBezTo>
                  <a:cubicBezTo>
                    <a:pt x="7149" y="5000"/>
                    <a:pt x="12320" y="7000"/>
                    <a:pt x="15819" y="8900"/>
                  </a:cubicBezTo>
                  <a:cubicBezTo>
                    <a:pt x="19318" y="10800"/>
                    <a:pt x="21143" y="12600"/>
                    <a:pt x="20535" y="14700"/>
                  </a:cubicBezTo>
                  <a:cubicBezTo>
                    <a:pt x="19926" y="16800"/>
                    <a:pt x="16884" y="19200"/>
                    <a:pt x="138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218297" y="3535059"/>
              <a:ext cx="146953" cy="60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329" fill="norm" stroke="1" extrusionOk="0">
                  <a:moveTo>
                    <a:pt x="20828" y="2717"/>
                  </a:moveTo>
                  <a:cubicBezTo>
                    <a:pt x="19628" y="1895"/>
                    <a:pt x="18428" y="1073"/>
                    <a:pt x="17228" y="549"/>
                  </a:cubicBezTo>
                  <a:cubicBezTo>
                    <a:pt x="16028" y="26"/>
                    <a:pt x="14828" y="-198"/>
                    <a:pt x="12128" y="213"/>
                  </a:cubicBezTo>
                  <a:cubicBezTo>
                    <a:pt x="9428" y="624"/>
                    <a:pt x="5228" y="1671"/>
                    <a:pt x="2678" y="3203"/>
                  </a:cubicBezTo>
                  <a:cubicBezTo>
                    <a:pt x="128" y="4735"/>
                    <a:pt x="-772" y="6753"/>
                    <a:pt x="728" y="8771"/>
                  </a:cubicBezTo>
                  <a:cubicBezTo>
                    <a:pt x="2228" y="10789"/>
                    <a:pt x="6128" y="12807"/>
                    <a:pt x="9428" y="14526"/>
                  </a:cubicBezTo>
                  <a:cubicBezTo>
                    <a:pt x="12728" y="16245"/>
                    <a:pt x="15428" y="17665"/>
                    <a:pt x="16778" y="18599"/>
                  </a:cubicBezTo>
                  <a:cubicBezTo>
                    <a:pt x="18128" y="19533"/>
                    <a:pt x="18128" y="19982"/>
                    <a:pt x="17378" y="20393"/>
                  </a:cubicBezTo>
                  <a:cubicBezTo>
                    <a:pt x="16628" y="20804"/>
                    <a:pt x="15128" y="21178"/>
                    <a:pt x="12728" y="21290"/>
                  </a:cubicBezTo>
                  <a:cubicBezTo>
                    <a:pt x="10328" y="21402"/>
                    <a:pt x="7028" y="21253"/>
                    <a:pt x="5228" y="21140"/>
                  </a:cubicBezTo>
                  <a:cubicBezTo>
                    <a:pt x="3428" y="21028"/>
                    <a:pt x="3128" y="20954"/>
                    <a:pt x="2828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111250" y="4329540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311010" y="4240590"/>
              <a:ext cx="156352" cy="93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0234" fill="norm" stroke="1" extrusionOk="0">
                  <a:moveTo>
                    <a:pt x="9108" y="8283"/>
                  </a:moveTo>
                  <a:cubicBezTo>
                    <a:pt x="8244" y="10121"/>
                    <a:pt x="7380" y="11960"/>
                    <a:pt x="6516" y="13798"/>
                  </a:cubicBezTo>
                  <a:cubicBezTo>
                    <a:pt x="5652" y="15636"/>
                    <a:pt x="4788" y="17474"/>
                    <a:pt x="3780" y="17704"/>
                  </a:cubicBezTo>
                  <a:cubicBezTo>
                    <a:pt x="2772" y="17934"/>
                    <a:pt x="1620" y="16555"/>
                    <a:pt x="900" y="14717"/>
                  </a:cubicBezTo>
                  <a:cubicBezTo>
                    <a:pt x="180" y="12879"/>
                    <a:pt x="-108" y="10581"/>
                    <a:pt x="36" y="8053"/>
                  </a:cubicBezTo>
                  <a:cubicBezTo>
                    <a:pt x="180" y="5525"/>
                    <a:pt x="756" y="2768"/>
                    <a:pt x="1764" y="1389"/>
                  </a:cubicBezTo>
                  <a:cubicBezTo>
                    <a:pt x="2772" y="11"/>
                    <a:pt x="4212" y="11"/>
                    <a:pt x="5796" y="2079"/>
                  </a:cubicBezTo>
                  <a:cubicBezTo>
                    <a:pt x="7380" y="4147"/>
                    <a:pt x="9108" y="8283"/>
                    <a:pt x="10404" y="11500"/>
                  </a:cubicBezTo>
                  <a:cubicBezTo>
                    <a:pt x="11700" y="14717"/>
                    <a:pt x="12564" y="17015"/>
                    <a:pt x="13860" y="18623"/>
                  </a:cubicBezTo>
                  <a:cubicBezTo>
                    <a:pt x="15156" y="20232"/>
                    <a:pt x="16884" y="21151"/>
                    <a:pt x="18324" y="18853"/>
                  </a:cubicBezTo>
                  <a:cubicBezTo>
                    <a:pt x="19764" y="16555"/>
                    <a:pt x="20916" y="11040"/>
                    <a:pt x="21204" y="7134"/>
                  </a:cubicBezTo>
                  <a:cubicBezTo>
                    <a:pt x="21492" y="3228"/>
                    <a:pt x="20916" y="930"/>
                    <a:pt x="18900" y="240"/>
                  </a:cubicBezTo>
                  <a:cubicBezTo>
                    <a:pt x="16884" y="-449"/>
                    <a:pt x="13428" y="470"/>
                    <a:pt x="9972" y="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1118450" y="3337962"/>
              <a:ext cx="178946" cy="11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619" fill="norm" stroke="1" extrusionOk="0">
                  <a:moveTo>
                    <a:pt x="12708" y="4894"/>
                  </a:moveTo>
                  <a:cubicBezTo>
                    <a:pt x="10950" y="8036"/>
                    <a:pt x="9192" y="11178"/>
                    <a:pt x="7811" y="13731"/>
                  </a:cubicBezTo>
                  <a:cubicBezTo>
                    <a:pt x="6429" y="16283"/>
                    <a:pt x="5425" y="18247"/>
                    <a:pt x="4169" y="19425"/>
                  </a:cubicBezTo>
                  <a:cubicBezTo>
                    <a:pt x="2913" y="20603"/>
                    <a:pt x="1406" y="20996"/>
                    <a:pt x="652" y="20211"/>
                  </a:cubicBezTo>
                  <a:cubicBezTo>
                    <a:pt x="-101" y="19425"/>
                    <a:pt x="-101" y="17461"/>
                    <a:pt x="150" y="15498"/>
                  </a:cubicBezTo>
                  <a:cubicBezTo>
                    <a:pt x="401" y="13534"/>
                    <a:pt x="904" y="11571"/>
                    <a:pt x="2285" y="10196"/>
                  </a:cubicBezTo>
                  <a:cubicBezTo>
                    <a:pt x="3666" y="8821"/>
                    <a:pt x="5927" y="8036"/>
                    <a:pt x="8187" y="9018"/>
                  </a:cubicBezTo>
                  <a:cubicBezTo>
                    <a:pt x="10448" y="10000"/>
                    <a:pt x="12708" y="12749"/>
                    <a:pt x="14341" y="14712"/>
                  </a:cubicBezTo>
                  <a:cubicBezTo>
                    <a:pt x="15973" y="16676"/>
                    <a:pt x="16978" y="17854"/>
                    <a:pt x="17857" y="17658"/>
                  </a:cubicBezTo>
                  <a:cubicBezTo>
                    <a:pt x="18736" y="17461"/>
                    <a:pt x="19490" y="15891"/>
                    <a:pt x="19992" y="14123"/>
                  </a:cubicBezTo>
                  <a:cubicBezTo>
                    <a:pt x="20494" y="12356"/>
                    <a:pt x="20746" y="10392"/>
                    <a:pt x="20997" y="8036"/>
                  </a:cubicBezTo>
                  <a:cubicBezTo>
                    <a:pt x="21248" y="5680"/>
                    <a:pt x="21499" y="2931"/>
                    <a:pt x="20620" y="1360"/>
                  </a:cubicBezTo>
                  <a:cubicBezTo>
                    <a:pt x="19741" y="-211"/>
                    <a:pt x="17732" y="-604"/>
                    <a:pt x="15722" y="1163"/>
                  </a:cubicBezTo>
                  <a:cubicBezTo>
                    <a:pt x="13713" y="2931"/>
                    <a:pt x="11704" y="6858"/>
                    <a:pt x="9694" y="1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532237" y="3527458"/>
              <a:ext cx="182264" cy="44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61" fill="norm" stroke="1" extrusionOk="0">
                  <a:moveTo>
                    <a:pt x="18400" y="4962"/>
                  </a:moveTo>
                  <a:cubicBezTo>
                    <a:pt x="17407" y="3746"/>
                    <a:pt x="16413" y="2529"/>
                    <a:pt x="15545" y="1667"/>
                  </a:cubicBezTo>
                  <a:cubicBezTo>
                    <a:pt x="14676" y="805"/>
                    <a:pt x="13931" y="298"/>
                    <a:pt x="12938" y="95"/>
                  </a:cubicBezTo>
                  <a:cubicBezTo>
                    <a:pt x="11945" y="-108"/>
                    <a:pt x="10703" y="-7"/>
                    <a:pt x="9338" y="602"/>
                  </a:cubicBezTo>
                  <a:cubicBezTo>
                    <a:pt x="7972" y="1210"/>
                    <a:pt x="6482" y="2326"/>
                    <a:pt x="5613" y="4607"/>
                  </a:cubicBezTo>
                  <a:cubicBezTo>
                    <a:pt x="4745" y="6889"/>
                    <a:pt x="4496" y="10337"/>
                    <a:pt x="4745" y="13075"/>
                  </a:cubicBezTo>
                  <a:cubicBezTo>
                    <a:pt x="4993" y="15813"/>
                    <a:pt x="5738" y="17841"/>
                    <a:pt x="6234" y="19160"/>
                  </a:cubicBezTo>
                  <a:cubicBezTo>
                    <a:pt x="6731" y="20478"/>
                    <a:pt x="6979" y="21086"/>
                    <a:pt x="6482" y="21289"/>
                  </a:cubicBezTo>
                  <a:cubicBezTo>
                    <a:pt x="5986" y="21492"/>
                    <a:pt x="4745" y="21289"/>
                    <a:pt x="3503" y="20377"/>
                  </a:cubicBezTo>
                  <a:cubicBezTo>
                    <a:pt x="2262" y="19464"/>
                    <a:pt x="1020" y="17841"/>
                    <a:pt x="400" y="16777"/>
                  </a:cubicBezTo>
                  <a:cubicBezTo>
                    <a:pt x="-221" y="15712"/>
                    <a:pt x="-221" y="15205"/>
                    <a:pt x="1145" y="14799"/>
                  </a:cubicBezTo>
                  <a:cubicBezTo>
                    <a:pt x="2510" y="14393"/>
                    <a:pt x="5241" y="14089"/>
                    <a:pt x="8841" y="13886"/>
                  </a:cubicBezTo>
                  <a:cubicBezTo>
                    <a:pt x="12441" y="13684"/>
                    <a:pt x="16910" y="13582"/>
                    <a:pt x="21379" y="13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752647" y="3573890"/>
              <a:ext cx="10790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600" fill="norm" stroke="1" extrusionOk="0">
                  <a:moveTo>
                    <a:pt x="21175" y="0"/>
                  </a:moveTo>
                  <a:cubicBezTo>
                    <a:pt x="15775" y="686"/>
                    <a:pt x="10375" y="1371"/>
                    <a:pt x="6637" y="3314"/>
                  </a:cubicBezTo>
                  <a:cubicBezTo>
                    <a:pt x="2898" y="5257"/>
                    <a:pt x="821" y="8457"/>
                    <a:pt x="198" y="11257"/>
                  </a:cubicBezTo>
                  <a:cubicBezTo>
                    <a:pt x="-425" y="14057"/>
                    <a:pt x="406" y="16457"/>
                    <a:pt x="2898" y="18114"/>
                  </a:cubicBezTo>
                  <a:cubicBezTo>
                    <a:pt x="5390" y="19771"/>
                    <a:pt x="9544" y="20686"/>
                    <a:pt x="136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847850" y="3748350"/>
              <a:ext cx="209550" cy="177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0" y="4164"/>
                  </a:moveTo>
                  <a:cubicBezTo>
                    <a:pt x="218" y="2406"/>
                    <a:pt x="436" y="648"/>
                    <a:pt x="1091" y="145"/>
                  </a:cubicBezTo>
                  <a:cubicBezTo>
                    <a:pt x="1745" y="-357"/>
                    <a:pt x="2836" y="396"/>
                    <a:pt x="4036" y="3159"/>
                  </a:cubicBezTo>
                  <a:cubicBezTo>
                    <a:pt x="5236" y="5922"/>
                    <a:pt x="6545" y="10694"/>
                    <a:pt x="7091" y="13708"/>
                  </a:cubicBezTo>
                  <a:cubicBezTo>
                    <a:pt x="7636" y="16722"/>
                    <a:pt x="7418" y="17978"/>
                    <a:pt x="6982" y="19108"/>
                  </a:cubicBezTo>
                  <a:cubicBezTo>
                    <a:pt x="6545" y="20238"/>
                    <a:pt x="5891" y="21243"/>
                    <a:pt x="5345" y="20992"/>
                  </a:cubicBezTo>
                  <a:cubicBezTo>
                    <a:pt x="4800" y="20741"/>
                    <a:pt x="4364" y="19234"/>
                    <a:pt x="4909" y="16345"/>
                  </a:cubicBezTo>
                  <a:cubicBezTo>
                    <a:pt x="5455" y="13457"/>
                    <a:pt x="6982" y="9187"/>
                    <a:pt x="8291" y="6299"/>
                  </a:cubicBezTo>
                  <a:cubicBezTo>
                    <a:pt x="9600" y="3410"/>
                    <a:pt x="10691" y="1903"/>
                    <a:pt x="11236" y="2029"/>
                  </a:cubicBezTo>
                  <a:cubicBezTo>
                    <a:pt x="11782" y="2155"/>
                    <a:pt x="11782" y="3913"/>
                    <a:pt x="11673" y="6048"/>
                  </a:cubicBezTo>
                  <a:cubicBezTo>
                    <a:pt x="11564" y="8183"/>
                    <a:pt x="11345" y="10694"/>
                    <a:pt x="12436" y="12578"/>
                  </a:cubicBezTo>
                  <a:cubicBezTo>
                    <a:pt x="13527" y="14462"/>
                    <a:pt x="15927" y="15717"/>
                    <a:pt x="17673" y="16094"/>
                  </a:cubicBezTo>
                  <a:cubicBezTo>
                    <a:pt x="19418" y="16471"/>
                    <a:pt x="20509" y="15969"/>
                    <a:pt x="21600" y="15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089149" y="3573890"/>
              <a:ext cx="7384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7" h="21600" fill="norm" stroke="1" extrusionOk="0">
                  <a:moveTo>
                    <a:pt x="0" y="0"/>
                  </a:moveTo>
                  <a:cubicBezTo>
                    <a:pt x="5254" y="2149"/>
                    <a:pt x="10508" y="4299"/>
                    <a:pt x="14595" y="6663"/>
                  </a:cubicBezTo>
                  <a:cubicBezTo>
                    <a:pt x="18681" y="9027"/>
                    <a:pt x="21600" y="11606"/>
                    <a:pt x="19849" y="14131"/>
                  </a:cubicBezTo>
                  <a:cubicBezTo>
                    <a:pt x="18097" y="16657"/>
                    <a:pt x="11676" y="19128"/>
                    <a:pt x="5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2374899" y="385964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2530799" y="3453765"/>
              <a:ext cx="421951" cy="484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99" fill="norm" stroke="1" extrusionOk="0">
                  <a:moveTo>
                    <a:pt x="6592" y="15966"/>
                  </a:moveTo>
                  <a:cubicBezTo>
                    <a:pt x="6162" y="15686"/>
                    <a:pt x="5732" y="15405"/>
                    <a:pt x="4712" y="15592"/>
                  </a:cubicBezTo>
                  <a:cubicBezTo>
                    <a:pt x="3691" y="15779"/>
                    <a:pt x="2079" y="16434"/>
                    <a:pt x="1112" y="17275"/>
                  </a:cubicBezTo>
                  <a:cubicBezTo>
                    <a:pt x="144" y="18117"/>
                    <a:pt x="-178" y="19145"/>
                    <a:pt x="91" y="19987"/>
                  </a:cubicBezTo>
                  <a:cubicBezTo>
                    <a:pt x="359" y="20828"/>
                    <a:pt x="1219" y="21483"/>
                    <a:pt x="2294" y="21389"/>
                  </a:cubicBezTo>
                  <a:cubicBezTo>
                    <a:pt x="3368" y="21296"/>
                    <a:pt x="4658" y="20454"/>
                    <a:pt x="5679" y="18538"/>
                  </a:cubicBezTo>
                  <a:cubicBezTo>
                    <a:pt x="6700" y="16621"/>
                    <a:pt x="7452" y="13628"/>
                    <a:pt x="7882" y="10636"/>
                  </a:cubicBezTo>
                  <a:cubicBezTo>
                    <a:pt x="8312" y="7644"/>
                    <a:pt x="8419" y="4652"/>
                    <a:pt x="8473" y="2782"/>
                  </a:cubicBezTo>
                  <a:cubicBezTo>
                    <a:pt x="8526" y="912"/>
                    <a:pt x="8526" y="164"/>
                    <a:pt x="8312" y="23"/>
                  </a:cubicBezTo>
                  <a:cubicBezTo>
                    <a:pt x="8097" y="-117"/>
                    <a:pt x="7667" y="351"/>
                    <a:pt x="7183" y="1940"/>
                  </a:cubicBezTo>
                  <a:cubicBezTo>
                    <a:pt x="6700" y="3530"/>
                    <a:pt x="6162" y="6241"/>
                    <a:pt x="6001" y="9327"/>
                  </a:cubicBezTo>
                  <a:cubicBezTo>
                    <a:pt x="5840" y="12413"/>
                    <a:pt x="6055" y="15873"/>
                    <a:pt x="6216" y="17883"/>
                  </a:cubicBezTo>
                  <a:cubicBezTo>
                    <a:pt x="6377" y="19893"/>
                    <a:pt x="6485" y="20454"/>
                    <a:pt x="6807" y="20735"/>
                  </a:cubicBezTo>
                  <a:cubicBezTo>
                    <a:pt x="7129" y="21015"/>
                    <a:pt x="7667" y="21015"/>
                    <a:pt x="8097" y="20408"/>
                  </a:cubicBezTo>
                  <a:cubicBezTo>
                    <a:pt x="8526" y="19800"/>
                    <a:pt x="8849" y="18584"/>
                    <a:pt x="9225" y="17182"/>
                  </a:cubicBezTo>
                  <a:cubicBezTo>
                    <a:pt x="9601" y="15779"/>
                    <a:pt x="10031" y="14189"/>
                    <a:pt x="10515" y="13254"/>
                  </a:cubicBezTo>
                  <a:cubicBezTo>
                    <a:pt x="10998" y="12319"/>
                    <a:pt x="11535" y="12039"/>
                    <a:pt x="11965" y="12226"/>
                  </a:cubicBezTo>
                  <a:cubicBezTo>
                    <a:pt x="12395" y="12413"/>
                    <a:pt x="12718" y="13067"/>
                    <a:pt x="13147" y="14423"/>
                  </a:cubicBezTo>
                  <a:cubicBezTo>
                    <a:pt x="13577" y="15779"/>
                    <a:pt x="14115" y="17836"/>
                    <a:pt x="14276" y="19145"/>
                  </a:cubicBezTo>
                  <a:cubicBezTo>
                    <a:pt x="14437" y="20454"/>
                    <a:pt x="14222" y="21015"/>
                    <a:pt x="14061" y="21062"/>
                  </a:cubicBezTo>
                  <a:cubicBezTo>
                    <a:pt x="13900" y="21109"/>
                    <a:pt x="13792" y="20641"/>
                    <a:pt x="14007" y="19706"/>
                  </a:cubicBezTo>
                  <a:cubicBezTo>
                    <a:pt x="14222" y="18771"/>
                    <a:pt x="14759" y="17369"/>
                    <a:pt x="15189" y="16480"/>
                  </a:cubicBezTo>
                  <a:cubicBezTo>
                    <a:pt x="15619" y="15592"/>
                    <a:pt x="15941" y="15218"/>
                    <a:pt x="16318" y="14797"/>
                  </a:cubicBezTo>
                  <a:cubicBezTo>
                    <a:pt x="16694" y="14377"/>
                    <a:pt x="17123" y="13909"/>
                    <a:pt x="17123" y="13909"/>
                  </a:cubicBezTo>
                  <a:cubicBezTo>
                    <a:pt x="17123" y="13909"/>
                    <a:pt x="16694" y="14377"/>
                    <a:pt x="16425" y="15218"/>
                  </a:cubicBezTo>
                  <a:cubicBezTo>
                    <a:pt x="16156" y="16060"/>
                    <a:pt x="16049" y="17275"/>
                    <a:pt x="16909" y="18304"/>
                  </a:cubicBezTo>
                  <a:cubicBezTo>
                    <a:pt x="17768" y="19332"/>
                    <a:pt x="19595" y="20174"/>
                    <a:pt x="21422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422649" y="381519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454400" y="3929490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896783" y="3681840"/>
              <a:ext cx="846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209"/>
                    <a:pt x="0" y="10417"/>
                    <a:pt x="0" y="14017"/>
                  </a:cubicBezTo>
                  <a:cubicBezTo>
                    <a:pt x="0" y="17617"/>
                    <a:pt x="10800" y="196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69850" y="5421740"/>
              <a:ext cx="495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20700"/>
                    <a:pt x="4800" y="19800"/>
                    <a:pt x="7523" y="18450"/>
                  </a:cubicBezTo>
                  <a:cubicBezTo>
                    <a:pt x="10246" y="17100"/>
                    <a:pt x="13292" y="15300"/>
                    <a:pt x="15692" y="12150"/>
                  </a:cubicBezTo>
                  <a:cubicBezTo>
                    <a:pt x="18092" y="9000"/>
                    <a:pt x="19846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09487" y="5346485"/>
              <a:ext cx="128106" cy="21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1505" fill="norm" stroke="1" extrusionOk="0">
                  <a:moveTo>
                    <a:pt x="3557" y="1811"/>
                  </a:moveTo>
                  <a:cubicBezTo>
                    <a:pt x="1870" y="964"/>
                    <a:pt x="182" y="117"/>
                    <a:pt x="14" y="11"/>
                  </a:cubicBezTo>
                  <a:cubicBezTo>
                    <a:pt x="-155" y="-95"/>
                    <a:pt x="1195" y="540"/>
                    <a:pt x="4570" y="1917"/>
                  </a:cubicBezTo>
                  <a:cubicBezTo>
                    <a:pt x="7945" y="3293"/>
                    <a:pt x="13345" y="5411"/>
                    <a:pt x="16720" y="7634"/>
                  </a:cubicBezTo>
                  <a:cubicBezTo>
                    <a:pt x="20095" y="9858"/>
                    <a:pt x="21445" y="12187"/>
                    <a:pt x="19589" y="14517"/>
                  </a:cubicBezTo>
                  <a:cubicBezTo>
                    <a:pt x="17732" y="16846"/>
                    <a:pt x="12670" y="19176"/>
                    <a:pt x="7607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144089" y="5168534"/>
              <a:ext cx="195761" cy="498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85" fill="norm" stroke="1" extrusionOk="0">
                  <a:moveTo>
                    <a:pt x="21480" y="1333"/>
                  </a:moveTo>
                  <a:cubicBezTo>
                    <a:pt x="21248" y="877"/>
                    <a:pt x="21015" y="422"/>
                    <a:pt x="20319" y="194"/>
                  </a:cubicBezTo>
                  <a:cubicBezTo>
                    <a:pt x="19622" y="-34"/>
                    <a:pt x="18461" y="-34"/>
                    <a:pt x="15674" y="57"/>
                  </a:cubicBezTo>
                  <a:cubicBezTo>
                    <a:pt x="12886" y="148"/>
                    <a:pt x="8474" y="331"/>
                    <a:pt x="5919" y="923"/>
                  </a:cubicBezTo>
                  <a:cubicBezTo>
                    <a:pt x="3364" y="1515"/>
                    <a:pt x="2667" y="2518"/>
                    <a:pt x="2319" y="4705"/>
                  </a:cubicBezTo>
                  <a:cubicBezTo>
                    <a:pt x="1970" y="6893"/>
                    <a:pt x="1970" y="10265"/>
                    <a:pt x="1622" y="13044"/>
                  </a:cubicBezTo>
                  <a:cubicBezTo>
                    <a:pt x="1274" y="15824"/>
                    <a:pt x="577" y="18012"/>
                    <a:pt x="228" y="19333"/>
                  </a:cubicBezTo>
                  <a:cubicBezTo>
                    <a:pt x="-120" y="20655"/>
                    <a:pt x="-120" y="21110"/>
                    <a:pt x="577" y="21338"/>
                  </a:cubicBezTo>
                  <a:cubicBezTo>
                    <a:pt x="1274" y="21566"/>
                    <a:pt x="2667" y="21566"/>
                    <a:pt x="5803" y="21065"/>
                  </a:cubicBezTo>
                  <a:cubicBezTo>
                    <a:pt x="8938" y="20563"/>
                    <a:pt x="13815" y="19561"/>
                    <a:pt x="18693" y="18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143000" y="5434440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5600"/>
                    <a:pt x="11700" y="9600"/>
                    <a:pt x="15300" y="6000"/>
                  </a:cubicBezTo>
                  <a:cubicBezTo>
                    <a:pt x="18900" y="2400"/>
                    <a:pt x="2025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486457" y="5141767"/>
              <a:ext cx="310593" cy="518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16" fill="norm" stroke="1" extrusionOk="0">
                  <a:moveTo>
                    <a:pt x="21561" y="1860"/>
                  </a:moveTo>
                  <a:cubicBezTo>
                    <a:pt x="21414" y="1423"/>
                    <a:pt x="21267" y="986"/>
                    <a:pt x="20532" y="592"/>
                  </a:cubicBezTo>
                  <a:cubicBezTo>
                    <a:pt x="19798" y="199"/>
                    <a:pt x="18475" y="-151"/>
                    <a:pt x="16124" y="68"/>
                  </a:cubicBezTo>
                  <a:cubicBezTo>
                    <a:pt x="13773" y="286"/>
                    <a:pt x="10394" y="1073"/>
                    <a:pt x="8043" y="1948"/>
                  </a:cubicBezTo>
                  <a:cubicBezTo>
                    <a:pt x="5692" y="2822"/>
                    <a:pt x="4369" y="3784"/>
                    <a:pt x="3708" y="5402"/>
                  </a:cubicBezTo>
                  <a:cubicBezTo>
                    <a:pt x="3047" y="7020"/>
                    <a:pt x="3047" y="9294"/>
                    <a:pt x="2532" y="11611"/>
                  </a:cubicBezTo>
                  <a:cubicBezTo>
                    <a:pt x="2018" y="13928"/>
                    <a:pt x="990" y="16289"/>
                    <a:pt x="475" y="17689"/>
                  </a:cubicBezTo>
                  <a:cubicBezTo>
                    <a:pt x="-39" y="19088"/>
                    <a:pt x="-39" y="19525"/>
                    <a:pt x="34" y="19962"/>
                  </a:cubicBezTo>
                  <a:cubicBezTo>
                    <a:pt x="108" y="20400"/>
                    <a:pt x="255" y="20837"/>
                    <a:pt x="696" y="21099"/>
                  </a:cubicBezTo>
                  <a:cubicBezTo>
                    <a:pt x="1137" y="21362"/>
                    <a:pt x="1871" y="21449"/>
                    <a:pt x="3488" y="21405"/>
                  </a:cubicBezTo>
                  <a:cubicBezTo>
                    <a:pt x="5104" y="21362"/>
                    <a:pt x="7602" y="21187"/>
                    <a:pt x="10100" y="2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790700" y="5332840"/>
              <a:ext cx="2222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911"/>
                    <a:pt x="5760" y="5821"/>
                    <a:pt x="8640" y="9038"/>
                  </a:cubicBezTo>
                  <a:cubicBezTo>
                    <a:pt x="11520" y="12255"/>
                    <a:pt x="14400" y="15779"/>
                    <a:pt x="16560" y="17923"/>
                  </a:cubicBezTo>
                  <a:cubicBezTo>
                    <a:pt x="18720" y="20068"/>
                    <a:pt x="20160" y="20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869230" y="5364590"/>
              <a:ext cx="13102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21223" y="0"/>
                  </a:moveTo>
                  <a:cubicBezTo>
                    <a:pt x="15737" y="2945"/>
                    <a:pt x="10252" y="5891"/>
                    <a:pt x="6480" y="9164"/>
                  </a:cubicBezTo>
                  <a:cubicBezTo>
                    <a:pt x="2709" y="12436"/>
                    <a:pt x="652" y="16036"/>
                    <a:pt x="137" y="18164"/>
                  </a:cubicBezTo>
                  <a:cubicBezTo>
                    <a:pt x="-377" y="20291"/>
                    <a:pt x="652" y="20945"/>
                    <a:pt x="16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2038350" y="5154525"/>
              <a:ext cx="259171" cy="48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29" fill="norm" stroke="1" extrusionOk="0">
                  <a:moveTo>
                    <a:pt x="0" y="3419"/>
                  </a:moveTo>
                  <a:cubicBezTo>
                    <a:pt x="0" y="2947"/>
                    <a:pt x="0" y="2476"/>
                    <a:pt x="878" y="2051"/>
                  </a:cubicBezTo>
                  <a:cubicBezTo>
                    <a:pt x="1756" y="1627"/>
                    <a:pt x="3512" y="1250"/>
                    <a:pt x="6234" y="872"/>
                  </a:cubicBezTo>
                  <a:cubicBezTo>
                    <a:pt x="8956" y="495"/>
                    <a:pt x="12644" y="118"/>
                    <a:pt x="15015" y="23"/>
                  </a:cubicBezTo>
                  <a:cubicBezTo>
                    <a:pt x="17385" y="-71"/>
                    <a:pt x="18439" y="118"/>
                    <a:pt x="19141" y="731"/>
                  </a:cubicBezTo>
                  <a:cubicBezTo>
                    <a:pt x="19844" y="1344"/>
                    <a:pt x="20195" y="2381"/>
                    <a:pt x="20195" y="4598"/>
                  </a:cubicBezTo>
                  <a:cubicBezTo>
                    <a:pt x="20195" y="6815"/>
                    <a:pt x="19844" y="10210"/>
                    <a:pt x="20020" y="12898"/>
                  </a:cubicBezTo>
                  <a:cubicBezTo>
                    <a:pt x="20195" y="15587"/>
                    <a:pt x="20898" y="17567"/>
                    <a:pt x="21249" y="18794"/>
                  </a:cubicBezTo>
                  <a:cubicBezTo>
                    <a:pt x="21600" y="20020"/>
                    <a:pt x="21600" y="20491"/>
                    <a:pt x="21161" y="20822"/>
                  </a:cubicBezTo>
                  <a:cubicBezTo>
                    <a:pt x="20722" y="21152"/>
                    <a:pt x="19844" y="21340"/>
                    <a:pt x="17473" y="21435"/>
                  </a:cubicBezTo>
                  <a:cubicBezTo>
                    <a:pt x="15102" y="21529"/>
                    <a:pt x="11239" y="21529"/>
                    <a:pt x="7376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2597150" y="5396340"/>
              <a:ext cx="234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35" y="0"/>
                    <a:pt x="4670" y="0"/>
                    <a:pt x="8270" y="3600"/>
                  </a:cubicBezTo>
                  <a:cubicBezTo>
                    <a:pt x="11870" y="7200"/>
                    <a:pt x="1673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2622550" y="5510640"/>
              <a:ext cx="2095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4364" y="8640"/>
                    <a:pt x="8727" y="17280"/>
                    <a:pt x="12327" y="19440"/>
                  </a:cubicBezTo>
                  <a:cubicBezTo>
                    <a:pt x="15927" y="21600"/>
                    <a:pt x="18764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3457486" y="4962606"/>
              <a:ext cx="200115" cy="75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75" fill="norm" stroke="1" extrusionOk="0">
                  <a:moveTo>
                    <a:pt x="21496" y="3115"/>
                  </a:moveTo>
                  <a:cubicBezTo>
                    <a:pt x="20359" y="2155"/>
                    <a:pt x="19222" y="1195"/>
                    <a:pt x="17517" y="625"/>
                  </a:cubicBezTo>
                  <a:cubicBezTo>
                    <a:pt x="15812" y="55"/>
                    <a:pt x="13538" y="-125"/>
                    <a:pt x="10923" y="85"/>
                  </a:cubicBezTo>
                  <a:cubicBezTo>
                    <a:pt x="8309" y="295"/>
                    <a:pt x="5353" y="895"/>
                    <a:pt x="3307" y="2125"/>
                  </a:cubicBezTo>
                  <a:cubicBezTo>
                    <a:pt x="1260" y="3355"/>
                    <a:pt x="123" y="5215"/>
                    <a:pt x="10" y="7075"/>
                  </a:cubicBezTo>
                  <a:cubicBezTo>
                    <a:pt x="-104" y="8935"/>
                    <a:pt x="805" y="10795"/>
                    <a:pt x="2624" y="12595"/>
                  </a:cubicBezTo>
                  <a:cubicBezTo>
                    <a:pt x="4443" y="14395"/>
                    <a:pt x="7172" y="16135"/>
                    <a:pt x="8877" y="17335"/>
                  </a:cubicBezTo>
                  <a:cubicBezTo>
                    <a:pt x="10582" y="18535"/>
                    <a:pt x="11264" y="19195"/>
                    <a:pt x="11605" y="19675"/>
                  </a:cubicBezTo>
                  <a:cubicBezTo>
                    <a:pt x="11947" y="20155"/>
                    <a:pt x="11947" y="20455"/>
                    <a:pt x="10810" y="20665"/>
                  </a:cubicBezTo>
                  <a:cubicBezTo>
                    <a:pt x="9673" y="20875"/>
                    <a:pt x="7399" y="20995"/>
                    <a:pt x="5694" y="21115"/>
                  </a:cubicBezTo>
                  <a:cubicBezTo>
                    <a:pt x="3989" y="21235"/>
                    <a:pt x="2852" y="21355"/>
                    <a:pt x="1715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3835400" y="5323225"/>
              <a:ext cx="201109" cy="24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15" fill="norm" stroke="1" extrusionOk="0">
                  <a:moveTo>
                    <a:pt x="0" y="1405"/>
                  </a:moveTo>
                  <a:cubicBezTo>
                    <a:pt x="675" y="660"/>
                    <a:pt x="1350" y="-85"/>
                    <a:pt x="2138" y="8"/>
                  </a:cubicBezTo>
                  <a:cubicBezTo>
                    <a:pt x="2925" y="101"/>
                    <a:pt x="3825" y="1032"/>
                    <a:pt x="4950" y="3360"/>
                  </a:cubicBezTo>
                  <a:cubicBezTo>
                    <a:pt x="6075" y="5687"/>
                    <a:pt x="7425" y="9412"/>
                    <a:pt x="7425" y="12484"/>
                  </a:cubicBezTo>
                  <a:cubicBezTo>
                    <a:pt x="7425" y="15556"/>
                    <a:pt x="6075" y="17977"/>
                    <a:pt x="4725" y="19374"/>
                  </a:cubicBezTo>
                  <a:cubicBezTo>
                    <a:pt x="3375" y="20770"/>
                    <a:pt x="2025" y="21143"/>
                    <a:pt x="1238" y="20863"/>
                  </a:cubicBezTo>
                  <a:cubicBezTo>
                    <a:pt x="450" y="20584"/>
                    <a:pt x="225" y="19653"/>
                    <a:pt x="1125" y="17605"/>
                  </a:cubicBezTo>
                  <a:cubicBezTo>
                    <a:pt x="2025" y="15556"/>
                    <a:pt x="4050" y="12391"/>
                    <a:pt x="6637" y="9691"/>
                  </a:cubicBezTo>
                  <a:cubicBezTo>
                    <a:pt x="9225" y="6991"/>
                    <a:pt x="12375" y="4756"/>
                    <a:pt x="14962" y="3174"/>
                  </a:cubicBezTo>
                  <a:cubicBezTo>
                    <a:pt x="17550" y="1591"/>
                    <a:pt x="19575" y="660"/>
                    <a:pt x="20588" y="846"/>
                  </a:cubicBezTo>
                  <a:cubicBezTo>
                    <a:pt x="21600" y="1032"/>
                    <a:pt x="21600" y="2336"/>
                    <a:pt x="20813" y="5129"/>
                  </a:cubicBezTo>
                  <a:cubicBezTo>
                    <a:pt x="20025" y="7922"/>
                    <a:pt x="18450" y="12205"/>
                    <a:pt x="17775" y="14998"/>
                  </a:cubicBezTo>
                  <a:cubicBezTo>
                    <a:pt x="17100" y="17791"/>
                    <a:pt x="17325" y="19094"/>
                    <a:pt x="18000" y="19932"/>
                  </a:cubicBezTo>
                  <a:cubicBezTo>
                    <a:pt x="18675" y="20770"/>
                    <a:pt x="19800" y="21143"/>
                    <a:pt x="20925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4229099" y="551064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4467545" y="5084764"/>
              <a:ext cx="231455" cy="522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04" fill="norm" stroke="1" extrusionOk="0">
                  <a:moveTo>
                    <a:pt x="20883" y="2880"/>
                  </a:moveTo>
                  <a:cubicBezTo>
                    <a:pt x="19705" y="1926"/>
                    <a:pt x="18527" y="972"/>
                    <a:pt x="17250" y="451"/>
                  </a:cubicBezTo>
                  <a:cubicBezTo>
                    <a:pt x="15974" y="-69"/>
                    <a:pt x="14599" y="-156"/>
                    <a:pt x="13127" y="278"/>
                  </a:cubicBezTo>
                  <a:cubicBezTo>
                    <a:pt x="11654" y="711"/>
                    <a:pt x="10083" y="1666"/>
                    <a:pt x="8610" y="3531"/>
                  </a:cubicBezTo>
                  <a:cubicBezTo>
                    <a:pt x="7137" y="5396"/>
                    <a:pt x="5763" y="8172"/>
                    <a:pt x="5468" y="10904"/>
                  </a:cubicBezTo>
                  <a:cubicBezTo>
                    <a:pt x="5174" y="13637"/>
                    <a:pt x="5959" y="16326"/>
                    <a:pt x="6450" y="17887"/>
                  </a:cubicBezTo>
                  <a:cubicBezTo>
                    <a:pt x="6941" y="19449"/>
                    <a:pt x="7137" y="19883"/>
                    <a:pt x="7334" y="20360"/>
                  </a:cubicBezTo>
                  <a:cubicBezTo>
                    <a:pt x="7530" y="20837"/>
                    <a:pt x="7727" y="21357"/>
                    <a:pt x="7432" y="21401"/>
                  </a:cubicBezTo>
                  <a:cubicBezTo>
                    <a:pt x="7137" y="21444"/>
                    <a:pt x="6352" y="21010"/>
                    <a:pt x="5076" y="20143"/>
                  </a:cubicBezTo>
                  <a:cubicBezTo>
                    <a:pt x="3799" y="19275"/>
                    <a:pt x="2032" y="17974"/>
                    <a:pt x="1050" y="17063"/>
                  </a:cubicBezTo>
                  <a:cubicBezTo>
                    <a:pt x="68" y="16152"/>
                    <a:pt x="-128" y="15632"/>
                    <a:pt x="68" y="15155"/>
                  </a:cubicBezTo>
                  <a:cubicBezTo>
                    <a:pt x="265" y="14678"/>
                    <a:pt x="854" y="14244"/>
                    <a:pt x="3897" y="13940"/>
                  </a:cubicBezTo>
                  <a:cubicBezTo>
                    <a:pt x="6941" y="13637"/>
                    <a:pt x="12439" y="13463"/>
                    <a:pt x="15777" y="13333"/>
                  </a:cubicBezTo>
                  <a:cubicBezTo>
                    <a:pt x="19116" y="13203"/>
                    <a:pt x="20294" y="13116"/>
                    <a:pt x="21472" y="13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4767514" y="5111834"/>
              <a:ext cx="198187" cy="469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215" fill="norm" stroke="1" extrusionOk="0">
                  <a:moveTo>
                    <a:pt x="21067" y="230"/>
                  </a:moveTo>
                  <a:cubicBezTo>
                    <a:pt x="19942" y="39"/>
                    <a:pt x="18817" y="-152"/>
                    <a:pt x="16680" y="183"/>
                  </a:cubicBezTo>
                  <a:cubicBezTo>
                    <a:pt x="14542" y="517"/>
                    <a:pt x="11392" y="1377"/>
                    <a:pt x="8580" y="2954"/>
                  </a:cubicBezTo>
                  <a:cubicBezTo>
                    <a:pt x="5767" y="4531"/>
                    <a:pt x="3292" y="6825"/>
                    <a:pt x="1717" y="9406"/>
                  </a:cubicBezTo>
                  <a:cubicBezTo>
                    <a:pt x="142" y="11986"/>
                    <a:pt x="-533" y="14853"/>
                    <a:pt x="479" y="16956"/>
                  </a:cubicBezTo>
                  <a:cubicBezTo>
                    <a:pt x="1492" y="19059"/>
                    <a:pt x="4192" y="20397"/>
                    <a:pt x="6217" y="20922"/>
                  </a:cubicBezTo>
                  <a:cubicBezTo>
                    <a:pt x="8242" y="21448"/>
                    <a:pt x="9592" y="21161"/>
                    <a:pt x="10942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4895850" y="5335183"/>
              <a:ext cx="273050" cy="17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486"/>
                  </a:moveTo>
                  <a:cubicBezTo>
                    <a:pt x="1842" y="2029"/>
                    <a:pt x="3684" y="3572"/>
                    <a:pt x="4940" y="6144"/>
                  </a:cubicBezTo>
                  <a:cubicBezTo>
                    <a:pt x="6195" y="8715"/>
                    <a:pt x="6865" y="12315"/>
                    <a:pt x="7116" y="14758"/>
                  </a:cubicBezTo>
                  <a:cubicBezTo>
                    <a:pt x="7367" y="17201"/>
                    <a:pt x="7200" y="18486"/>
                    <a:pt x="6698" y="19515"/>
                  </a:cubicBezTo>
                  <a:cubicBezTo>
                    <a:pt x="6195" y="20544"/>
                    <a:pt x="5358" y="21315"/>
                    <a:pt x="4605" y="21315"/>
                  </a:cubicBezTo>
                  <a:cubicBezTo>
                    <a:pt x="3851" y="21315"/>
                    <a:pt x="3181" y="20544"/>
                    <a:pt x="3851" y="17715"/>
                  </a:cubicBezTo>
                  <a:cubicBezTo>
                    <a:pt x="4521" y="14886"/>
                    <a:pt x="6530" y="10001"/>
                    <a:pt x="7953" y="6915"/>
                  </a:cubicBezTo>
                  <a:cubicBezTo>
                    <a:pt x="9377" y="3829"/>
                    <a:pt x="10214" y="2544"/>
                    <a:pt x="10967" y="1515"/>
                  </a:cubicBezTo>
                  <a:cubicBezTo>
                    <a:pt x="11721" y="486"/>
                    <a:pt x="12391" y="-285"/>
                    <a:pt x="12809" y="101"/>
                  </a:cubicBezTo>
                  <a:cubicBezTo>
                    <a:pt x="13228" y="486"/>
                    <a:pt x="13395" y="2029"/>
                    <a:pt x="13479" y="4601"/>
                  </a:cubicBezTo>
                  <a:cubicBezTo>
                    <a:pt x="13563" y="7172"/>
                    <a:pt x="13563" y="10772"/>
                    <a:pt x="14233" y="13729"/>
                  </a:cubicBezTo>
                  <a:cubicBezTo>
                    <a:pt x="14902" y="16686"/>
                    <a:pt x="16242" y="19001"/>
                    <a:pt x="17581" y="20158"/>
                  </a:cubicBezTo>
                  <a:cubicBezTo>
                    <a:pt x="18921" y="21315"/>
                    <a:pt x="20260" y="21315"/>
                    <a:pt x="2160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200649" y="5188907"/>
              <a:ext cx="82218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600" fill="norm" stroke="1" extrusionOk="0">
                  <a:moveTo>
                    <a:pt x="6322" y="934"/>
                  </a:moveTo>
                  <a:cubicBezTo>
                    <a:pt x="7902" y="467"/>
                    <a:pt x="9483" y="0"/>
                    <a:pt x="11327" y="0"/>
                  </a:cubicBezTo>
                  <a:cubicBezTo>
                    <a:pt x="13171" y="0"/>
                    <a:pt x="15278" y="467"/>
                    <a:pt x="17385" y="2685"/>
                  </a:cubicBezTo>
                  <a:cubicBezTo>
                    <a:pt x="19493" y="4904"/>
                    <a:pt x="21600" y="8874"/>
                    <a:pt x="19756" y="12143"/>
                  </a:cubicBezTo>
                  <a:cubicBezTo>
                    <a:pt x="17912" y="15412"/>
                    <a:pt x="12117" y="17981"/>
                    <a:pt x="8166" y="19440"/>
                  </a:cubicBezTo>
                  <a:cubicBezTo>
                    <a:pt x="4215" y="20899"/>
                    <a:pt x="2107" y="21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5403850" y="5466190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5554309" y="5065884"/>
              <a:ext cx="433741" cy="51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22" fill="norm" stroke="1" extrusionOk="0">
                  <a:moveTo>
                    <a:pt x="5758" y="17007"/>
                  </a:moveTo>
                  <a:cubicBezTo>
                    <a:pt x="6282" y="16830"/>
                    <a:pt x="6806" y="16653"/>
                    <a:pt x="7069" y="16343"/>
                  </a:cubicBezTo>
                  <a:cubicBezTo>
                    <a:pt x="7331" y="16033"/>
                    <a:pt x="7331" y="15591"/>
                    <a:pt x="7016" y="15325"/>
                  </a:cubicBezTo>
                  <a:cubicBezTo>
                    <a:pt x="6702" y="15060"/>
                    <a:pt x="6072" y="14971"/>
                    <a:pt x="5129" y="15148"/>
                  </a:cubicBezTo>
                  <a:cubicBezTo>
                    <a:pt x="4185" y="15325"/>
                    <a:pt x="2927" y="15768"/>
                    <a:pt x="1983" y="16609"/>
                  </a:cubicBezTo>
                  <a:cubicBezTo>
                    <a:pt x="1039" y="17450"/>
                    <a:pt x="410" y="18689"/>
                    <a:pt x="148" y="19574"/>
                  </a:cubicBezTo>
                  <a:cubicBezTo>
                    <a:pt x="-114" y="20460"/>
                    <a:pt x="-9" y="20991"/>
                    <a:pt x="305" y="21256"/>
                  </a:cubicBezTo>
                  <a:cubicBezTo>
                    <a:pt x="620" y="21522"/>
                    <a:pt x="1144" y="21522"/>
                    <a:pt x="2298" y="20681"/>
                  </a:cubicBezTo>
                  <a:cubicBezTo>
                    <a:pt x="3451" y="19840"/>
                    <a:pt x="5234" y="18158"/>
                    <a:pt x="6544" y="15812"/>
                  </a:cubicBezTo>
                  <a:cubicBezTo>
                    <a:pt x="7855" y="13466"/>
                    <a:pt x="8694" y="10456"/>
                    <a:pt x="9166" y="7933"/>
                  </a:cubicBezTo>
                  <a:cubicBezTo>
                    <a:pt x="9637" y="5411"/>
                    <a:pt x="9742" y="3374"/>
                    <a:pt x="9742" y="2047"/>
                  </a:cubicBezTo>
                  <a:cubicBezTo>
                    <a:pt x="9742" y="719"/>
                    <a:pt x="9637" y="99"/>
                    <a:pt x="9428" y="11"/>
                  </a:cubicBezTo>
                  <a:cubicBezTo>
                    <a:pt x="9218" y="-78"/>
                    <a:pt x="8903" y="365"/>
                    <a:pt x="8484" y="2002"/>
                  </a:cubicBezTo>
                  <a:cubicBezTo>
                    <a:pt x="8065" y="3640"/>
                    <a:pt x="7540" y="6473"/>
                    <a:pt x="7278" y="9438"/>
                  </a:cubicBezTo>
                  <a:cubicBezTo>
                    <a:pt x="7016" y="12404"/>
                    <a:pt x="7016" y="15502"/>
                    <a:pt x="7069" y="17317"/>
                  </a:cubicBezTo>
                  <a:cubicBezTo>
                    <a:pt x="7121" y="19132"/>
                    <a:pt x="7226" y="19663"/>
                    <a:pt x="7436" y="19663"/>
                  </a:cubicBezTo>
                  <a:cubicBezTo>
                    <a:pt x="7645" y="19663"/>
                    <a:pt x="7960" y="19132"/>
                    <a:pt x="8536" y="18202"/>
                  </a:cubicBezTo>
                  <a:cubicBezTo>
                    <a:pt x="9113" y="17273"/>
                    <a:pt x="9952" y="15945"/>
                    <a:pt x="10738" y="14971"/>
                  </a:cubicBezTo>
                  <a:cubicBezTo>
                    <a:pt x="11525" y="13997"/>
                    <a:pt x="12259" y="13378"/>
                    <a:pt x="12731" y="13333"/>
                  </a:cubicBezTo>
                  <a:cubicBezTo>
                    <a:pt x="13203" y="13289"/>
                    <a:pt x="13412" y="13820"/>
                    <a:pt x="13465" y="14573"/>
                  </a:cubicBezTo>
                  <a:cubicBezTo>
                    <a:pt x="13517" y="15325"/>
                    <a:pt x="13412" y="16299"/>
                    <a:pt x="13203" y="17007"/>
                  </a:cubicBezTo>
                  <a:cubicBezTo>
                    <a:pt x="12993" y="17715"/>
                    <a:pt x="12678" y="18158"/>
                    <a:pt x="12154" y="18645"/>
                  </a:cubicBezTo>
                  <a:cubicBezTo>
                    <a:pt x="11630" y="19132"/>
                    <a:pt x="10896" y="19663"/>
                    <a:pt x="10634" y="19663"/>
                  </a:cubicBezTo>
                  <a:cubicBezTo>
                    <a:pt x="10371" y="19663"/>
                    <a:pt x="10581" y="19132"/>
                    <a:pt x="11630" y="17981"/>
                  </a:cubicBezTo>
                  <a:cubicBezTo>
                    <a:pt x="12678" y="16830"/>
                    <a:pt x="14566" y="15060"/>
                    <a:pt x="15824" y="13953"/>
                  </a:cubicBezTo>
                  <a:cubicBezTo>
                    <a:pt x="17082" y="12847"/>
                    <a:pt x="17711" y="12404"/>
                    <a:pt x="17816" y="12537"/>
                  </a:cubicBezTo>
                  <a:cubicBezTo>
                    <a:pt x="17921" y="12670"/>
                    <a:pt x="17502" y="13378"/>
                    <a:pt x="17397" y="14617"/>
                  </a:cubicBezTo>
                  <a:cubicBezTo>
                    <a:pt x="17292" y="15856"/>
                    <a:pt x="17502" y="17627"/>
                    <a:pt x="18236" y="18866"/>
                  </a:cubicBezTo>
                  <a:cubicBezTo>
                    <a:pt x="18969" y="20106"/>
                    <a:pt x="20228" y="20814"/>
                    <a:pt x="21486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3200400" y="5955140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3391433" y="5889482"/>
              <a:ext cx="179263" cy="10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794" fill="norm" stroke="1" extrusionOk="0">
                  <a:moveTo>
                    <a:pt x="15007" y="4162"/>
                  </a:moveTo>
                  <a:cubicBezTo>
                    <a:pt x="11490" y="7901"/>
                    <a:pt x="7974" y="11639"/>
                    <a:pt x="5463" y="13924"/>
                  </a:cubicBezTo>
                  <a:cubicBezTo>
                    <a:pt x="2951" y="16208"/>
                    <a:pt x="1444" y="17039"/>
                    <a:pt x="690" y="16208"/>
                  </a:cubicBezTo>
                  <a:cubicBezTo>
                    <a:pt x="-63" y="15378"/>
                    <a:pt x="-63" y="12885"/>
                    <a:pt x="63" y="10601"/>
                  </a:cubicBezTo>
                  <a:cubicBezTo>
                    <a:pt x="188" y="8316"/>
                    <a:pt x="439" y="6239"/>
                    <a:pt x="1067" y="4370"/>
                  </a:cubicBezTo>
                  <a:cubicBezTo>
                    <a:pt x="1695" y="2501"/>
                    <a:pt x="2700" y="839"/>
                    <a:pt x="4584" y="2501"/>
                  </a:cubicBezTo>
                  <a:cubicBezTo>
                    <a:pt x="6467" y="4162"/>
                    <a:pt x="9230" y="9147"/>
                    <a:pt x="10863" y="12678"/>
                  </a:cubicBezTo>
                  <a:cubicBezTo>
                    <a:pt x="12495" y="16208"/>
                    <a:pt x="12997" y="18285"/>
                    <a:pt x="13877" y="19531"/>
                  </a:cubicBezTo>
                  <a:cubicBezTo>
                    <a:pt x="14756" y="20778"/>
                    <a:pt x="16011" y="21193"/>
                    <a:pt x="17016" y="20362"/>
                  </a:cubicBezTo>
                  <a:cubicBezTo>
                    <a:pt x="18021" y="19531"/>
                    <a:pt x="18774" y="17455"/>
                    <a:pt x="19402" y="14755"/>
                  </a:cubicBezTo>
                  <a:cubicBezTo>
                    <a:pt x="20030" y="12055"/>
                    <a:pt x="20532" y="8731"/>
                    <a:pt x="20909" y="6031"/>
                  </a:cubicBezTo>
                  <a:cubicBezTo>
                    <a:pt x="21286" y="3331"/>
                    <a:pt x="21537" y="1255"/>
                    <a:pt x="20784" y="424"/>
                  </a:cubicBezTo>
                  <a:cubicBezTo>
                    <a:pt x="20030" y="-407"/>
                    <a:pt x="18272" y="8"/>
                    <a:pt x="15886" y="1462"/>
                  </a:cubicBezTo>
                  <a:cubicBezTo>
                    <a:pt x="13500" y="2916"/>
                    <a:pt x="10486" y="5408"/>
                    <a:pt x="7472" y="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3303179" y="4767690"/>
              <a:ext cx="223516" cy="11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39" fill="norm" stroke="1" extrusionOk="0">
                  <a:moveTo>
                    <a:pt x="11395" y="0"/>
                  </a:moveTo>
                  <a:cubicBezTo>
                    <a:pt x="9578" y="5400"/>
                    <a:pt x="7761" y="10800"/>
                    <a:pt x="6348" y="14271"/>
                  </a:cubicBezTo>
                  <a:cubicBezTo>
                    <a:pt x="4935" y="17743"/>
                    <a:pt x="3925" y="19286"/>
                    <a:pt x="2916" y="20250"/>
                  </a:cubicBezTo>
                  <a:cubicBezTo>
                    <a:pt x="1907" y="21214"/>
                    <a:pt x="897" y="21600"/>
                    <a:pt x="393" y="20829"/>
                  </a:cubicBezTo>
                  <a:cubicBezTo>
                    <a:pt x="-112" y="20057"/>
                    <a:pt x="-112" y="18129"/>
                    <a:pt x="292" y="15429"/>
                  </a:cubicBezTo>
                  <a:cubicBezTo>
                    <a:pt x="695" y="12729"/>
                    <a:pt x="1503" y="9257"/>
                    <a:pt x="2815" y="6943"/>
                  </a:cubicBezTo>
                  <a:cubicBezTo>
                    <a:pt x="4127" y="4629"/>
                    <a:pt x="5944" y="3471"/>
                    <a:pt x="7963" y="4436"/>
                  </a:cubicBezTo>
                  <a:cubicBezTo>
                    <a:pt x="9981" y="5400"/>
                    <a:pt x="12202" y="8486"/>
                    <a:pt x="13716" y="10800"/>
                  </a:cubicBezTo>
                  <a:cubicBezTo>
                    <a:pt x="15230" y="13114"/>
                    <a:pt x="16038" y="14657"/>
                    <a:pt x="16946" y="15814"/>
                  </a:cubicBezTo>
                  <a:cubicBezTo>
                    <a:pt x="17854" y="16971"/>
                    <a:pt x="18864" y="17743"/>
                    <a:pt x="19772" y="16393"/>
                  </a:cubicBezTo>
                  <a:cubicBezTo>
                    <a:pt x="20681" y="15043"/>
                    <a:pt x="21488" y="11571"/>
                    <a:pt x="21286" y="8293"/>
                  </a:cubicBezTo>
                  <a:cubicBezTo>
                    <a:pt x="21084" y="5014"/>
                    <a:pt x="19873" y="1929"/>
                    <a:pt x="18056" y="1350"/>
                  </a:cubicBezTo>
                  <a:cubicBezTo>
                    <a:pt x="16239" y="771"/>
                    <a:pt x="13817" y="2700"/>
                    <a:pt x="11395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0" y="7053690"/>
              <a:ext cx="406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25" y="21600"/>
                    <a:pt x="7650" y="21600"/>
                    <a:pt x="11250" y="18000"/>
                  </a:cubicBezTo>
                  <a:cubicBezTo>
                    <a:pt x="14850" y="14400"/>
                    <a:pt x="1822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42899" y="6971140"/>
              <a:ext cx="11770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0" y="0"/>
                  </a:moveTo>
                  <a:cubicBezTo>
                    <a:pt x="5959" y="2160"/>
                    <a:pt x="11917" y="4320"/>
                    <a:pt x="15828" y="6480"/>
                  </a:cubicBezTo>
                  <a:cubicBezTo>
                    <a:pt x="19738" y="8640"/>
                    <a:pt x="21600" y="10800"/>
                    <a:pt x="20297" y="13080"/>
                  </a:cubicBezTo>
                  <a:cubicBezTo>
                    <a:pt x="18993" y="15360"/>
                    <a:pt x="14524" y="17760"/>
                    <a:pt x="11172" y="19200"/>
                  </a:cubicBezTo>
                  <a:cubicBezTo>
                    <a:pt x="7821" y="20640"/>
                    <a:pt x="5586" y="21120"/>
                    <a:pt x="33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117600" y="6812390"/>
              <a:ext cx="1333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922"/>
                    <a:pt x="16800" y="5843"/>
                    <a:pt x="13714" y="8922"/>
                  </a:cubicBezTo>
                  <a:cubicBezTo>
                    <a:pt x="10629" y="12000"/>
                    <a:pt x="6857" y="15235"/>
                    <a:pt x="4457" y="17374"/>
                  </a:cubicBezTo>
                  <a:cubicBezTo>
                    <a:pt x="2057" y="19513"/>
                    <a:pt x="1029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206500" y="6748890"/>
              <a:ext cx="3492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9" y="16320"/>
                    <a:pt x="8378" y="11040"/>
                    <a:pt x="11978" y="7440"/>
                  </a:cubicBezTo>
                  <a:cubicBezTo>
                    <a:pt x="15578" y="3840"/>
                    <a:pt x="18589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225550" y="6964790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314450" y="7129890"/>
              <a:ext cx="1587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2592"/>
                    <a:pt x="7488" y="5184"/>
                    <a:pt x="11088" y="8784"/>
                  </a:cubicBezTo>
                  <a:cubicBezTo>
                    <a:pt x="14688" y="12384"/>
                    <a:pt x="18144" y="16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384299" y="7123540"/>
              <a:ext cx="95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618"/>
                    <a:pt x="12000" y="5236"/>
                    <a:pt x="8400" y="8836"/>
                  </a:cubicBezTo>
                  <a:cubicBezTo>
                    <a:pt x="4800" y="12436"/>
                    <a:pt x="240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791196" y="6836595"/>
              <a:ext cx="170954" cy="42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38" fill="norm" stroke="1" extrusionOk="0">
                  <a:moveTo>
                    <a:pt x="21275" y="383"/>
                  </a:moveTo>
                  <a:cubicBezTo>
                    <a:pt x="17851" y="60"/>
                    <a:pt x="14426" y="-262"/>
                    <a:pt x="11265" y="329"/>
                  </a:cubicBezTo>
                  <a:cubicBezTo>
                    <a:pt x="8104" y="920"/>
                    <a:pt x="5207" y="2425"/>
                    <a:pt x="3099" y="4950"/>
                  </a:cubicBezTo>
                  <a:cubicBezTo>
                    <a:pt x="992" y="7475"/>
                    <a:pt x="-325" y="11022"/>
                    <a:pt x="70" y="13923"/>
                  </a:cubicBezTo>
                  <a:cubicBezTo>
                    <a:pt x="465" y="16825"/>
                    <a:pt x="2573" y="19081"/>
                    <a:pt x="4680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950176" y="6945740"/>
              <a:ext cx="21517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21527" y="2160"/>
                  </a:moveTo>
                  <a:cubicBezTo>
                    <a:pt x="21527" y="1080"/>
                    <a:pt x="21527" y="0"/>
                    <a:pt x="21315" y="0"/>
                  </a:cubicBezTo>
                  <a:cubicBezTo>
                    <a:pt x="21103" y="0"/>
                    <a:pt x="20680" y="1080"/>
                    <a:pt x="18880" y="3870"/>
                  </a:cubicBezTo>
                  <a:cubicBezTo>
                    <a:pt x="17080" y="6660"/>
                    <a:pt x="13903" y="11160"/>
                    <a:pt x="11362" y="14040"/>
                  </a:cubicBezTo>
                  <a:cubicBezTo>
                    <a:pt x="8821" y="16920"/>
                    <a:pt x="6915" y="18180"/>
                    <a:pt x="5327" y="18900"/>
                  </a:cubicBezTo>
                  <a:cubicBezTo>
                    <a:pt x="3739" y="19620"/>
                    <a:pt x="2468" y="19800"/>
                    <a:pt x="1621" y="19350"/>
                  </a:cubicBezTo>
                  <a:cubicBezTo>
                    <a:pt x="774" y="18900"/>
                    <a:pt x="351" y="17820"/>
                    <a:pt x="139" y="16830"/>
                  </a:cubicBezTo>
                  <a:cubicBezTo>
                    <a:pt x="-73" y="15840"/>
                    <a:pt x="-73" y="14940"/>
                    <a:pt x="351" y="14220"/>
                  </a:cubicBezTo>
                  <a:cubicBezTo>
                    <a:pt x="774" y="13500"/>
                    <a:pt x="1621" y="12960"/>
                    <a:pt x="3209" y="12600"/>
                  </a:cubicBezTo>
                  <a:cubicBezTo>
                    <a:pt x="4798" y="12240"/>
                    <a:pt x="7127" y="12060"/>
                    <a:pt x="9668" y="13590"/>
                  </a:cubicBezTo>
                  <a:cubicBezTo>
                    <a:pt x="12209" y="15120"/>
                    <a:pt x="14962" y="18360"/>
                    <a:pt x="177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247900" y="6863190"/>
              <a:ext cx="8281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0" y="0"/>
                  </a:moveTo>
                  <a:cubicBezTo>
                    <a:pt x="7376" y="2400"/>
                    <a:pt x="14751" y="4800"/>
                    <a:pt x="18176" y="7486"/>
                  </a:cubicBezTo>
                  <a:cubicBezTo>
                    <a:pt x="21600" y="10171"/>
                    <a:pt x="21073" y="13143"/>
                    <a:pt x="18702" y="15543"/>
                  </a:cubicBezTo>
                  <a:cubicBezTo>
                    <a:pt x="16332" y="17943"/>
                    <a:pt x="12117" y="19771"/>
                    <a:pt x="7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736577" y="7027733"/>
              <a:ext cx="165374" cy="2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375" fill="norm" stroke="1" extrusionOk="0">
                  <a:moveTo>
                    <a:pt x="2496" y="20375"/>
                  </a:moveTo>
                  <a:cubicBezTo>
                    <a:pt x="1129" y="15390"/>
                    <a:pt x="-238" y="10406"/>
                    <a:pt x="35" y="6252"/>
                  </a:cubicBezTo>
                  <a:cubicBezTo>
                    <a:pt x="309" y="2098"/>
                    <a:pt x="2223" y="-1225"/>
                    <a:pt x="6051" y="437"/>
                  </a:cubicBezTo>
                  <a:cubicBezTo>
                    <a:pt x="9878" y="2098"/>
                    <a:pt x="15620" y="8744"/>
                    <a:pt x="21362" y="15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711450" y="7155290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3727450" y="6853893"/>
              <a:ext cx="209550" cy="68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1876"/>
                  </a:moveTo>
                  <a:cubicBezTo>
                    <a:pt x="21382" y="1479"/>
                    <a:pt x="21164" y="1083"/>
                    <a:pt x="20182" y="687"/>
                  </a:cubicBezTo>
                  <a:cubicBezTo>
                    <a:pt x="19200" y="290"/>
                    <a:pt x="17455" y="-106"/>
                    <a:pt x="15164" y="26"/>
                  </a:cubicBezTo>
                  <a:cubicBezTo>
                    <a:pt x="12873" y="158"/>
                    <a:pt x="10036" y="819"/>
                    <a:pt x="7745" y="2239"/>
                  </a:cubicBezTo>
                  <a:cubicBezTo>
                    <a:pt x="5455" y="3659"/>
                    <a:pt x="3709" y="5839"/>
                    <a:pt x="3491" y="7854"/>
                  </a:cubicBezTo>
                  <a:cubicBezTo>
                    <a:pt x="3273" y="9868"/>
                    <a:pt x="4582" y="11718"/>
                    <a:pt x="6327" y="13468"/>
                  </a:cubicBezTo>
                  <a:cubicBezTo>
                    <a:pt x="8073" y="15219"/>
                    <a:pt x="10255" y="16870"/>
                    <a:pt x="11018" y="18092"/>
                  </a:cubicBezTo>
                  <a:cubicBezTo>
                    <a:pt x="11782" y="19314"/>
                    <a:pt x="11127" y="20107"/>
                    <a:pt x="10364" y="20602"/>
                  </a:cubicBezTo>
                  <a:cubicBezTo>
                    <a:pt x="9600" y="21098"/>
                    <a:pt x="8727" y="21296"/>
                    <a:pt x="6982" y="21395"/>
                  </a:cubicBezTo>
                  <a:cubicBezTo>
                    <a:pt x="5236" y="21494"/>
                    <a:pt x="2618" y="21494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3524250" y="7695040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3771316" y="7611939"/>
              <a:ext cx="217029" cy="152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000" fill="norm" stroke="1" extrusionOk="0">
                  <a:moveTo>
                    <a:pt x="10548" y="4454"/>
                  </a:moveTo>
                  <a:cubicBezTo>
                    <a:pt x="9519" y="7665"/>
                    <a:pt x="8491" y="10876"/>
                    <a:pt x="7462" y="13211"/>
                  </a:cubicBezTo>
                  <a:cubicBezTo>
                    <a:pt x="6434" y="15546"/>
                    <a:pt x="5405" y="17006"/>
                    <a:pt x="3965" y="17298"/>
                  </a:cubicBezTo>
                  <a:cubicBezTo>
                    <a:pt x="2525" y="17589"/>
                    <a:pt x="674" y="16714"/>
                    <a:pt x="159" y="14962"/>
                  </a:cubicBezTo>
                  <a:cubicBezTo>
                    <a:pt x="-355" y="13211"/>
                    <a:pt x="468" y="10584"/>
                    <a:pt x="1291" y="8833"/>
                  </a:cubicBezTo>
                  <a:cubicBezTo>
                    <a:pt x="2114" y="7081"/>
                    <a:pt x="2936" y="6206"/>
                    <a:pt x="4685" y="6206"/>
                  </a:cubicBezTo>
                  <a:cubicBezTo>
                    <a:pt x="6434" y="6206"/>
                    <a:pt x="9108" y="7081"/>
                    <a:pt x="10548" y="8979"/>
                  </a:cubicBezTo>
                  <a:cubicBezTo>
                    <a:pt x="11988" y="10876"/>
                    <a:pt x="12194" y="13795"/>
                    <a:pt x="13119" y="16130"/>
                  </a:cubicBezTo>
                  <a:cubicBezTo>
                    <a:pt x="14045" y="18465"/>
                    <a:pt x="15691" y="20216"/>
                    <a:pt x="17028" y="20800"/>
                  </a:cubicBezTo>
                  <a:cubicBezTo>
                    <a:pt x="18365" y="21384"/>
                    <a:pt x="19394" y="20800"/>
                    <a:pt x="20114" y="17589"/>
                  </a:cubicBezTo>
                  <a:cubicBezTo>
                    <a:pt x="20834" y="14379"/>
                    <a:pt x="21245" y="8541"/>
                    <a:pt x="21039" y="5038"/>
                  </a:cubicBezTo>
                  <a:cubicBezTo>
                    <a:pt x="20834" y="1535"/>
                    <a:pt x="20011" y="368"/>
                    <a:pt x="19085" y="76"/>
                  </a:cubicBezTo>
                  <a:cubicBezTo>
                    <a:pt x="18159" y="-216"/>
                    <a:pt x="17131" y="368"/>
                    <a:pt x="16205" y="1243"/>
                  </a:cubicBezTo>
                  <a:cubicBezTo>
                    <a:pt x="15279" y="2119"/>
                    <a:pt x="14456" y="3287"/>
                    <a:pt x="13634" y="4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3694237" y="6513940"/>
              <a:ext cx="19196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17067" y="0"/>
                  </a:moveTo>
                  <a:cubicBezTo>
                    <a:pt x="14954" y="4659"/>
                    <a:pt x="12841" y="9318"/>
                    <a:pt x="10963" y="12494"/>
                  </a:cubicBezTo>
                  <a:cubicBezTo>
                    <a:pt x="9084" y="15671"/>
                    <a:pt x="7441" y="17365"/>
                    <a:pt x="6032" y="18424"/>
                  </a:cubicBezTo>
                  <a:cubicBezTo>
                    <a:pt x="4623" y="19482"/>
                    <a:pt x="3450" y="19906"/>
                    <a:pt x="2510" y="19588"/>
                  </a:cubicBezTo>
                  <a:cubicBezTo>
                    <a:pt x="1571" y="19271"/>
                    <a:pt x="867" y="18212"/>
                    <a:pt x="397" y="17153"/>
                  </a:cubicBezTo>
                  <a:cubicBezTo>
                    <a:pt x="-72" y="16094"/>
                    <a:pt x="-307" y="15035"/>
                    <a:pt x="750" y="13765"/>
                  </a:cubicBezTo>
                  <a:cubicBezTo>
                    <a:pt x="1806" y="12494"/>
                    <a:pt x="4154" y="11012"/>
                    <a:pt x="6502" y="11541"/>
                  </a:cubicBezTo>
                  <a:cubicBezTo>
                    <a:pt x="8850" y="12071"/>
                    <a:pt x="11197" y="14612"/>
                    <a:pt x="13663" y="16624"/>
                  </a:cubicBezTo>
                  <a:cubicBezTo>
                    <a:pt x="16128" y="18635"/>
                    <a:pt x="18710" y="20118"/>
                    <a:pt x="212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136180" y="6909757"/>
              <a:ext cx="137371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5320"/>
                  </a:moveTo>
                  <a:cubicBezTo>
                    <a:pt x="19604" y="3831"/>
                    <a:pt x="17967" y="2341"/>
                    <a:pt x="16658" y="1383"/>
                  </a:cubicBezTo>
                  <a:cubicBezTo>
                    <a:pt x="15349" y="426"/>
                    <a:pt x="14367" y="0"/>
                    <a:pt x="12404" y="0"/>
                  </a:cubicBezTo>
                  <a:cubicBezTo>
                    <a:pt x="10440" y="0"/>
                    <a:pt x="7495" y="426"/>
                    <a:pt x="5040" y="2022"/>
                  </a:cubicBezTo>
                  <a:cubicBezTo>
                    <a:pt x="2585" y="3618"/>
                    <a:pt x="622" y="6384"/>
                    <a:pt x="131" y="9842"/>
                  </a:cubicBezTo>
                  <a:cubicBezTo>
                    <a:pt x="-360" y="13300"/>
                    <a:pt x="622" y="17450"/>
                    <a:pt x="1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4076700" y="7155290"/>
              <a:ext cx="1841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4311650" y="7237840"/>
              <a:ext cx="1270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491"/>
                    <a:pt x="5760" y="6982"/>
                    <a:pt x="9360" y="10582"/>
                  </a:cubicBezTo>
                  <a:cubicBezTo>
                    <a:pt x="12960" y="14182"/>
                    <a:pt x="17280" y="178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4311650" y="7294990"/>
              <a:ext cx="1143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00" y="5700"/>
                    <a:pt x="8000" y="11400"/>
                    <a:pt x="4400" y="15000"/>
                  </a:cubicBezTo>
                  <a:cubicBezTo>
                    <a:pt x="800" y="18600"/>
                    <a:pt x="40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4622800" y="5586840"/>
              <a:ext cx="1143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6048"/>
                    <a:pt x="10400" y="12096"/>
                    <a:pt x="14000" y="15696"/>
                  </a:cubicBezTo>
                  <a:cubicBezTo>
                    <a:pt x="17600" y="19296"/>
                    <a:pt x="19600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4654550" y="5612240"/>
              <a:ext cx="825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4620365" y="6906417"/>
              <a:ext cx="154835" cy="42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55" fill="norm" stroke="1" extrusionOk="0">
                  <a:moveTo>
                    <a:pt x="21352" y="383"/>
                  </a:moveTo>
                  <a:cubicBezTo>
                    <a:pt x="19309" y="169"/>
                    <a:pt x="17266" y="-45"/>
                    <a:pt x="15660" y="8"/>
                  </a:cubicBezTo>
                  <a:cubicBezTo>
                    <a:pt x="14055" y="62"/>
                    <a:pt x="12887" y="383"/>
                    <a:pt x="10844" y="1880"/>
                  </a:cubicBezTo>
                  <a:cubicBezTo>
                    <a:pt x="8801" y="3377"/>
                    <a:pt x="5882" y="6050"/>
                    <a:pt x="3838" y="8937"/>
                  </a:cubicBezTo>
                  <a:cubicBezTo>
                    <a:pt x="1795" y="11824"/>
                    <a:pt x="628" y="14925"/>
                    <a:pt x="190" y="16850"/>
                  </a:cubicBezTo>
                  <a:cubicBezTo>
                    <a:pt x="-248" y="18775"/>
                    <a:pt x="44" y="19523"/>
                    <a:pt x="1357" y="20111"/>
                  </a:cubicBezTo>
                  <a:cubicBezTo>
                    <a:pt x="2671" y="20700"/>
                    <a:pt x="5006" y="21127"/>
                    <a:pt x="7341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4743449" y="7065644"/>
              <a:ext cx="254001" cy="203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4" fill="norm" stroke="1" extrusionOk="0">
                  <a:moveTo>
                    <a:pt x="0" y="11858"/>
                  </a:moveTo>
                  <a:cubicBezTo>
                    <a:pt x="540" y="9458"/>
                    <a:pt x="1080" y="7058"/>
                    <a:pt x="1530" y="4985"/>
                  </a:cubicBezTo>
                  <a:cubicBezTo>
                    <a:pt x="1980" y="2913"/>
                    <a:pt x="2340" y="1167"/>
                    <a:pt x="2970" y="404"/>
                  </a:cubicBezTo>
                  <a:cubicBezTo>
                    <a:pt x="3600" y="-360"/>
                    <a:pt x="4500" y="-142"/>
                    <a:pt x="5580" y="1931"/>
                  </a:cubicBezTo>
                  <a:cubicBezTo>
                    <a:pt x="6660" y="4004"/>
                    <a:pt x="7920" y="7931"/>
                    <a:pt x="8190" y="11313"/>
                  </a:cubicBezTo>
                  <a:cubicBezTo>
                    <a:pt x="8460" y="14695"/>
                    <a:pt x="7740" y="17531"/>
                    <a:pt x="6930" y="19167"/>
                  </a:cubicBezTo>
                  <a:cubicBezTo>
                    <a:pt x="6120" y="20804"/>
                    <a:pt x="5220" y="21240"/>
                    <a:pt x="4770" y="20913"/>
                  </a:cubicBezTo>
                  <a:cubicBezTo>
                    <a:pt x="4320" y="20585"/>
                    <a:pt x="4320" y="19495"/>
                    <a:pt x="5670" y="16549"/>
                  </a:cubicBezTo>
                  <a:cubicBezTo>
                    <a:pt x="7020" y="13604"/>
                    <a:pt x="9720" y="8804"/>
                    <a:pt x="11790" y="6076"/>
                  </a:cubicBezTo>
                  <a:cubicBezTo>
                    <a:pt x="13860" y="3349"/>
                    <a:pt x="15300" y="2695"/>
                    <a:pt x="16020" y="3022"/>
                  </a:cubicBezTo>
                  <a:cubicBezTo>
                    <a:pt x="16740" y="3349"/>
                    <a:pt x="16740" y="4658"/>
                    <a:pt x="16740" y="6404"/>
                  </a:cubicBezTo>
                  <a:cubicBezTo>
                    <a:pt x="16740" y="8149"/>
                    <a:pt x="16740" y="10331"/>
                    <a:pt x="17550" y="12295"/>
                  </a:cubicBezTo>
                  <a:cubicBezTo>
                    <a:pt x="18360" y="14258"/>
                    <a:pt x="19980" y="16004"/>
                    <a:pt x="21600" y="17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5048249" y="6933040"/>
              <a:ext cx="8547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3086" y="0"/>
                  </a:moveTo>
                  <a:cubicBezTo>
                    <a:pt x="9257" y="2362"/>
                    <a:pt x="15429" y="4725"/>
                    <a:pt x="18514" y="7369"/>
                  </a:cubicBezTo>
                  <a:cubicBezTo>
                    <a:pt x="21600" y="10012"/>
                    <a:pt x="21600" y="12937"/>
                    <a:pt x="18000" y="15356"/>
                  </a:cubicBezTo>
                  <a:cubicBezTo>
                    <a:pt x="14400" y="17775"/>
                    <a:pt x="7200" y="196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257800" y="7218790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5504386" y="6791223"/>
              <a:ext cx="387470" cy="546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23" fill="norm" stroke="1" extrusionOk="0">
                  <a:moveTo>
                    <a:pt x="9166" y="16596"/>
                  </a:moveTo>
                  <a:cubicBezTo>
                    <a:pt x="9166" y="15929"/>
                    <a:pt x="9166" y="15262"/>
                    <a:pt x="8874" y="14886"/>
                  </a:cubicBezTo>
                  <a:cubicBezTo>
                    <a:pt x="8582" y="14511"/>
                    <a:pt x="7998" y="14428"/>
                    <a:pt x="6830" y="14678"/>
                  </a:cubicBezTo>
                  <a:cubicBezTo>
                    <a:pt x="5663" y="14928"/>
                    <a:pt x="3911" y="15512"/>
                    <a:pt x="2569" y="16388"/>
                  </a:cubicBezTo>
                  <a:cubicBezTo>
                    <a:pt x="1226" y="17263"/>
                    <a:pt x="292" y="18431"/>
                    <a:pt x="59" y="19473"/>
                  </a:cubicBezTo>
                  <a:cubicBezTo>
                    <a:pt x="-175" y="20516"/>
                    <a:pt x="292" y="21433"/>
                    <a:pt x="1401" y="21517"/>
                  </a:cubicBezTo>
                  <a:cubicBezTo>
                    <a:pt x="2510" y="21600"/>
                    <a:pt x="4262" y="20849"/>
                    <a:pt x="5896" y="19140"/>
                  </a:cubicBezTo>
                  <a:cubicBezTo>
                    <a:pt x="7531" y="17430"/>
                    <a:pt x="9049" y="14761"/>
                    <a:pt x="10041" y="12009"/>
                  </a:cubicBezTo>
                  <a:cubicBezTo>
                    <a:pt x="11034" y="9257"/>
                    <a:pt x="11501" y="6422"/>
                    <a:pt x="11734" y="4545"/>
                  </a:cubicBezTo>
                  <a:cubicBezTo>
                    <a:pt x="11968" y="2669"/>
                    <a:pt x="11968" y="1751"/>
                    <a:pt x="11909" y="1084"/>
                  </a:cubicBezTo>
                  <a:cubicBezTo>
                    <a:pt x="11851" y="417"/>
                    <a:pt x="11734" y="0"/>
                    <a:pt x="11442" y="0"/>
                  </a:cubicBezTo>
                  <a:cubicBezTo>
                    <a:pt x="11150" y="0"/>
                    <a:pt x="10683" y="417"/>
                    <a:pt x="10216" y="2127"/>
                  </a:cubicBezTo>
                  <a:cubicBezTo>
                    <a:pt x="9749" y="3836"/>
                    <a:pt x="9282" y="6839"/>
                    <a:pt x="8990" y="9841"/>
                  </a:cubicBezTo>
                  <a:cubicBezTo>
                    <a:pt x="8699" y="12843"/>
                    <a:pt x="8582" y="15846"/>
                    <a:pt x="8523" y="17597"/>
                  </a:cubicBezTo>
                  <a:cubicBezTo>
                    <a:pt x="8465" y="19348"/>
                    <a:pt x="8465" y="19849"/>
                    <a:pt x="8523" y="19890"/>
                  </a:cubicBezTo>
                  <a:cubicBezTo>
                    <a:pt x="8582" y="19932"/>
                    <a:pt x="8699" y="19515"/>
                    <a:pt x="9049" y="18556"/>
                  </a:cubicBezTo>
                  <a:cubicBezTo>
                    <a:pt x="9399" y="17597"/>
                    <a:pt x="9983" y="16096"/>
                    <a:pt x="10742" y="14928"/>
                  </a:cubicBezTo>
                  <a:cubicBezTo>
                    <a:pt x="11501" y="13761"/>
                    <a:pt x="12435" y="12927"/>
                    <a:pt x="13194" y="12551"/>
                  </a:cubicBezTo>
                  <a:cubicBezTo>
                    <a:pt x="13953" y="12176"/>
                    <a:pt x="14536" y="12259"/>
                    <a:pt x="14945" y="12551"/>
                  </a:cubicBezTo>
                  <a:cubicBezTo>
                    <a:pt x="15354" y="12843"/>
                    <a:pt x="15587" y="13344"/>
                    <a:pt x="15704" y="14344"/>
                  </a:cubicBezTo>
                  <a:cubicBezTo>
                    <a:pt x="15821" y="15345"/>
                    <a:pt x="15821" y="16846"/>
                    <a:pt x="15470" y="17931"/>
                  </a:cubicBezTo>
                  <a:cubicBezTo>
                    <a:pt x="15120" y="19015"/>
                    <a:pt x="14420" y="19682"/>
                    <a:pt x="13777" y="20141"/>
                  </a:cubicBezTo>
                  <a:cubicBezTo>
                    <a:pt x="13135" y="20599"/>
                    <a:pt x="12551" y="20849"/>
                    <a:pt x="12260" y="20724"/>
                  </a:cubicBezTo>
                  <a:cubicBezTo>
                    <a:pt x="11968" y="20599"/>
                    <a:pt x="11968" y="20099"/>
                    <a:pt x="12843" y="19098"/>
                  </a:cubicBezTo>
                  <a:cubicBezTo>
                    <a:pt x="13719" y="18097"/>
                    <a:pt x="15470" y="16596"/>
                    <a:pt x="16930" y="15512"/>
                  </a:cubicBezTo>
                  <a:cubicBezTo>
                    <a:pt x="18389" y="14428"/>
                    <a:pt x="19557" y="13761"/>
                    <a:pt x="20316" y="13260"/>
                  </a:cubicBezTo>
                  <a:cubicBezTo>
                    <a:pt x="21075" y="12760"/>
                    <a:pt x="21425" y="12426"/>
                    <a:pt x="21367" y="12426"/>
                  </a:cubicBezTo>
                  <a:cubicBezTo>
                    <a:pt x="21308" y="12426"/>
                    <a:pt x="20841" y="12760"/>
                    <a:pt x="20257" y="13594"/>
                  </a:cubicBezTo>
                  <a:cubicBezTo>
                    <a:pt x="19674" y="14428"/>
                    <a:pt x="18973" y="15762"/>
                    <a:pt x="19031" y="17013"/>
                  </a:cubicBezTo>
                  <a:cubicBezTo>
                    <a:pt x="19090" y="18264"/>
                    <a:pt x="19907" y="19432"/>
                    <a:pt x="20724" y="2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" name="Drawing"/>
          <p:cNvGrpSpPr/>
          <p:nvPr/>
        </p:nvGrpSpPr>
        <p:grpSpPr>
          <a:xfrm>
            <a:off x="1022910" y="1854200"/>
            <a:ext cx="3288740" cy="609600"/>
            <a:chOff x="0" y="0"/>
            <a:chExt cx="3288739" cy="609600"/>
          </a:xfrm>
        </p:grpSpPr>
        <p:sp>
          <p:nvSpPr>
            <p:cNvPr id="1253" name="Line"/>
            <p:cNvSpPr/>
            <p:nvPr/>
          </p:nvSpPr>
          <p:spPr>
            <a:xfrm>
              <a:off x="0" y="71966"/>
              <a:ext cx="469340" cy="393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66" fill="norm" stroke="1" extrusionOk="0">
                  <a:moveTo>
                    <a:pt x="1136" y="4389"/>
                  </a:moveTo>
                  <a:cubicBezTo>
                    <a:pt x="3170" y="3465"/>
                    <a:pt x="5204" y="2541"/>
                    <a:pt x="7820" y="1848"/>
                  </a:cubicBezTo>
                  <a:cubicBezTo>
                    <a:pt x="10435" y="1155"/>
                    <a:pt x="13631" y="693"/>
                    <a:pt x="15568" y="404"/>
                  </a:cubicBezTo>
                  <a:cubicBezTo>
                    <a:pt x="17506" y="116"/>
                    <a:pt x="18184" y="0"/>
                    <a:pt x="18862" y="0"/>
                  </a:cubicBezTo>
                  <a:cubicBezTo>
                    <a:pt x="19540" y="0"/>
                    <a:pt x="20218" y="116"/>
                    <a:pt x="20412" y="462"/>
                  </a:cubicBezTo>
                  <a:cubicBezTo>
                    <a:pt x="20605" y="809"/>
                    <a:pt x="20315" y="1386"/>
                    <a:pt x="18862" y="2714"/>
                  </a:cubicBezTo>
                  <a:cubicBezTo>
                    <a:pt x="17409" y="4043"/>
                    <a:pt x="14794" y="6122"/>
                    <a:pt x="12081" y="8259"/>
                  </a:cubicBezTo>
                  <a:cubicBezTo>
                    <a:pt x="9369" y="10396"/>
                    <a:pt x="6560" y="12590"/>
                    <a:pt x="4575" y="14323"/>
                  </a:cubicBezTo>
                  <a:cubicBezTo>
                    <a:pt x="2589" y="16056"/>
                    <a:pt x="1427" y="17326"/>
                    <a:pt x="749" y="18424"/>
                  </a:cubicBezTo>
                  <a:cubicBezTo>
                    <a:pt x="71" y="19521"/>
                    <a:pt x="-123" y="20445"/>
                    <a:pt x="71" y="20965"/>
                  </a:cubicBezTo>
                  <a:cubicBezTo>
                    <a:pt x="264" y="21484"/>
                    <a:pt x="846" y="21600"/>
                    <a:pt x="2589" y="21311"/>
                  </a:cubicBezTo>
                  <a:cubicBezTo>
                    <a:pt x="4333" y="21022"/>
                    <a:pt x="7238" y="20329"/>
                    <a:pt x="10338" y="19752"/>
                  </a:cubicBezTo>
                  <a:cubicBezTo>
                    <a:pt x="13438" y="19174"/>
                    <a:pt x="16731" y="18712"/>
                    <a:pt x="18620" y="18597"/>
                  </a:cubicBezTo>
                  <a:cubicBezTo>
                    <a:pt x="20508" y="18481"/>
                    <a:pt x="20993" y="18712"/>
                    <a:pt x="21477" y="1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651493" y="215900"/>
              <a:ext cx="344897" cy="14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761" fill="norm" stroke="1" extrusionOk="0">
                  <a:moveTo>
                    <a:pt x="124" y="20366"/>
                  </a:moveTo>
                  <a:cubicBezTo>
                    <a:pt x="-7" y="18823"/>
                    <a:pt x="-139" y="17280"/>
                    <a:pt x="322" y="15274"/>
                  </a:cubicBezTo>
                  <a:cubicBezTo>
                    <a:pt x="783" y="13269"/>
                    <a:pt x="1837" y="10800"/>
                    <a:pt x="2759" y="9411"/>
                  </a:cubicBezTo>
                  <a:cubicBezTo>
                    <a:pt x="3681" y="8023"/>
                    <a:pt x="4471" y="7714"/>
                    <a:pt x="5459" y="9720"/>
                  </a:cubicBezTo>
                  <a:cubicBezTo>
                    <a:pt x="6446" y="11726"/>
                    <a:pt x="7632" y="16046"/>
                    <a:pt x="8620" y="18514"/>
                  </a:cubicBezTo>
                  <a:cubicBezTo>
                    <a:pt x="9607" y="20983"/>
                    <a:pt x="10398" y="21600"/>
                    <a:pt x="11978" y="19440"/>
                  </a:cubicBezTo>
                  <a:cubicBezTo>
                    <a:pt x="13559" y="17280"/>
                    <a:pt x="15929" y="12343"/>
                    <a:pt x="17641" y="8640"/>
                  </a:cubicBezTo>
                  <a:cubicBezTo>
                    <a:pt x="19354" y="4937"/>
                    <a:pt x="20407" y="2469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64388" y="63500"/>
              <a:ext cx="200302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1053" y="7162"/>
                  </a:moveTo>
                  <a:cubicBezTo>
                    <a:pt x="1962" y="6366"/>
                    <a:pt x="2872" y="5571"/>
                    <a:pt x="3440" y="5457"/>
                  </a:cubicBezTo>
                  <a:cubicBezTo>
                    <a:pt x="4009" y="5343"/>
                    <a:pt x="4236" y="5912"/>
                    <a:pt x="4463" y="7844"/>
                  </a:cubicBezTo>
                  <a:cubicBezTo>
                    <a:pt x="4691" y="9777"/>
                    <a:pt x="4918" y="13074"/>
                    <a:pt x="4804" y="15404"/>
                  </a:cubicBezTo>
                  <a:cubicBezTo>
                    <a:pt x="4691" y="17735"/>
                    <a:pt x="4236" y="19099"/>
                    <a:pt x="3781" y="20065"/>
                  </a:cubicBezTo>
                  <a:cubicBezTo>
                    <a:pt x="3327" y="21032"/>
                    <a:pt x="2872" y="21600"/>
                    <a:pt x="2417" y="21600"/>
                  </a:cubicBezTo>
                  <a:cubicBezTo>
                    <a:pt x="1962" y="21600"/>
                    <a:pt x="1508" y="21032"/>
                    <a:pt x="1053" y="18872"/>
                  </a:cubicBezTo>
                  <a:cubicBezTo>
                    <a:pt x="598" y="16712"/>
                    <a:pt x="143" y="12960"/>
                    <a:pt x="30" y="10459"/>
                  </a:cubicBezTo>
                  <a:cubicBezTo>
                    <a:pt x="-84" y="7958"/>
                    <a:pt x="143" y="6707"/>
                    <a:pt x="484" y="5798"/>
                  </a:cubicBezTo>
                  <a:cubicBezTo>
                    <a:pt x="825" y="4888"/>
                    <a:pt x="1280" y="4320"/>
                    <a:pt x="1735" y="4377"/>
                  </a:cubicBezTo>
                  <a:cubicBezTo>
                    <a:pt x="2190" y="4434"/>
                    <a:pt x="2644" y="5116"/>
                    <a:pt x="4236" y="7219"/>
                  </a:cubicBezTo>
                  <a:cubicBezTo>
                    <a:pt x="5828" y="9322"/>
                    <a:pt x="8556" y="12846"/>
                    <a:pt x="10261" y="14893"/>
                  </a:cubicBezTo>
                  <a:cubicBezTo>
                    <a:pt x="11967" y="16939"/>
                    <a:pt x="12649" y="17507"/>
                    <a:pt x="13444" y="17962"/>
                  </a:cubicBezTo>
                  <a:cubicBezTo>
                    <a:pt x="14240" y="18417"/>
                    <a:pt x="15150" y="18758"/>
                    <a:pt x="15945" y="18701"/>
                  </a:cubicBezTo>
                  <a:cubicBezTo>
                    <a:pt x="16741" y="18644"/>
                    <a:pt x="17423" y="18189"/>
                    <a:pt x="18333" y="16427"/>
                  </a:cubicBezTo>
                  <a:cubicBezTo>
                    <a:pt x="19242" y="14665"/>
                    <a:pt x="20379" y="11596"/>
                    <a:pt x="20948" y="8640"/>
                  </a:cubicBezTo>
                  <a:cubicBezTo>
                    <a:pt x="21516" y="5684"/>
                    <a:pt x="21516" y="2842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397080" y="273050"/>
              <a:ext cx="83917" cy="16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381" fill="norm" stroke="1" extrusionOk="0">
                  <a:moveTo>
                    <a:pt x="10903" y="0"/>
                  </a:moveTo>
                  <a:cubicBezTo>
                    <a:pt x="8269" y="267"/>
                    <a:pt x="5635" y="533"/>
                    <a:pt x="3791" y="2933"/>
                  </a:cubicBezTo>
                  <a:cubicBezTo>
                    <a:pt x="1947" y="5333"/>
                    <a:pt x="894" y="9867"/>
                    <a:pt x="367" y="12800"/>
                  </a:cubicBezTo>
                  <a:cubicBezTo>
                    <a:pt x="-160" y="15733"/>
                    <a:pt x="-160" y="17067"/>
                    <a:pt x="630" y="18400"/>
                  </a:cubicBezTo>
                  <a:cubicBezTo>
                    <a:pt x="1420" y="19733"/>
                    <a:pt x="3001" y="21067"/>
                    <a:pt x="5108" y="21333"/>
                  </a:cubicBezTo>
                  <a:cubicBezTo>
                    <a:pt x="7216" y="21600"/>
                    <a:pt x="9850" y="20800"/>
                    <a:pt x="12747" y="17733"/>
                  </a:cubicBezTo>
                  <a:cubicBezTo>
                    <a:pt x="15645" y="14667"/>
                    <a:pt x="18806" y="9333"/>
                    <a:pt x="20123" y="5867"/>
                  </a:cubicBezTo>
                  <a:cubicBezTo>
                    <a:pt x="21440" y="2400"/>
                    <a:pt x="20913" y="800"/>
                    <a:pt x="19596" y="400"/>
                  </a:cubicBezTo>
                  <a:cubicBezTo>
                    <a:pt x="18279" y="0"/>
                    <a:pt x="16172" y="800"/>
                    <a:pt x="14064" y="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504389" y="298450"/>
              <a:ext cx="107951" cy="14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939"/>
                  </a:moveTo>
                  <a:cubicBezTo>
                    <a:pt x="2118" y="626"/>
                    <a:pt x="4235" y="313"/>
                    <a:pt x="7200" y="2191"/>
                  </a:cubicBezTo>
                  <a:cubicBezTo>
                    <a:pt x="10165" y="4070"/>
                    <a:pt x="13976" y="8139"/>
                    <a:pt x="15882" y="10957"/>
                  </a:cubicBezTo>
                  <a:cubicBezTo>
                    <a:pt x="17788" y="13774"/>
                    <a:pt x="17788" y="15339"/>
                    <a:pt x="17788" y="16904"/>
                  </a:cubicBezTo>
                  <a:cubicBezTo>
                    <a:pt x="17788" y="18470"/>
                    <a:pt x="17788" y="20035"/>
                    <a:pt x="16729" y="20817"/>
                  </a:cubicBezTo>
                  <a:cubicBezTo>
                    <a:pt x="15671" y="21600"/>
                    <a:pt x="13553" y="21600"/>
                    <a:pt x="11859" y="20661"/>
                  </a:cubicBezTo>
                  <a:cubicBezTo>
                    <a:pt x="10165" y="19722"/>
                    <a:pt x="8894" y="17843"/>
                    <a:pt x="8259" y="15026"/>
                  </a:cubicBezTo>
                  <a:cubicBezTo>
                    <a:pt x="7624" y="12209"/>
                    <a:pt x="7624" y="8452"/>
                    <a:pt x="9953" y="5791"/>
                  </a:cubicBezTo>
                  <a:cubicBezTo>
                    <a:pt x="12282" y="3130"/>
                    <a:pt x="16941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672375" y="317500"/>
              <a:ext cx="174915" cy="1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425" y="0"/>
                  </a:moveTo>
                  <a:cubicBezTo>
                    <a:pt x="425" y="6020"/>
                    <a:pt x="425" y="12039"/>
                    <a:pt x="425" y="15934"/>
                  </a:cubicBezTo>
                  <a:cubicBezTo>
                    <a:pt x="425" y="19830"/>
                    <a:pt x="425" y="21600"/>
                    <a:pt x="295" y="21600"/>
                  </a:cubicBezTo>
                  <a:cubicBezTo>
                    <a:pt x="165" y="21600"/>
                    <a:pt x="-95" y="19830"/>
                    <a:pt x="35" y="16997"/>
                  </a:cubicBezTo>
                  <a:cubicBezTo>
                    <a:pt x="165" y="14164"/>
                    <a:pt x="686" y="10269"/>
                    <a:pt x="1336" y="7436"/>
                  </a:cubicBezTo>
                  <a:cubicBezTo>
                    <a:pt x="1987" y="4603"/>
                    <a:pt x="2768" y="2833"/>
                    <a:pt x="3678" y="2479"/>
                  </a:cubicBezTo>
                  <a:cubicBezTo>
                    <a:pt x="4589" y="2125"/>
                    <a:pt x="5630" y="3187"/>
                    <a:pt x="6151" y="4780"/>
                  </a:cubicBezTo>
                  <a:cubicBezTo>
                    <a:pt x="6671" y="6374"/>
                    <a:pt x="6671" y="8498"/>
                    <a:pt x="6671" y="10446"/>
                  </a:cubicBezTo>
                  <a:cubicBezTo>
                    <a:pt x="6671" y="12393"/>
                    <a:pt x="6671" y="14164"/>
                    <a:pt x="7322" y="13279"/>
                  </a:cubicBezTo>
                  <a:cubicBezTo>
                    <a:pt x="7972" y="12393"/>
                    <a:pt x="9274" y="8852"/>
                    <a:pt x="10575" y="6020"/>
                  </a:cubicBezTo>
                  <a:cubicBezTo>
                    <a:pt x="11876" y="3187"/>
                    <a:pt x="13177" y="1062"/>
                    <a:pt x="14348" y="531"/>
                  </a:cubicBezTo>
                  <a:cubicBezTo>
                    <a:pt x="15519" y="0"/>
                    <a:pt x="16560" y="1062"/>
                    <a:pt x="17081" y="3364"/>
                  </a:cubicBezTo>
                  <a:cubicBezTo>
                    <a:pt x="17601" y="5666"/>
                    <a:pt x="17601" y="9207"/>
                    <a:pt x="17601" y="11862"/>
                  </a:cubicBezTo>
                  <a:cubicBezTo>
                    <a:pt x="17601" y="14518"/>
                    <a:pt x="17601" y="16289"/>
                    <a:pt x="18252" y="17528"/>
                  </a:cubicBezTo>
                  <a:cubicBezTo>
                    <a:pt x="18903" y="18767"/>
                    <a:pt x="20204" y="19475"/>
                    <a:pt x="21505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896868" y="247649"/>
              <a:ext cx="204422" cy="13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930" fill="norm" stroke="1" extrusionOk="0">
                  <a:moveTo>
                    <a:pt x="6809" y="9529"/>
                  </a:moveTo>
                  <a:cubicBezTo>
                    <a:pt x="5696" y="9529"/>
                    <a:pt x="4582" y="9529"/>
                    <a:pt x="3580" y="10165"/>
                  </a:cubicBezTo>
                  <a:cubicBezTo>
                    <a:pt x="2578" y="10800"/>
                    <a:pt x="1687" y="12071"/>
                    <a:pt x="1019" y="13500"/>
                  </a:cubicBezTo>
                  <a:cubicBezTo>
                    <a:pt x="351" y="14929"/>
                    <a:pt x="-94" y="16518"/>
                    <a:pt x="17" y="17947"/>
                  </a:cubicBezTo>
                  <a:cubicBezTo>
                    <a:pt x="129" y="19376"/>
                    <a:pt x="797" y="20647"/>
                    <a:pt x="1799" y="20329"/>
                  </a:cubicBezTo>
                  <a:cubicBezTo>
                    <a:pt x="2801" y="20012"/>
                    <a:pt x="4137" y="18106"/>
                    <a:pt x="5362" y="16994"/>
                  </a:cubicBezTo>
                  <a:cubicBezTo>
                    <a:pt x="6586" y="15882"/>
                    <a:pt x="7700" y="15565"/>
                    <a:pt x="8257" y="16359"/>
                  </a:cubicBezTo>
                  <a:cubicBezTo>
                    <a:pt x="8813" y="17153"/>
                    <a:pt x="8813" y="19059"/>
                    <a:pt x="9370" y="20171"/>
                  </a:cubicBezTo>
                  <a:cubicBezTo>
                    <a:pt x="9927" y="21282"/>
                    <a:pt x="11040" y="21600"/>
                    <a:pt x="13155" y="18106"/>
                  </a:cubicBezTo>
                  <a:cubicBezTo>
                    <a:pt x="15271" y="14612"/>
                    <a:pt x="18388" y="7306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2031934" y="0"/>
              <a:ext cx="94756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20573" y="0"/>
                  </a:moveTo>
                  <a:cubicBezTo>
                    <a:pt x="14599" y="2492"/>
                    <a:pt x="8624" y="4985"/>
                    <a:pt x="4718" y="7546"/>
                  </a:cubicBezTo>
                  <a:cubicBezTo>
                    <a:pt x="811" y="10108"/>
                    <a:pt x="-1027" y="12738"/>
                    <a:pt x="582" y="15092"/>
                  </a:cubicBezTo>
                  <a:cubicBezTo>
                    <a:pt x="2190" y="17446"/>
                    <a:pt x="7245" y="19523"/>
                    <a:pt x="123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2033782" y="36414"/>
              <a:ext cx="92908" cy="32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32" fill="norm" stroke="1" extrusionOk="0">
                  <a:moveTo>
                    <a:pt x="21069" y="111"/>
                  </a:moveTo>
                  <a:cubicBezTo>
                    <a:pt x="20589" y="807"/>
                    <a:pt x="20109" y="1504"/>
                    <a:pt x="19149" y="1365"/>
                  </a:cubicBezTo>
                  <a:cubicBezTo>
                    <a:pt x="18189" y="1226"/>
                    <a:pt x="16749" y="250"/>
                    <a:pt x="15069" y="41"/>
                  </a:cubicBezTo>
                  <a:cubicBezTo>
                    <a:pt x="13389" y="-168"/>
                    <a:pt x="11469" y="389"/>
                    <a:pt x="9309" y="2340"/>
                  </a:cubicBezTo>
                  <a:cubicBezTo>
                    <a:pt x="7149" y="4291"/>
                    <a:pt x="4749" y="7636"/>
                    <a:pt x="2829" y="10284"/>
                  </a:cubicBezTo>
                  <a:cubicBezTo>
                    <a:pt x="909" y="12931"/>
                    <a:pt x="-531" y="14882"/>
                    <a:pt x="189" y="16624"/>
                  </a:cubicBezTo>
                  <a:cubicBezTo>
                    <a:pt x="909" y="18366"/>
                    <a:pt x="3789" y="19899"/>
                    <a:pt x="6669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2050489" y="114300"/>
              <a:ext cx="571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00" y="3135"/>
                    <a:pt x="20000" y="6271"/>
                    <a:pt x="19200" y="9348"/>
                  </a:cubicBezTo>
                  <a:cubicBezTo>
                    <a:pt x="18400" y="12426"/>
                    <a:pt x="17600" y="15445"/>
                    <a:pt x="14400" y="17477"/>
                  </a:cubicBezTo>
                  <a:cubicBezTo>
                    <a:pt x="11200" y="19510"/>
                    <a:pt x="5600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2230405" y="76200"/>
              <a:ext cx="118535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71" y="104"/>
                    <a:pt x="17743" y="209"/>
                    <a:pt x="15043" y="1200"/>
                  </a:cubicBezTo>
                  <a:cubicBezTo>
                    <a:pt x="12343" y="2191"/>
                    <a:pt x="8871" y="4070"/>
                    <a:pt x="5786" y="6365"/>
                  </a:cubicBezTo>
                  <a:cubicBezTo>
                    <a:pt x="2700" y="8661"/>
                    <a:pt x="0" y="11374"/>
                    <a:pt x="0" y="13878"/>
                  </a:cubicBezTo>
                  <a:cubicBezTo>
                    <a:pt x="0" y="16383"/>
                    <a:pt x="2700" y="18678"/>
                    <a:pt x="6364" y="19930"/>
                  </a:cubicBezTo>
                  <a:cubicBezTo>
                    <a:pt x="10029" y="21183"/>
                    <a:pt x="14657" y="21391"/>
                    <a:pt x="19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418789" y="229203"/>
              <a:ext cx="157330" cy="236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130" fill="norm" stroke="1" extrusionOk="0">
                  <a:moveTo>
                    <a:pt x="13642" y="2789"/>
                  </a:moveTo>
                  <a:cubicBezTo>
                    <a:pt x="13642" y="1652"/>
                    <a:pt x="13642" y="515"/>
                    <a:pt x="12932" y="136"/>
                  </a:cubicBezTo>
                  <a:cubicBezTo>
                    <a:pt x="12221" y="-243"/>
                    <a:pt x="10800" y="136"/>
                    <a:pt x="8811" y="1746"/>
                  </a:cubicBezTo>
                  <a:cubicBezTo>
                    <a:pt x="6821" y="3357"/>
                    <a:pt x="4263" y="6199"/>
                    <a:pt x="2558" y="9420"/>
                  </a:cubicBezTo>
                  <a:cubicBezTo>
                    <a:pt x="853" y="12641"/>
                    <a:pt x="0" y="16241"/>
                    <a:pt x="0" y="18420"/>
                  </a:cubicBezTo>
                  <a:cubicBezTo>
                    <a:pt x="0" y="20599"/>
                    <a:pt x="853" y="21357"/>
                    <a:pt x="3411" y="21073"/>
                  </a:cubicBezTo>
                  <a:cubicBezTo>
                    <a:pt x="5968" y="20789"/>
                    <a:pt x="10232" y="19462"/>
                    <a:pt x="13642" y="16525"/>
                  </a:cubicBezTo>
                  <a:cubicBezTo>
                    <a:pt x="17053" y="13589"/>
                    <a:pt x="19611" y="9041"/>
                    <a:pt x="20605" y="6294"/>
                  </a:cubicBezTo>
                  <a:cubicBezTo>
                    <a:pt x="21600" y="3546"/>
                    <a:pt x="21032" y="2599"/>
                    <a:pt x="20037" y="2220"/>
                  </a:cubicBezTo>
                  <a:cubicBezTo>
                    <a:pt x="19042" y="1841"/>
                    <a:pt x="17621" y="2031"/>
                    <a:pt x="16484" y="2694"/>
                  </a:cubicBezTo>
                  <a:cubicBezTo>
                    <a:pt x="15347" y="3357"/>
                    <a:pt x="14495" y="4494"/>
                    <a:pt x="13642" y="5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2666439" y="457200"/>
              <a:ext cx="49556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18144" y="0"/>
                  </a:moveTo>
                  <a:cubicBezTo>
                    <a:pt x="19872" y="2000"/>
                    <a:pt x="21600" y="4000"/>
                    <a:pt x="18576" y="7600"/>
                  </a:cubicBezTo>
                  <a:cubicBezTo>
                    <a:pt x="15552" y="11200"/>
                    <a:pt x="7776" y="16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2908797" y="273050"/>
              <a:ext cx="24343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5280"/>
                    <a:pt x="6300" y="10560"/>
                    <a:pt x="2700" y="13800"/>
                  </a:cubicBezTo>
                  <a:cubicBezTo>
                    <a:pt x="-900" y="17040"/>
                    <a:pt x="-900" y="18240"/>
                    <a:pt x="2700" y="19200"/>
                  </a:cubicBezTo>
                  <a:cubicBezTo>
                    <a:pt x="6300" y="20160"/>
                    <a:pt x="13500" y="2088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034739" y="139700"/>
              <a:ext cx="98107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2" h="21600" fill="norm" stroke="1" extrusionOk="0">
                  <a:moveTo>
                    <a:pt x="0" y="0"/>
                  </a:moveTo>
                  <a:cubicBezTo>
                    <a:pt x="2204" y="0"/>
                    <a:pt x="4408" y="0"/>
                    <a:pt x="6833" y="438"/>
                  </a:cubicBezTo>
                  <a:cubicBezTo>
                    <a:pt x="9257" y="876"/>
                    <a:pt x="11902" y="1751"/>
                    <a:pt x="14988" y="3746"/>
                  </a:cubicBezTo>
                  <a:cubicBezTo>
                    <a:pt x="18073" y="5741"/>
                    <a:pt x="21600" y="8854"/>
                    <a:pt x="20057" y="12016"/>
                  </a:cubicBezTo>
                  <a:cubicBezTo>
                    <a:pt x="18514" y="15178"/>
                    <a:pt x="11902" y="18389"/>
                    <a:pt x="5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3256989" y="501650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66" name="Drawing"/>
          <p:cNvGrpSpPr/>
          <p:nvPr/>
        </p:nvGrpSpPr>
        <p:grpSpPr>
          <a:xfrm>
            <a:off x="704850" y="1612900"/>
            <a:ext cx="12193393" cy="7718478"/>
            <a:chOff x="0" y="0"/>
            <a:chExt cx="12193392" cy="7718478"/>
          </a:xfrm>
        </p:grpSpPr>
        <p:sp>
          <p:nvSpPr>
            <p:cNvPr id="1270" name="Line"/>
            <p:cNvSpPr/>
            <p:nvPr/>
          </p:nvSpPr>
          <p:spPr>
            <a:xfrm>
              <a:off x="5670549" y="304800"/>
              <a:ext cx="762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4209"/>
                    <a:pt x="13200" y="8418"/>
                    <a:pt x="9600" y="12018"/>
                  </a:cubicBezTo>
                  <a:cubicBezTo>
                    <a:pt x="6000" y="15618"/>
                    <a:pt x="3000" y="186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5664200" y="254000"/>
              <a:ext cx="3302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662"/>
                    <a:pt x="0" y="17723"/>
                    <a:pt x="1038" y="15369"/>
                  </a:cubicBezTo>
                  <a:cubicBezTo>
                    <a:pt x="2077" y="13015"/>
                    <a:pt x="4154" y="10246"/>
                    <a:pt x="7754" y="7615"/>
                  </a:cubicBezTo>
                  <a:cubicBezTo>
                    <a:pt x="11354" y="4985"/>
                    <a:pt x="16477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5721350" y="469900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4400"/>
                    <a:pt x="4431" y="7200"/>
                    <a:pt x="8031" y="3600"/>
                  </a:cubicBezTo>
                  <a:cubicBezTo>
                    <a:pt x="11631" y="0"/>
                    <a:pt x="166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735781" y="740642"/>
              <a:ext cx="214170" cy="242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03" fill="norm" stroke="1" extrusionOk="0">
                  <a:moveTo>
                    <a:pt x="1733" y="4672"/>
                  </a:moveTo>
                  <a:cubicBezTo>
                    <a:pt x="2156" y="3741"/>
                    <a:pt x="2580" y="2810"/>
                    <a:pt x="3321" y="2345"/>
                  </a:cubicBezTo>
                  <a:cubicBezTo>
                    <a:pt x="4062" y="1879"/>
                    <a:pt x="5121" y="1879"/>
                    <a:pt x="7451" y="1600"/>
                  </a:cubicBezTo>
                  <a:cubicBezTo>
                    <a:pt x="9780" y="1321"/>
                    <a:pt x="13380" y="762"/>
                    <a:pt x="15709" y="390"/>
                  </a:cubicBezTo>
                  <a:cubicBezTo>
                    <a:pt x="18039" y="17"/>
                    <a:pt x="19098" y="-169"/>
                    <a:pt x="19415" y="203"/>
                  </a:cubicBezTo>
                  <a:cubicBezTo>
                    <a:pt x="19733" y="576"/>
                    <a:pt x="19309" y="1507"/>
                    <a:pt x="17933" y="3090"/>
                  </a:cubicBezTo>
                  <a:cubicBezTo>
                    <a:pt x="16556" y="4672"/>
                    <a:pt x="14227" y="6907"/>
                    <a:pt x="11262" y="9700"/>
                  </a:cubicBezTo>
                  <a:cubicBezTo>
                    <a:pt x="8298" y="12493"/>
                    <a:pt x="4698" y="15845"/>
                    <a:pt x="2580" y="17893"/>
                  </a:cubicBezTo>
                  <a:cubicBezTo>
                    <a:pt x="462" y="19941"/>
                    <a:pt x="-173" y="20686"/>
                    <a:pt x="39" y="21059"/>
                  </a:cubicBezTo>
                  <a:cubicBezTo>
                    <a:pt x="251" y="21431"/>
                    <a:pt x="1309" y="21431"/>
                    <a:pt x="5015" y="20686"/>
                  </a:cubicBezTo>
                  <a:cubicBezTo>
                    <a:pt x="8721" y="19941"/>
                    <a:pt x="15074" y="18452"/>
                    <a:pt x="21427" y="16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6069137" y="317500"/>
              <a:ext cx="147513" cy="35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43" fill="norm" stroke="1" extrusionOk="0">
                  <a:moveTo>
                    <a:pt x="21202" y="0"/>
                  </a:moveTo>
                  <a:cubicBezTo>
                    <a:pt x="16943" y="1543"/>
                    <a:pt x="12684" y="3086"/>
                    <a:pt x="9033" y="5593"/>
                  </a:cubicBezTo>
                  <a:cubicBezTo>
                    <a:pt x="5382" y="8100"/>
                    <a:pt x="2340" y="11571"/>
                    <a:pt x="971" y="14207"/>
                  </a:cubicBezTo>
                  <a:cubicBezTo>
                    <a:pt x="-398" y="16843"/>
                    <a:pt x="-94" y="18643"/>
                    <a:pt x="515" y="19800"/>
                  </a:cubicBezTo>
                  <a:cubicBezTo>
                    <a:pt x="1123" y="20957"/>
                    <a:pt x="2036" y="21471"/>
                    <a:pt x="4926" y="21536"/>
                  </a:cubicBezTo>
                  <a:cubicBezTo>
                    <a:pt x="7816" y="21600"/>
                    <a:pt x="12684" y="21214"/>
                    <a:pt x="17551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6200545" y="450850"/>
              <a:ext cx="187556" cy="19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53" fill="norm" stroke="1" extrusionOk="0">
                  <a:moveTo>
                    <a:pt x="19321" y="0"/>
                  </a:moveTo>
                  <a:cubicBezTo>
                    <a:pt x="16166" y="6104"/>
                    <a:pt x="13011" y="12209"/>
                    <a:pt x="10705" y="15730"/>
                  </a:cubicBezTo>
                  <a:cubicBezTo>
                    <a:pt x="8399" y="19252"/>
                    <a:pt x="6943" y="20191"/>
                    <a:pt x="5487" y="20778"/>
                  </a:cubicBezTo>
                  <a:cubicBezTo>
                    <a:pt x="4031" y="21365"/>
                    <a:pt x="2575" y="21600"/>
                    <a:pt x="1604" y="21013"/>
                  </a:cubicBezTo>
                  <a:cubicBezTo>
                    <a:pt x="633" y="20426"/>
                    <a:pt x="148" y="19017"/>
                    <a:pt x="26" y="17726"/>
                  </a:cubicBezTo>
                  <a:cubicBezTo>
                    <a:pt x="-95" y="16435"/>
                    <a:pt x="148" y="15261"/>
                    <a:pt x="1968" y="14322"/>
                  </a:cubicBezTo>
                  <a:cubicBezTo>
                    <a:pt x="3788" y="13383"/>
                    <a:pt x="7186" y="12678"/>
                    <a:pt x="10098" y="13383"/>
                  </a:cubicBezTo>
                  <a:cubicBezTo>
                    <a:pt x="13011" y="14087"/>
                    <a:pt x="15438" y="16200"/>
                    <a:pt x="17258" y="17491"/>
                  </a:cubicBezTo>
                  <a:cubicBezTo>
                    <a:pt x="19078" y="18783"/>
                    <a:pt x="20292" y="19252"/>
                    <a:pt x="21505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6470650" y="311150"/>
              <a:ext cx="9222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8640" y="0"/>
                  </a:moveTo>
                  <a:cubicBezTo>
                    <a:pt x="12960" y="2807"/>
                    <a:pt x="17280" y="5614"/>
                    <a:pt x="19440" y="8237"/>
                  </a:cubicBezTo>
                  <a:cubicBezTo>
                    <a:pt x="21600" y="10861"/>
                    <a:pt x="21600" y="13302"/>
                    <a:pt x="18000" y="15498"/>
                  </a:cubicBezTo>
                  <a:cubicBezTo>
                    <a:pt x="14400" y="17695"/>
                    <a:pt x="7200" y="19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6762750" y="483542"/>
              <a:ext cx="1270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680" y="10932"/>
                    <a:pt x="9360" y="1332"/>
                    <a:pt x="12960" y="132"/>
                  </a:cubicBezTo>
                  <a:cubicBezTo>
                    <a:pt x="16560" y="-1068"/>
                    <a:pt x="1908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6711950" y="587062"/>
              <a:ext cx="22225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5349" y="11577"/>
                    <a:pt x="10697" y="3177"/>
                    <a:pt x="14297" y="777"/>
                  </a:cubicBezTo>
                  <a:cubicBezTo>
                    <a:pt x="17897" y="-1623"/>
                    <a:pt x="19749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7181850" y="169015"/>
              <a:ext cx="146187" cy="48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477" fill="norm" stroke="1" extrusionOk="0">
                  <a:moveTo>
                    <a:pt x="2700" y="6840"/>
                  </a:moveTo>
                  <a:cubicBezTo>
                    <a:pt x="3600" y="8617"/>
                    <a:pt x="4500" y="10394"/>
                    <a:pt x="4350" y="12685"/>
                  </a:cubicBezTo>
                  <a:cubicBezTo>
                    <a:pt x="4200" y="14976"/>
                    <a:pt x="3000" y="17781"/>
                    <a:pt x="2250" y="19417"/>
                  </a:cubicBezTo>
                  <a:cubicBezTo>
                    <a:pt x="1500" y="21053"/>
                    <a:pt x="1200" y="21521"/>
                    <a:pt x="900" y="21474"/>
                  </a:cubicBezTo>
                  <a:cubicBezTo>
                    <a:pt x="600" y="21427"/>
                    <a:pt x="300" y="20866"/>
                    <a:pt x="150" y="18763"/>
                  </a:cubicBezTo>
                  <a:cubicBezTo>
                    <a:pt x="0" y="16659"/>
                    <a:pt x="0" y="13012"/>
                    <a:pt x="600" y="10020"/>
                  </a:cubicBezTo>
                  <a:cubicBezTo>
                    <a:pt x="1200" y="7027"/>
                    <a:pt x="2400" y="4690"/>
                    <a:pt x="3900" y="3147"/>
                  </a:cubicBezTo>
                  <a:cubicBezTo>
                    <a:pt x="5400" y="1604"/>
                    <a:pt x="7200" y="856"/>
                    <a:pt x="9450" y="435"/>
                  </a:cubicBezTo>
                  <a:cubicBezTo>
                    <a:pt x="11700" y="15"/>
                    <a:pt x="14400" y="-79"/>
                    <a:pt x="16200" y="61"/>
                  </a:cubicBezTo>
                  <a:cubicBezTo>
                    <a:pt x="18000" y="202"/>
                    <a:pt x="18900" y="576"/>
                    <a:pt x="19800" y="1464"/>
                  </a:cubicBezTo>
                  <a:cubicBezTo>
                    <a:pt x="20700" y="2352"/>
                    <a:pt x="21600" y="3755"/>
                    <a:pt x="19050" y="5157"/>
                  </a:cubicBezTo>
                  <a:cubicBezTo>
                    <a:pt x="16500" y="6560"/>
                    <a:pt x="10500" y="7963"/>
                    <a:pt x="6750" y="8898"/>
                  </a:cubicBezTo>
                  <a:cubicBezTo>
                    <a:pt x="3000" y="9833"/>
                    <a:pt x="1500" y="10300"/>
                    <a:pt x="0" y="1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7289800" y="457300"/>
              <a:ext cx="146050" cy="20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607"/>
                  </a:moveTo>
                  <a:cubicBezTo>
                    <a:pt x="939" y="1516"/>
                    <a:pt x="1878" y="426"/>
                    <a:pt x="3130" y="98"/>
                  </a:cubicBezTo>
                  <a:cubicBezTo>
                    <a:pt x="4383" y="-229"/>
                    <a:pt x="5948" y="207"/>
                    <a:pt x="8296" y="2171"/>
                  </a:cubicBezTo>
                  <a:cubicBezTo>
                    <a:pt x="10643" y="4135"/>
                    <a:pt x="13774" y="7626"/>
                    <a:pt x="15183" y="10571"/>
                  </a:cubicBezTo>
                  <a:cubicBezTo>
                    <a:pt x="16591" y="13516"/>
                    <a:pt x="16278" y="15916"/>
                    <a:pt x="15496" y="17662"/>
                  </a:cubicBezTo>
                  <a:cubicBezTo>
                    <a:pt x="14713" y="19407"/>
                    <a:pt x="13461" y="20498"/>
                    <a:pt x="12052" y="20935"/>
                  </a:cubicBezTo>
                  <a:cubicBezTo>
                    <a:pt x="10643" y="21371"/>
                    <a:pt x="9078" y="21153"/>
                    <a:pt x="8452" y="18971"/>
                  </a:cubicBezTo>
                  <a:cubicBezTo>
                    <a:pt x="7826" y="16789"/>
                    <a:pt x="8139" y="12644"/>
                    <a:pt x="10487" y="9371"/>
                  </a:cubicBezTo>
                  <a:cubicBezTo>
                    <a:pt x="12835" y="6098"/>
                    <a:pt x="17217" y="3698"/>
                    <a:pt x="21600" y="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7552328" y="279400"/>
              <a:ext cx="15022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9791" y="0"/>
                    <a:pt x="18291" y="0"/>
                    <a:pt x="15591" y="1440"/>
                  </a:cubicBezTo>
                  <a:cubicBezTo>
                    <a:pt x="12891" y="2880"/>
                    <a:pt x="8991" y="5760"/>
                    <a:pt x="6141" y="8760"/>
                  </a:cubicBezTo>
                  <a:cubicBezTo>
                    <a:pt x="3291" y="11760"/>
                    <a:pt x="1491" y="14880"/>
                    <a:pt x="591" y="16800"/>
                  </a:cubicBezTo>
                  <a:cubicBezTo>
                    <a:pt x="-309" y="18720"/>
                    <a:pt x="-309" y="19440"/>
                    <a:pt x="1491" y="20040"/>
                  </a:cubicBezTo>
                  <a:cubicBezTo>
                    <a:pt x="3291" y="20640"/>
                    <a:pt x="6891" y="21120"/>
                    <a:pt x="10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7781871" y="372533"/>
              <a:ext cx="249143" cy="255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28" fill="norm" stroke="1" extrusionOk="0">
                  <a:moveTo>
                    <a:pt x="3544" y="3392"/>
                  </a:moveTo>
                  <a:cubicBezTo>
                    <a:pt x="6267" y="2499"/>
                    <a:pt x="8990" y="1607"/>
                    <a:pt x="11622" y="982"/>
                  </a:cubicBezTo>
                  <a:cubicBezTo>
                    <a:pt x="14253" y="357"/>
                    <a:pt x="16795" y="0"/>
                    <a:pt x="18519" y="0"/>
                  </a:cubicBezTo>
                  <a:cubicBezTo>
                    <a:pt x="20243" y="0"/>
                    <a:pt x="21151" y="357"/>
                    <a:pt x="21332" y="982"/>
                  </a:cubicBezTo>
                  <a:cubicBezTo>
                    <a:pt x="21514" y="1607"/>
                    <a:pt x="20969" y="2499"/>
                    <a:pt x="18882" y="4641"/>
                  </a:cubicBezTo>
                  <a:cubicBezTo>
                    <a:pt x="16795" y="6783"/>
                    <a:pt x="13164" y="10175"/>
                    <a:pt x="10169" y="12674"/>
                  </a:cubicBezTo>
                  <a:cubicBezTo>
                    <a:pt x="7175" y="15174"/>
                    <a:pt x="4815" y="16780"/>
                    <a:pt x="3000" y="18119"/>
                  </a:cubicBezTo>
                  <a:cubicBezTo>
                    <a:pt x="1185" y="19458"/>
                    <a:pt x="-86" y="20529"/>
                    <a:pt x="5" y="21064"/>
                  </a:cubicBezTo>
                  <a:cubicBezTo>
                    <a:pt x="96" y="21600"/>
                    <a:pt x="1548" y="21600"/>
                    <a:pt x="4543" y="21421"/>
                  </a:cubicBezTo>
                  <a:cubicBezTo>
                    <a:pt x="7538" y="21243"/>
                    <a:pt x="12075" y="20886"/>
                    <a:pt x="16613" y="20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8263721" y="406400"/>
              <a:ext cx="18812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7011" y="1728"/>
                    <a:pt x="12691" y="3456"/>
                    <a:pt x="9331" y="5184"/>
                  </a:cubicBezTo>
                  <a:cubicBezTo>
                    <a:pt x="5971" y="6912"/>
                    <a:pt x="3571" y="8640"/>
                    <a:pt x="2011" y="10080"/>
                  </a:cubicBezTo>
                  <a:cubicBezTo>
                    <a:pt x="451" y="11520"/>
                    <a:pt x="-269" y="12672"/>
                    <a:pt x="91" y="13536"/>
                  </a:cubicBezTo>
                  <a:cubicBezTo>
                    <a:pt x="451" y="14400"/>
                    <a:pt x="1891" y="14976"/>
                    <a:pt x="5131" y="16272"/>
                  </a:cubicBezTo>
                  <a:cubicBezTo>
                    <a:pt x="8371" y="17568"/>
                    <a:pt x="13411" y="19584"/>
                    <a:pt x="184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8229600" y="628649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8513343" y="419100"/>
              <a:ext cx="217907" cy="18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50" fill="norm" stroke="1" extrusionOk="0">
                  <a:moveTo>
                    <a:pt x="21382" y="0"/>
                  </a:moveTo>
                  <a:cubicBezTo>
                    <a:pt x="17436" y="6067"/>
                    <a:pt x="13490" y="12135"/>
                    <a:pt x="10894" y="15654"/>
                  </a:cubicBezTo>
                  <a:cubicBezTo>
                    <a:pt x="8297" y="19173"/>
                    <a:pt x="7051" y="20144"/>
                    <a:pt x="5909" y="20751"/>
                  </a:cubicBezTo>
                  <a:cubicBezTo>
                    <a:pt x="4767" y="21357"/>
                    <a:pt x="3728" y="21600"/>
                    <a:pt x="2794" y="21357"/>
                  </a:cubicBezTo>
                  <a:cubicBezTo>
                    <a:pt x="1859" y="21115"/>
                    <a:pt x="1028" y="20387"/>
                    <a:pt x="509" y="19416"/>
                  </a:cubicBezTo>
                  <a:cubicBezTo>
                    <a:pt x="-10" y="18445"/>
                    <a:pt x="-218" y="17231"/>
                    <a:pt x="301" y="16503"/>
                  </a:cubicBezTo>
                  <a:cubicBezTo>
                    <a:pt x="820" y="15775"/>
                    <a:pt x="2067" y="15533"/>
                    <a:pt x="3936" y="15897"/>
                  </a:cubicBezTo>
                  <a:cubicBezTo>
                    <a:pt x="5805" y="16261"/>
                    <a:pt x="8297" y="17231"/>
                    <a:pt x="10790" y="18202"/>
                  </a:cubicBezTo>
                  <a:cubicBezTo>
                    <a:pt x="13282" y="19173"/>
                    <a:pt x="15774" y="20144"/>
                    <a:pt x="17228" y="20508"/>
                  </a:cubicBezTo>
                  <a:cubicBezTo>
                    <a:pt x="18682" y="20872"/>
                    <a:pt x="19097" y="20629"/>
                    <a:pt x="19513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8788400" y="336550"/>
              <a:ext cx="10791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3" h="21600" fill="norm" stroke="1" extrusionOk="0">
                  <a:moveTo>
                    <a:pt x="6000" y="0"/>
                  </a:moveTo>
                  <a:cubicBezTo>
                    <a:pt x="8000" y="0"/>
                    <a:pt x="10000" y="0"/>
                    <a:pt x="12200" y="720"/>
                  </a:cubicBezTo>
                  <a:cubicBezTo>
                    <a:pt x="14400" y="1440"/>
                    <a:pt x="16800" y="2880"/>
                    <a:pt x="18600" y="4860"/>
                  </a:cubicBezTo>
                  <a:cubicBezTo>
                    <a:pt x="20400" y="6840"/>
                    <a:pt x="21600" y="9360"/>
                    <a:pt x="18400" y="12240"/>
                  </a:cubicBezTo>
                  <a:cubicBezTo>
                    <a:pt x="15200" y="15120"/>
                    <a:pt x="76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9042400" y="520700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200"/>
                    <a:pt x="5184" y="10800"/>
                    <a:pt x="8784" y="7200"/>
                  </a:cubicBezTo>
                  <a:cubicBezTo>
                    <a:pt x="12384" y="3600"/>
                    <a:pt x="1699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9048750" y="654050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9290050" y="251105"/>
              <a:ext cx="247650" cy="73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1195"/>
                  </a:moveTo>
                  <a:cubicBezTo>
                    <a:pt x="20862" y="825"/>
                    <a:pt x="20123" y="455"/>
                    <a:pt x="19292" y="239"/>
                  </a:cubicBezTo>
                  <a:cubicBezTo>
                    <a:pt x="18462" y="23"/>
                    <a:pt x="17538" y="-39"/>
                    <a:pt x="16154" y="23"/>
                  </a:cubicBezTo>
                  <a:cubicBezTo>
                    <a:pt x="14769" y="84"/>
                    <a:pt x="12923" y="270"/>
                    <a:pt x="10800" y="948"/>
                  </a:cubicBezTo>
                  <a:cubicBezTo>
                    <a:pt x="8677" y="1627"/>
                    <a:pt x="6277" y="2800"/>
                    <a:pt x="4892" y="4158"/>
                  </a:cubicBezTo>
                  <a:cubicBezTo>
                    <a:pt x="3508" y="5515"/>
                    <a:pt x="3138" y="7058"/>
                    <a:pt x="3785" y="8848"/>
                  </a:cubicBezTo>
                  <a:cubicBezTo>
                    <a:pt x="4431" y="10638"/>
                    <a:pt x="6092" y="12674"/>
                    <a:pt x="7385" y="14310"/>
                  </a:cubicBezTo>
                  <a:cubicBezTo>
                    <a:pt x="8677" y="15945"/>
                    <a:pt x="9600" y="17179"/>
                    <a:pt x="9785" y="18167"/>
                  </a:cubicBezTo>
                  <a:cubicBezTo>
                    <a:pt x="9969" y="19154"/>
                    <a:pt x="9415" y="19895"/>
                    <a:pt x="7662" y="20419"/>
                  </a:cubicBezTo>
                  <a:cubicBezTo>
                    <a:pt x="5908" y="20944"/>
                    <a:pt x="2954" y="21252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9290050" y="1168400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9112250" y="1212850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280"/>
                    <a:pt x="7200" y="12960"/>
                    <a:pt x="10800" y="9360"/>
                  </a:cubicBezTo>
                  <a:cubicBezTo>
                    <a:pt x="14400" y="5760"/>
                    <a:pt x="180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9274439" y="1119843"/>
              <a:ext cx="240169" cy="13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08" fill="norm" stroke="1" extrusionOk="0">
                  <a:moveTo>
                    <a:pt x="12092" y="2559"/>
                  </a:moveTo>
                  <a:cubicBezTo>
                    <a:pt x="10777" y="7718"/>
                    <a:pt x="9462" y="12876"/>
                    <a:pt x="7678" y="16261"/>
                  </a:cubicBezTo>
                  <a:cubicBezTo>
                    <a:pt x="5893" y="19646"/>
                    <a:pt x="3640" y="21258"/>
                    <a:pt x="2231" y="21097"/>
                  </a:cubicBezTo>
                  <a:cubicBezTo>
                    <a:pt x="822" y="20936"/>
                    <a:pt x="259" y="19001"/>
                    <a:pt x="71" y="17228"/>
                  </a:cubicBezTo>
                  <a:cubicBezTo>
                    <a:pt x="-117" y="15455"/>
                    <a:pt x="71" y="13843"/>
                    <a:pt x="634" y="12876"/>
                  </a:cubicBezTo>
                  <a:cubicBezTo>
                    <a:pt x="1198" y="11909"/>
                    <a:pt x="2137" y="11586"/>
                    <a:pt x="3452" y="12392"/>
                  </a:cubicBezTo>
                  <a:cubicBezTo>
                    <a:pt x="4766" y="13198"/>
                    <a:pt x="6457" y="15133"/>
                    <a:pt x="8241" y="16745"/>
                  </a:cubicBezTo>
                  <a:cubicBezTo>
                    <a:pt x="10026" y="18357"/>
                    <a:pt x="11904" y="19646"/>
                    <a:pt x="13782" y="18840"/>
                  </a:cubicBezTo>
                  <a:cubicBezTo>
                    <a:pt x="15660" y="18034"/>
                    <a:pt x="17539" y="15133"/>
                    <a:pt x="18760" y="13037"/>
                  </a:cubicBezTo>
                  <a:cubicBezTo>
                    <a:pt x="19980" y="10942"/>
                    <a:pt x="20544" y="9652"/>
                    <a:pt x="20920" y="7557"/>
                  </a:cubicBezTo>
                  <a:cubicBezTo>
                    <a:pt x="21295" y="5461"/>
                    <a:pt x="21483" y="2559"/>
                    <a:pt x="21107" y="1109"/>
                  </a:cubicBezTo>
                  <a:cubicBezTo>
                    <a:pt x="20732" y="-342"/>
                    <a:pt x="19793" y="-342"/>
                    <a:pt x="18290" y="948"/>
                  </a:cubicBezTo>
                  <a:cubicBezTo>
                    <a:pt x="16787" y="2237"/>
                    <a:pt x="14721" y="4816"/>
                    <a:pt x="13406" y="7234"/>
                  </a:cubicBezTo>
                  <a:cubicBezTo>
                    <a:pt x="12092" y="9652"/>
                    <a:pt x="11528" y="11909"/>
                    <a:pt x="10965" y="14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9213310" y="0"/>
              <a:ext cx="19739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17982" y="0"/>
                  </a:moveTo>
                  <a:cubicBezTo>
                    <a:pt x="14765" y="4500"/>
                    <a:pt x="11548" y="9000"/>
                    <a:pt x="9365" y="12000"/>
                  </a:cubicBezTo>
                  <a:cubicBezTo>
                    <a:pt x="7182" y="15000"/>
                    <a:pt x="6033" y="16500"/>
                    <a:pt x="4769" y="17250"/>
                  </a:cubicBezTo>
                  <a:cubicBezTo>
                    <a:pt x="3506" y="18000"/>
                    <a:pt x="2127" y="18000"/>
                    <a:pt x="1208" y="16200"/>
                  </a:cubicBezTo>
                  <a:cubicBezTo>
                    <a:pt x="289" y="14400"/>
                    <a:pt x="-171" y="10800"/>
                    <a:pt x="59" y="8550"/>
                  </a:cubicBezTo>
                  <a:cubicBezTo>
                    <a:pt x="289" y="6300"/>
                    <a:pt x="1208" y="5400"/>
                    <a:pt x="2701" y="5700"/>
                  </a:cubicBezTo>
                  <a:cubicBezTo>
                    <a:pt x="4195" y="6000"/>
                    <a:pt x="6263" y="7500"/>
                    <a:pt x="9480" y="10350"/>
                  </a:cubicBezTo>
                  <a:cubicBezTo>
                    <a:pt x="12697" y="13200"/>
                    <a:pt x="17063" y="17400"/>
                    <a:pt x="21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9683750" y="355600"/>
              <a:ext cx="12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024"/>
                    <a:pt x="0" y="8047"/>
                    <a:pt x="0" y="11647"/>
                  </a:cubicBezTo>
                  <a:cubicBezTo>
                    <a:pt x="0" y="15247"/>
                    <a:pt x="1080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9588500" y="608377"/>
              <a:ext cx="2984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362" y="11040"/>
                    <a:pt x="10723" y="1783"/>
                    <a:pt x="14323" y="240"/>
                  </a:cubicBezTo>
                  <a:cubicBezTo>
                    <a:pt x="17923" y="-1303"/>
                    <a:pt x="1976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9534706" y="717550"/>
              <a:ext cx="320495" cy="298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08" fill="norm" stroke="1" extrusionOk="0">
                  <a:moveTo>
                    <a:pt x="201" y="13141"/>
                  </a:moveTo>
                  <a:cubicBezTo>
                    <a:pt x="59" y="14652"/>
                    <a:pt x="-83" y="16162"/>
                    <a:pt x="59" y="17522"/>
                  </a:cubicBezTo>
                  <a:cubicBezTo>
                    <a:pt x="201" y="18881"/>
                    <a:pt x="628" y="20090"/>
                    <a:pt x="1196" y="20769"/>
                  </a:cubicBezTo>
                  <a:cubicBezTo>
                    <a:pt x="1764" y="21449"/>
                    <a:pt x="2475" y="21600"/>
                    <a:pt x="3043" y="20543"/>
                  </a:cubicBezTo>
                  <a:cubicBezTo>
                    <a:pt x="3612" y="19485"/>
                    <a:pt x="4038" y="17220"/>
                    <a:pt x="4109" y="14803"/>
                  </a:cubicBezTo>
                  <a:cubicBezTo>
                    <a:pt x="4180" y="12386"/>
                    <a:pt x="3896" y="9818"/>
                    <a:pt x="3328" y="8081"/>
                  </a:cubicBezTo>
                  <a:cubicBezTo>
                    <a:pt x="2759" y="6344"/>
                    <a:pt x="1906" y="5438"/>
                    <a:pt x="2049" y="4683"/>
                  </a:cubicBezTo>
                  <a:cubicBezTo>
                    <a:pt x="2191" y="3927"/>
                    <a:pt x="3328" y="3323"/>
                    <a:pt x="5956" y="2568"/>
                  </a:cubicBezTo>
                  <a:cubicBezTo>
                    <a:pt x="8585" y="1813"/>
                    <a:pt x="12706" y="906"/>
                    <a:pt x="15549" y="453"/>
                  </a:cubicBezTo>
                  <a:cubicBezTo>
                    <a:pt x="18391" y="0"/>
                    <a:pt x="19954" y="0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9607549" y="877242"/>
              <a:ext cx="120651" cy="12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3132"/>
                  </a:moveTo>
                  <a:cubicBezTo>
                    <a:pt x="1137" y="1668"/>
                    <a:pt x="2274" y="203"/>
                    <a:pt x="4168" y="20"/>
                  </a:cubicBezTo>
                  <a:cubicBezTo>
                    <a:pt x="6063" y="-163"/>
                    <a:pt x="8716" y="935"/>
                    <a:pt x="10800" y="2400"/>
                  </a:cubicBezTo>
                  <a:cubicBezTo>
                    <a:pt x="12884" y="3864"/>
                    <a:pt x="14400" y="5695"/>
                    <a:pt x="14400" y="8257"/>
                  </a:cubicBezTo>
                  <a:cubicBezTo>
                    <a:pt x="14400" y="10820"/>
                    <a:pt x="12884" y="14115"/>
                    <a:pt x="11179" y="16129"/>
                  </a:cubicBezTo>
                  <a:cubicBezTo>
                    <a:pt x="9474" y="18142"/>
                    <a:pt x="7579" y="18874"/>
                    <a:pt x="7579" y="19606"/>
                  </a:cubicBezTo>
                  <a:cubicBezTo>
                    <a:pt x="7579" y="20339"/>
                    <a:pt x="9474" y="21071"/>
                    <a:pt x="12126" y="21254"/>
                  </a:cubicBezTo>
                  <a:cubicBezTo>
                    <a:pt x="14779" y="21437"/>
                    <a:pt x="18189" y="21071"/>
                    <a:pt x="21600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9766300" y="914400"/>
              <a:ext cx="444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9842500" y="920750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9728200" y="869950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3" y="16200"/>
                    <a:pt x="4267" y="10800"/>
                    <a:pt x="7867" y="7200"/>
                  </a:cubicBezTo>
                  <a:cubicBezTo>
                    <a:pt x="11467" y="3600"/>
                    <a:pt x="1653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0039350" y="654050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0106509" y="487073"/>
              <a:ext cx="205891" cy="18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27" fill="norm" stroke="1" extrusionOk="0">
                  <a:moveTo>
                    <a:pt x="4908" y="12316"/>
                  </a:moveTo>
                  <a:cubicBezTo>
                    <a:pt x="6892" y="11129"/>
                    <a:pt x="8876" y="9943"/>
                    <a:pt x="10529" y="8400"/>
                  </a:cubicBezTo>
                  <a:cubicBezTo>
                    <a:pt x="12182" y="6857"/>
                    <a:pt x="13504" y="4958"/>
                    <a:pt x="14055" y="3415"/>
                  </a:cubicBezTo>
                  <a:cubicBezTo>
                    <a:pt x="14606" y="1872"/>
                    <a:pt x="14386" y="685"/>
                    <a:pt x="13615" y="211"/>
                  </a:cubicBezTo>
                  <a:cubicBezTo>
                    <a:pt x="12843" y="-264"/>
                    <a:pt x="11521" y="-27"/>
                    <a:pt x="9427" y="1872"/>
                  </a:cubicBezTo>
                  <a:cubicBezTo>
                    <a:pt x="7333" y="3771"/>
                    <a:pt x="4468" y="7332"/>
                    <a:pt x="2704" y="10417"/>
                  </a:cubicBezTo>
                  <a:cubicBezTo>
                    <a:pt x="941" y="13503"/>
                    <a:pt x="280" y="16114"/>
                    <a:pt x="59" y="18013"/>
                  </a:cubicBezTo>
                  <a:cubicBezTo>
                    <a:pt x="-161" y="19912"/>
                    <a:pt x="59" y="21099"/>
                    <a:pt x="3696" y="21217"/>
                  </a:cubicBezTo>
                  <a:cubicBezTo>
                    <a:pt x="7333" y="21336"/>
                    <a:pt x="14386" y="20387"/>
                    <a:pt x="21439" y="19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0204450" y="298450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4400"/>
                    <a:pt x="5891" y="7200"/>
                    <a:pt x="9491" y="3600"/>
                  </a:cubicBezTo>
                  <a:cubicBezTo>
                    <a:pt x="13091" y="0"/>
                    <a:pt x="173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0369549" y="235655"/>
              <a:ext cx="133351" cy="1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1175"/>
                  </a:moveTo>
                  <a:cubicBezTo>
                    <a:pt x="1714" y="294"/>
                    <a:pt x="3429" y="-588"/>
                    <a:pt x="5486" y="514"/>
                  </a:cubicBezTo>
                  <a:cubicBezTo>
                    <a:pt x="7543" y="1616"/>
                    <a:pt x="9943" y="4702"/>
                    <a:pt x="11143" y="7567"/>
                  </a:cubicBezTo>
                  <a:cubicBezTo>
                    <a:pt x="12343" y="10432"/>
                    <a:pt x="12343" y="13077"/>
                    <a:pt x="11657" y="15281"/>
                  </a:cubicBezTo>
                  <a:cubicBezTo>
                    <a:pt x="10971" y="17485"/>
                    <a:pt x="9600" y="19249"/>
                    <a:pt x="8057" y="20130"/>
                  </a:cubicBezTo>
                  <a:cubicBezTo>
                    <a:pt x="6514" y="21012"/>
                    <a:pt x="4800" y="21012"/>
                    <a:pt x="4286" y="19690"/>
                  </a:cubicBezTo>
                  <a:cubicBezTo>
                    <a:pt x="3771" y="18367"/>
                    <a:pt x="4457" y="15722"/>
                    <a:pt x="6000" y="12857"/>
                  </a:cubicBezTo>
                  <a:cubicBezTo>
                    <a:pt x="7543" y="9992"/>
                    <a:pt x="9943" y="6906"/>
                    <a:pt x="12171" y="4481"/>
                  </a:cubicBezTo>
                  <a:cubicBezTo>
                    <a:pt x="14400" y="2057"/>
                    <a:pt x="16457" y="294"/>
                    <a:pt x="16971" y="294"/>
                  </a:cubicBezTo>
                  <a:cubicBezTo>
                    <a:pt x="17486" y="294"/>
                    <a:pt x="16457" y="2057"/>
                    <a:pt x="15771" y="4261"/>
                  </a:cubicBezTo>
                  <a:cubicBezTo>
                    <a:pt x="15086" y="6465"/>
                    <a:pt x="14743" y="9110"/>
                    <a:pt x="15771" y="11975"/>
                  </a:cubicBezTo>
                  <a:cubicBezTo>
                    <a:pt x="16800" y="14841"/>
                    <a:pt x="19200" y="17926"/>
                    <a:pt x="21600" y="2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0483849" y="130905"/>
              <a:ext cx="95251" cy="6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62" fill="norm" stroke="1" extrusionOk="0">
                  <a:moveTo>
                    <a:pt x="0" y="805"/>
                  </a:moveTo>
                  <a:cubicBezTo>
                    <a:pt x="2400" y="108"/>
                    <a:pt x="4800" y="-589"/>
                    <a:pt x="6240" y="805"/>
                  </a:cubicBezTo>
                  <a:cubicBezTo>
                    <a:pt x="7680" y="2198"/>
                    <a:pt x="8160" y="5682"/>
                    <a:pt x="6960" y="9514"/>
                  </a:cubicBezTo>
                  <a:cubicBezTo>
                    <a:pt x="5760" y="13346"/>
                    <a:pt x="2880" y="17527"/>
                    <a:pt x="2640" y="19269"/>
                  </a:cubicBezTo>
                  <a:cubicBezTo>
                    <a:pt x="2400" y="21011"/>
                    <a:pt x="4800" y="20314"/>
                    <a:pt x="8400" y="19617"/>
                  </a:cubicBezTo>
                  <a:cubicBezTo>
                    <a:pt x="12000" y="18921"/>
                    <a:pt x="16800" y="18224"/>
                    <a:pt x="21600" y="17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10464799" y="114300"/>
              <a:ext cx="1968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06" y="1087"/>
                    <a:pt x="18813" y="2174"/>
                    <a:pt x="16723" y="4347"/>
                  </a:cubicBezTo>
                  <a:cubicBezTo>
                    <a:pt x="14632" y="6521"/>
                    <a:pt x="11845" y="9781"/>
                    <a:pt x="8942" y="12838"/>
                  </a:cubicBezTo>
                  <a:cubicBezTo>
                    <a:pt x="6039" y="15894"/>
                    <a:pt x="3019" y="187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0537736" y="346339"/>
              <a:ext cx="104865" cy="102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24" fill="norm" stroke="1" extrusionOk="0">
                  <a:moveTo>
                    <a:pt x="666" y="3251"/>
                  </a:moveTo>
                  <a:cubicBezTo>
                    <a:pt x="2394" y="1928"/>
                    <a:pt x="4122" y="606"/>
                    <a:pt x="6066" y="165"/>
                  </a:cubicBezTo>
                  <a:cubicBezTo>
                    <a:pt x="8010" y="-276"/>
                    <a:pt x="10170" y="165"/>
                    <a:pt x="11682" y="1487"/>
                  </a:cubicBezTo>
                  <a:cubicBezTo>
                    <a:pt x="13194" y="2810"/>
                    <a:pt x="14058" y="5014"/>
                    <a:pt x="12546" y="7438"/>
                  </a:cubicBezTo>
                  <a:cubicBezTo>
                    <a:pt x="11034" y="9863"/>
                    <a:pt x="7146" y="12508"/>
                    <a:pt x="4338" y="14712"/>
                  </a:cubicBezTo>
                  <a:cubicBezTo>
                    <a:pt x="1530" y="16916"/>
                    <a:pt x="-198" y="18679"/>
                    <a:pt x="18" y="19781"/>
                  </a:cubicBezTo>
                  <a:cubicBezTo>
                    <a:pt x="234" y="20883"/>
                    <a:pt x="2394" y="21324"/>
                    <a:pt x="6282" y="21324"/>
                  </a:cubicBezTo>
                  <a:cubicBezTo>
                    <a:pt x="10170" y="21324"/>
                    <a:pt x="15786" y="20883"/>
                    <a:pt x="21402" y="2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0648950" y="609600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0742188" y="370041"/>
              <a:ext cx="313163" cy="427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72" fill="norm" stroke="1" extrusionOk="0">
                  <a:moveTo>
                    <a:pt x="6661" y="19289"/>
                  </a:moveTo>
                  <a:cubicBezTo>
                    <a:pt x="6516" y="18760"/>
                    <a:pt x="6371" y="18231"/>
                    <a:pt x="6009" y="17807"/>
                  </a:cubicBezTo>
                  <a:cubicBezTo>
                    <a:pt x="5647" y="17384"/>
                    <a:pt x="5067" y="17066"/>
                    <a:pt x="4052" y="17331"/>
                  </a:cubicBezTo>
                  <a:cubicBezTo>
                    <a:pt x="3037" y="17595"/>
                    <a:pt x="1588" y="18442"/>
                    <a:pt x="790" y="19237"/>
                  </a:cubicBezTo>
                  <a:cubicBezTo>
                    <a:pt x="-7" y="20031"/>
                    <a:pt x="-152" y="20772"/>
                    <a:pt x="138" y="21142"/>
                  </a:cubicBezTo>
                  <a:cubicBezTo>
                    <a:pt x="428" y="21513"/>
                    <a:pt x="1153" y="21513"/>
                    <a:pt x="2602" y="20560"/>
                  </a:cubicBezTo>
                  <a:cubicBezTo>
                    <a:pt x="4052" y="19607"/>
                    <a:pt x="6227" y="17701"/>
                    <a:pt x="8111" y="15054"/>
                  </a:cubicBezTo>
                  <a:cubicBezTo>
                    <a:pt x="9996" y="12407"/>
                    <a:pt x="11590" y="9019"/>
                    <a:pt x="12533" y="6584"/>
                  </a:cubicBezTo>
                  <a:cubicBezTo>
                    <a:pt x="13475" y="4148"/>
                    <a:pt x="13765" y="2666"/>
                    <a:pt x="13765" y="1660"/>
                  </a:cubicBezTo>
                  <a:cubicBezTo>
                    <a:pt x="13765" y="654"/>
                    <a:pt x="13475" y="125"/>
                    <a:pt x="12967" y="19"/>
                  </a:cubicBezTo>
                  <a:cubicBezTo>
                    <a:pt x="12460" y="-87"/>
                    <a:pt x="11735" y="231"/>
                    <a:pt x="10648" y="1607"/>
                  </a:cubicBezTo>
                  <a:cubicBezTo>
                    <a:pt x="9561" y="2984"/>
                    <a:pt x="8111" y="5419"/>
                    <a:pt x="7241" y="7854"/>
                  </a:cubicBezTo>
                  <a:cubicBezTo>
                    <a:pt x="6371" y="10289"/>
                    <a:pt x="6082" y="12725"/>
                    <a:pt x="5937" y="14313"/>
                  </a:cubicBezTo>
                  <a:cubicBezTo>
                    <a:pt x="5792" y="15901"/>
                    <a:pt x="5792" y="16642"/>
                    <a:pt x="6299" y="16589"/>
                  </a:cubicBezTo>
                  <a:cubicBezTo>
                    <a:pt x="6806" y="16537"/>
                    <a:pt x="7821" y="15689"/>
                    <a:pt x="8908" y="15001"/>
                  </a:cubicBezTo>
                  <a:cubicBezTo>
                    <a:pt x="9996" y="14313"/>
                    <a:pt x="11155" y="13784"/>
                    <a:pt x="12098" y="13519"/>
                  </a:cubicBezTo>
                  <a:cubicBezTo>
                    <a:pt x="13040" y="13254"/>
                    <a:pt x="13765" y="13254"/>
                    <a:pt x="14200" y="13519"/>
                  </a:cubicBezTo>
                  <a:cubicBezTo>
                    <a:pt x="14635" y="13784"/>
                    <a:pt x="14780" y="14313"/>
                    <a:pt x="14490" y="15478"/>
                  </a:cubicBezTo>
                  <a:cubicBezTo>
                    <a:pt x="14200" y="16642"/>
                    <a:pt x="13475" y="18442"/>
                    <a:pt x="12678" y="19448"/>
                  </a:cubicBezTo>
                  <a:cubicBezTo>
                    <a:pt x="11880" y="20454"/>
                    <a:pt x="11010" y="20666"/>
                    <a:pt x="10648" y="20454"/>
                  </a:cubicBezTo>
                  <a:cubicBezTo>
                    <a:pt x="10286" y="20242"/>
                    <a:pt x="10431" y="19607"/>
                    <a:pt x="11300" y="18601"/>
                  </a:cubicBezTo>
                  <a:cubicBezTo>
                    <a:pt x="12170" y="17595"/>
                    <a:pt x="13765" y="16219"/>
                    <a:pt x="14925" y="15372"/>
                  </a:cubicBezTo>
                  <a:cubicBezTo>
                    <a:pt x="16084" y="14525"/>
                    <a:pt x="16809" y="14207"/>
                    <a:pt x="17606" y="13837"/>
                  </a:cubicBezTo>
                  <a:cubicBezTo>
                    <a:pt x="18404" y="13466"/>
                    <a:pt x="19274" y="13042"/>
                    <a:pt x="19636" y="13095"/>
                  </a:cubicBezTo>
                  <a:cubicBezTo>
                    <a:pt x="19998" y="13148"/>
                    <a:pt x="19853" y="13678"/>
                    <a:pt x="19636" y="14207"/>
                  </a:cubicBezTo>
                  <a:cubicBezTo>
                    <a:pt x="19418" y="14737"/>
                    <a:pt x="19129" y="15266"/>
                    <a:pt x="18911" y="15795"/>
                  </a:cubicBezTo>
                  <a:cubicBezTo>
                    <a:pt x="18694" y="16325"/>
                    <a:pt x="18549" y="16854"/>
                    <a:pt x="18984" y="17331"/>
                  </a:cubicBezTo>
                  <a:cubicBezTo>
                    <a:pt x="19418" y="17807"/>
                    <a:pt x="20433" y="18231"/>
                    <a:pt x="21448" y="18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1220450" y="603250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0800"/>
                    <a:pt x="8914" y="0"/>
                    <a:pt x="12514" y="0"/>
                  </a:cubicBezTo>
                  <a:cubicBezTo>
                    <a:pt x="16114" y="0"/>
                    <a:pt x="188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1175999" y="742949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1596989" y="510542"/>
              <a:ext cx="247878" cy="254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968" fill="norm" stroke="1" extrusionOk="0">
                  <a:moveTo>
                    <a:pt x="13017" y="5539"/>
                  </a:moveTo>
                  <a:cubicBezTo>
                    <a:pt x="13749" y="4843"/>
                    <a:pt x="14481" y="4146"/>
                    <a:pt x="14847" y="3188"/>
                  </a:cubicBezTo>
                  <a:cubicBezTo>
                    <a:pt x="15213" y="2230"/>
                    <a:pt x="15213" y="1010"/>
                    <a:pt x="14664" y="401"/>
                  </a:cubicBezTo>
                  <a:cubicBezTo>
                    <a:pt x="14115" y="-209"/>
                    <a:pt x="13017" y="-209"/>
                    <a:pt x="10820" y="1010"/>
                  </a:cubicBezTo>
                  <a:cubicBezTo>
                    <a:pt x="8623" y="2230"/>
                    <a:pt x="5329" y="4668"/>
                    <a:pt x="3132" y="7281"/>
                  </a:cubicBezTo>
                  <a:cubicBezTo>
                    <a:pt x="935" y="9894"/>
                    <a:pt x="-163" y="12681"/>
                    <a:pt x="20" y="15120"/>
                  </a:cubicBezTo>
                  <a:cubicBezTo>
                    <a:pt x="203" y="17559"/>
                    <a:pt x="1668" y="19649"/>
                    <a:pt x="4962" y="20520"/>
                  </a:cubicBezTo>
                  <a:cubicBezTo>
                    <a:pt x="8257" y="21391"/>
                    <a:pt x="13383" y="21043"/>
                    <a:pt x="16678" y="19039"/>
                  </a:cubicBezTo>
                  <a:cubicBezTo>
                    <a:pt x="19973" y="17036"/>
                    <a:pt x="21437" y="13378"/>
                    <a:pt x="21437" y="10417"/>
                  </a:cubicBezTo>
                  <a:cubicBezTo>
                    <a:pt x="21437" y="7456"/>
                    <a:pt x="19973" y="5191"/>
                    <a:pt x="18051" y="4320"/>
                  </a:cubicBezTo>
                  <a:cubicBezTo>
                    <a:pt x="16129" y="3449"/>
                    <a:pt x="13749" y="3972"/>
                    <a:pt x="11369" y="4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1671300" y="444500"/>
              <a:ext cx="762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479"/>
                    <a:pt x="15600" y="4957"/>
                    <a:pt x="12900" y="7790"/>
                  </a:cubicBezTo>
                  <a:cubicBezTo>
                    <a:pt x="10200" y="10623"/>
                    <a:pt x="7800" y="13810"/>
                    <a:pt x="5700" y="16170"/>
                  </a:cubicBezTo>
                  <a:cubicBezTo>
                    <a:pt x="3600" y="18531"/>
                    <a:pt x="1800" y="200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1633200" y="465666"/>
              <a:ext cx="247650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0800"/>
                    <a:pt x="7385" y="0"/>
                    <a:pt x="10985" y="0"/>
                  </a:cubicBezTo>
                  <a:cubicBezTo>
                    <a:pt x="14585" y="0"/>
                    <a:pt x="1809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1494031" y="882649"/>
              <a:ext cx="278869" cy="3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280" fill="norm" stroke="1" extrusionOk="0">
                  <a:moveTo>
                    <a:pt x="2883" y="4320"/>
                  </a:moveTo>
                  <a:cubicBezTo>
                    <a:pt x="1583" y="10080"/>
                    <a:pt x="284" y="15840"/>
                    <a:pt x="41" y="18720"/>
                  </a:cubicBezTo>
                  <a:cubicBezTo>
                    <a:pt x="-203" y="21600"/>
                    <a:pt x="609" y="21600"/>
                    <a:pt x="3695" y="20880"/>
                  </a:cubicBezTo>
                  <a:cubicBezTo>
                    <a:pt x="6780" y="20160"/>
                    <a:pt x="12140" y="18720"/>
                    <a:pt x="15226" y="18000"/>
                  </a:cubicBezTo>
                  <a:cubicBezTo>
                    <a:pt x="18311" y="17280"/>
                    <a:pt x="19123" y="17280"/>
                    <a:pt x="19773" y="14400"/>
                  </a:cubicBezTo>
                  <a:cubicBezTo>
                    <a:pt x="20423" y="11520"/>
                    <a:pt x="20910" y="5760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11840633" y="488950"/>
              <a:ext cx="179918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0"/>
                  </a:moveTo>
                  <a:cubicBezTo>
                    <a:pt x="19059" y="0"/>
                    <a:pt x="16518" y="0"/>
                    <a:pt x="13341" y="1510"/>
                  </a:cubicBezTo>
                  <a:cubicBezTo>
                    <a:pt x="10165" y="3021"/>
                    <a:pt x="6353" y="6042"/>
                    <a:pt x="3812" y="9365"/>
                  </a:cubicBezTo>
                  <a:cubicBezTo>
                    <a:pt x="1271" y="12688"/>
                    <a:pt x="0" y="16313"/>
                    <a:pt x="0" y="18503"/>
                  </a:cubicBezTo>
                  <a:cubicBezTo>
                    <a:pt x="0" y="20694"/>
                    <a:pt x="1271" y="21449"/>
                    <a:pt x="3812" y="21524"/>
                  </a:cubicBezTo>
                  <a:cubicBezTo>
                    <a:pt x="6353" y="21600"/>
                    <a:pt x="10165" y="20996"/>
                    <a:pt x="13976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11921066" y="596900"/>
              <a:ext cx="169334" cy="16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21600" y="0"/>
                  </a:moveTo>
                  <a:cubicBezTo>
                    <a:pt x="17550" y="5670"/>
                    <a:pt x="13500" y="11340"/>
                    <a:pt x="10935" y="14580"/>
                  </a:cubicBezTo>
                  <a:cubicBezTo>
                    <a:pt x="8370" y="17820"/>
                    <a:pt x="7290" y="18630"/>
                    <a:pt x="6075" y="19440"/>
                  </a:cubicBezTo>
                  <a:cubicBezTo>
                    <a:pt x="4860" y="20250"/>
                    <a:pt x="3510" y="21060"/>
                    <a:pt x="2295" y="21060"/>
                  </a:cubicBezTo>
                  <a:cubicBezTo>
                    <a:pt x="1080" y="21060"/>
                    <a:pt x="0" y="20250"/>
                    <a:pt x="0" y="18765"/>
                  </a:cubicBezTo>
                  <a:cubicBezTo>
                    <a:pt x="0" y="17280"/>
                    <a:pt x="1080" y="15120"/>
                    <a:pt x="2295" y="14310"/>
                  </a:cubicBezTo>
                  <a:cubicBezTo>
                    <a:pt x="3510" y="13500"/>
                    <a:pt x="4860" y="14040"/>
                    <a:pt x="7425" y="15525"/>
                  </a:cubicBezTo>
                  <a:cubicBezTo>
                    <a:pt x="9990" y="17010"/>
                    <a:pt x="13770" y="19440"/>
                    <a:pt x="16335" y="20520"/>
                  </a:cubicBezTo>
                  <a:cubicBezTo>
                    <a:pt x="18900" y="21600"/>
                    <a:pt x="20250" y="21330"/>
                    <a:pt x="216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2033249" y="514349"/>
              <a:ext cx="160144" cy="414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58" fill="norm" stroke="1" extrusionOk="0">
                  <a:moveTo>
                    <a:pt x="16831" y="0"/>
                  </a:moveTo>
                  <a:cubicBezTo>
                    <a:pt x="18514" y="2631"/>
                    <a:pt x="20197" y="5263"/>
                    <a:pt x="20899" y="8059"/>
                  </a:cubicBezTo>
                  <a:cubicBezTo>
                    <a:pt x="21600" y="10855"/>
                    <a:pt x="21319" y="13815"/>
                    <a:pt x="18514" y="16118"/>
                  </a:cubicBezTo>
                  <a:cubicBezTo>
                    <a:pt x="15709" y="18420"/>
                    <a:pt x="10379" y="20065"/>
                    <a:pt x="6873" y="20832"/>
                  </a:cubicBezTo>
                  <a:cubicBezTo>
                    <a:pt x="3366" y="21600"/>
                    <a:pt x="1683" y="21490"/>
                    <a:pt x="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11677649" y="857250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400"/>
                    <a:pt x="21600" y="4800"/>
                    <a:pt x="18000" y="8400"/>
                  </a:cubicBezTo>
                  <a:cubicBezTo>
                    <a:pt x="14400" y="12000"/>
                    <a:pt x="72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11410949" y="1251655"/>
              <a:ext cx="3873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777" y="12126"/>
                    <a:pt x="7554" y="4168"/>
                    <a:pt x="11154" y="1326"/>
                  </a:cubicBezTo>
                  <a:cubicBezTo>
                    <a:pt x="14754" y="-1516"/>
                    <a:pt x="18177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11436349" y="1339849"/>
              <a:ext cx="438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8" y="10800"/>
                    <a:pt x="7096" y="0"/>
                    <a:pt x="10696" y="0"/>
                  </a:cubicBezTo>
                  <a:cubicBezTo>
                    <a:pt x="14296" y="0"/>
                    <a:pt x="1794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1192139" y="1454150"/>
              <a:ext cx="79111" cy="288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72" fill="norm" stroke="1" extrusionOk="0">
                  <a:moveTo>
                    <a:pt x="21245" y="0"/>
                  </a:moveTo>
                  <a:cubicBezTo>
                    <a:pt x="15561" y="3311"/>
                    <a:pt x="9877" y="6622"/>
                    <a:pt x="6182" y="9775"/>
                  </a:cubicBezTo>
                  <a:cubicBezTo>
                    <a:pt x="2487" y="12928"/>
                    <a:pt x="782" y="15924"/>
                    <a:pt x="213" y="17816"/>
                  </a:cubicBezTo>
                  <a:cubicBezTo>
                    <a:pt x="-355" y="19708"/>
                    <a:pt x="213" y="20496"/>
                    <a:pt x="1919" y="20969"/>
                  </a:cubicBezTo>
                  <a:cubicBezTo>
                    <a:pt x="3624" y="21442"/>
                    <a:pt x="6466" y="21600"/>
                    <a:pt x="9877" y="21364"/>
                  </a:cubicBezTo>
                  <a:cubicBezTo>
                    <a:pt x="13287" y="21127"/>
                    <a:pt x="17266" y="20496"/>
                    <a:pt x="18971" y="19708"/>
                  </a:cubicBezTo>
                  <a:cubicBezTo>
                    <a:pt x="20677" y="18920"/>
                    <a:pt x="20108" y="17974"/>
                    <a:pt x="19540" y="17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11144250" y="1646766"/>
              <a:ext cx="298450" cy="7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4800"/>
                  </a:moveTo>
                  <a:cubicBezTo>
                    <a:pt x="3677" y="3600"/>
                    <a:pt x="7353" y="2400"/>
                    <a:pt x="9574" y="1800"/>
                  </a:cubicBezTo>
                  <a:cubicBezTo>
                    <a:pt x="11796" y="1200"/>
                    <a:pt x="12562" y="1200"/>
                    <a:pt x="13328" y="1200"/>
                  </a:cubicBezTo>
                  <a:cubicBezTo>
                    <a:pt x="14094" y="1200"/>
                    <a:pt x="14860" y="1200"/>
                    <a:pt x="14860" y="900"/>
                  </a:cubicBezTo>
                  <a:cubicBezTo>
                    <a:pt x="14860" y="600"/>
                    <a:pt x="14094" y="0"/>
                    <a:pt x="13328" y="0"/>
                  </a:cubicBezTo>
                  <a:cubicBezTo>
                    <a:pt x="12562" y="0"/>
                    <a:pt x="11796" y="600"/>
                    <a:pt x="11183" y="2100"/>
                  </a:cubicBezTo>
                  <a:cubicBezTo>
                    <a:pt x="10570" y="3600"/>
                    <a:pt x="10111" y="6000"/>
                    <a:pt x="9728" y="8700"/>
                  </a:cubicBezTo>
                  <a:cubicBezTo>
                    <a:pt x="9345" y="11400"/>
                    <a:pt x="9038" y="14400"/>
                    <a:pt x="9191" y="16800"/>
                  </a:cubicBezTo>
                  <a:cubicBezTo>
                    <a:pt x="9345" y="19200"/>
                    <a:pt x="9957" y="21000"/>
                    <a:pt x="10647" y="21300"/>
                  </a:cubicBezTo>
                  <a:cubicBezTo>
                    <a:pt x="11336" y="21600"/>
                    <a:pt x="12102" y="20400"/>
                    <a:pt x="12868" y="20100"/>
                  </a:cubicBezTo>
                  <a:cubicBezTo>
                    <a:pt x="13634" y="19800"/>
                    <a:pt x="14400" y="20400"/>
                    <a:pt x="15472" y="20100"/>
                  </a:cubicBezTo>
                  <a:cubicBezTo>
                    <a:pt x="16545" y="19800"/>
                    <a:pt x="17923" y="18600"/>
                    <a:pt x="18996" y="15300"/>
                  </a:cubicBezTo>
                  <a:cubicBezTo>
                    <a:pt x="20068" y="12000"/>
                    <a:pt x="20834" y="6600"/>
                    <a:pt x="21600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11418094" y="1473200"/>
              <a:ext cx="88107" cy="26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89" fill="norm" stroke="1" extrusionOk="0">
                  <a:moveTo>
                    <a:pt x="21407" y="0"/>
                  </a:moveTo>
                  <a:cubicBezTo>
                    <a:pt x="17807" y="3429"/>
                    <a:pt x="14207" y="6857"/>
                    <a:pt x="11121" y="10029"/>
                  </a:cubicBezTo>
                  <a:cubicBezTo>
                    <a:pt x="8036" y="13200"/>
                    <a:pt x="5464" y="16114"/>
                    <a:pt x="3664" y="18000"/>
                  </a:cubicBezTo>
                  <a:cubicBezTo>
                    <a:pt x="1864" y="19886"/>
                    <a:pt x="836" y="20743"/>
                    <a:pt x="321" y="20743"/>
                  </a:cubicBezTo>
                  <a:cubicBezTo>
                    <a:pt x="-193" y="20743"/>
                    <a:pt x="-193" y="19886"/>
                    <a:pt x="1093" y="18686"/>
                  </a:cubicBezTo>
                  <a:cubicBezTo>
                    <a:pt x="2378" y="17486"/>
                    <a:pt x="4950" y="15943"/>
                    <a:pt x="7521" y="14914"/>
                  </a:cubicBezTo>
                  <a:cubicBezTo>
                    <a:pt x="10093" y="13886"/>
                    <a:pt x="12664" y="13371"/>
                    <a:pt x="14721" y="13457"/>
                  </a:cubicBezTo>
                  <a:cubicBezTo>
                    <a:pt x="16778" y="13543"/>
                    <a:pt x="18321" y="14229"/>
                    <a:pt x="19093" y="15000"/>
                  </a:cubicBezTo>
                  <a:cubicBezTo>
                    <a:pt x="19864" y="15771"/>
                    <a:pt x="19864" y="16629"/>
                    <a:pt x="19350" y="17486"/>
                  </a:cubicBezTo>
                  <a:cubicBezTo>
                    <a:pt x="18836" y="18343"/>
                    <a:pt x="17807" y="19200"/>
                    <a:pt x="16264" y="19886"/>
                  </a:cubicBezTo>
                  <a:cubicBezTo>
                    <a:pt x="14721" y="20571"/>
                    <a:pt x="12664" y="21086"/>
                    <a:pt x="10093" y="21343"/>
                  </a:cubicBezTo>
                  <a:cubicBezTo>
                    <a:pt x="7521" y="21600"/>
                    <a:pt x="4436" y="21600"/>
                    <a:pt x="2893" y="20657"/>
                  </a:cubicBezTo>
                  <a:cubicBezTo>
                    <a:pt x="1350" y="19714"/>
                    <a:pt x="1350" y="17829"/>
                    <a:pt x="1350" y="15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11551932" y="1504950"/>
              <a:ext cx="246368" cy="251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31" fill="norm" stroke="1" extrusionOk="0">
                  <a:moveTo>
                    <a:pt x="9303" y="0"/>
                  </a:moveTo>
                  <a:cubicBezTo>
                    <a:pt x="6903" y="3267"/>
                    <a:pt x="4503" y="6534"/>
                    <a:pt x="2934" y="9529"/>
                  </a:cubicBezTo>
                  <a:cubicBezTo>
                    <a:pt x="1365" y="12524"/>
                    <a:pt x="626" y="15247"/>
                    <a:pt x="257" y="17062"/>
                  </a:cubicBezTo>
                  <a:cubicBezTo>
                    <a:pt x="-112" y="18877"/>
                    <a:pt x="-112" y="19785"/>
                    <a:pt x="442" y="20239"/>
                  </a:cubicBezTo>
                  <a:cubicBezTo>
                    <a:pt x="996" y="20692"/>
                    <a:pt x="2103" y="20692"/>
                    <a:pt x="3396" y="19785"/>
                  </a:cubicBezTo>
                  <a:cubicBezTo>
                    <a:pt x="4688" y="18877"/>
                    <a:pt x="6165" y="17062"/>
                    <a:pt x="7273" y="15792"/>
                  </a:cubicBezTo>
                  <a:cubicBezTo>
                    <a:pt x="8380" y="14521"/>
                    <a:pt x="9119" y="13795"/>
                    <a:pt x="9673" y="12978"/>
                  </a:cubicBezTo>
                  <a:cubicBezTo>
                    <a:pt x="10226" y="12161"/>
                    <a:pt x="10596" y="11254"/>
                    <a:pt x="10319" y="10891"/>
                  </a:cubicBezTo>
                  <a:cubicBezTo>
                    <a:pt x="10042" y="10528"/>
                    <a:pt x="9119" y="10709"/>
                    <a:pt x="7826" y="11889"/>
                  </a:cubicBezTo>
                  <a:cubicBezTo>
                    <a:pt x="6534" y="13069"/>
                    <a:pt x="4873" y="15247"/>
                    <a:pt x="3950" y="16971"/>
                  </a:cubicBezTo>
                  <a:cubicBezTo>
                    <a:pt x="3026" y="18696"/>
                    <a:pt x="2842" y="19966"/>
                    <a:pt x="3211" y="20692"/>
                  </a:cubicBezTo>
                  <a:cubicBezTo>
                    <a:pt x="3580" y="21418"/>
                    <a:pt x="4503" y="21600"/>
                    <a:pt x="7642" y="21509"/>
                  </a:cubicBezTo>
                  <a:cubicBezTo>
                    <a:pt x="10780" y="21418"/>
                    <a:pt x="16134" y="21055"/>
                    <a:pt x="21488" y="2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11072137" y="1911350"/>
              <a:ext cx="3401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865"/>
                    <a:pt x="5170" y="9730"/>
                    <a:pt x="1993" y="13330"/>
                  </a:cubicBezTo>
                  <a:cubicBezTo>
                    <a:pt x="-1183" y="16930"/>
                    <a:pt x="88" y="1926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11145897" y="2032000"/>
              <a:ext cx="100504" cy="100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329" fill="norm" stroke="1" extrusionOk="0">
                  <a:moveTo>
                    <a:pt x="11559" y="0"/>
                  </a:moveTo>
                  <a:cubicBezTo>
                    <a:pt x="9355" y="450"/>
                    <a:pt x="7151" y="900"/>
                    <a:pt x="5167" y="2475"/>
                  </a:cubicBezTo>
                  <a:cubicBezTo>
                    <a:pt x="3184" y="4050"/>
                    <a:pt x="1420" y="6750"/>
                    <a:pt x="539" y="10125"/>
                  </a:cubicBezTo>
                  <a:cubicBezTo>
                    <a:pt x="-343" y="13500"/>
                    <a:pt x="-343" y="17550"/>
                    <a:pt x="2081" y="19575"/>
                  </a:cubicBezTo>
                  <a:cubicBezTo>
                    <a:pt x="4506" y="21600"/>
                    <a:pt x="9355" y="21600"/>
                    <a:pt x="12661" y="20925"/>
                  </a:cubicBezTo>
                  <a:cubicBezTo>
                    <a:pt x="15967" y="20250"/>
                    <a:pt x="17730" y="18900"/>
                    <a:pt x="19053" y="17100"/>
                  </a:cubicBezTo>
                  <a:cubicBezTo>
                    <a:pt x="20375" y="15300"/>
                    <a:pt x="21257" y="13050"/>
                    <a:pt x="20816" y="11250"/>
                  </a:cubicBezTo>
                  <a:cubicBezTo>
                    <a:pt x="20375" y="9450"/>
                    <a:pt x="18612" y="8100"/>
                    <a:pt x="16849" y="8100"/>
                  </a:cubicBezTo>
                  <a:cubicBezTo>
                    <a:pt x="15086" y="8100"/>
                    <a:pt x="13322" y="9450"/>
                    <a:pt x="13102" y="11025"/>
                  </a:cubicBezTo>
                  <a:cubicBezTo>
                    <a:pt x="12881" y="12600"/>
                    <a:pt x="14204" y="14400"/>
                    <a:pt x="15526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1291150" y="2095491"/>
              <a:ext cx="91315" cy="6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967" fill="norm" stroke="1" extrusionOk="0">
                  <a:moveTo>
                    <a:pt x="5694" y="7626"/>
                  </a:moveTo>
                  <a:cubicBezTo>
                    <a:pt x="6676" y="4449"/>
                    <a:pt x="7658" y="1273"/>
                    <a:pt x="6676" y="320"/>
                  </a:cubicBezTo>
                  <a:cubicBezTo>
                    <a:pt x="5694" y="-633"/>
                    <a:pt x="2748" y="638"/>
                    <a:pt x="1276" y="2861"/>
                  </a:cubicBezTo>
                  <a:cubicBezTo>
                    <a:pt x="-197" y="5085"/>
                    <a:pt x="-197" y="8261"/>
                    <a:pt x="294" y="11438"/>
                  </a:cubicBezTo>
                  <a:cubicBezTo>
                    <a:pt x="785" y="14614"/>
                    <a:pt x="1767" y="17791"/>
                    <a:pt x="3485" y="19379"/>
                  </a:cubicBezTo>
                  <a:cubicBezTo>
                    <a:pt x="5203" y="20967"/>
                    <a:pt x="7658" y="20967"/>
                    <a:pt x="10112" y="20967"/>
                  </a:cubicBezTo>
                  <a:cubicBezTo>
                    <a:pt x="12567" y="20967"/>
                    <a:pt x="15021" y="20967"/>
                    <a:pt x="17230" y="18426"/>
                  </a:cubicBezTo>
                  <a:cubicBezTo>
                    <a:pt x="19439" y="15885"/>
                    <a:pt x="21403" y="10802"/>
                    <a:pt x="21158" y="8261"/>
                  </a:cubicBezTo>
                  <a:cubicBezTo>
                    <a:pt x="20912" y="5720"/>
                    <a:pt x="18458" y="5720"/>
                    <a:pt x="16003" y="5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1472405" y="1955800"/>
              <a:ext cx="103645" cy="231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328" fill="norm" stroke="1" extrusionOk="0">
                  <a:moveTo>
                    <a:pt x="12081" y="0"/>
                  </a:moveTo>
                  <a:cubicBezTo>
                    <a:pt x="8193" y="6032"/>
                    <a:pt x="4305" y="12065"/>
                    <a:pt x="2145" y="15762"/>
                  </a:cubicBezTo>
                  <a:cubicBezTo>
                    <a:pt x="-15" y="19459"/>
                    <a:pt x="-447" y="20822"/>
                    <a:pt x="417" y="21211"/>
                  </a:cubicBezTo>
                  <a:cubicBezTo>
                    <a:pt x="1281" y="21600"/>
                    <a:pt x="3441" y="21016"/>
                    <a:pt x="6897" y="19459"/>
                  </a:cubicBezTo>
                  <a:cubicBezTo>
                    <a:pt x="10353" y="17903"/>
                    <a:pt x="15105" y="15373"/>
                    <a:pt x="17697" y="13622"/>
                  </a:cubicBezTo>
                  <a:cubicBezTo>
                    <a:pt x="20289" y="11870"/>
                    <a:pt x="20721" y="10897"/>
                    <a:pt x="19641" y="10508"/>
                  </a:cubicBezTo>
                  <a:cubicBezTo>
                    <a:pt x="18561" y="10119"/>
                    <a:pt x="15969" y="10314"/>
                    <a:pt x="13161" y="11092"/>
                  </a:cubicBezTo>
                  <a:cubicBezTo>
                    <a:pt x="10353" y="11870"/>
                    <a:pt x="7329" y="13232"/>
                    <a:pt x="5601" y="14595"/>
                  </a:cubicBezTo>
                  <a:cubicBezTo>
                    <a:pt x="3873" y="15957"/>
                    <a:pt x="3441" y="17319"/>
                    <a:pt x="4953" y="18097"/>
                  </a:cubicBezTo>
                  <a:cubicBezTo>
                    <a:pt x="6465" y="18876"/>
                    <a:pt x="9921" y="19070"/>
                    <a:pt x="12945" y="19070"/>
                  </a:cubicBezTo>
                  <a:cubicBezTo>
                    <a:pt x="15969" y="19070"/>
                    <a:pt x="18561" y="18876"/>
                    <a:pt x="21153" y="18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11624405" y="2087033"/>
              <a:ext cx="244562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760" y="2211"/>
                  </a:moveTo>
                  <a:cubicBezTo>
                    <a:pt x="577" y="3061"/>
                    <a:pt x="394" y="3912"/>
                    <a:pt x="211" y="4762"/>
                  </a:cubicBezTo>
                  <a:cubicBezTo>
                    <a:pt x="28" y="5613"/>
                    <a:pt x="-155" y="6463"/>
                    <a:pt x="211" y="6803"/>
                  </a:cubicBezTo>
                  <a:cubicBezTo>
                    <a:pt x="577" y="7143"/>
                    <a:pt x="1492" y="6973"/>
                    <a:pt x="2499" y="6548"/>
                  </a:cubicBezTo>
                  <a:cubicBezTo>
                    <a:pt x="3506" y="6123"/>
                    <a:pt x="4604" y="5443"/>
                    <a:pt x="6069" y="5102"/>
                  </a:cubicBezTo>
                  <a:cubicBezTo>
                    <a:pt x="7533" y="4762"/>
                    <a:pt x="9364" y="4762"/>
                    <a:pt x="10737" y="4507"/>
                  </a:cubicBezTo>
                  <a:cubicBezTo>
                    <a:pt x="12109" y="4252"/>
                    <a:pt x="13025" y="3742"/>
                    <a:pt x="13116" y="4082"/>
                  </a:cubicBezTo>
                  <a:cubicBezTo>
                    <a:pt x="13208" y="4422"/>
                    <a:pt x="12476" y="5613"/>
                    <a:pt x="11743" y="7909"/>
                  </a:cubicBezTo>
                  <a:cubicBezTo>
                    <a:pt x="11011" y="10205"/>
                    <a:pt x="10279" y="13606"/>
                    <a:pt x="9730" y="15732"/>
                  </a:cubicBezTo>
                  <a:cubicBezTo>
                    <a:pt x="9181" y="17858"/>
                    <a:pt x="8814" y="18709"/>
                    <a:pt x="8448" y="19644"/>
                  </a:cubicBezTo>
                  <a:cubicBezTo>
                    <a:pt x="8082" y="20580"/>
                    <a:pt x="7716" y="21600"/>
                    <a:pt x="7533" y="21600"/>
                  </a:cubicBezTo>
                  <a:cubicBezTo>
                    <a:pt x="7350" y="21600"/>
                    <a:pt x="7350" y="20580"/>
                    <a:pt x="8174" y="18369"/>
                  </a:cubicBezTo>
                  <a:cubicBezTo>
                    <a:pt x="8998" y="16157"/>
                    <a:pt x="10645" y="12756"/>
                    <a:pt x="12018" y="9950"/>
                  </a:cubicBezTo>
                  <a:cubicBezTo>
                    <a:pt x="13391" y="7143"/>
                    <a:pt x="14489" y="4932"/>
                    <a:pt x="15496" y="3146"/>
                  </a:cubicBezTo>
                  <a:cubicBezTo>
                    <a:pt x="16503" y="1361"/>
                    <a:pt x="17418" y="0"/>
                    <a:pt x="18333" y="0"/>
                  </a:cubicBezTo>
                  <a:cubicBezTo>
                    <a:pt x="19248" y="0"/>
                    <a:pt x="20164" y="1361"/>
                    <a:pt x="20713" y="2551"/>
                  </a:cubicBezTo>
                  <a:cubicBezTo>
                    <a:pt x="21262" y="3742"/>
                    <a:pt x="21445" y="4762"/>
                    <a:pt x="20347" y="5953"/>
                  </a:cubicBezTo>
                  <a:cubicBezTo>
                    <a:pt x="19248" y="7143"/>
                    <a:pt x="16869" y="8504"/>
                    <a:pt x="15038" y="9099"/>
                  </a:cubicBezTo>
                  <a:cubicBezTo>
                    <a:pt x="13208" y="9694"/>
                    <a:pt x="11926" y="9524"/>
                    <a:pt x="10645" y="9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120650" y="2997200"/>
              <a:ext cx="53340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" y="21300"/>
                    <a:pt x="343" y="21000"/>
                    <a:pt x="566" y="20550"/>
                  </a:cubicBezTo>
                  <a:cubicBezTo>
                    <a:pt x="789" y="20100"/>
                    <a:pt x="1063" y="19500"/>
                    <a:pt x="1350" y="18750"/>
                  </a:cubicBezTo>
                  <a:cubicBezTo>
                    <a:pt x="1637" y="18000"/>
                    <a:pt x="1937" y="17100"/>
                    <a:pt x="2246" y="16350"/>
                  </a:cubicBezTo>
                  <a:cubicBezTo>
                    <a:pt x="2554" y="15600"/>
                    <a:pt x="2871" y="15000"/>
                    <a:pt x="3206" y="14550"/>
                  </a:cubicBezTo>
                  <a:cubicBezTo>
                    <a:pt x="3540" y="14100"/>
                    <a:pt x="3891" y="13800"/>
                    <a:pt x="4251" y="13650"/>
                  </a:cubicBezTo>
                  <a:cubicBezTo>
                    <a:pt x="4611" y="13500"/>
                    <a:pt x="4980" y="13500"/>
                    <a:pt x="5319" y="13500"/>
                  </a:cubicBezTo>
                  <a:cubicBezTo>
                    <a:pt x="5657" y="13500"/>
                    <a:pt x="5966" y="13500"/>
                    <a:pt x="6287" y="13500"/>
                  </a:cubicBezTo>
                  <a:cubicBezTo>
                    <a:pt x="6609" y="13500"/>
                    <a:pt x="6943" y="13500"/>
                    <a:pt x="7290" y="13350"/>
                  </a:cubicBezTo>
                  <a:cubicBezTo>
                    <a:pt x="7637" y="13200"/>
                    <a:pt x="7997" y="12900"/>
                    <a:pt x="8310" y="12750"/>
                  </a:cubicBezTo>
                  <a:cubicBezTo>
                    <a:pt x="8623" y="12600"/>
                    <a:pt x="8889" y="12600"/>
                    <a:pt x="9167" y="12600"/>
                  </a:cubicBezTo>
                  <a:cubicBezTo>
                    <a:pt x="9446" y="12600"/>
                    <a:pt x="9737" y="12600"/>
                    <a:pt x="10020" y="12600"/>
                  </a:cubicBezTo>
                  <a:cubicBezTo>
                    <a:pt x="10303" y="12600"/>
                    <a:pt x="10577" y="12600"/>
                    <a:pt x="10860" y="12600"/>
                  </a:cubicBezTo>
                  <a:cubicBezTo>
                    <a:pt x="11143" y="12600"/>
                    <a:pt x="11434" y="12600"/>
                    <a:pt x="11734" y="12600"/>
                  </a:cubicBezTo>
                  <a:cubicBezTo>
                    <a:pt x="12034" y="12600"/>
                    <a:pt x="12343" y="12600"/>
                    <a:pt x="12634" y="12600"/>
                  </a:cubicBezTo>
                  <a:cubicBezTo>
                    <a:pt x="12926" y="12600"/>
                    <a:pt x="13200" y="12600"/>
                    <a:pt x="13547" y="12450"/>
                  </a:cubicBezTo>
                  <a:cubicBezTo>
                    <a:pt x="13894" y="12300"/>
                    <a:pt x="14314" y="12000"/>
                    <a:pt x="14666" y="11850"/>
                  </a:cubicBezTo>
                  <a:cubicBezTo>
                    <a:pt x="15017" y="11700"/>
                    <a:pt x="15300" y="11700"/>
                    <a:pt x="15643" y="11550"/>
                  </a:cubicBezTo>
                  <a:cubicBezTo>
                    <a:pt x="15986" y="11400"/>
                    <a:pt x="16389" y="11100"/>
                    <a:pt x="16766" y="10800"/>
                  </a:cubicBezTo>
                  <a:cubicBezTo>
                    <a:pt x="17143" y="10500"/>
                    <a:pt x="17494" y="10200"/>
                    <a:pt x="17833" y="9750"/>
                  </a:cubicBezTo>
                  <a:cubicBezTo>
                    <a:pt x="18171" y="9300"/>
                    <a:pt x="18497" y="8700"/>
                    <a:pt x="18827" y="7950"/>
                  </a:cubicBezTo>
                  <a:cubicBezTo>
                    <a:pt x="19157" y="7200"/>
                    <a:pt x="19491" y="6300"/>
                    <a:pt x="19817" y="5550"/>
                  </a:cubicBezTo>
                  <a:cubicBezTo>
                    <a:pt x="20143" y="4800"/>
                    <a:pt x="20460" y="4200"/>
                    <a:pt x="20756" y="3300"/>
                  </a:cubicBezTo>
                  <a:cubicBezTo>
                    <a:pt x="21051" y="2400"/>
                    <a:pt x="2132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565400" y="3020483"/>
              <a:ext cx="76200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01"/>
                  </a:moveTo>
                  <a:cubicBezTo>
                    <a:pt x="2400" y="850"/>
                    <a:pt x="4800" y="0"/>
                    <a:pt x="6600" y="0"/>
                  </a:cubicBezTo>
                  <a:cubicBezTo>
                    <a:pt x="8400" y="0"/>
                    <a:pt x="9600" y="850"/>
                    <a:pt x="10800" y="3146"/>
                  </a:cubicBezTo>
                  <a:cubicBezTo>
                    <a:pt x="12000" y="5443"/>
                    <a:pt x="13200" y="9184"/>
                    <a:pt x="15000" y="12501"/>
                  </a:cubicBezTo>
                  <a:cubicBezTo>
                    <a:pt x="16800" y="15817"/>
                    <a:pt x="19200" y="18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2576902" y="3460750"/>
              <a:ext cx="198598" cy="25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145" fill="norm" stroke="1" extrusionOk="0">
                  <a:moveTo>
                    <a:pt x="8060" y="6849"/>
                  </a:moveTo>
                  <a:cubicBezTo>
                    <a:pt x="8500" y="5444"/>
                    <a:pt x="8941" y="4039"/>
                    <a:pt x="8611" y="3512"/>
                  </a:cubicBezTo>
                  <a:cubicBezTo>
                    <a:pt x="8280" y="2985"/>
                    <a:pt x="7178" y="3337"/>
                    <a:pt x="5525" y="5005"/>
                  </a:cubicBezTo>
                  <a:cubicBezTo>
                    <a:pt x="3872" y="6673"/>
                    <a:pt x="1668" y="9659"/>
                    <a:pt x="676" y="12468"/>
                  </a:cubicBezTo>
                  <a:cubicBezTo>
                    <a:pt x="-316" y="15278"/>
                    <a:pt x="-96" y="17912"/>
                    <a:pt x="566" y="19493"/>
                  </a:cubicBezTo>
                  <a:cubicBezTo>
                    <a:pt x="1227" y="21073"/>
                    <a:pt x="2329" y="21600"/>
                    <a:pt x="5635" y="20722"/>
                  </a:cubicBezTo>
                  <a:cubicBezTo>
                    <a:pt x="8941" y="19844"/>
                    <a:pt x="14451" y="17561"/>
                    <a:pt x="17537" y="14751"/>
                  </a:cubicBezTo>
                  <a:cubicBezTo>
                    <a:pt x="20623" y="11941"/>
                    <a:pt x="21284" y="8605"/>
                    <a:pt x="20182" y="6059"/>
                  </a:cubicBezTo>
                  <a:cubicBezTo>
                    <a:pt x="19080" y="3512"/>
                    <a:pt x="16215" y="1756"/>
                    <a:pt x="133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82550" y="1717586"/>
              <a:ext cx="6273800" cy="1209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21583"/>
                  </a:moveTo>
                  <a:cubicBezTo>
                    <a:pt x="204" y="21507"/>
                    <a:pt x="408" y="21432"/>
                    <a:pt x="634" y="21338"/>
                  </a:cubicBezTo>
                  <a:cubicBezTo>
                    <a:pt x="860" y="21243"/>
                    <a:pt x="1108" y="21130"/>
                    <a:pt x="1359" y="21017"/>
                  </a:cubicBezTo>
                  <a:cubicBezTo>
                    <a:pt x="1611" y="20903"/>
                    <a:pt x="1866" y="20790"/>
                    <a:pt x="2095" y="20658"/>
                  </a:cubicBezTo>
                  <a:cubicBezTo>
                    <a:pt x="2325" y="20526"/>
                    <a:pt x="2529" y="20375"/>
                    <a:pt x="2711" y="20186"/>
                  </a:cubicBezTo>
                  <a:cubicBezTo>
                    <a:pt x="2893" y="19997"/>
                    <a:pt x="3053" y="19770"/>
                    <a:pt x="3225" y="19487"/>
                  </a:cubicBezTo>
                  <a:cubicBezTo>
                    <a:pt x="3396" y="19204"/>
                    <a:pt x="3578" y="18864"/>
                    <a:pt x="3742" y="18524"/>
                  </a:cubicBezTo>
                  <a:cubicBezTo>
                    <a:pt x="3906" y="18184"/>
                    <a:pt x="4052" y="17845"/>
                    <a:pt x="4179" y="17542"/>
                  </a:cubicBezTo>
                  <a:cubicBezTo>
                    <a:pt x="4307" y="17240"/>
                    <a:pt x="4416" y="16976"/>
                    <a:pt x="4547" y="16561"/>
                  </a:cubicBezTo>
                  <a:cubicBezTo>
                    <a:pt x="4679" y="16145"/>
                    <a:pt x="4832" y="15579"/>
                    <a:pt x="4992" y="14918"/>
                  </a:cubicBezTo>
                  <a:cubicBezTo>
                    <a:pt x="5152" y="14257"/>
                    <a:pt x="5320" y="13502"/>
                    <a:pt x="5473" y="12690"/>
                  </a:cubicBezTo>
                  <a:cubicBezTo>
                    <a:pt x="5626" y="11878"/>
                    <a:pt x="5764" y="11010"/>
                    <a:pt x="5910" y="10160"/>
                  </a:cubicBezTo>
                  <a:cubicBezTo>
                    <a:pt x="6056" y="9310"/>
                    <a:pt x="6209" y="8480"/>
                    <a:pt x="6369" y="7535"/>
                  </a:cubicBezTo>
                  <a:cubicBezTo>
                    <a:pt x="6530" y="6591"/>
                    <a:pt x="6697" y="5534"/>
                    <a:pt x="6857" y="4666"/>
                  </a:cubicBezTo>
                  <a:cubicBezTo>
                    <a:pt x="7018" y="3797"/>
                    <a:pt x="7171" y="3117"/>
                    <a:pt x="7349" y="2438"/>
                  </a:cubicBezTo>
                  <a:cubicBezTo>
                    <a:pt x="7528" y="1758"/>
                    <a:pt x="7732" y="1078"/>
                    <a:pt x="7940" y="644"/>
                  </a:cubicBezTo>
                  <a:cubicBezTo>
                    <a:pt x="8147" y="210"/>
                    <a:pt x="8359" y="21"/>
                    <a:pt x="8566" y="2"/>
                  </a:cubicBezTo>
                  <a:cubicBezTo>
                    <a:pt x="8774" y="-17"/>
                    <a:pt x="8978" y="134"/>
                    <a:pt x="9179" y="398"/>
                  </a:cubicBezTo>
                  <a:cubicBezTo>
                    <a:pt x="9379" y="663"/>
                    <a:pt x="9576" y="1040"/>
                    <a:pt x="9783" y="1531"/>
                  </a:cubicBezTo>
                  <a:cubicBezTo>
                    <a:pt x="9991" y="2022"/>
                    <a:pt x="10210" y="2626"/>
                    <a:pt x="10396" y="3249"/>
                  </a:cubicBezTo>
                  <a:cubicBezTo>
                    <a:pt x="10581" y="3873"/>
                    <a:pt x="10734" y="4514"/>
                    <a:pt x="10891" y="5156"/>
                  </a:cubicBezTo>
                  <a:cubicBezTo>
                    <a:pt x="11048" y="5798"/>
                    <a:pt x="11208" y="6440"/>
                    <a:pt x="11368" y="7082"/>
                  </a:cubicBezTo>
                  <a:cubicBezTo>
                    <a:pt x="11529" y="7724"/>
                    <a:pt x="11689" y="8366"/>
                    <a:pt x="11871" y="9065"/>
                  </a:cubicBezTo>
                  <a:cubicBezTo>
                    <a:pt x="12053" y="9763"/>
                    <a:pt x="12257" y="10519"/>
                    <a:pt x="12458" y="11255"/>
                  </a:cubicBezTo>
                  <a:cubicBezTo>
                    <a:pt x="12658" y="11991"/>
                    <a:pt x="12855" y="12709"/>
                    <a:pt x="13030" y="13389"/>
                  </a:cubicBezTo>
                  <a:cubicBezTo>
                    <a:pt x="13205" y="14068"/>
                    <a:pt x="13358" y="14710"/>
                    <a:pt x="13536" y="15296"/>
                  </a:cubicBezTo>
                  <a:cubicBezTo>
                    <a:pt x="13715" y="15881"/>
                    <a:pt x="13919" y="16410"/>
                    <a:pt x="14138" y="16825"/>
                  </a:cubicBezTo>
                  <a:cubicBezTo>
                    <a:pt x="14356" y="17240"/>
                    <a:pt x="14589" y="17542"/>
                    <a:pt x="14826" y="17769"/>
                  </a:cubicBezTo>
                  <a:cubicBezTo>
                    <a:pt x="15063" y="17996"/>
                    <a:pt x="15304" y="18147"/>
                    <a:pt x="15551" y="18298"/>
                  </a:cubicBezTo>
                  <a:cubicBezTo>
                    <a:pt x="15799" y="18449"/>
                    <a:pt x="16054" y="18600"/>
                    <a:pt x="16309" y="18732"/>
                  </a:cubicBezTo>
                  <a:cubicBezTo>
                    <a:pt x="16564" y="18864"/>
                    <a:pt x="16819" y="18977"/>
                    <a:pt x="17089" y="19072"/>
                  </a:cubicBezTo>
                  <a:cubicBezTo>
                    <a:pt x="17359" y="19166"/>
                    <a:pt x="17643" y="19242"/>
                    <a:pt x="17942" y="19355"/>
                  </a:cubicBezTo>
                  <a:cubicBezTo>
                    <a:pt x="18240" y="19468"/>
                    <a:pt x="18554" y="19619"/>
                    <a:pt x="18849" y="19752"/>
                  </a:cubicBezTo>
                  <a:cubicBezTo>
                    <a:pt x="19144" y="19884"/>
                    <a:pt x="19421" y="19997"/>
                    <a:pt x="19694" y="20091"/>
                  </a:cubicBezTo>
                  <a:cubicBezTo>
                    <a:pt x="19968" y="20186"/>
                    <a:pt x="20237" y="20261"/>
                    <a:pt x="20518" y="20356"/>
                  </a:cubicBezTo>
                  <a:cubicBezTo>
                    <a:pt x="20798" y="20450"/>
                    <a:pt x="21090" y="20563"/>
                    <a:pt x="21272" y="20639"/>
                  </a:cubicBezTo>
                  <a:cubicBezTo>
                    <a:pt x="21454" y="20714"/>
                    <a:pt x="21527" y="20752"/>
                    <a:pt x="21600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2590800" y="184150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2603500" y="2362200"/>
              <a:ext cx="1" cy="101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2622550" y="281940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597150" y="309880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3570146" y="3009233"/>
              <a:ext cx="118410" cy="14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662" fill="norm" stroke="1" extrusionOk="0">
                  <a:moveTo>
                    <a:pt x="19067" y="7194"/>
                  </a:moveTo>
                  <a:cubicBezTo>
                    <a:pt x="17930" y="6011"/>
                    <a:pt x="16794" y="4827"/>
                    <a:pt x="15278" y="4531"/>
                  </a:cubicBezTo>
                  <a:cubicBezTo>
                    <a:pt x="13762" y="4235"/>
                    <a:pt x="11867" y="4827"/>
                    <a:pt x="9594" y="6454"/>
                  </a:cubicBezTo>
                  <a:cubicBezTo>
                    <a:pt x="7320" y="8082"/>
                    <a:pt x="4667" y="10745"/>
                    <a:pt x="3341" y="13112"/>
                  </a:cubicBezTo>
                  <a:cubicBezTo>
                    <a:pt x="2015" y="15479"/>
                    <a:pt x="2015" y="17550"/>
                    <a:pt x="3152" y="18586"/>
                  </a:cubicBezTo>
                  <a:cubicBezTo>
                    <a:pt x="4288" y="19622"/>
                    <a:pt x="6562" y="19622"/>
                    <a:pt x="9404" y="18142"/>
                  </a:cubicBezTo>
                  <a:cubicBezTo>
                    <a:pt x="12246" y="16663"/>
                    <a:pt x="15657" y="13704"/>
                    <a:pt x="17741" y="11337"/>
                  </a:cubicBezTo>
                  <a:cubicBezTo>
                    <a:pt x="19825" y="8969"/>
                    <a:pt x="20583" y="7194"/>
                    <a:pt x="20962" y="5419"/>
                  </a:cubicBezTo>
                  <a:cubicBezTo>
                    <a:pt x="21341" y="3643"/>
                    <a:pt x="21341" y="1868"/>
                    <a:pt x="20394" y="833"/>
                  </a:cubicBezTo>
                  <a:cubicBezTo>
                    <a:pt x="19446" y="-203"/>
                    <a:pt x="17552" y="-499"/>
                    <a:pt x="14330" y="1276"/>
                  </a:cubicBezTo>
                  <a:cubicBezTo>
                    <a:pt x="11109" y="3052"/>
                    <a:pt x="6562" y="6898"/>
                    <a:pt x="4099" y="9561"/>
                  </a:cubicBezTo>
                  <a:cubicBezTo>
                    <a:pt x="1636" y="12224"/>
                    <a:pt x="1257" y="13704"/>
                    <a:pt x="1257" y="15627"/>
                  </a:cubicBezTo>
                  <a:cubicBezTo>
                    <a:pt x="1257" y="17550"/>
                    <a:pt x="1636" y="19917"/>
                    <a:pt x="3530" y="20509"/>
                  </a:cubicBezTo>
                  <a:cubicBezTo>
                    <a:pt x="5425" y="21101"/>
                    <a:pt x="8836" y="19917"/>
                    <a:pt x="11299" y="17846"/>
                  </a:cubicBezTo>
                  <a:cubicBezTo>
                    <a:pt x="13762" y="15775"/>
                    <a:pt x="15278" y="12816"/>
                    <a:pt x="15278" y="10893"/>
                  </a:cubicBezTo>
                  <a:cubicBezTo>
                    <a:pt x="15278" y="8969"/>
                    <a:pt x="13762" y="8082"/>
                    <a:pt x="12057" y="7934"/>
                  </a:cubicBezTo>
                  <a:cubicBezTo>
                    <a:pt x="10352" y="7786"/>
                    <a:pt x="8457" y="8378"/>
                    <a:pt x="6373" y="9561"/>
                  </a:cubicBezTo>
                  <a:cubicBezTo>
                    <a:pt x="4288" y="10745"/>
                    <a:pt x="2015" y="12520"/>
                    <a:pt x="878" y="14296"/>
                  </a:cubicBezTo>
                  <a:cubicBezTo>
                    <a:pt x="-259" y="16071"/>
                    <a:pt x="-259" y="17846"/>
                    <a:pt x="688" y="18882"/>
                  </a:cubicBezTo>
                  <a:cubicBezTo>
                    <a:pt x="1636" y="19917"/>
                    <a:pt x="3530" y="20213"/>
                    <a:pt x="5804" y="19030"/>
                  </a:cubicBezTo>
                  <a:cubicBezTo>
                    <a:pt x="8078" y="17846"/>
                    <a:pt x="10730" y="15183"/>
                    <a:pt x="12436" y="13112"/>
                  </a:cubicBezTo>
                  <a:cubicBezTo>
                    <a:pt x="14141" y="11041"/>
                    <a:pt x="14899" y="9561"/>
                    <a:pt x="14520" y="8378"/>
                  </a:cubicBezTo>
                  <a:cubicBezTo>
                    <a:pt x="14141" y="7194"/>
                    <a:pt x="12625" y="6306"/>
                    <a:pt x="11109" y="6750"/>
                  </a:cubicBezTo>
                  <a:cubicBezTo>
                    <a:pt x="9594" y="7194"/>
                    <a:pt x="8078" y="8969"/>
                    <a:pt x="7130" y="10745"/>
                  </a:cubicBezTo>
                  <a:cubicBezTo>
                    <a:pt x="6183" y="12520"/>
                    <a:pt x="5804" y="14296"/>
                    <a:pt x="6562" y="15775"/>
                  </a:cubicBezTo>
                  <a:cubicBezTo>
                    <a:pt x="7320" y="17254"/>
                    <a:pt x="9215" y="18438"/>
                    <a:pt x="11109" y="19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538504" y="3365500"/>
              <a:ext cx="284197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15723" y="0"/>
                  </a:moveTo>
                  <a:cubicBezTo>
                    <a:pt x="14603" y="4390"/>
                    <a:pt x="13483" y="8780"/>
                    <a:pt x="12203" y="11678"/>
                  </a:cubicBezTo>
                  <a:cubicBezTo>
                    <a:pt x="10923" y="14576"/>
                    <a:pt x="9483" y="15980"/>
                    <a:pt x="7963" y="16771"/>
                  </a:cubicBezTo>
                  <a:cubicBezTo>
                    <a:pt x="6443" y="17561"/>
                    <a:pt x="4843" y="17737"/>
                    <a:pt x="3483" y="17122"/>
                  </a:cubicBezTo>
                  <a:cubicBezTo>
                    <a:pt x="2123" y="16507"/>
                    <a:pt x="1003" y="15102"/>
                    <a:pt x="443" y="13873"/>
                  </a:cubicBezTo>
                  <a:cubicBezTo>
                    <a:pt x="-117" y="12644"/>
                    <a:pt x="-117" y="11590"/>
                    <a:pt x="283" y="10888"/>
                  </a:cubicBezTo>
                  <a:cubicBezTo>
                    <a:pt x="683" y="10185"/>
                    <a:pt x="1483" y="9834"/>
                    <a:pt x="3483" y="10185"/>
                  </a:cubicBezTo>
                  <a:cubicBezTo>
                    <a:pt x="5483" y="10537"/>
                    <a:pt x="8683" y="11590"/>
                    <a:pt x="11883" y="13610"/>
                  </a:cubicBezTo>
                  <a:cubicBezTo>
                    <a:pt x="15083" y="15629"/>
                    <a:pt x="18283" y="18615"/>
                    <a:pt x="214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3676650" y="2330450"/>
              <a:ext cx="12171" cy="73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1924"/>
                    <a:pt x="14400" y="3848"/>
                    <a:pt x="18000" y="5959"/>
                  </a:cubicBezTo>
                  <a:cubicBezTo>
                    <a:pt x="21600" y="8069"/>
                    <a:pt x="21600" y="10366"/>
                    <a:pt x="18000" y="12352"/>
                  </a:cubicBezTo>
                  <a:cubicBezTo>
                    <a:pt x="14400" y="14338"/>
                    <a:pt x="7200" y="16014"/>
                    <a:pt x="3600" y="17503"/>
                  </a:cubicBezTo>
                  <a:cubicBezTo>
                    <a:pt x="0" y="18993"/>
                    <a:pt x="0" y="202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635000" y="2819400"/>
              <a:ext cx="2413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2618"/>
                    <a:pt x="17053" y="5236"/>
                    <a:pt x="14211" y="8100"/>
                  </a:cubicBezTo>
                  <a:cubicBezTo>
                    <a:pt x="11368" y="10964"/>
                    <a:pt x="7958" y="14073"/>
                    <a:pt x="5495" y="16364"/>
                  </a:cubicBezTo>
                  <a:cubicBezTo>
                    <a:pt x="3032" y="18655"/>
                    <a:pt x="1516" y="201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136650" y="2470150"/>
              <a:ext cx="546100" cy="69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28" y="1123"/>
                    <a:pt x="19256" y="2246"/>
                    <a:pt x="17707" y="3963"/>
                  </a:cubicBezTo>
                  <a:cubicBezTo>
                    <a:pt x="16158" y="5681"/>
                    <a:pt x="14233" y="7993"/>
                    <a:pt x="12391" y="10073"/>
                  </a:cubicBezTo>
                  <a:cubicBezTo>
                    <a:pt x="10549" y="12154"/>
                    <a:pt x="8791" y="14004"/>
                    <a:pt x="7074" y="15655"/>
                  </a:cubicBezTo>
                  <a:cubicBezTo>
                    <a:pt x="5358" y="17306"/>
                    <a:pt x="3684" y="18760"/>
                    <a:pt x="2512" y="19717"/>
                  </a:cubicBezTo>
                  <a:cubicBezTo>
                    <a:pt x="1340" y="20675"/>
                    <a:pt x="670" y="21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943100" y="1847850"/>
              <a:ext cx="615950" cy="127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06" y="824"/>
                    <a:pt x="20412" y="1648"/>
                    <a:pt x="19410" y="2615"/>
                  </a:cubicBezTo>
                  <a:cubicBezTo>
                    <a:pt x="18408" y="3582"/>
                    <a:pt x="16998" y="4693"/>
                    <a:pt x="15439" y="5857"/>
                  </a:cubicBezTo>
                  <a:cubicBezTo>
                    <a:pt x="13880" y="7021"/>
                    <a:pt x="12173" y="8239"/>
                    <a:pt x="10652" y="9475"/>
                  </a:cubicBezTo>
                  <a:cubicBezTo>
                    <a:pt x="9130" y="10710"/>
                    <a:pt x="7794" y="11964"/>
                    <a:pt x="6532" y="13218"/>
                  </a:cubicBezTo>
                  <a:cubicBezTo>
                    <a:pt x="5270" y="14472"/>
                    <a:pt x="4082" y="15725"/>
                    <a:pt x="3006" y="16943"/>
                  </a:cubicBezTo>
                  <a:cubicBezTo>
                    <a:pt x="1930" y="18161"/>
                    <a:pt x="965" y="19343"/>
                    <a:pt x="482" y="20113"/>
                  </a:cubicBezTo>
                  <a:cubicBezTo>
                    <a:pt x="0" y="20884"/>
                    <a:pt x="0" y="21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578100" y="2051050"/>
              <a:ext cx="628650" cy="996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1422"/>
                    <a:pt x="18982" y="2843"/>
                    <a:pt x="17673" y="4242"/>
                  </a:cubicBezTo>
                  <a:cubicBezTo>
                    <a:pt x="16364" y="5641"/>
                    <a:pt x="15055" y="7017"/>
                    <a:pt x="13491" y="8415"/>
                  </a:cubicBezTo>
                  <a:cubicBezTo>
                    <a:pt x="11927" y="9814"/>
                    <a:pt x="10109" y="11236"/>
                    <a:pt x="8291" y="12680"/>
                  </a:cubicBezTo>
                  <a:cubicBezTo>
                    <a:pt x="6473" y="14125"/>
                    <a:pt x="4655" y="15592"/>
                    <a:pt x="3309" y="16831"/>
                  </a:cubicBezTo>
                  <a:cubicBezTo>
                    <a:pt x="1964" y="18069"/>
                    <a:pt x="1091" y="19078"/>
                    <a:pt x="618" y="19834"/>
                  </a:cubicBezTo>
                  <a:cubicBezTo>
                    <a:pt x="145" y="20591"/>
                    <a:pt x="73" y="21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3022600" y="2443376"/>
              <a:ext cx="622300" cy="58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21600" y="50"/>
                  </a:moveTo>
                  <a:cubicBezTo>
                    <a:pt x="21233" y="-27"/>
                    <a:pt x="20865" y="-105"/>
                    <a:pt x="20167" y="555"/>
                  </a:cubicBezTo>
                  <a:cubicBezTo>
                    <a:pt x="19469" y="1216"/>
                    <a:pt x="18441" y="2614"/>
                    <a:pt x="17192" y="4285"/>
                  </a:cubicBezTo>
                  <a:cubicBezTo>
                    <a:pt x="15943" y="5955"/>
                    <a:pt x="14473" y="7898"/>
                    <a:pt x="12820" y="9801"/>
                  </a:cubicBezTo>
                  <a:cubicBezTo>
                    <a:pt x="11167" y="11705"/>
                    <a:pt x="9331" y="13570"/>
                    <a:pt x="7420" y="15279"/>
                  </a:cubicBezTo>
                  <a:cubicBezTo>
                    <a:pt x="5510" y="16989"/>
                    <a:pt x="3527" y="18542"/>
                    <a:pt x="2278" y="19553"/>
                  </a:cubicBezTo>
                  <a:cubicBezTo>
                    <a:pt x="1029" y="20563"/>
                    <a:pt x="514" y="21029"/>
                    <a:pt x="0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3365500" y="2838449"/>
              <a:ext cx="2413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58" y="2475"/>
                    <a:pt x="15916" y="4950"/>
                    <a:pt x="12316" y="8550"/>
                  </a:cubicBezTo>
                  <a:cubicBezTo>
                    <a:pt x="8716" y="12150"/>
                    <a:pt x="4358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333750" y="1917700"/>
              <a:ext cx="59055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" y="18926"/>
                    <a:pt x="310" y="16251"/>
                    <a:pt x="890" y="13680"/>
                  </a:cubicBezTo>
                  <a:cubicBezTo>
                    <a:pt x="1471" y="11109"/>
                    <a:pt x="2477" y="8640"/>
                    <a:pt x="3368" y="6994"/>
                  </a:cubicBezTo>
                  <a:cubicBezTo>
                    <a:pt x="4258" y="5349"/>
                    <a:pt x="5032" y="4526"/>
                    <a:pt x="5884" y="4166"/>
                  </a:cubicBezTo>
                  <a:cubicBezTo>
                    <a:pt x="6735" y="3806"/>
                    <a:pt x="7665" y="3909"/>
                    <a:pt x="9368" y="3600"/>
                  </a:cubicBezTo>
                  <a:cubicBezTo>
                    <a:pt x="11071" y="3291"/>
                    <a:pt x="13548" y="2571"/>
                    <a:pt x="15716" y="1903"/>
                  </a:cubicBezTo>
                  <a:cubicBezTo>
                    <a:pt x="17884" y="1234"/>
                    <a:pt x="19742" y="6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841749" y="1866900"/>
              <a:ext cx="56255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0" y="0"/>
                  </a:moveTo>
                  <a:cubicBezTo>
                    <a:pt x="6171" y="0"/>
                    <a:pt x="12343" y="0"/>
                    <a:pt x="16200" y="692"/>
                  </a:cubicBezTo>
                  <a:cubicBezTo>
                    <a:pt x="20057" y="1385"/>
                    <a:pt x="21600" y="2769"/>
                    <a:pt x="19671" y="6369"/>
                  </a:cubicBezTo>
                  <a:cubicBezTo>
                    <a:pt x="17743" y="9969"/>
                    <a:pt x="12343" y="15785"/>
                    <a:pt x="6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241799" y="1866900"/>
              <a:ext cx="12701" cy="315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0"/>
                  </a:moveTo>
                  <a:cubicBezTo>
                    <a:pt x="0" y="5040"/>
                    <a:pt x="0" y="10080"/>
                    <a:pt x="0" y="13392"/>
                  </a:cubicBezTo>
                  <a:cubicBezTo>
                    <a:pt x="0" y="16704"/>
                    <a:pt x="0" y="18288"/>
                    <a:pt x="0" y="19512"/>
                  </a:cubicBezTo>
                  <a:cubicBezTo>
                    <a:pt x="0" y="20736"/>
                    <a:pt x="0" y="21600"/>
                    <a:pt x="3600" y="21456"/>
                  </a:cubicBezTo>
                  <a:cubicBezTo>
                    <a:pt x="7200" y="21312"/>
                    <a:pt x="14400" y="20160"/>
                    <a:pt x="21600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235450" y="1714500"/>
              <a:ext cx="2349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1" y="16200"/>
                    <a:pt x="8562" y="10800"/>
                    <a:pt x="12162" y="7200"/>
                  </a:cubicBezTo>
                  <a:cubicBezTo>
                    <a:pt x="15762" y="3600"/>
                    <a:pt x="1868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4248150" y="1860549"/>
              <a:ext cx="184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305278" y="2134882"/>
              <a:ext cx="222272" cy="18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56" fill="norm" stroke="1" extrusionOk="0">
                  <a:moveTo>
                    <a:pt x="3058" y="4319"/>
                  </a:moveTo>
                  <a:cubicBezTo>
                    <a:pt x="6930" y="2829"/>
                    <a:pt x="10802" y="1340"/>
                    <a:pt x="13247" y="595"/>
                  </a:cubicBezTo>
                  <a:cubicBezTo>
                    <a:pt x="15692" y="-150"/>
                    <a:pt x="16711" y="-150"/>
                    <a:pt x="16915" y="347"/>
                  </a:cubicBezTo>
                  <a:cubicBezTo>
                    <a:pt x="17119" y="843"/>
                    <a:pt x="16507" y="1836"/>
                    <a:pt x="14062" y="4443"/>
                  </a:cubicBezTo>
                  <a:cubicBezTo>
                    <a:pt x="11617" y="7050"/>
                    <a:pt x="7338" y="11271"/>
                    <a:pt x="4790" y="13753"/>
                  </a:cubicBezTo>
                  <a:cubicBezTo>
                    <a:pt x="2243" y="16236"/>
                    <a:pt x="1428" y="16981"/>
                    <a:pt x="817" y="17974"/>
                  </a:cubicBezTo>
                  <a:cubicBezTo>
                    <a:pt x="206" y="18967"/>
                    <a:pt x="-202" y="20209"/>
                    <a:pt x="104" y="20829"/>
                  </a:cubicBezTo>
                  <a:cubicBezTo>
                    <a:pt x="409" y="21450"/>
                    <a:pt x="1428" y="21450"/>
                    <a:pt x="4179" y="20457"/>
                  </a:cubicBezTo>
                  <a:cubicBezTo>
                    <a:pt x="6930" y="19464"/>
                    <a:pt x="11413" y="17478"/>
                    <a:pt x="14572" y="15988"/>
                  </a:cubicBezTo>
                  <a:cubicBezTo>
                    <a:pt x="17730" y="14498"/>
                    <a:pt x="19564" y="13505"/>
                    <a:pt x="21398" y="12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600883" y="1802177"/>
              <a:ext cx="123518" cy="29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536" fill="norm" stroke="1" extrusionOk="0">
                  <a:moveTo>
                    <a:pt x="21364" y="544"/>
                  </a:moveTo>
                  <a:cubicBezTo>
                    <a:pt x="18801" y="240"/>
                    <a:pt x="16239" y="-64"/>
                    <a:pt x="14225" y="12"/>
                  </a:cubicBezTo>
                  <a:cubicBezTo>
                    <a:pt x="12211" y="88"/>
                    <a:pt x="10747" y="544"/>
                    <a:pt x="8550" y="2066"/>
                  </a:cubicBezTo>
                  <a:cubicBezTo>
                    <a:pt x="6354" y="3587"/>
                    <a:pt x="3425" y="6173"/>
                    <a:pt x="1778" y="9291"/>
                  </a:cubicBezTo>
                  <a:cubicBezTo>
                    <a:pt x="130" y="12409"/>
                    <a:pt x="-236" y="16060"/>
                    <a:pt x="130" y="18190"/>
                  </a:cubicBezTo>
                  <a:cubicBezTo>
                    <a:pt x="496" y="20319"/>
                    <a:pt x="1595" y="20928"/>
                    <a:pt x="4340" y="21232"/>
                  </a:cubicBezTo>
                  <a:cubicBezTo>
                    <a:pt x="7086" y="21536"/>
                    <a:pt x="11479" y="21536"/>
                    <a:pt x="15872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662207" y="1892300"/>
              <a:ext cx="201893" cy="207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36" fill="norm" stroke="1" extrusionOk="0">
                  <a:moveTo>
                    <a:pt x="17232" y="0"/>
                  </a:moveTo>
                  <a:cubicBezTo>
                    <a:pt x="16118" y="5018"/>
                    <a:pt x="15005" y="10036"/>
                    <a:pt x="13112" y="13636"/>
                  </a:cubicBezTo>
                  <a:cubicBezTo>
                    <a:pt x="11219" y="17236"/>
                    <a:pt x="8547" y="19418"/>
                    <a:pt x="6654" y="20509"/>
                  </a:cubicBezTo>
                  <a:cubicBezTo>
                    <a:pt x="4762" y="21600"/>
                    <a:pt x="3648" y="21600"/>
                    <a:pt x="2758" y="21164"/>
                  </a:cubicBezTo>
                  <a:cubicBezTo>
                    <a:pt x="1867" y="20727"/>
                    <a:pt x="1199" y="19855"/>
                    <a:pt x="642" y="18764"/>
                  </a:cubicBezTo>
                  <a:cubicBezTo>
                    <a:pt x="85" y="17673"/>
                    <a:pt x="-360" y="16364"/>
                    <a:pt x="419" y="15709"/>
                  </a:cubicBezTo>
                  <a:cubicBezTo>
                    <a:pt x="1199" y="15055"/>
                    <a:pt x="3203" y="15055"/>
                    <a:pt x="6877" y="15600"/>
                  </a:cubicBezTo>
                  <a:cubicBezTo>
                    <a:pt x="10551" y="16145"/>
                    <a:pt x="15896" y="17236"/>
                    <a:pt x="21240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908550" y="1822450"/>
              <a:ext cx="79392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0" y="0"/>
                  </a:moveTo>
                  <a:cubicBezTo>
                    <a:pt x="7200" y="2259"/>
                    <a:pt x="14400" y="4518"/>
                    <a:pt x="18000" y="7200"/>
                  </a:cubicBezTo>
                  <a:cubicBezTo>
                    <a:pt x="21600" y="9882"/>
                    <a:pt x="21600" y="12988"/>
                    <a:pt x="18554" y="15459"/>
                  </a:cubicBezTo>
                  <a:cubicBezTo>
                    <a:pt x="15508" y="17929"/>
                    <a:pt x="9415" y="19765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130799" y="19621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073650" y="2044700"/>
              <a:ext cx="2159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617705" y="1773776"/>
              <a:ext cx="155938" cy="25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259" fill="norm" stroke="1" extrusionOk="0">
                  <a:moveTo>
                    <a:pt x="18785" y="2478"/>
                  </a:moveTo>
                  <a:cubicBezTo>
                    <a:pt x="17944" y="1592"/>
                    <a:pt x="17102" y="707"/>
                    <a:pt x="15279" y="265"/>
                  </a:cubicBezTo>
                  <a:cubicBezTo>
                    <a:pt x="13455" y="-178"/>
                    <a:pt x="10650" y="-178"/>
                    <a:pt x="7985" y="1150"/>
                  </a:cubicBezTo>
                  <a:cubicBezTo>
                    <a:pt x="5320" y="2478"/>
                    <a:pt x="2796" y="5133"/>
                    <a:pt x="1393" y="8409"/>
                  </a:cubicBezTo>
                  <a:cubicBezTo>
                    <a:pt x="-9" y="11684"/>
                    <a:pt x="-290" y="15579"/>
                    <a:pt x="271" y="17881"/>
                  </a:cubicBezTo>
                  <a:cubicBezTo>
                    <a:pt x="832" y="20183"/>
                    <a:pt x="2235" y="20891"/>
                    <a:pt x="4339" y="21156"/>
                  </a:cubicBezTo>
                  <a:cubicBezTo>
                    <a:pt x="6442" y="21422"/>
                    <a:pt x="9248" y="21245"/>
                    <a:pt x="12333" y="19740"/>
                  </a:cubicBezTo>
                  <a:cubicBezTo>
                    <a:pt x="15419" y="18235"/>
                    <a:pt x="18785" y="15402"/>
                    <a:pt x="20048" y="12835"/>
                  </a:cubicBezTo>
                  <a:cubicBezTo>
                    <a:pt x="21310" y="10268"/>
                    <a:pt x="20468" y="7966"/>
                    <a:pt x="19066" y="6284"/>
                  </a:cubicBezTo>
                  <a:cubicBezTo>
                    <a:pt x="17663" y="4602"/>
                    <a:pt x="15700" y="3540"/>
                    <a:pt x="13736" y="2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683250" y="1663700"/>
              <a:ext cx="3810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357"/>
                    <a:pt x="12000" y="2713"/>
                    <a:pt x="9600" y="5635"/>
                  </a:cubicBezTo>
                  <a:cubicBezTo>
                    <a:pt x="7200" y="8557"/>
                    <a:pt x="7200" y="13043"/>
                    <a:pt x="6000" y="15965"/>
                  </a:cubicBezTo>
                  <a:cubicBezTo>
                    <a:pt x="4800" y="18887"/>
                    <a:pt x="2400" y="202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556249" y="1684032"/>
              <a:ext cx="304801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20873"/>
                  </a:moveTo>
                  <a:cubicBezTo>
                    <a:pt x="1950" y="13673"/>
                    <a:pt x="3900" y="6473"/>
                    <a:pt x="6825" y="2873"/>
                  </a:cubicBezTo>
                  <a:cubicBezTo>
                    <a:pt x="9750" y="-727"/>
                    <a:pt x="13650" y="-727"/>
                    <a:pt x="16275" y="1673"/>
                  </a:cubicBezTo>
                  <a:cubicBezTo>
                    <a:pt x="18900" y="4073"/>
                    <a:pt x="20250" y="8873"/>
                    <a:pt x="21600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549900" y="2089150"/>
              <a:ext cx="2349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2" y="17600"/>
                    <a:pt x="7784" y="13600"/>
                    <a:pt x="11384" y="10000"/>
                  </a:cubicBezTo>
                  <a:cubicBezTo>
                    <a:pt x="14984" y="6400"/>
                    <a:pt x="1829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5920417" y="1715495"/>
              <a:ext cx="156534" cy="322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394" fill="norm" stroke="1" extrusionOk="0">
                  <a:moveTo>
                    <a:pt x="21018" y="355"/>
                  </a:moveTo>
                  <a:cubicBezTo>
                    <a:pt x="19313" y="75"/>
                    <a:pt x="17607" y="-206"/>
                    <a:pt x="15476" y="215"/>
                  </a:cubicBezTo>
                  <a:cubicBezTo>
                    <a:pt x="13344" y="636"/>
                    <a:pt x="10786" y="1758"/>
                    <a:pt x="7944" y="3791"/>
                  </a:cubicBezTo>
                  <a:cubicBezTo>
                    <a:pt x="5102" y="5825"/>
                    <a:pt x="1976" y="8771"/>
                    <a:pt x="697" y="11716"/>
                  </a:cubicBezTo>
                  <a:cubicBezTo>
                    <a:pt x="-582" y="14662"/>
                    <a:pt x="-14" y="17607"/>
                    <a:pt x="1692" y="19220"/>
                  </a:cubicBezTo>
                  <a:cubicBezTo>
                    <a:pt x="3397" y="20833"/>
                    <a:pt x="6239" y="21113"/>
                    <a:pt x="9081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5996101" y="1822449"/>
              <a:ext cx="18879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9967" y="0"/>
                  </a:moveTo>
                  <a:cubicBezTo>
                    <a:pt x="17087" y="5214"/>
                    <a:pt x="14207" y="10428"/>
                    <a:pt x="12047" y="13779"/>
                  </a:cubicBezTo>
                  <a:cubicBezTo>
                    <a:pt x="9887" y="17131"/>
                    <a:pt x="8447" y="18621"/>
                    <a:pt x="7007" y="19738"/>
                  </a:cubicBezTo>
                  <a:cubicBezTo>
                    <a:pt x="5567" y="20855"/>
                    <a:pt x="4127" y="21600"/>
                    <a:pt x="2927" y="21600"/>
                  </a:cubicBezTo>
                  <a:cubicBezTo>
                    <a:pt x="1727" y="21600"/>
                    <a:pt x="767" y="20855"/>
                    <a:pt x="287" y="19862"/>
                  </a:cubicBezTo>
                  <a:cubicBezTo>
                    <a:pt x="-193" y="18869"/>
                    <a:pt x="-193" y="17628"/>
                    <a:pt x="1247" y="16883"/>
                  </a:cubicBezTo>
                  <a:cubicBezTo>
                    <a:pt x="2687" y="16138"/>
                    <a:pt x="5567" y="15890"/>
                    <a:pt x="9167" y="16386"/>
                  </a:cubicBezTo>
                  <a:cubicBezTo>
                    <a:pt x="12767" y="16883"/>
                    <a:pt x="17087" y="18124"/>
                    <a:pt x="21407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337300" y="1695450"/>
              <a:ext cx="7012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11435" y="0"/>
                  </a:moveTo>
                  <a:cubicBezTo>
                    <a:pt x="15882" y="2727"/>
                    <a:pt x="20329" y="5455"/>
                    <a:pt x="20965" y="8509"/>
                  </a:cubicBezTo>
                  <a:cubicBezTo>
                    <a:pt x="21600" y="11564"/>
                    <a:pt x="18424" y="14945"/>
                    <a:pt x="14294" y="17182"/>
                  </a:cubicBezTo>
                  <a:cubicBezTo>
                    <a:pt x="10165" y="19418"/>
                    <a:pt x="5082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0" y="4375150"/>
              <a:ext cx="110490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436"/>
                  </a:moveTo>
                  <a:cubicBezTo>
                    <a:pt x="17" y="11782"/>
                    <a:pt x="33" y="11127"/>
                    <a:pt x="81" y="10909"/>
                  </a:cubicBezTo>
                  <a:cubicBezTo>
                    <a:pt x="128" y="10691"/>
                    <a:pt x="207" y="10909"/>
                    <a:pt x="319" y="11127"/>
                  </a:cubicBezTo>
                  <a:cubicBezTo>
                    <a:pt x="430" y="11345"/>
                    <a:pt x="575" y="11564"/>
                    <a:pt x="718" y="11564"/>
                  </a:cubicBezTo>
                  <a:cubicBezTo>
                    <a:pt x="861" y="11564"/>
                    <a:pt x="1001" y="11345"/>
                    <a:pt x="1150" y="10909"/>
                  </a:cubicBezTo>
                  <a:cubicBezTo>
                    <a:pt x="1299" y="10473"/>
                    <a:pt x="1457" y="9818"/>
                    <a:pt x="1608" y="9382"/>
                  </a:cubicBezTo>
                  <a:cubicBezTo>
                    <a:pt x="1759" y="8945"/>
                    <a:pt x="1903" y="8727"/>
                    <a:pt x="2061" y="8509"/>
                  </a:cubicBezTo>
                  <a:cubicBezTo>
                    <a:pt x="2218" y="8291"/>
                    <a:pt x="2388" y="8073"/>
                    <a:pt x="2537" y="7964"/>
                  </a:cubicBezTo>
                  <a:cubicBezTo>
                    <a:pt x="2686" y="7855"/>
                    <a:pt x="2814" y="7855"/>
                    <a:pt x="2948" y="7855"/>
                  </a:cubicBezTo>
                  <a:cubicBezTo>
                    <a:pt x="3083" y="7855"/>
                    <a:pt x="3223" y="7855"/>
                    <a:pt x="3374" y="7745"/>
                  </a:cubicBezTo>
                  <a:cubicBezTo>
                    <a:pt x="3526" y="7636"/>
                    <a:pt x="3687" y="7418"/>
                    <a:pt x="3848" y="7200"/>
                  </a:cubicBezTo>
                  <a:cubicBezTo>
                    <a:pt x="4010" y="6982"/>
                    <a:pt x="4171" y="6764"/>
                    <a:pt x="4341" y="6436"/>
                  </a:cubicBezTo>
                  <a:cubicBezTo>
                    <a:pt x="4510" y="6109"/>
                    <a:pt x="4688" y="5673"/>
                    <a:pt x="4819" y="5455"/>
                  </a:cubicBezTo>
                  <a:cubicBezTo>
                    <a:pt x="4949" y="5236"/>
                    <a:pt x="5032" y="5236"/>
                    <a:pt x="5129" y="5127"/>
                  </a:cubicBezTo>
                  <a:cubicBezTo>
                    <a:pt x="5226" y="5018"/>
                    <a:pt x="5338" y="4800"/>
                    <a:pt x="5489" y="4582"/>
                  </a:cubicBezTo>
                  <a:cubicBezTo>
                    <a:pt x="5640" y="4364"/>
                    <a:pt x="5830" y="4145"/>
                    <a:pt x="5979" y="4036"/>
                  </a:cubicBezTo>
                  <a:cubicBezTo>
                    <a:pt x="6128" y="3927"/>
                    <a:pt x="6236" y="3927"/>
                    <a:pt x="6339" y="3927"/>
                  </a:cubicBezTo>
                  <a:cubicBezTo>
                    <a:pt x="6443" y="3927"/>
                    <a:pt x="6542" y="3927"/>
                    <a:pt x="6652" y="3818"/>
                  </a:cubicBezTo>
                  <a:cubicBezTo>
                    <a:pt x="6761" y="3709"/>
                    <a:pt x="6881" y="3491"/>
                    <a:pt x="6999" y="3382"/>
                  </a:cubicBezTo>
                  <a:cubicBezTo>
                    <a:pt x="7117" y="3273"/>
                    <a:pt x="7233" y="3273"/>
                    <a:pt x="7339" y="3164"/>
                  </a:cubicBezTo>
                  <a:cubicBezTo>
                    <a:pt x="7444" y="3055"/>
                    <a:pt x="7539" y="2836"/>
                    <a:pt x="7647" y="2727"/>
                  </a:cubicBezTo>
                  <a:cubicBezTo>
                    <a:pt x="7754" y="2618"/>
                    <a:pt x="7874" y="2618"/>
                    <a:pt x="7999" y="2509"/>
                  </a:cubicBezTo>
                  <a:cubicBezTo>
                    <a:pt x="8123" y="2400"/>
                    <a:pt x="8251" y="2182"/>
                    <a:pt x="8433" y="1964"/>
                  </a:cubicBezTo>
                  <a:cubicBezTo>
                    <a:pt x="8615" y="1745"/>
                    <a:pt x="8851" y="1527"/>
                    <a:pt x="9035" y="1309"/>
                  </a:cubicBezTo>
                  <a:cubicBezTo>
                    <a:pt x="9219" y="1091"/>
                    <a:pt x="9352" y="873"/>
                    <a:pt x="9480" y="764"/>
                  </a:cubicBezTo>
                  <a:cubicBezTo>
                    <a:pt x="9608" y="655"/>
                    <a:pt x="9732" y="655"/>
                    <a:pt x="9861" y="655"/>
                  </a:cubicBezTo>
                  <a:cubicBezTo>
                    <a:pt x="9989" y="655"/>
                    <a:pt x="10121" y="655"/>
                    <a:pt x="10246" y="545"/>
                  </a:cubicBezTo>
                  <a:cubicBezTo>
                    <a:pt x="10370" y="436"/>
                    <a:pt x="10486" y="218"/>
                    <a:pt x="10614" y="109"/>
                  </a:cubicBezTo>
                  <a:cubicBezTo>
                    <a:pt x="10742" y="0"/>
                    <a:pt x="10883" y="0"/>
                    <a:pt x="11019" y="0"/>
                  </a:cubicBezTo>
                  <a:cubicBezTo>
                    <a:pt x="11156" y="0"/>
                    <a:pt x="11288" y="0"/>
                    <a:pt x="11421" y="0"/>
                  </a:cubicBezTo>
                  <a:cubicBezTo>
                    <a:pt x="11553" y="0"/>
                    <a:pt x="11686" y="0"/>
                    <a:pt x="11814" y="0"/>
                  </a:cubicBezTo>
                  <a:cubicBezTo>
                    <a:pt x="11942" y="0"/>
                    <a:pt x="12066" y="0"/>
                    <a:pt x="12201" y="0"/>
                  </a:cubicBezTo>
                  <a:cubicBezTo>
                    <a:pt x="12335" y="0"/>
                    <a:pt x="12480" y="0"/>
                    <a:pt x="12619" y="109"/>
                  </a:cubicBezTo>
                  <a:cubicBezTo>
                    <a:pt x="12757" y="218"/>
                    <a:pt x="12890" y="436"/>
                    <a:pt x="13026" y="545"/>
                  </a:cubicBezTo>
                  <a:cubicBezTo>
                    <a:pt x="13163" y="655"/>
                    <a:pt x="13303" y="655"/>
                    <a:pt x="13436" y="764"/>
                  </a:cubicBezTo>
                  <a:cubicBezTo>
                    <a:pt x="13568" y="873"/>
                    <a:pt x="13692" y="1091"/>
                    <a:pt x="13825" y="1200"/>
                  </a:cubicBezTo>
                  <a:cubicBezTo>
                    <a:pt x="13957" y="1309"/>
                    <a:pt x="14098" y="1309"/>
                    <a:pt x="14237" y="1418"/>
                  </a:cubicBezTo>
                  <a:cubicBezTo>
                    <a:pt x="14375" y="1527"/>
                    <a:pt x="14512" y="1745"/>
                    <a:pt x="14648" y="1964"/>
                  </a:cubicBezTo>
                  <a:cubicBezTo>
                    <a:pt x="14785" y="2182"/>
                    <a:pt x="14921" y="2400"/>
                    <a:pt x="15052" y="2618"/>
                  </a:cubicBezTo>
                  <a:cubicBezTo>
                    <a:pt x="15182" y="2836"/>
                    <a:pt x="15306" y="3055"/>
                    <a:pt x="15441" y="3382"/>
                  </a:cubicBezTo>
                  <a:cubicBezTo>
                    <a:pt x="15575" y="3709"/>
                    <a:pt x="15720" y="4145"/>
                    <a:pt x="15859" y="4473"/>
                  </a:cubicBezTo>
                  <a:cubicBezTo>
                    <a:pt x="15997" y="4800"/>
                    <a:pt x="16130" y="5018"/>
                    <a:pt x="16264" y="5345"/>
                  </a:cubicBezTo>
                  <a:cubicBezTo>
                    <a:pt x="16399" y="5673"/>
                    <a:pt x="16535" y="6109"/>
                    <a:pt x="16663" y="6436"/>
                  </a:cubicBezTo>
                  <a:cubicBezTo>
                    <a:pt x="16792" y="6764"/>
                    <a:pt x="16912" y="6982"/>
                    <a:pt x="17040" y="7309"/>
                  </a:cubicBezTo>
                  <a:cubicBezTo>
                    <a:pt x="17168" y="7636"/>
                    <a:pt x="17305" y="8073"/>
                    <a:pt x="17437" y="8509"/>
                  </a:cubicBezTo>
                  <a:cubicBezTo>
                    <a:pt x="17570" y="8945"/>
                    <a:pt x="17698" y="9382"/>
                    <a:pt x="17826" y="9818"/>
                  </a:cubicBezTo>
                  <a:cubicBezTo>
                    <a:pt x="17954" y="10255"/>
                    <a:pt x="18083" y="10691"/>
                    <a:pt x="18203" y="11018"/>
                  </a:cubicBezTo>
                  <a:cubicBezTo>
                    <a:pt x="18323" y="11345"/>
                    <a:pt x="18434" y="11564"/>
                    <a:pt x="18608" y="12109"/>
                  </a:cubicBezTo>
                  <a:cubicBezTo>
                    <a:pt x="18782" y="12655"/>
                    <a:pt x="19018" y="13527"/>
                    <a:pt x="19237" y="14291"/>
                  </a:cubicBezTo>
                  <a:cubicBezTo>
                    <a:pt x="19457" y="15055"/>
                    <a:pt x="19659" y="15709"/>
                    <a:pt x="19852" y="16255"/>
                  </a:cubicBezTo>
                  <a:cubicBezTo>
                    <a:pt x="20044" y="16800"/>
                    <a:pt x="20226" y="17236"/>
                    <a:pt x="20394" y="17673"/>
                  </a:cubicBezTo>
                  <a:cubicBezTo>
                    <a:pt x="20561" y="18109"/>
                    <a:pt x="20714" y="18545"/>
                    <a:pt x="20913" y="19200"/>
                  </a:cubicBezTo>
                  <a:cubicBezTo>
                    <a:pt x="21112" y="19855"/>
                    <a:pt x="21356" y="20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425450" y="4733858"/>
              <a:ext cx="182335" cy="67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43" fill="norm" stroke="1" extrusionOk="0">
                  <a:moveTo>
                    <a:pt x="5891" y="4328"/>
                  </a:moveTo>
                  <a:cubicBezTo>
                    <a:pt x="6136" y="5066"/>
                    <a:pt x="6382" y="5804"/>
                    <a:pt x="6627" y="7213"/>
                  </a:cubicBezTo>
                  <a:cubicBezTo>
                    <a:pt x="6873" y="8621"/>
                    <a:pt x="7118" y="10701"/>
                    <a:pt x="7609" y="12848"/>
                  </a:cubicBezTo>
                  <a:cubicBezTo>
                    <a:pt x="8100" y="14994"/>
                    <a:pt x="8836" y="17208"/>
                    <a:pt x="9327" y="18549"/>
                  </a:cubicBezTo>
                  <a:cubicBezTo>
                    <a:pt x="9818" y="19891"/>
                    <a:pt x="10064" y="20361"/>
                    <a:pt x="10309" y="20763"/>
                  </a:cubicBezTo>
                  <a:cubicBezTo>
                    <a:pt x="10555" y="21166"/>
                    <a:pt x="10800" y="21501"/>
                    <a:pt x="10923" y="21434"/>
                  </a:cubicBezTo>
                  <a:cubicBezTo>
                    <a:pt x="11045" y="21367"/>
                    <a:pt x="11045" y="20897"/>
                    <a:pt x="10677" y="19455"/>
                  </a:cubicBezTo>
                  <a:cubicBezTo>
                    <a:pt x="10309" y="18013"/>
                    <a:pt x="9573" y="15598"/>
                    <a:pt x="8468" y="13183"/>
                  </a:cubicBezTo>
                  <a:cubicBezTo>
                    <a:pt x="7364" y="10768"/>
                    <a:pt x="5891" y="8353"/>
                    <a:pt x="5277" y="6475"/>
                  </a:cubicBezTo>
                  <a:cubicBezTo>
                    <a:pt x="4664" y="4597"/>
                    <a:pt x="4909" y="3255"/>
                    <a:pt x="6014" y="2249"/>
                  </a:cubicBezTo>
                  <a:cubicBezTo>
                    <a:pt x="7118" y="1243"/>
                    <a:pt x="9082" y="572"/>
                    <a:pt x="10800" y="236"/>
                  </a:cubicBezTo>
                  <a:cubicBezTo>
                    <a:pt x="12518" y="-99"/>
                    <a:pt x="13991" y="-99"/>
                    <a:pt x="15955" y="371"/>
                  </a:cubicBezTo>
                  <a:cubicBezTo>
                    <a:pt x="17918" y="840"/>
                    <a:pt x="20373" y="1779"/>
                    <a:pt x="20986" y="2819"/>
                  </a:cubicBezTo>
                  <a:cubicBezTo>
                    <a:pt x="21600" y="3859"/>
                    <a:pt x="20373" y="4999"/>
                    <a:pt x="18164" y="5838"/>
                  </a:cubicBezTo>
                  <a:cubicBezTo>
                    <a:pt x="15955" y="6676"/>
                    <a:pt x="12764" y="7213"/>
                    <a:pt x="9573" y="7515"/>
                  </a:cubicBezTo>
                  <a:cubicBezTo>
                    <a:pt x="6382" y="7817"/>
                    <a:pt x="3191" y="7884"/>
                    <a:pt x="0" y="7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584200" y="5085801"/>
              <a:ext cx="184150" cy="26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0" y="4126"/>
                  </a:moveTo>
                  <a:cubicBezTo>
                    <a:pt x="0" y="2765"/>
                    <a:pt x="0" y="1405"/>
                    <a:pt x="869" y="639"/>
                  </a:cubicBezTo>
                  <a:cubicBezTo>
                    <a:pt x="1738" y="-126"/>
                    <a:pt x="3476" y="-296"/>
                    <a:pt x="5586" y="639"/>
                  </a:cubicBezTo>
                  <a:cubicBezTo>
                    <a:pt x="7697" y="1575"/>
                    <a:pt x="10179" y="3616"/>
                    <a:pt x="11793" y="6932"/>
                  </a:cubicBezTo>
                  <a:cubicBezTo>
                    <a:pt x="13407" y="10249"/>
                    <a:pt x="14152" y="14841"/>
                    <a:pt x="14152" y="17562"/>
                  </a:cubicBezTo>
                  <a:cubicBezTo>
                    <a:pt x="14152" y="20284"/>
                    <a:pt x="13407" y="21134"/>
                    <a:pt x="12538" y="21219"/>
                  </a:cubicBezTo>
                  <a:cubicBezTo>
                    <a:pt x="11669" y="21304"/>
                    <a:pt x="10676" y="20624"/>
                    <a:pt x="9931" y="17987"/>
                  </a:cubicBezTo>
                  <a:cubicBezTo>
                    <a:pt x="9186" y="15351"/>
                    <a:pt x="8690" y="10759"/>
                    <a:pt x="9434" y="7528"/>
                  </a:cubicBezTo>
                  <a:cubicBezTo>
                    <a:pt x="10179" y="4296"/>
                    <a:pt x="12166" y="2425"/>
                    <a:pt x="14400" y="1490"/>
                  </a:cubicBezTo>
                  <a:cubicBezTo>
                    <a:pt x="16634" y="554"/>
                    <a:pt x="19117" y="554"/>
                    <a:pt x="21600" y="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859210" y="4811949"/>
              <a:ext cx="213940" cy="572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92" fill="norm" stroke="1" extrusionOk="0">
                  <a:moveTo>
                    <a:pt x="20792" y="1242"/>
                  </a:moveTo>
                  <a:cubicBezTo>
                    <a:pt x="20175" y="845"/>
                    <a:pt x="19558" y="448"/>
                    <a:pt x="18632" y="210"/>
                  </a:cubicBezTo>
                  <a:cubicBezTo>
                    <a:pt x="17706" y="-29"/>
                    <a:pt x="16472" y="-108"/>
                    <a:pt x="15135" y="210"/>
                  </a:cubicBezTo>
                  <a:cubicBezTo>
                    <a:pt x="13798" y="527"/>
                    <a:pt x="12358" y="1242"/>
                    <a:pt x="9889" y="2949"/>
                  </a:cubicBezTo>
                  <a:cubicBezTo>
                    <a:pt x="7421" y="4657"/>
                    <a:pt x="3923" y="7357"/>
                    <a:pt x="1866" y="10017"/>
                  </a:cubicBezTo>
                  <a:cubicBezTo>
                    <a:pt x="-191" y="12677"/>
                    <a:pt x="-808" y="15298"/>
                    <a:pt x="1352" y="17204"/>
                  </a:cubicBezTo>
                  <a:cubicBezTo>
                    <a:pt x="3512" y="19110"/>
                    <a:pt x="8449" y="20301"/>
                    <a:pt x="13386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295400" y="4883150"/>
              <a:ext cx="38100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460"/>
                    <a:pt x="9600" y="6919"/>
                    <a:pt x="12600" y="10286"/>
                  </a:cubicBezTo>
                  <a:cubicBezTo>
                    <a:pt x="15600" y="13652"/>
                    <a:pt x="16800" y="16925"/>
                    <a:pt x="18000" y="18795"/>
                  </a:cubicBezTo>
                  <a:cubicBezTo>
                    <a:pt x="19200" y="20665"/>
                    <a:pt x="20400" y="211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1485900" y="4976197"/>
              <a:ext cx="487066" cy="296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05" fill="norm" stroke="1" extrusionOk="0">
                  <a:moveTo>
                    <a:pt x="0" y="5634"/>
                  </a:moveTo>
                  <a:cubicBezTo>
                    <a:pt x="1777" y="4569"/>
                    <a:pt x="3553" y="3505"/>
                    <a:pt x="5797" y="2592"/>
                  </a:cubicBezTo>
                  <a:cubicBezTo>
                    <a:pt x="8042" y="1679"/>
                    <a:pt x="10753" y="919"/>
                    <a:pt x="12343" y="462"/>
                  </a:cubicBezTo>
                  <a:cubicBezTo>
                    <a:pt x="13932" y="6"/>
                    <a:pt x="14400" y="-146"/>
                    <a:pt x="14634" y="158"/>
                  </a:cubicBezTo>
                  <a:cubicBezTo>
                    <a:pt x="14868" y="462"/>
                    <a:pt x="14868" y="1223"/>
                    <a:pt x="14681" y="1831"/>
                  </a:cubicBezTo>
                  <a:cubicBezTo>
                    <a:pt x="14494" y="2440"/>
                    <a:pt x="14119" y="2896"/>
                    <a:pt x="13184" y="4189"/>
                  </a:cubicBezTo>
                  <a:cubicBezTo>
                    <a:pt x="12249" y="5482"/>
                    <a:pt x="10753" y="7612"/>
                    <a:pt x="8836" y="9969"/>
                  </a:cubicBezTo>
                  <a:cubicBezTo>
                    <a:pt x="6919" y="12327"/>
                    <a:pt x="4582" y="14913"/>
                    <a:pt x="3226" y="16510"/>
                  </a:cubicBezTo>
                  <a:cubicBezTo>
                    <a:pt x="1870" y="18108"/>
                    <a:pt x="1496" y="18716"/>
                    <a:pt x="1169" y="19400"/>
                  </a:cubicBezTo>
                  <a:cubicBezTo>
                    <a:pt x="842" y="20085"/>
                    <a:pt x="561" y="20846"/>
                    <a:pt x="655" y="21150"/>
                  </a:cubicBezTo>
                  <a:cubicBezTo>
                    <a:pt x="748" y="21454"/>
                    <a:pt x="1216" y="21302"/>
                    <a:pt x="2618" y="20769"/>
                  </a:cubicBezTo>
                  <a:cubicBezTo>
                    <a:pt x="4021" y="20237"/>
                    <a:pt x="6358" y="19324"/>
                    <a:pt x="9117" y="18564"/>
                  </a:cubicBezTo>
                  <a:cubicBezTo>
                    <a:pt x="11875" y="17803"/>
                    <a:pt x="15055" y="17195"/>
                    <a:pt x="16925" y="16815"/>
                  </a:cubicBezTo>
                  <a:cubicBezTo>
                    <a:pt x="18795" y="16434"/>
                    <a:pt x="19356" y="16282"/>
                    <a:pt x="20010" y="16054"/>
                  </a:cubicBezTo>
                  <a:cubicBezTo>
                    <a:pt x="20665" y="15826"/>
                    <a:pt x="21413" y="15522"/>
                    <a:pt x="21506" y="15522"/>
                  </a:cubicBezTo>
                  <a:cubicBezTo>
                    <a:pt x="21600" y="15522"/>
                    <a:pt x="21039" y="15826"/>
                    <a:pt x="20478" y="16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2091266" y="4754033"/>
              <a:ext cx="23285" cy="548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834"/>
                  </a:moveTo>
                  <a:cubicBezTo>
                    <a:pt x="3927" y="417"/>
                    <a:pt x="3927" y="0"/>
                    <a:pt x="2945" y="0"/>
                  </a:cubicBezTo>
                  <a:cubicBezTo>
                    <a:pt x="1964" y="0"/>
                    <a:pt x="0" y="417"/>
                    <a:pt x="0" y="2127"/>
                  </a:cubicBezTo>
                  <a:cubicBezTo>
                    <a:pt x="0" y="3836"/>
                    <a:pt x="1964" y="6839"/>
                    <a:pt x="5891" y="9799"/>
                  </a:cubicBezTo>
                  <a:cubicBezTo>
                    <a:pt x="9818" y="12760"/>
                    <a:pt x="15709" y="15679"/>
                    <a:pt x="18655" y="17639"/>
                  </a:cubicBezTo>
                  <a:cubicBezTo>
                    <a:pt x="21600" y="19598"/>
                    <a:pt x="21600" y="2059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2495550" y="4889500"/>
              <a:ext cx="282662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0" y="0"/>
                  </a:moveTo>
                  <a:cubicBezTo>
                    <a:pt x="4030" y="1872"/>
                    <a:pt x="8060" y="3744"/>
                    <a:pt x="11364" y="5040"/>
                  </a:cubicBezTo>
                  <a:cubicBezTo>
                    <a:pt x="14669" y="6336"/>
                    <a:pt x="17248" y="7056"/>
                    <a:pt x="18940" y="7488"/>
                  </a:cubicBezTo>
                  <a:cubicBezTo>
                    <a:pt x="20633" y="7920"/>
                    <a:pt x="21439" y="8064"/>
                    <a:pt x="21519" y="8424"/>
                  </a:cubicBezTo>
                  <a:cubicBezTo>
                    <a:pt x="21600" y="8784"/>
                    <a:pt x="20955" y="9360"/>
                    <a:pt x="19021" y="10800"/>
                  </a:cubicBezTo>
                  <a:cubicBezTo>
                    <a:pt x="17087" y="12240"/>
                    <a:pt x="13863" y="14544"/>
                    <a:pt x="10639" y="16488"/>
                  </a:cubicBezTo>
                  <a:cubicBezTo>
                    <a:pt x="7415" y="18432"/>
                    <a:pt x="4191" y="20016"/>
                    <a:pt x="9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3098800" y="4876800"/>
              <a:ext cx="317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443"/>
                    <a:pt x="11520" y="8885"/>
                    <a:pt x="15120" y="12485"/>
                  </a:cubicBezTo>
                  <a:cubicBezTo>
                    <a:pt x="18720" y="16085"/>
                    <a:pt x="20160" y="18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3213091" y="4927600"/>
              <a:ext cx="137162" cy="2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5" h="21115" fill="norm" stroke="1" extrusionOk="0">
                  <a:moveTo>
                    <a:pt x="14088" y="0"/>
                  </a:moveTo>
                  <a:cubicBezTo>
                    <a:pt x="12210" y="0"/>
                    <a:pt x="10332" y="0"/>
                    <a:pt x="7514" y="2566"/>
                  </a:cubicBezTo>
                  <a:cubicBezTo>
                    <a:pt x="4697" y="5133"/>
                    <a:pt x="940" y="10265"/>
                    <a:pt x="158" y="14008"/>
                  </a:cubicBezTo>
                  <a:cubicBezTo>
                    <a:pt x="-625" y="17750"/>
                    <a:pt x="1566" y="20103"/>
                    <a:pt x="5323" y="20851"/>
                  </a:cubicBezTo>
                  <a:cubicBezTo>
                    <a:pt x="9079" y="21600"/>
                    <a:pt x="14401" y="20745"/>
                    <a:pt x="17375" y="18392"/>
                  </a:cubicBezTo>
                  <a:cubicBezTo>
                    <a:pt x="20349" y="16040"/>
                    <a:pt x="20975" y="12190"/>
                    <a:pt x="19566" y="9410"/>
                  </a:cubicBezTo>
                  <a:cubicBezTo>
                    <a:pt x="18158" y="6630"/>
                    <a:pt x="14714" y="4919"/>
                    <a:pt x="11271" y="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3390900" y="4686300"/>
              <a:ext cx="152876" cy="61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600" fill="norm" stroke="1" extrusionOk="0">
                  <a:moveTo>
                    <a:pt x="0" y="0"/>
                  </a:moveTo>
                  <a:cubicBezTo>
                    <a:pt x="4962" y="2153"/>
                    <a:pt x="9924" y="4305"/>
                    <a:pt x="13719" y="6495"/>
                  </a:cubicBezTo>
                  <a:cubicBezTo>
                    <a:pt x="17514" y="8685"/>
                    <a:pt x="20141" y="10911"/>
                    <a:pt x="20870" y="13027"/>
                  </a:cubicBezTo>
                  <a:cubicBezTo>
                    <a:pt x="21600" y="15142"/>
                    <a:pt x="20432" y="17146"/>
                    <a:pt x="17514" y="18557"/>
                  </a:cubicBezTo>
                  <a:cubicBezTo>
                    <a:pt x="14595" y="19967"/>
                    <a:pt x="9924" y="20784"/>
                    <a:pt x="5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3994150" y="4974166"/>
              <a:ext cx="273050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0800"/>
                    <a:pt x="10047" y="0"/>
                    <a:pt x="13647" y="0"/>
                  </a:cubicBezTo>
                  <a:cubicBezTo>
                    <a:pt x="17247" y="0"/>
                    <a:pt x="1942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4064000" y="5118100"/>
              <a:ext cx="266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4400"/>
                    <a:pt x="6857" y="7200"/>
                    <a:pt x="10457" y="3600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4754344" y="4634102"/>
              <a:ext cx="194623" cy="407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41" fill="norm" stroke="1" extrusionOk="0">
                  <a:moveTo>
                    <a:pt x="196" y="4726"/>
                  </a:moveTo>
                  <a:cubicBezTo>
                    <a:pt x="-34" y="4172"/>
                    <a:pt x="-264" y="3618"/>
                    <a:pt x="770" y="2732"/>
                  </a:cubicBezTo>
                  <a:cubicBezTo>
                    <a:pt x="1804" y="1846"/>
                    <a:pt x="4102" y="627"/>
                    <a:pt x="6974" y="184"/>
                  </a:cubicBezTo>
                  <a:cubicBezTo>
                    <a:pt x="9847" y="-259"/>
                    <a:pt x="13293" y="73"/>
                    <a:pt x="16051" y="1458"/>
                  </a:cubicBezTo>
                  <a:cubicBezTo>
                    <a:pt x="18808" y="2843"/>
                    <a:pt x="20876" y="5279"/>
                    <a:pt x="21106" y="7329"/>
                  </a:cubicBezTo>
                  <a:cubicBezTo>
                    <a:pt x="21336" y="9378"/>
                    <a:pt x="19727" y="11039"/>
                    <a:pt x="16740" y="12923"/>
                  </a:cubicBezTo>
                  <a:cubicBezTo>
                    <a:pt x="13753" y="14806"/>
                    <a:pt x="9387" y="16910"/>
                    <a:pt x="7204" y="18350"/>
                  </a:cubicBezTo>
                  <a:cubicBezTo>
                    <a:pt x="5021" y="19790"/>
                    <a:pt x="5021" y="20566"/>
                    <a:pt x="5021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4921250" y="52641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6356904" y="4707642"/>
              <a:ext cx="236746" cy="29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145" fill="norm" stroke="1" extrusionOk="0">
                  <a:moveTo>
                    <a:pt x="14476" y="5274"/>
                  </a:moveTo>
                  <a:cubicBezTo>
                    <a:pt x="14662" y="4519"/>
                    <a:pt x="14848" y="3763"/>
                    <a:pt x="15034" y="2857"/>
                  </a:cubicBezTo>
                  <a:cubicBezTo>
                    <a:pt x="15220" y="1951"/>
                    <a:pt x="15407" y="893"/>
                    <a:pt x="14941" y="365"/>
                  </a:cubicBezTo>
                  <a:cubicBezTo>
                    <a:pt x="14476" y="-164"/>
                    <a:pt x="13358" y="-164"/>
                    <a:pt x="11589" y="667"/>
                  </a:cubicBezTo>
                  <a:cubicBezTo>
                    <a:pt x="9820" y="1498"/>
                    <a:pt x="7400" y="3159"/>
                    <a:pt x="5165" y="5802"/>
                  </a:cubicBezTo>
                  <a:cubicBezTo>
                    <a:pt x="2931" y="8446"/>
                    <a:pt x="882" y="12071"/>
                    <a:pt x="231" y="14790"/>
                  </a:cubicBezTo>
                  <a:cubicBezTo>
                    <a:pt x="-421" y="17509"/>
                    <a:pt x="324" y="19321"/>
                    <a:pt x="2279" y="20303"/>
                  </a:cubicBezTo>
                  <a:cubicBezTo>
                    <a:pt x="4234" y="21285"/>
                    <a:pt x="7400" y="21436"/>
                    <a:pt x="10565" y="20605"/>
                  </a:cubicBezTo>
                  <a:cubicBezTo>
                    <a:pt x="13731" y="19774"/>
                    <a:pt x="16896" y="17962"/>
                    <a:pt x="18758" y="15923"/>
                  </a:cubicBezTo>
                  <a:cubicBezTo>
                    <a:pt x="20620" y="13884"/>
                    <a:pt x="21179" y="11618"/>
                    <a:pt x="20620" y="9503"/>
                  </a:cubicBezTo>
                  <a:cubicBezTo>
                    <a:pt x="20062" y="7388"/>
                    <a:pt x="18386" y="5425"/>
                    <a:pt x="17082" y="4367"/>
                  </a:cubicBezTo>
                  <a:cubicBezTo>
                    <a:pt x="15779" y="3310"/>
                    <a:pt x="14848" y="3159"/>
                    <a:pt x="13917" y="3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6447366" y="4582437"/>
              <a:ext cx="86785" cy="523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92"/>
                  </a:moveTo>
                  <a:cubicBezTo>
                    <a:pt x="18966" y="6"/>
                    <a:pt x="16332" y="-81"/>
                    <a:pt x="14488" y="136"/>
                  </a:cubicBezTo>
                  <a:cubicBezTo>
                    <a:pt x="12644" y="353"/>
                    <a:pt x="11590" y="873"/>
                    <a:pt x="10800" y="2565"/>
                  </a:cubicBezTo>
                  <a:cubicBezTo>
                    <a:pt x="10010" y="4256"/>
                    <a:pt x="9483" y="7119"/>
                    <a:pt x="7902" y="10025"/>
                  </a:cubicBezTo>
                  <a:cubicBezTo>
                    <a:pt x="6322" y="12931"/>
                    <a:pt x="3688" y="15880"/>
                    <a:pt x="2107" y="17615"/>
                  </a:cubicBezTo>
                  <a:cubicBezTo>
                    <a:pt x="527" y="19350"/>
                    <a:pt x="0" y="19871"/>
                    <a:pt x="0" y="20348"/>
                  </a:cubicBezTo>
                  <a:cubicBezTo>
                    <a:pt x="0" y="20825"/>
                    <a:pt x="527" y="21259"/>
                    <a:pt x="790" y="21389"/>
                  </a:cubicBezTo>
                  <a:cubicBezTo>
                    <a:pt x="1054" y="21519"/>
                    <a:pt x="1054" y="21346"/>
                    <a:pt x="1054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6318250" y="4603477"/>
              <a:ext cx="317500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3312" y="10974"/>
                    <a:pt x="6624" y="1524"/>
                    <a:pt x="10224" y="174"/>
                  </a:cubicBezTo>
                  <a:cubicBezTo>
                    <a:pt x="13824" y="-1176"/>
                    <a:pt x="17712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6280150" y="5122187"/>
              <a:ext cx="2857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1600" y="12793"/>
                    <a:pt x="3200" y="5170"/>
                    <a:pt x="6800" y="1993"/>
                  </a:cubicBezTo>
                  <a:cubicBezTo>
                    <a:pt x="10400" y="-1183"/>
                    <a:pt x="160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6767386" y="4644074"/>
              <a:ext cx="179514" cy="416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485" fill="norm" stroke="1" extrusionOk="0">
                  <a:moveTo>
                    <a:pt x="21301" y="1521"/>
                  </a:moveTo>
                  <a:cubicBezTo>
                    <a:pt x="20045" y="976"/>
                    <a:pt x="18789" y="430"/>
                    <a:pt x="17157" y="158"/>
                  </a:cubicBezTo>
                  <a:cubicBezTo>
                    <a:pt x="15524" y="-115"/>
                    <a:pt x="13515" y="-115"/>
                    <a:pt x="10878" y="812"/>
                  </a:cubicBezTo>
                  <a:cubicBezTo>
                    <a:pt x="8241" y="1740"/>
                    <a:pt x="4975" y="3594"/>
                    <a:pt x="2841" y="6103"/>
                  </a:cubicBezTo>
                  <a:cubicBezTo>
                    <a:pt x="706" y="8612"/>
                    <a:pt x="-299" y="11776"/>
                    <a:pt x="78" y="14285"/>
                  </a:cubicBezTo>
                  <a:cubicBezTo>
                    <a:pt x="454" y="16794"/>
                    <a:pt x="2213" y="18649"/>
                    <a:pt x="4222" y="19740"/>
                  </a:cubicBezTo>
                  <a:cubicBezTo>
                    <a:pt x="6231" y="20830"/>
                    <a:pt x="8492" y="21158"/>
                    <a:pt x="10752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6957483" y="4800600"/>
              <a:ext cx="21167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15"/>
                    <a:pt x="0" y="9231"/>
                    <a:pt x="0" y="12831"/>
                  </a:cubicBezTo>
                  <a:cubicBezTo>
                    <a:pt x="0" y="16431"/>
                    <a:pt x="10800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7041425" y="4819649"/>
              <a:ext cx="158093" cy="22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255" fill="norm" stroke="1" extrusionOk="0">
                  <a:moveTo>
                    <a:pt x="14038" y="1223"/>
                  </a:moveTo>
                  <a:cubicBezTo>
                    <a:pt x="10484" y="1834"/>
                    <a:pt x="6929" y="2445"/>
                    <a:pt x="4195" y="4891"/>
                  </a:cubicBezTo>
                  <a:cubicBezTo>
                    <a:pt x="1461" y="7336"/>
                    <a:pt x="-453" y="11615"/>
                    <a:pt x="94" y="14977"/>
                  </a:cubicBezTo>
                  <a:cubicBezTo>
                    <a:pt x="641" y="18340"/>
                    <a:pt x="3648" y="20785"/>
                    <a:pt x="7203" y="21192"/>
                  </a:cubicBezTo>
                  <a:cubicBezTo>
                    <a:pt x="10757" y="21600"/>
                    <a:pt x="14858" y="19970"/>
                    <a:pt x="17456" y="17321"/>
                  </a:cubicBezTo>
                  <a:cubicBezTo>
                    <a:pt x="20053" y="14672"/>
                    <a:pt x="21147" y="11004"/>
                    <a:pt x="19917" y="7947"/>
                  </a:cubicBezTo>
                  <a:cubicBezTo>
                    <a:pt x="18686" y="4891"/>
                    <a:pt x="15132" y="2445"/>
                    <a:pt x="115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7162800" y="4641850"/>
              <a:ext cx="199016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600" fill="norm" stroke="1" extrusionOk="0">
                  <a:moveTo>
                    <a:pt x="12693" y="0"/>
                  </a:moveTo>
                  <a:cubicBezTo>
                    <a:pt x="15365" y="1915"/>
                    <a:pt x="18037" y="3830"/>
                    <a:pt x="19596" y="6051"/>
                  </a:cubicBezTo>
                  <a:cubicBezTo>
                    <a:pt x="21155" y="8272"/>
                    <a:pt x="21600" y="10800"/>
                    <a:pt x="19596" y="13098"/>
                  </a:cubicBezTo>
                  <a:cubicBezTo>
                    <a:pt x="17592" y="15396"/>
                    <a:pt x="13138" y="17464"/>
                    <a:pt x="9464" y="18843"/>
                  </a:cubicBezTo>
                  <a:cubicBezTo>
                    <a:pt x="5790" y="20221"/>
                    <a:pt x="2895" y="209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631950" y="7216981"/>
              <a:ext cx="5537200" cy="10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21342"/>
                  </a:moveTo>
                  <a:cubicBezTo>
                    <a:pt x="281" y="18750"/>
                    <a:pt x="561" y="16158"/>
                    <a:pt x="863" y="13998"/>
                  </a:cubicBezTo>
                  <a:cubicBezTo>
                    <a:pt x="1164" y="11838"/>
                    <a:pt x="1486" y="10110"/>
                    <a:pt x="1804" y="8598"/>
                  </a:cubicBezTo>
                  <a:cubicBezTo>
                    <a:pt x="2122" y="7086"/>
                    <a:pt x="2436" y="5790"/>
                    <a:pt x="2745" y="4710"/>
                  </a:cubicBezTo>
                  <a:cubicBezTo>
                    <a:pt x="3055" y="3630"/>
                    <a:pt x="3361" y="2766"/>
                    <a:pt x="3687" y="2334"/>
                  </a:cubicBezTo>
                  <a:cubicBezTo>
                    <a:pt x="4013" y="1902"/>
                    <a:pt x="4360" y="1902"/>
                    <a:pt x="4678" y="1686"/>
                  </a:cubicBezTo>
                  <a:cubicBezTo>
                    <a:pt x="4995" y="1470"/>
                    <a:pt x="5284" y="1038"/>
                    <a:pt x="5590" y="1038"/>
                  </a:cubicBezTo>
                  <a:cubicBezTo>
                    <a:pt x="5895" y="1038"/>
                    <a:pt x="6217" y="1470"/>
                    <a:pt x="6548" y="2118"/>
                  </a:cubicBezTo>
                  <a:cubicBezTo>
                    <a:pt x="6878" y="2766"/>
                    <a:pt x="7217" y="3630"/>
                    <a:pt x="7559" y="4278"/>
                  </a:cubicBezTo>
                  <a:cubicBezTo>
                    <a:pt x="7902" y="4926"/>
                    <a:pt x="8249" y="5358"/>
                    <a:pt x="8546" y="5574"/>
                  </a:cubicBezTo>
                  <a:cubicBezTo>
                    <a:pt x="8843" y="5790"/>
                    <a:pt x="9091" y="5790"/>
                    <a:pt x="9343" y="6006"/>
                  </a:cubicBezTo>
                  <a:cubicBezTo>
                    <a:pt x="9594" y="6222"/>
                    <a:pt x="9850" y="6654"/>
                    <a:pt x="10119" y="6870"/>
                  </a:cubicBezTo>
                  <a:cubicBezTo>
                    <a:pt x="10387" y="7086"/>
                    <a:pt x="10668" y="7086"/>
                    <a:pt x="10936" y="7086"/>
                  </a:cubicBezTo>
                  <a:cubicBezTo>
                    <a:pt x="11205" y="7086"/>
                    <a:pt x="11461" y="7086"/>
                    <a:pt x="11737" y="7086"/>
                  </a:cubicBezTo>
                  <a:cubicBezTo>
                    <a:pt x="12014" y="7086"/>
                    <a:pt x="12311" y="7086"/>
                    <a:pt x="12600" y="7086"/>
                  </a:cubicBezTo>
                  <a:cubicBezTo>
                    <a:pt x="12889" y="7086"/>
                    <a:pt x="13170" y="7086"/>
                    <a:pt x="13517" y="7086"/>
                  </a:cubicBezTo>
                  <a:cubicBezTo>
                    <a:pt x="13863" y="7086"/>
                    <a:pt x="14276" y="7086"/>
                    <a:pt x="14619" y="7086"/>
                  </a:cubicBezTo>
                  <a:cubicBezTo>
                    <a:pt x="14961" y="7086"/>
                    <a:pt x="15234" y="7086"/>
                    <a:pt x="15502" y="7086"/>
                  </a:cubicBezTo>
                  <a:cubicBezTo>
                    <a:pt x="15771" y="7086"/>
                    <a:pt x="16035" y="7086"/>
                    <a:pt x="16295" y="7086"/>
                  </a:cubicBezTo>
                  <a:cubicBezTo>
                    <a:pt x="16555" y="7086"/>
                    <a:pt x="16811" y="7086"/>
                    <a:pt x="17117" y="6870"/>
                  </a:cubicBezTo>
                  <a:cubicBezTo>
                    <a:pt x="17422" y="6654"/>
                    <a:pt x="17777" y="6222"/>
                    <a:pt x="18107" y="5574"/>
                  </a:cubicBezTo>
                  <a:cubicBezTo>
                    <a:pt x="18438" y="4926"/>
                    <a:pt x="18743" y="4062"/>
                    <a:pt x="19061" y="3198"/>
                  </a:cubicBezTo>
                  <a:cubicBezTo>
                    <a:pt x="19379" y="2334"/>
                    <a:pt x="19709" y="1470"/>
                    <a:pt x="20044" y="822"/>
                  </a:cubicBezTo>
                  <a:cubicBezTo>
                    <a:pt x="20378" y="174"/>
                    <a:pt x="20717" y="-258"/>
                    <a:pt x="20977" y="174"/>
                  </a:cubicBezTo>
                  <a:cubicBezTo>
                    <a:pt x="21237" y="606"/>
                    <a:pt x="21418" y="1902"/>
                    <a:pt x="21600" y="3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771650" y="5832223"/>
              <a:ext cx="5753100" cy="126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6" fill="norm" stroke="1" extrusionOk="0">
                  <a:moveTo>
                    <a:pt x="0" y="21586"/>
                  </a:moveTo>
                  <a:cubicBezTo>
                    <a:pt x="167" y="21405"/>
                    <a:pt x="334" y="21224"/>
                    <a:pt x="532" y="21006"/>
                  </a:cubicBezTo>
                  <a:cubicBezTo>
                    <a:pt x="731" y="20789"/>
                    <a:pt x="962" y="20535"/>
                    <a:pt x="1184" y="20318"/>
                  </a:cubicBezTo>
                  <a:cubicBezTo>
                    <a:pt x="1407" y="20100"/>
                    <a:pt x="1621" y="19919"/>
                    <a:pt x="1856" y="19683"/>
                  </a:cubicBezTo>
                  <a:cubicBezTo>
                    <a:pt x="2090" y="19448"/>
                    <a:pt x="2344" y="19158"/>
                    <a:pt x="2595" y="18795"/>
                  </a:cubicBezTo>
                  <a:cubicBezTo>
                    <a:pt x="2845" y="18433"/>
                    <a:pt x="3091" y="17998"/>
                    <a:pt x="3318" y="17527"/>
                  </a:cubicBezTo>
                  <a:cubicBezTo>
                    <a:pt x="3544" y="17056"/>
                    <a:pt x="3751" y="16548"/>
                    <a:pt x="3946" y="15987"/>
                  </a:cubicBezTo>
                  <a:cubicBezTo>
                    <a:pt x="4140" y="15425"/>
                    <a:pt x="4323" y="14809"/>
                    <a:pt x="4498" y="14229"/>
                  </a:cubicBezTo>
                  <a:cubicBezTo>
                    <a:pt x="4673" y="13649"/>
                    <a:pt x="4840" y="13105"/>
                    <a:pt x="4991" y="12526"/>
                  </a:cubicBezTo>
                  <a:cubicBezTo>
                    <a:pt x="5142" y="11946"/>
                    <a:pt x="5277" y="11330"/>
                    <a:pt x="5428" y="10623"/>
                  </a:cubicBezTo>
                  <a:cubicBezTo>
                    <a:pt x="5579" y="9916"/>
                    <a:pt x="5746" y="9119"/>
                    <a:pt x="5901" y="8285"/>
                  </a:cubicBezTo>
                  <a:cubicBezTo>
                    <a:pt x="6056" y="7452"/>
                    <a:pt x="6199" y="6582"/>
                    <a:pt x="6330" y="5875"/>
                  </a:cubicBezTo>
                  <a:cubicBezTo>
                    <a:pt x="6461" y="5169"/>
                    <a:pt x="6580" y="4625"/>
                    <a:pt x="6743" y="4045"/>
                  </a:cubicBezTo>
                  <a:cubicBezTo>
                    <a:pt x="6906" y="3465"/>
                    <a:pt x="7113" y="2849"/>
                    <a:pt x="7323" y="2305"/>
                  </a:cubicBezTo>
                  <a:cubicBezTo>
                    <a:pt x="7534" y="1762"/>
                    <a:pt x="7748" y="1291"/>
                    <a:pt x="7971" y="928"/>
                  </a:cubicBezTo>
                  <a:cubicBezTo>
                    <a:pt x="8193" y="566"/>
                    <a:pt x="8424" y="312"/>
                    <a:pt x="8670" y="167"/>
                  </a:cubicBezTo>
                  <a:cubicBezTo>
                    <a:pt x="8917" y="22"/>
                    <a:pt x="9179" y="-14"/>
                    <a:pt x="9429" y="4"/>
                  </a:cubicBezTo>
                  <a:cubicBezTo>
                    <a:pt x="9679" y="22"/>
                    <a:pt x="9918" y="95"/>
                    <a:pt x="10148" y="276"/>
                  </a:cubicBezTo>
                  <a:cubicBezTo>
                    <a:pt x="10379" y="457"/>
                    <a:pt x="10601" y="747"/>
                    <a:pt x="10820" y="1164"/>
                  </a:cubicBezTo>
                  <a:cubicBezTo>
                    <a:pt x="11038" y="1581"/>
                    <a:pt x="11253" y="2124"/>
                    <a:pt x="11452" y="2704"/>
                  </a:cubicBezTo>
                  <a:cubicBezTo>
                    <a:pt x="11650" y="3284"/>
                    <a:pt x="11833" y="3900"/>
                    <a:pt x="12020" y="4516"/>
                  </a:cubicBezTo>
                  <a:cubicBezTo>
                    <a:pt x="12207" y="5132"/>
                    <a:pt x="12397" y="5748"/>
                    <a:pt x="12588" y="6346"/>
                  </a:cubicBezTo>
                  <a:cubicBezTo>
                    <a:pt x="12779" y="6944"/>
                    <a:pt x="12970" y="7524"/>
                    <a:pt x="13184" y="8195"/>
                  </a:cubicBezTo>
                  <a:cubicBezTo>
                    <a:pt x="13399" y="8865"/>
                    <a:pt x="13637" y="9626"/>
                    <a:pt x="13883" y="10297"/>
                  </a:cubicBezTo>
                  <a:cubicBezTo>
                    <a:pt x="14130" y="10967"/>
                    <a:pt x="14384" y="11547"/>
                    <a:pt x="14623" y="12073"/>
                  </a:cubicBezTo>
                  <a:cubicBezTo>
                    <a:pt x="14861" y="12598"/>
                    <a:pt x="15083" y="13069"/>
                    <a:pt x="15318" y="13540"/>
                  </a:cubicBezTo>
                  <a:cubicBezTo>
                    <a:pt x="15552" y="14012"/>
                    <a:pt x="15799" y="14483"/>
                    <a:pt x="16077" y="14936"/>
                  </a:cubicBezTo>
                  <a:cubicBezTo>
                    <a:pt x="16355" y="15389"/>
                    <a:pt x="16665" y="15824"/>
                    <a:pt x="16967" y="16186"/>
                  </a:cubicBezTo>
                  <a:cubicBezTo>
                    <a:pt x="17269" y="16548"/>
                    <a:pt x="17563" y="16838"/>
                    <a:pt x="17857" y="17074"/>
                  </a:cubicBezTo>
                  <a:cubicBezTo>
                    <a:pt x="18151" y="17309"/>
                    <a:pt x="18445" y="17491"/>
                    <a:pt x="18751" y="17708"/>
                  </a:cubicBezTo>
                  <a:cubicBezTo>
                    <a:pt x="19057" y="17926"/>
                    <a:pt x="19375" y="18179"/>
                    <a:pt x="19689" y="18433"/>
                  </a:cubicBezTo>
                  <a:cubicBezTo>
                    <a:pt x="20003" y="18687"/>
                    <a:pt x="20313" y="18940"/>
                    <a:pt x="20630" y="19248"/>
                  </a:cubicBezTo>
                  <a:cubicBezTo>
                    <a:pt x="20948" y="19556"/>
                    <a:pt x="21274" y="19919"/>
                    <a:pt x="21600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292599" y="5962649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267200" y="636905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311649" y="676275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4337050" y="720090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4286250" y="7210639"/>
              <a:ext cx="157031" cy="105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392" fill="norm" stroke="1" extrusionOk="0">
                  <a:moveTo>
                    <a:pt x="15552" y="10351"/>
                  </a:moveTo>
                  <a:cubicBezTo>
                    <a:pt x="14688" y="8721"/>
                    <a:pt x="13824" y="7090"/>
                    <a:pt x="12672" y="5256"/>
                  </a:cubicBezTo>
                  <a:cubicBezTo>
                    <a:pt x="11520" y="3422"/>
                    <a:pt x="10080" y="1385"/>
                    <a:pt x="9072" y="1589"/>
                  </a:cubicBezTo>
                  <a:cubicBezTo>
                    <a:pt x="8064" y="1792"/>
                    <a:pt x="7488" y="4238"/>
                    <a:pt x="7200" y="6683"/>
                  </a:cubicBezTo>
                  <a:cubicBezTo>
                    <a:pt x="6912" y="9128"/>
                    <a:pt x="6912" y="11573"/>
                    <a:pt x="7056" y="13815"/>
                  </a:cubicBezTo>
                  <a:cubicBezTo>
                    <a:pt x="7200" y="16056"/>
                    <a:pt x="7488" y="18094"/>
                    <a:pt x="8352" y="19317"/>
                  </a:cubicBezTo>
                  <a:cubicBezTo>
                    <a:pt x="9216" y="20539"/>
                    <a:pt x="10656" y="20947"/>
                    <a:pt x="12384" y="19317"/>
                  </a:cubicBezTo>
                  <a:cubicBezTo>
                    <a:pt x="14112" y="17687"/>
                    <a:pt x="16128" y="14019"/>
                    <a:pt x="17136" y="10758"/>
                  </a:cubicBezTo>
                  <a:cubicBezTo>
                    <a:pt x="18144" y="7498"/>
                    <a:pt x="18144" y="4645"/>
                    <a:pt x="16704" y="2607"/>
                  </a:cubicBezTo>
                  <a:cubicBezTo>
                    <a:pt x="15264" y="570"/>
                    <a:pt x="12384" y="-653"/>
                    <a:pt x="10080" y="366"/>
                  </a:cubicBezTo>
                  <a:cubicBezTo>
                    <a:pt x="7776" y="1385"/>
                    <a:pt x="6048" y="4645"/>
                    <a:pt x="5184" y="7294"/>
                  </a:cubicBezTo>
                  <a:cubicBezTo>
                    <a:pt x="4320" y="9943"/>
                    <a:pt x="4320" y="11981"/>
                    <a:pt x="5472" y="13815"/>
                  </a:cubicBezTo>
                  <a:cubicBezTo>
                    <a:pt x="6624" y="15649"/>
                    <a:pt x="8928" y="17279"/>
                    <a:pt x="10656" y="17279"/>
                  </a:cubicBezTo>
                  <a:cubicBezTo>
                    <a:pt x="12384" y="17279"/>
                    <a:pt x="13536" y="15649"/>
                    <a:pt x="14400" y="13815"/>
                  </a:cubicBezTo>
                  <a:cubicBezTo>
                    <a:pt x="15264" y="11981"/>
                    <a:pt x="15840" y="9943"/>
                    <a:pt x="15840" y="7905"/>
                  </a:cubicBezTo>
                  <a:cubicBezTo>
                    <a:pt x="15840" y="5868"/>
                    <a:pt x="15264" y="3830"/>
                    <a:pt x="14256" y="2811"/>
                  </a:cubicBezTo>
                  <a:cubicBezTo>
                    <a:pt x="13248" y="1792"/>
                    <a:pt x="11808" y="1792"/>
                    <a:pt x="10512" y="3422"/>
                  </a:cubicBezTo>
                  <a:cubicBezTo>
                    <a:pt x="9216" y="5053"/>
                    <a:pt x="8064" y="8313"/>
                    <a:pt x="7920" y="10962"/>
                  </a:cubicBezTo>
                  <a:cubicBezTo>
                    <a:pt x="7776" y="13611"/>
                    <a:pt x="8640" y="15649"/>
                    <a:pt x="10512" y="16668"/>
                  </a:cubicBezTo>
                  <a:cubicBezTo>
                    <a:pt x="12384" y="17687"/>
                    <a:pt x="15264" y="17687"/>
                    <a:pt x="17424" y="16464"/>
                  </a:cubicBezTo>
                  <a:cubicBezTo>
                    <a:pt x="19584" y="15241"/>
                    <a:pt x="21024" y="12796"/>
                    <a:pt x="21312" y="10758"/>
                  </a:cubicBezTo>
                  <a:cubicBezTo>
                    <a:pt x="21600" y="8721"/>
                    <a:pt x="20736" y="7090"/>
                    <a:pt x="18720" y="5868"/>
                  </a:cubicBezTo>
                  <a:cubicBezTo>
                    <a:pt x="16704" y="4645"/>
                    <a:pt x="13536" y="3830"/>
                    <a:pt x="11376" y="4034"/>
                  </a:cubicBezTo>
                  <a:cubicBezTo>
                    <a:pt x="9216" y="4238"/>
                    <a:pt x="8064" y="5460"/>
                    <a:pt x="8064" y="6683"/>
                  </a:cubicBezTo>
                  <a:cubicBezTo>
                    <a:pt x="8064" y="7905"/>
                    <a:pt x="9216" y="9128"/>
                    <a:pt x="10656" y="10555"/>
                  </a:cubicBezTo>
                  <a:cubicBezTo>
                    <a:pt x="12096" y="11981"/>
                    <a:pt x="13824" y="13611"/>
                    <a:pt x="15696" y="15038"/>
                  </a:cubicBezTo>
                  <a:cubicBezTo>
                    <a:pt x="17568" y="16464"/>
                    <a:pt x="19584" y="17687"/>
                    <a:pt x="19872" y="17890"/>
                  </a:cubicBezTo>
                  <a:cubicBezTo>
                    <a:pt x="20160" y="18094"/>
                    <a:pt x="18720" y="17279"/>
                    <a:pt x="17136" y="16668"/>
                  </a:cubicBezTo>
                  <a:cubicBezTo>
                    <a:pt x="15552" y="16056"/>
                    <a:pt x="13824" y="15649"/>
                    <a:pt x="12240" y="15038"/>
                  </a:cubicBezTo>
                  <a:cubicBezTo>
                    <a:pt x="10656" y="14426"/>
                    <a:pt x="9216" y="13611"/>
                    <a:pt x="9072" y="12592"/>
                  </a:cubicBezTo>
                  <a:cubicBezTo>
                    <a:pt x="8928" y="11573"/>
                    <a:pt x="10080" y="10351"/>
                    <a:pt x="11376" y="9739"/>
                  </a:cubicBezTo>
                  <a:cubicBezTo>
                    <a:pt x="12672" y="9128"/>
                    <a:pt x="14112" y="9128"/>
                    <a:pt x="15984" y="8721"/>
                  </a:cubicBezTo>
                  <a:cubicBezTo>
                    <a:pt x="17856" y="8313"/>
                    <a:pt x="20160" y="7498"/>
                    <a:pt x="20592" y="7090"/>
                  </a:cubicBezTo>
                  <a:cubicBezTo>
                    <a:pt x="21024" y="6683"/>
                    <a:pt x="19584" y="6683"/>
                    <a:pt x="16992" y="7090"/>
                  </a:cubicBezTo>
                  <a:cubicBezTo>
                    <a:pt x="14400" y="7498"/>
                    <a:pt x="10656" y="8313"/>
                    <a:pt x="7632" y="10351"/>
                  </a:cubicBezTo>
                  <a:cubicBezTo>
                    <a:pt x="4608" y="12389"/>
                    <a:pt x="2304" y="15649"/>
                    <a:pt x="0" y="18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4228440" y="7492168"/>
              <a:ext cx="183813" cy="226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0995" fill="norm" stroke="1" extrusionOk="0">
                  <a:moveTo>
                    <a:pt x="13909" y="3612"/>
                  </a:moveTo>
                  <a:cubicBezTo>
                    <a:pt x="13666" y="2630"/>
                    <a:pt x="13424" y="1648"/>
                    <a:pt x="12817" y="863"/>
                  </a:cubicBezTo>
                  <a:cubicBezTo>
                    <a:pt x="12210" y="77"/>
                    <a:pt x="11239" y="-512"/>
                    <a:pt x="9055" y="666"/>
                  </a:cubicBezTo>
                  <a:cubicBezTo>
                    <a:pt x="6871" y="1844"/>
                    <a:pt x="3473" y="4790"/>
                    <a:pt x="1653" y="8030"/>
                  </a:cubicBezTo>
                  <a:cubicBezTo>
                    <a:pt x="-167" y="11270"/>
                    <a:pt x="-410" y="14804"/>
                    <a:pt x="561" y="17259"/>
                  </a:cubicBezTo>
                  <a:cubicBezTo>
                    <a:pt x="1532" y="19713"/>
                    <a:pt x="3716" y="21088"/>
                    <a:pt x="6871" y="20990"/>
                  </a:cubicBezTo>
                  <a:cubicBezTo>
                    <a:pt x="10026" y="20892"/>
                    <a:pt x="14152" y="19321"/>
                    <a:pt x="16943" y="17357"/>
                  </a:cubicBezTo>
                  <a:cubicBezTo>
                    <a:pt x="19734" y="15393"/>
                    <a:pt x="21190" y="13037"/>
                    <a:pt x="21069" y="10779"/>
                  </a:cubicBezTo>
                  <a:cubicBezTo>
                    <a:pt x="20947" y="8521"/>
                    <a:pt x="19248" y="6361"/>
                    <a:pt x="17428" y="5084"/>
                  </a:cubicBezTo>
                  <a:cubicBezTo>
                    <a:pt x="15608" y="3808"/>
                    <a:pt x="13666" y="3415"/>
                    <a:pt x="11725" y="3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544344" y="7216685"/>
              <a:ext cx="78841" cy="111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017" fill="norm" stroke="1" extrusionOk="0">
                  <a:moveTo>
                    <a:pt x="10019" y="10217"/>
                  </a:moveTo>
                  <a:cubicBezTo>
                    <a:pt x="10019" y="8217"/>
                    <a:pt x="10019" y="6217"/>
                    <a:pt x="10019" y="4217"/>
                  </a:cubicBezTo>
                  <a:cubicBezTo>
                    <a:pt x="10019" y="2217"/>
                    <a:pt x="10019" y="217"/>
                    <a:pt x="8882" y="17"/>
                  </a:cubicBezTo>
                  <a:cubicBezTo>
                    <a:pt x="7745" y="-183"/>
                    <a:pt x="5471" y="1417"/>
                    <a:pt x="3766" y="3817"/>
                  </a:cubicBezTo>
                  <a:cubicBezTo>
                    <a:pt x="2061" y="6217"/>
                    <a:pt x="924" y="9417"/>
                    <a:pt x="355" y="12217"/>
                  </a:cubicBezTo>
                  <a:cubicBezTo>
                    <a:pt x="-213" y="15017"/>
                    <a:pt x="-213" y="17417"/>
                    <a:pt x="1208" y="19017"/>
                  </a:cubicBezTo>
                  <a:cubicBezTo>
                    <a:pt x="2629" y="20617"/>
                    <a:pt x="5471" y="21417"/>
                    <a:pt x="8598" y="20217"/>
                  </a:cubicBezTo>
                  <a:cubicBezTo>
                    <a:pt x="11724" y="19017"/>
                    <a:pt x="15134" y="15817"/>
                    <a:pt x="17408" y="13017"/>
                  </a:cubicBezTo>
                  <a:cubicBezTo>
                    <a:pt x="19682" y="10217"/>
                    <a:pt x="20819" y="7817"/>
                    <a:pt x="21103" y="5617"/>
                  </a:cubicBezTo>
                  <a:cubicBezTo>
                    <a:pt x="21387" y="3417"/>
                    <a:pt x="20819" y="1417"/>
                    <a:pt x="19113" y="617"/>
                  </a:cubicBezTo>
                  <a:cubicBezTo>
                    <a:pt x="17408" y="-183"/>
                    <a:pt x="14566" y="217"/>
                    <a:pt x="11155" y="2417"/>
                  </a:cubicBezTo>
                  <a:cubicBezTo>
                    <a:pt x="7745" y="4617"/>
                    <a:pt x="3766" y="8617"/>
                    <a:pt x="1776" y="11617"/>
                  </a:cubicBezTo>
                  <a:cubicBezTo>
                    <a:pt x="-213" y="14617"/>
                    <a:pt x="-213" y="16617"/>
                    <a:pt x="1208" y="17617"/>
                  </a:cubicBezTo>
                  <a:cubicBezTo>
                    <a:pt x="2629" y="18617"/>
                    <a:pt x="5471" y="18617"/>
                    <a:pt x="7745" y="17817"/>
                  </a:cubicBezTo>
                  <a:cubicBezTo>
                    <a:pt x="10019" y="17017"/>
                    <a:pt x="11724" y="15417"/>
                    <a:pt x="12576" y="13617"/>
                  </a:cubicBezTo>
                  <a:cubicBezTo>
                    <a:pt x="13429" y="11817"/>
                    <a:pt x="13429" y="9817"/>
                    <a:pt x="12292" y="9417"/>
                  </a:cubicBezTo>
                  <a:cubicBezTo>
                    <a:pt x="11155" y="9017"/>
                    <a:pt x="8882" y="10217"/>
                    <a:pt x="9166" y="10617"/>
                  </a:cubicBezTo>
                  <a:cubicBezTo>
                    <a:pt x="9450" y="11017"/>
                    <a:pt x="12292" y="10617"/>
                    <a:pt x="14566" y="9617"/>
                  </a:cubicBezTo>
                  <a:cubicBezTo>
                    <a:pt x="16840" y="8617"/>
                    <a:pt x="18545" y="7017"/>
                    <a:pt x="19398" y="5217"/>
                  </a:cubicBezTo>
                  <a:cubicBezTo>
                    <a:pt x="20250" y="3417"/>
                    <a:pt x="20250" y="1417"/>
                    <a:pt x="19113" y="1017"/>
                  </a:cubicBezTo>
                  <a:cubicBezTo>
                    <a:pt x="17976" y="617"/>
                    <a:pt x="15703" y="1817"/>
                    <a:pt x="13713" y="4217"/>
                  </a:cubicBezTo>
                  <a:cubicBezTo>
                    <a:pt x="11724" y="6617"/>
                    <a:pt x="10019" y="10217"/>
                    <a:pt x="9166" y="13217"/>
                  </a:cubicBezTo>
                  <a:cubicBezTo>
                    <a:pt x="8313" y="16217"/>
                    <a:pt x="8313" y="18617"/>
                    <a:pt x="8313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594349" y="7454900"/>
              <a:ext cx="63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63"/>
                    <a:pt x="7200" y="12126"/>
                    <a:pt x="3600" y="15726"/>
                  </a:cubicBezTo>
                  <a:cubicBezTo>
                    <a:pt x="0" y="19326"/>
                    <a:pt x="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5708649" y="7442200"/>
              <a:ext cx="101639" cy="25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319" fill="norm" stroke="1" extrusionOk="0">
                  <a:moveTo>
                    <a:pt x="9072" y="4320"/>
                  </a:moveTo>
                  <a:cubicBezTo>
                    <a:pt x="6912" y="4680"/>
                    <a:pt x="4752" y="5040"/>
                    <a:pt x="3024" y="7020"/>
                  </a:cubicBezTo>
                  <a:cubicBezTo>
                    <a:pt x="1296" y="9000"/>
                    <a:pt x="0" y="12600"/>
                    <a:pt x="0" y="15300"/>
                  </a:cubicBezTo>
                  <a:cubicBezTo>
                    <a:pt x="0" y="18000"/>
                    <a:pt x="1296" y="19800"/>
                    <a:pt x="3024" y="20700"/>
                  </a:cubicBezTo>
                  <a:cubicBezTo>
                    <a:pt x="4752" y="21600"/>
                    <a:pt x="6912" y="21600"/>
                    <a:pt x="10584" y="20160"/>
                  </a:cubicBezTo>
                  <a:cubicBezTo>
                    <a:pt x="14256" y="18720"/>
                    <a:pt x="19440" y="15840"/>
                    <a:pt x="20520" y="12240"/>
                  </a:cubicBezTo>
                  <a:cubicBezTo>
                    <a:pt x="21600" y="8640"/>
                    <a:pt x="18576" y="4320"/>
                    <a:pt x="15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5603593" y="6527800"/>
              <a:ext cx="37758" cy="75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9" h="21600" fill="norm" stroke="1" extrusionOk="0">
                  <a:moveTo>
                    <a:pt x="8678" y="0"/>
                  </a:moveTo>
                  <a:cubicBezTo>
                    <a:pt x="13225" y="1029"/>
                    <a:pt x="17772" y="2057"/>
                    <a:pt x="19478" y="3751"/>
                  </a:cubicBezTo>
                  <a:cubicBezTo>
                    <a:pt x="21183" y="5445"/>
                    <a:pt x="20046" y="7805"/>
                    <a:pt x="17204" y="9983"/>
                  </a:cubicBezTo>
                  <a:cubicBezTo>
                    <a:pt x="14362" y="12161"/>
                    <a:pt x="9815" y="14158"/>
                    <a:pt x="6404" y="15913"/>
                  </a:cubicBezTo>
                  <a:cubicBezTo>
                    <a:pt x="2994" y="17667"/>
                    <a:pt x="720" y="19180"/>
                    <a:pt x="151" y="20087"/>
                  </a:cubicBezTo>
                  <a:cubicBezTo>
                    <a:pt x="-417" y="20995"/>
                    <a:pt x="720" y="21297"/>
                    <a:pt x="18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5645150" y="6629400"/>
              <a:ext cx="3873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3" y="17280"/>
                    <a:pt x="8026" y="12960"/>
                    <a:pt x="11626" y="9360"/>
                  </a:cubicBezTo>
                  <a:cubicBezTo>
                    <a:pt x="15226" y="5760"/>
                    <a:pt x="1841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5743489" y="6781799"/>
              <a:ext cx="339812" cy="18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60" fill="norm" stroke="1" extrusionOk="0">
                  <a:moveTo>
                    <a:pt x="1414" y="20618"/>
                  </a:moveTo>
                  <a:cubicBezTo>
                    <a:pt x="743" y="21109"/>
                    <a:pt x="72" y="21600"/>
                    <a:pt x="5" y="21232"/>
                  </a:cubicBezTo>
                  <a:cubicBezTo>
                    <a:pt x="-62" y="20864"/>
                    <a:pt x="475" y="19636"/>
                    <a:pt x="2487" y="16691"/>
                  </a:cubicBezTo>
                  <a:cubicBezTo>
                    <a:pt x="4499" y="13745"/>
                    <a:pt x="7988" y="9082"/>
                    <a:pt x="11409" y="6014"/>
                  </a:cubicBezTo>
                  <a:cubicBezTo>
                    <a:pt x="14830" y="2945"/>
                    <a:pt x="18184" y="1473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734050" y="6870699"/>
              <a:ext cx="488950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1122" y="20218"/>
                  </a:moveTo>
                  <a:cubicBezTo>
                    <a:pt x="561" y="20909"/>
                    <a:pt x="0" y="21600"/>
                    <a:pt x="0" y="21514"/>
                  </a:cubicBezTo>
                  <a:cubicBezTo>
                    <a:pt x="0" y="21427"/>
                    <a:pt x="561" y="20563"/>
                    <a:pt x="2338" y="18317"/>
                  </a:cubicBezTo>
                  <a:cubicBezTo>
                    <a:pt x="4114" y="16070"/>
                    <a:pt x="7106" y="12442"/>
                    <a:pt x="10519" y="9158"/>
                  </a:cubicBezTo>
                  <a:cubicBezTo>
                    <a:pt x="13932" y="5875"/>
                    <a:pt x="17766" y="29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5982464" y="6845300"/>
              <a:ext cx="564387" cy="27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61" fill="norm" stroke="1" extrusionOk="0">
                  <a:moveTo>
                    <a:pt x="2139" y="18586"/>
                  </a:moveTo>
                  <a:cubicBezTo>
                    <a:pt x="1255" y="19758"/>
                    <a:pt x="372" y="20930"/>
                    <a:pt x="91" y="21265"/>
                  </a:cubicBezTo>
                  <a:cubicBezTo>
                    <a:pt x="-190" y="21600"/>
                    <a:pt x="131" y="21098"/>
                    <a:pt x="1697" y="19088"/>
                  </a:cubicBezTo>
                  <a:cubicBezTo>
                    <a:pt x="3263" y="17079"/>
                    <a:pt x="6073" y="13563"/>
                    <a:pt x="8723" y="10716"/>
                  </a:cubicBezTo>
                  <a:cubicBezTo>
                    <a:pt x="11373" y="7870"/>
                    <a:pt x="13862" y="5693"/>
                    <a:pt x="15950" y="4019"/>
                  </a:cubicBezTo>
                  <a:cubicBezTo>
                    <a:pt x="18038" y="2344"/>
                    <a:pt x="19724" y="1172"/>
                    <a:pt x="214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178550" y="6946900"/>
              <a:ext cx="4699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35" y="18600"/>
                    <a:pt x="4670" y="15600"/>
                    <a:pt x="7638" y="12400"/>
                  </a:cubicBezTo>
                  <a:cubicBezTo>
                    <a:pt x="10605" y="9200"/>
                    <a:pt x="14205" y="5800"/>
                    <a:pt x="16638" y="3700"/>
                  </a:cubicBezTo>
                  <a:cubicBezTo>
                    <a:pt x="19070" y="1600"/>
                    <a:pt x="2033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400800" y="7124700"/>
              <a:ext cx="285750" cy="7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51" fill="norm" stroke="1" extrusionOk="0">
                  <a:moveTo>
                    <a:pt x="0" y="18277"/>
                  </a:moveTo>
                  <a:cubicBezTo>
                    <a:pt x="800" y="19938"/>
                    <a:pt x="1600" y="21600"/>
                    <a:pt x="5200" y="18554"/>
                  </a:cubicBezTo>
                  <a:cubicBezTo>
                    <a:pt x="8800" y="15508"/>
                    <a:pt x="15200" y="77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692900" y="7086600"/>
              <a:ext cx="2413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920"/>
                    <a:pt x="7200" y="12240"/>
                    <a:pt x="10800" y="8640"/>
                  </a:cubicBezTo>
                  <a:cubicBezTo>
                    <a:pt x="14400" y="5040"/>
                    <a:pt x="18000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2621087" y="7145866"/>
              <a:ext cx="112678" cy="146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118" fill="norm" stroke="1" extrusionOk="0">
                  <a:moveTo>
                    <a:pt x="19122" y="6997"/>
                  </a:moveTo>
                  <a:cubicBezTo>
                    <a:pt x="19122" y="5476"/>
                    <a:pt x="19122" y="3955"/>
                    <a:pt x="18337" y="2586"/>
                  </a:cubicBezTo>
                  <a:cubicBezTo>
                    <a:pt x="17551" y="1217"/>
                    <a:pt x="15981" y="0"/>
                    <a:pt x="14410" y="0"/>
                  </a:cubicBezTo>
                  <a:cubicBezTo>
                    <a:pt x="12839" y="0"/>
                    <a:pt x="11268" y="1217"/>
                    <a:pt x="9697" y="3955"/>
                  </a:cubicBezTo>
                  <a:cubicBezTo>
                    <a:pt x="8126" y="6693"/>
                    <a:pt x="6555" y="10952"/>
                    <a:pt x="5966" y="13842"/>
                  </a:cubicBezTo>
                  <a:cubicBezTo>
                    <a:pt x="5377" y="16732"/>
                    <a:pt x="5770" y="18254"/>
                    <a:pt x="6751" y="19470"/>
                  </a:cubicBezTo>
                  <a:cubicBezTo>
                    <a:pt x="7733" y="20687"/>
                    <a:pt x="9304" y="21600"/>
                    <a:pt x="11464" y="20839"/>
                  </a:cubicBezTo>
                  <a:cubicBezTo>
                    <a:pt x="13624" y="20079"/>
                    <a:pt x="16373" y="17645"/>
                    <a:pt x="17748" y="15515"/>
                  </a:cubicBezTo>
                  <a:cubicBezTo>
                    <a:pt x="19122" y="13386"/>
                    <a:pt x="19122" y="11561"/>
                    <a:pt x="18926" y="9735"/>
                  </a:cubicBezTo>
                  <a:cubicBezTo>
                    <a:pt x="18730" y="7910"/>
                    <a:pt x="18337" y="6085"/>
                    <a:pt x="17159" y="5172"/>
                  </a:cubicBezTo>
                  <a:cubicBezTo>
                    <a:pt x="15981" y="4259"/>
                    <a:pt x="14017" y="4259"/>
                    <a:pt x="11857" y="5780"/>
                  </a:cubicBezTo>
                  <a:cubicBezTo>
                    <a:pt x="9697" y="7301"/>
                    <a:pt x="7341" y="10344"/>
                    <a:pt x="6162" y="12625"/>
                  </a:cubicBezTo>
                  <a:cubicBezTo>
                    <a:pt x="4984" y="14907"/>
                    <a:pt x="4984" y="16428"/>
                    <a:pt x="6359" y="17493"/>
                  </a:cubicBezTo>
                  <a:cubicBezTo>
                    <a:pt x="7733" y="18558"/>
                    <a:pt x="10482" y="19166"/>
                    <a:pt x="13035" y="17949"/>
                  </a:cubicBezTo>
                  <a:cubicBezTo>
                    <a:pt x="15588" y="16732"/>
                    <a:pt x="17944" y="13690"/>
                    <a:pt x="19122" y="11256"/>
                  </a:cubicBezTo>
                  <a:cubicBezTo>
                    <a:pt x="20301" y="8823"/>
                    <a:pt x="20301" y="6997"/>
                    <a:pt x="19319" y="5932"/>
                  </a:cubicBezTo>
                  <a:cubicBezTo>
                    <a:pt x="18337" y="4868"/>
                    <a:pt x="16373" y="4563"/>
                    <a:pt x="13624" y="5172"/>
                  </a:cubicBezTo>
                  <a:cubicBezTo>
                    <a:pt x="10875" y="5780"/>
                    <a:pt x="7341" y="7301"/>
                    <a:pt x="4984" y="8670"/>
                  </a:cubicBezTo>
                  <a:cubicBezTo>
                    <a:pt x="2628" y="10039"/>
                    <a:pt x="1450" y="11256"/>
                    <a:pt x="664" y="12777"/>
                  </a:cubicBezTo>
                  <a:cubicBezTo>
                    <a:pt x="-121" y="14299"/>
                    <a:pt x="-514" y="16124"/>
                    <a:pt x="1253" y="17189"/>
                  </a:cubicBezTo>
                  <a:cubicBezTo>
                    <a:pt x="3021" y="18254"/>
                    <a:pt x="6948" y="18558"/>
                    <a:pt x="9697" y="18101"/>
                  </a:cubicBezTo>
                  <a:cubicBezTo>
                    <a:pt x="12446" y="17645"/>
                    <a:pt x="14017" y="16428"/>
                    <a:pt x="13821" y="15972"/>
                  </a:cubicBezTo>
                  <a:cubicBezTo>
                    <a:pt x="13624" y="15515"/>
                    <a:pt x="11661" y="15820"/>
                    <a:pt x="9893" y="16428"/>
                  </a:cubicBezTo>
                  <a:cubicBezTo>
                    <a:pt x="8126" y="17037"/>
                    <a:pt x="6555" y="17949"/>
                    <a:pt x="6751" y="18254"/>
                  </a:cubicBezTo>
                  <a:cubicBezTo>
                    <a:pt x="6948" y="18558"/>
                    <a:pt x="8911" y="18254"/>
                    <a:pt x="11071" y="17189"/>
                  </a:cubicBezTo>
                  <a:cubicBezTo>
                    <a:pt x="13231" y="16124"/>
                    <a:pt x="15588" y="14299"/>
                    <a:pt x="17551" y="12777"/>
                  </a:cubicBezTo>
                  <a:cubicBezTo>
                    <a:pt x="19515" y="11256"/>
                    <a:pt x="21086" y="10039"/>
                    <a:pt x="20890" y="9735"/>
                  </a:cubicBezTo>
                  <a:cubicBezTo>
                    <a:pt x="20693" y="9431"/>
                    <a:pt x="18730" y="10039"/>
                    <a:pt x="16962" y="10800"/>
                  </a:cubicBezTo>
                  <a:cubicBezTo>
                    <a:pt x="15195" y="11561"/>
                    <a:pt x="13624" y="12473"/>
                    <a:pt x="12642" y="13994"/>
                  </a:cubicBezTo>
                  <a:cubicBezTo>
                    <a:pt x="11661" y="15515"/>
                    <a:pt x="11268" y="17645"/>
                    <a:pt x="10875" y="19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489200" y="7480300"/>
              <a:ext cx="1841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6457"/>
                    <a:pt x="993" y="11314"/>
                    <a:pt x="2483" y="8229"/>
                  </a:cubicBezTo>
                  <a:cubicBezTo>
                    <a:pt x="3972" y="5143"/>
                    <a:pt x="6455" y="4114"/>
                    <a:pt x="9807" y="3086"/>
                  </a:cubicBezTo>
                  <a:cubicBezTo>
                    <a:pt x="13159" y="2057"/>
                    <a:pt x="1737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706042" y="7423150"/>
              <a:ext cx="18109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032"/>
                    <a:pt x="1332" y="8064"/>
                    <a:pt x="132" y="11664"/>
                  </a:cubicBezTo>
                  <a:cubicBezTo>
                    <a:pt x="-1068" y="15264"/>
                    <a:pt x="6132" y="18432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2764875" y="7404100"/>
              <a:ext cx="152541" cy="18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6" h="21398" fill="norm" stroke="1" extrusionOk="0">
                  <a:moveTo>
                    <a:pt x="8909" y="2234"/>
                  </a:moveTo>
                  <a:cubicBezTo>
                    <a:pt x="5823" y="5462"/>
                    <a:pt x="2738" y="8690"/>
                    <a:pt x="1195" y="11669"/>
                  </a:cubicBezTo>
                  <a:cubicBezTo>
                    <a:pt x="-348" y="14648"/>
                    <a:pt x="-348" y="17379"/>
                    <a:pt x="914" y="19117"/>
                  </a:cubicBezTo>
                  <a:cubicBezTo>
                    <a:pt x="2177" y="20855"/>
                    <a:pt x="4701" y="21600"/>
                    <a:pt x="7927" y="21352"/>
                  </a:cubicBezTo>
                  <a:cubicBezTo>
                    <a:pt x="11153" y="21103"/>
                    <a:pt x="15081" y="19862"/>
                    <a:pt x="17605" y="17752"/>
                  </a:cubicBezTo>
                  <a:cubicBezTo>
                    <a:pt x="20130" y="15641"/>
                    <a:pt x="21252" y="12662"/>
                    <a:pt x="19008" y="9559"/>
                  </a:cubicBezTo>
                  <a:cubicBezTo>
                    <a:pt x="16764" y="6455"/>
                    <a:pt x="11153" y="3228"/>
                    <a:pt x="5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2714343" y="6826250"/>
              <a:ext cx="980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757"/>
                    <a:pt x="-1585" y="7513"/>
                    <a:pt x="575" y="11113"/>
                  </a:cubicBezTo>
                  <a:cubicBezTo>
                    <a:pt x="2735" y="14713"/>
                    <a:pt x="11375" y="1815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955800" y="6997700"/>
              <a:ext cx="2603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8" y="923"/>
                    <a:pt x="17737" y="1846"/>
                    <a:pt x="14839" y="4431"/>
                  </a:cubicBezTo>
                  <a:cubicBezTo>
                    <a:pt x="11941" y="7015"/>
                    <a:pt x="8078" y="11262"/>
                    <a:pt x="5444" y="14400"/>
                  </a:cubicBezTo>
                  <a:cubicBezTo>
                    <a:pt x="2810" y="17538"/>
                    <a:pt x="1405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2178049" y="6965950"/>
              <a:ext cx="2667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600"/>
                    <a:pt x="13371" y="7200"/>
                    <a:pt x="9771" y="10800"/>
                  </a:cubicBezTo>
                  <a:cubicBezTo>
                    <a:pt x="6171" y="14400"/>
                    <a:pt x="308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320108" y="6997700"/>
              <a:ext cx="213543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21157" y="0"/>
                  </a:moveTo>
                  <a:cubicBezTo>
                    <a:pt x="17173" y="3000"/>
                    <a:pt x="13188" y="6000"/>
                    <a:pt x="9518" y="9200"/>
                  </a:cubicBezTo>
                  <a:cubicBezTo>
                    <a:pt x="5848" y="12400"/>
                    <a:pt x="2493" y="15800"/>
                    <a:pt x="1025" y="17900"/>
                  </a:cubicBezTo>
                  <a:cubicBezTo>
                    <a:pt x="-443" y="20000"/>
                    <a:pt x="-24" y="20800"/>
                    <a:pt x="3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438400" y="7035800"/>
              <a:ext cx="1841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90" y="4560"/>
                    <a:pt x="10179" y="9120"/>
                    <a:pt x="6579" y="12720"/>
                  </a:cubicBezTo>
                  <a:cubicBezTo>
                    <a:pt x="2979" y="16320"/>
                    <a:pt x="149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2578100" y="7080250"/>
              <a:ext cx="1016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000"/>
                    <a:pt x="11700" y="4000"/>
                    <a:pt x="8100" y="7600"/>
                  </a:cubicBezTo>
                  <a:cubicBezTo>
                    <a:pt x="4500" y="11200"/>
                    <a:pt x="2250" y="16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2654300" y="7169150"/>
              <a:ext cx="1270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6573696" y="6013450"/>
              <a:ext cx="883650" cy="1022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893" y="21600"/>
                  </a:moveTo>
                  <a:cubicBezTo>
                    <a:pt x="584" y="21466"/>
                    <a:pt x="274" y="21332"/>
                    <a:pt x="120" y="21153"/>
                  </a:cubicBezTo>
                  <a:cubicBezTo>
                    <a:pt x="-35" y="20974"/>
                    <a:pt x="-35" y="20750"/>
                    <a:pt x="94" y="19856"/>
                  </a:cubicBezTo>
                  <a:cubicBezTo>
                    <a:pt x="223" y="18961"/>
                    <a:pt x="481" y="17396"/>
                    <a:pt x="661" y="16055"/>
                  </a:cubicBezTo>
                  <a:cubicBezTo>
                    <a:pt x="841" y="14713"/>
                    <a:pt x="944" y="13595"/>
                    <a:pt x="1125" y="12343"/>
                  </a:cubicBezTo>
                  <a:cubicBezTo>
                    <a:pt x="1305" y="11091"/>
                    <a:pt x="1563" y="9704"/>
                    <a:pt x="1744" y="8832"/>
                  </a:cubicBezTo>
                  <a:cubicBezTo>
                    <a:pt x="1924" y="7960"/>
                    <a:pt x="2027" y="7602"/>
                    <a:pt x="2182" y="7513"/>
                  </a:cubicBezTo>
                  <a:cubicBezTo>
                    <a:pt x="2336" y="7424"/>
                    <a:pt x="2543" y="7602"/>
                    <a:pt x="2955" y="7647"/>
                  </a:cubicBezTo>
                  <a:cubicBezTo>
                    <a:pt x="3367" y="7692"/>
                    <a:pt x="3986" y="7602"/>
                    <a:pt x="5069" y="7200"/>
                  </a:cubicBezTo>
                  <a:cubicBezTo>
                    <a:pt x="6151" y="6798"/>
                    <a:pt x="7698" y="6082"/>
                    <a:pt x="9347" y="5366"/>
                  </a:cubicBezTo>
                  <a:cubicBezTo>
                    <a:pt x="10997" y="4651"/>
                    <a:pt x="12750" y="3935"/>
                    <a:pt x="14322" y="3332"/>
                  </a:cubicBezTo>
                  <a:cubicBezTo>
                    <a:pt x="15894" y="2728"/>
                    <a:pt x="17286" y="2236"/>
                    <a:pt x="18343" y="1878"/>
                  </a:cubicBezTo>
                  <a:cubicBezTo>
                    <a:pt x="19400" y="1520"/>
                    <a:pt x="20122" y="1297"/>
                    <a:pt x="20637" y="1073"/>
                  </a:cubicBezTo>
                  <a:cubicBezTo>
                    <a:pt x="21153" y="850"/>
                    <a:pt x="21462" y="626"/>
                    <a:pt x="21513" y="447"/>
                  </a:cubicBezTo>
                  <a:cubicBezTo>
                    <a:pt x="21565" y="268"/>
                    <a:pt x="21359" y="134"/>
                    <a:pt x="211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7270750" y="6009216"/>
              <a:ext cx="199170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6821" y="441"/>
                  </a:moveTo>
                  <a:cubicBezTo>
                    <a:pt x="5457" y="441"/>
                    <a:pt x="4093" y="441"/>
                    <a:pt x="2728" y="441"/>
                  </a:cubicBezTo>
                  <a:cubicBezTo>
                    <a:pt x="1364" y="441"/>
                    <a:pt x="0" y="441"/>
                    <a:pt x="0" y="331"/>
                  </a:cubicBezTo>
                  <a:cubicBezTo>
                    <a:pt x="0" y="220"/>
                    <a:pt x="1364" y="0"/>
                    <a:pt x="4434" y="0"/>
                  </a:cubicBezTo>
                  <a:cubicBezTo>
                    <a:pt x="7503" y="0"/>
                    <a:pt x="12278" y="220"/>
                    <a:pt x="15688" y="771"/>
                  </a:cubicBezTo>
                  <a:cubicBezTo>
                    <a:pt x="19099" y="1322"/>
                    <a:pt x="21145" y="2204"/>
                    <a:pt x="21373" y="5731"/>
                  </a:cubicBezTo>
                  <a:cubicBezTo>
                    <a:pt x="21600" y="9257"/>
                    <a:pt x="20008" y="15429"/>
                    <a:pt x="18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7810500" y="5841899"/>
              <a:ext cx="44450" cy="304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895"/>
                  </a:moveTo>
                  <a:cubicBezTo>
                    <a:pt x="3086" y="303"/>
                    <a:pt x="6171" y="-289"/>
                    <a:pt x="8743" y="155"/>
                  </a:cubicBezTo>
                  <a:cubicBezTo>
                    <a:pt x="11314" y="599"/>
                    <a:pt x="13371" y="2078"/>
                    <a:pt x="14400" y="5259"/>
                  </a:cubicBezTo>
                  <a:cubicBezTo>
                    <a:pt x="15429" y="8440"/>
                    <a:pt x="15429" y="13322"/>
                    <a:pt x="16457" y="16281"/>
                  </a:cubicBezTo>
                  <a:cubicBezTo>
                    <a:pt x="17486" y="19240"/>
                    <a:pt x="19543" y="20275"/>
                    <a:pt x="21600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7975600" y="5975350"/>
              <a:ext cx="177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8426952" y="5772149"/>
              <a:ext cx="141315" cy="229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682" fill="norm" stroke="1" extrusionOk="0">
                  <a:moveTo>
                    <a:pt x="12313" y="7455"/>
                  </a:moveTo>
                  <a:cubicBezTo>
                    <a:pt x="12313" y="5735"/>
                    <a:pt x="12313" y="4014"/>
                    <a:pt x="12154" y="2676"/>
                  </a:cubicBezTo>
                  <a:cubicBezTo>
                    <a:pt x="11995" y="1338"/>
                    <a:pt x="11678" y="382"/>
                    <a:pt x="10566" y="96"/>
                  </a:cubicBezTo>
                  <a:cubicBezTo>
                    <a:pt x="9454" y="-191"/>
                    <a:pt x="7548" y="191"/>
                    <a:pt x="5325" y="2007"/>
                  </a:cubicBezTo>
                  <a:cubicBezTo>
                    <a:pt x="3101" y="3823"/>
                    <a:pt x="560" y="7073"/>
                    <a:pt x="83" y="10418"/>
                  </a:cubicBezTo>
                  <a:cubicBezTo>
                    <a:pt x="-393" y="13763"/>
                    <a:pt x="1195" y="17204"/>
                    <a:pt x="4213" y="19115"/>
                  </a:cubicBezTo>
                  <a:cubicBezTo>
                    <a:pt x="7231" y="21027"/>
                    <a:pt x="11678" y="21409"/>
                    <a:pt x="15172" y="19020"/>
                  </a:cubicBezTo>
                  <a:cubicBezTo>
                    <a:pt x="18666" y="16630"/>
                    <a:pt x="21207" y="11469"/>
                    <a:pt x="21207" y="7837"/>
                  </a:cubicBezTo>
                  <a:cubicBezTo>
                    <a:pt x="21207" y="4205"/>
                    <a:pt x="18666" y="2103"/>
                    <a:pt x="16601" y="1051"/>
                  </a:cubicBezTo>
                  <a:cubicBezTo>
                    <a:pt x="14536" y="0"/>
                    <a:pt x="12948" y="0"/>
                    <a:pt x="1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8487399" y="5642704"/>
              <a:ext cx="47052" cy="46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6" h="21517" fill="norm" stroke="1" extrusionOk="0">
                  <a:moveTo>
                    <a:pt x="11884" y="699"/>
                  </a:moveTo>
                  <a:cubicBezTo>
                    <a:pt x="8284" y="308"/>
                    <a:pt x="4684" y="-83"/>
                    <a:pt x="2434" y="15"/>
                  </a:cubicBezTo>
                  <a:cubicBezTo>
                    <a:pt x="184" y="112"/>
                    <a:pt x="-716" y="699"/>
                    <a:pt x="634" y="2458"/>
                  </a:cubicBezTo>
                  <a:cubicBezTo>
                    <a:pt x="1984" y="4217"/>
                    <a:pt x="5584" y="7150"/>
                    <a:pt x="9634" y="9984"/>
                  </a:cubicBezTo>
                  <a:cubicBezTo>
                    <a:pt x="13684" y="12818"/>
                    <a:pt x="18184" y="15555"/>
                    <a:pt x="19534" y="17461"/>
                  </a:cubicBezTo>
                  <a:cubicBezTo>
                    <a:pt x="20884" y="19367"/>
                    <a:pt x="19084" y="20442"/>
                    <a:pt x="17284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8369300" y="5657850"/>
              <a:ext cx="2349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" y="17600"/>
                    <a:pt x="778" y="13600"/>
                    <a:pt x="4378" y="10000"/>
                  </a:cubicBezTo>
                  <a:cubicBezTo>
                    <a:pt x="7978" y="6400"/>
                    <a:pt x="14789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8350250" y="6038850"/>
              <a:ext cx="2349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5508"/>
                    <a:pt x="9341" y="9415"/>
                    <a:pt x="12941" y="5815"/>
                  </a:cubicBezTo>
                  <a:cubicBezTo>
                    <a:pt x="16541" y="2215"/>
                    <a:pt x="1907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761843" y="5641483"/>
              <a:ext cx="134508" cy="3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34" fill="norm" stroke="1" extrusionOk="0">
                  <a:moveTo>
                    <a:pt x="21117" y="2583"/>
                  </a:moveTo>
                  <a:cubicBezTo>
                    <a:pt x="18791" y="1667"/>
                    <a:pt x="16465" y="750"/>
                    <a:pt x="14305" y="292"/>
                  </a:cubicBezTo>
                  <a:cubicBezTo>
                    <a:pt x="12145" y="-166"/>
                    <a:pt x="10151" y="-166"/>
                    <a:pt x="7659" y="881"/>
                  </a:cubicBezTo>
                  <a:cubicBezTo>
                    <a:pt x="5166" y="1929"/>
                    <a:pt x="2175" y="4023"/>
                    <a:pt x="846" y="6903"/>
                  </a:cubicBezTo>
                  <a:cubicBezTo>
                    <a:pt x="-483" y="9783"/>
                    <a:pt x="-151" y="13449"/>
                    <a:pt x="1179" y="15936"/>
                  </a:cubicBezTo>
                  <a:cubicBezTo>
                    <a:pt x="2508" y="18423"/>
                    <a:pt x="4834" y="19732"/>
                    <a:pt x="6828" y="20452"/>
                  </a:cubicBezTo>
                  <a:cubicBezTo>
                    <a:pt x="8822" y="21172"/>
                    <a:pt x="10483" y="21303"/>
                    <a:pt x="12145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909050" y="5727700"/>
              <a:ext cx="190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277"/>
                    <a:pt x="4800" y="12554"/>
                    <a:pt x="8400" y="16154"/>
                  </a:cubicBezTo>
                  <a:cubicBezTo>
                    <a:pt x="12000" y="19754"/>
                    <a:pt x="16800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9011810" y="5727700"/>
              <a:ext cx="118520" cy="19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0899" fill="norm" stroke="1" extrusionOk="0">
                  <a:moveTo>
                    <a:pt x="8586" y="4181"/>
                  </a:moveTo>
                  <a:cubicBezTo>
                    <a:pt x="6755" y="4181"/>
                    <a:pt x="4925" y="4181"/>
                    <a:pt x="3094" y="5458"/>
                  </a:cubicBezTo>
                  <a:cubicBezTo>
                    <a:pt x="1264" y="6735"/>
                    <a:pt x="-567" y="9290"/>
                    <a:pt x="165" y="12310"/>
                  </a:cubicBezTo>
                  <a:cubicBezTo>
                    <a:pt x="897" y="15329"/>
                    <a:pt x="4192" y="18813"/>
                    <a:pt x="7853" y="20206"/>
                  </a:cubicBezTo>
                  <a:cubicBezTo>
                    <a:pt x="11514" y="21600"/>
                    <a:pt x="15541" y="20903"/>
                    <a:pt x="17921" y="18000"/>
                  </a:cubicBezTo>
                  <a:cubicBezTo>
                    <a:pt x="20301" y="15097"/>
                    <a:pt x="21033" y="9987"/>
                    <a:pt x="20118" y="6619"/>
                  </a:cubicBezTo>
                  <a:cubicBezTo>
                    <a:pt x="19202" y="3252"/>
                    <a:pt x="16640" y="1626"/>
                    <a:pt x="140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9156700" y="5562600"/>
              <a:ext cx="125984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0" y="0"/>
                  </a:moveTo>
                  <a:cubicBezTo>
                    <a:pt x="5040" y="1029"/>
                    <a:pt x="10080" y="2057"/>
                    <a:pt x="14220" y="3960"/>
                  </a:cubicBezTo>
                  <a:cubicBezTo>
                    <a:pt x="18360" y="5863"/>
                    <a:pt x="21600" y="8640"/>
                    <a:pt x="21420" y="11417"/>
                  </a:cubicBezTo>
                  <a:cubicBezTo>
                    <a:pt x="21240" y="14194"/>
                    <a:pt x="17640" y="16971"/>
                    <a:pt x="14400" y="18669"/>
                  </a:cubicBezTo>
                  <a:cubicBezTo>
                    <a:pt x="11160" y="20366"/>
                    <a:pt x="8280" y="20983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1849558" y="6457950"/>
              <a:ext cx="397194" cy="71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16279" y="21600"/>
                  </a:moveTo>
                  <a:cubicBezTo>
                    <a:pt x="16620" y="20198"/>
                    <a:pt x="16961" y="18796"/>
                    <a:pt x="17415" y="16981"/>
                  </a:cubicBezTo>
                  <a:cubicBezTo>
                    <a:pt x="17870" y="15165"/>
                    <a:pt x="18439" y="12935"/>
                    <a:pt x="18836" y="11501"/>
                  </a:cubicBezTo>
                  <a:cubicBezTo>
                    <a:pt x="19234" y="10067"/>
                    <a:pt x="19462" y="9430"/>
                    <a:pt x="19689" y="8952"/>
                  </a:cubicBezTo>
                  <a:cubicBezTo>
                    <a:pt x="19916" y="8474"/>
                    <a:pt x="20144" y="8156"/>
                    <a:pt x="20542" y="8028"/>
                  </a:cubicBezTo>
                  <a:cubicBezTo>
                    <a:pt x="20940" y="7901"/>
                    <a:pt x="21508" y="7965"/>
                    <a:pt x="21281" y="7837"/>
                  </a:cubicBezTo>
                  <a:cubicBezTo>
                    <a:pt x="21053" y="7710"/>
                    <a:pt x="20030" y="7391"/>
                    <a:pt x="17984" y="6786"/>
                  </a:cubicBezTo>
                  <a:cubicBezTo>
                    <a:pt x="15937" y="6181"/>
                    <a:pt x="12868" y="5288"/>
                    <a:pt x="9912" y="4683"/>
                  </a:cubicBezTo>
                  <a:cubicBezTo>
                    <a:pt x="6956" y="4078"/>
                    <a:pt x="4114" y="3759"/>
                    <a:pt x="2409" y="3536"/>
                  </a:cubicBezTo>
                  <a:cubicBezTo>
                    <a:pt x="704" y="3313"/>
                    <a:pt x="135" y="3186"/>
                    <a:pt x="22" y="3250"/>
                  </a:cubicBezTo>
                  <a:cubicBezTo>
                    <a:pt x="-92" y="3313"/>
                    <a:pt x="249" y="3568"/>
                    <a:pt x="761" y="4556"/>
                  </a:cubicBezTo>
                  <a:cubicBezTo>
                    <a:pt x="1272" y="5543"/>
                    <a:pt x="1954" y="7264"/>
                    <a:pt x="2295" y="8283"/>
                  </a:cubicBezTo>
                  <a:cubicBezTo>
                    <a:pt x="2636" y="9303"/>
                    <a:pt x="2636" y="9621"/>
                    <a:pt x="2523" y="9589"/>
                  </a:cubicBezTo>
                  <a:cubicBezTo>
                    <a:pt x="2409" y="9558"/>
                    <a:pt x="2182" y="9175"/>
                    <a:pt x="1784" y="8347"/>
                  </a:cubicBezTo>
                  <a:cubicBezTo>
                    <a:pt x="1386" y="7519"/>
                    <a:pt x="817" y="6244"/>
                    <a:pt x="476" y="5448"/>
                  </a:cubicBezTo>
                  <a:cubicBezTo>
                    <a:pt x="135" y="4651"/>
                    <a:pt x="22" y="4333"/>
                    <a:pt x="249" y="4046"/>
                  </a:cubicBezTo>
                  <a:cubicBezTo>
                    <a:pt x="476" y="3759"/>
                    <a:pt x="1045" y="3504"/>
                    <a:pt x="3262" y="2835"/>
                  </a:cubicBezTo>
                  <a:cubicBezTo>
                    <a:pt x="5479" y="2166"/>
                    <a:pt x="9344" y="1083"/>
                    <a:pt x="132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776816" y="6375400"/>
              <a:ext cx="112184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60" y="1200"/>
                  </a:moveTo>
                  <a:cubicBezTo>
                    <a:pt x="1630" y="600"/>
                    <a:pt x="0" y="0"/>
                    <a:pt x="0" y="0"/>
                  </a:cubicBezTo>
                  <a:cubicBezTo>
                    <a:pt x="0" y="0"/>
                    <a:pt x="1630" y="600"/>
                    <a:pt x="4075" y="3300"/>
                  </a:cubicBezTo>
                  <a:cubicBezTo>
                    <a:pt x="6521" y="6000"/>
                    <a:pt x="9781" y="10800"/>
                    <a:pt x="12838" y="14200"/>
                  </a:cubicBezTo>
                  <a:cubicBezTo>
                    <a:pt x="15894" y="17600"/>
                    <a:pt x="18747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46150" y="6419849"/>
              <a:ext cx="1778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9029"/>
                    <a:pt x="1543" y="16457"/>
                    <a:pt x="5143" y="12857"/>
                  </a:cubicBezTo>
                  <a:cubicBezTo>
                    <a:pt x="8743" y="9257"/>
                    <a:pt x="15171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218283" y="6216022"/>
              <a:ext cx="139168" cy="197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0312" fill="norm" stroke="1" extrusionOk="0">
                  <a:moveTo>
                    <a:pt x="16796" y="3992"/>
                  </a:moveTo>
                  <a:cubicBezTo>
                    <a:pt x="13710" y="3773"/>
                    <a:pt x="10625" y="3555"/>
                    <a:pt x="7693" y="4864"/>
                  </a:cubicBezTo>
                  <a:cubicBezTo>
                    <a:pt x="4762" y="6173"/>
                    <a:pt x="1985" y="9010"/>
                    <a:pt x="750" y="11628"/>
                  </a:cubicBezTo>
                  <a:cubicBezTo>
                    <a:pt x="-484" y="14246"/>
                    <a:pt x="-175" y="16646"/>
                    <a:pt x="1522" y="18392"/>
                  </a:cubicBezTo>
                  <a:cubicBezTo>
                    <a:pt x="3219" y="20137"/>
                    <a:pt x="6305" y="21228"/>
                    <a:pt x="10007" y="19264"/>
                  </a:cubicBezTo>
                  <a:cubicBezTo>
                    <a:pt x="13710" y="17301"/>
                    <a:pt x="18030" y="12283"/>
                    <a:pt x="19573" y="8573"/>
                  </a:cubicBezTo>
                  <a:cubicBezTo>
                    <a:pt x="21116" y="4864"/>
                    <a:pt x="19882" y="2464"/>
                    <a:pt x="18493" y="1155"/>
                  </a:cubicBezTo>
                  <a:cubicBezTo>
                    <a:pt x="17105" y="-154"/>
                    <a:pt x="15562" y="-372"/>
                    <a:pt x="13710" y="610"/>
                  </a:cubicBezTo>
                  <a:cubicBezTo>
                    <a:pt x="11859" y="1592"/>
                    <a:pt x="9699" y="3773"/>
                    <a:pt x="7539" y="5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261921" y="6163733"/>
              <a:ext cx="90630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3346" y="1459"/>
                  </a:moveTo>
                  <a:cubicBezTo>
                    <a:pt x="2364" y="730"/>
                    <a:pt x="1383" y="0"/>
                    <a:pt x="646" y="0"/>
                  </a:cubicBezTo>
                  <a:cubicBezTo>
                    <a:pt x="-90" y="0"/>
                    <a:pt x="-581" y="730"/>
                    <a:pt x="1383" y="3065"/>
                  </a:cubicBezTo>
                  <a:cubicBezTo>
                    <a:pt x="3346" y="5400"/>
                    <a:pt x="7764" y="9341"/>
                    <a:pt x="11446" y="12697"/>
                  </a:cubicBezTo>
                  <a:cubicBezTo>
                    <a:pt x="15128" y="16054"/>
                    <a:pt x="18074" y="18827"/>
                    <a:pt x="210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181100" y="6170980"/>
              <a:ext cx="260350" cy="71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21331"/>
                  </a:moveTo>
                  <a:cubicBezTo>
                    <a:pt x="0" y="18155"/>
                    <a:pt x="0" y="14978"/>
                    <a:pt x="1054" y="11802"/>
                  </a:cubicBezTo>
                  <a:cubicBezTo>
                    <a:pt x="2107" y="8625"/>
                    <a:pt x="4215" y="5449"/>
                    <a:pt x="7463" y="3225"/>
                  </a:cubicBezTo>
                  <a:cubicBezTo>
                    <a:pt x="10712" y="1002"/>
                    <a:pt x="15102" y="-269"/>
                    <a:pt x="17649" y="49"/>
                  </a:cubicBezTo>
                  <a:cubicBezTo>
                    <a:pt x="20195" y="366"/>
                    <a:pt x="20898" y="2272"/>
                    <a:pt x="21600" y="4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282700" y="644525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6800"/>
                    <a:pt x="10523" y="12000"/>
                    <a:pt x="14123" y="8400"/>
                  </a:cubicBezTo>
                  <a:cubicBezTo>
                    <a:pt x="17723" y="4800"/>
                    <a:pt x="1966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526264" y="6078837"/>
              <a:ext cx="131087" cy="31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093" fill="norm" stroke="1" extrusionOk="0">
                  <a:moveTo>
                    <a:pt x="13813" y="2032"/>
                  </a:moveTo>
                  <a:cubicBezTo>
                    <a:pt x="13476" y="1312"/>
                    <a:pt x="13139" y="592"/>
                    <a:pt x="12126" y="232"/>
                  </a:cubicBezTo>
                  <a:cubicBezTo>
                    <a:pt x="11114" y="-128"/>
                    <a:pt x="9426" y="-128"/>
                    <a:pt x="7401" y="664"/>
                  </a:cubicBezTo>
                  <a:cubicBezTo>
                    <a:pt x="5376" y="1456"/>
                    <a:pt x="3013" y="3040"/>
                    <a:pt x="1495" y="5560"/>
                  </a:cubicBezTo>
                  <a:cubicBezTo>
                    <a:pt x="-24" y="8080"/>
                    <a:pt x="-699" y="11536"/>
                    <a:pt x="988" y="14416"/>
                  </a:cubicBezTo>
                  <a:cubicBezTo>
                    <a:pt x="2676" y="17296"/>
                    <a:pt x="6726" y="19600"/>
                    <a:pt x="10438" y="20536"/>
                  </a:cubicBezTo>
                  <a:cubicBezTo>
                    <a:pt x="14151" y="21472"/>
                    <a:pt x="17526" y="21040"/>
                    <a:pt x="20901" y="20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682750" y="6178550"/>
              <a:ext cx="762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75"/>
                    <a:pt x="7200" y="10350"/>
                    <a:pt x="10800" y="13950"/>
                  </a:cubicBezTo>
                  <a:cubicBezTo>
                    <a:pt x="14400" y="17550"/>
                    <a:pt x="18000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775955" y="6172200"/>
              <a:ext cx="99013" cy="159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0918" fill="norm" stroke="1" extrusionOk="0">
                  <a:moveTo>
                    <a:pt x="5715" y="3323"/>
                  </a:moveTo>
                  <a:cubicBezTo>
                    <a:pt x="3511" y="4154"/>
                    <a:pt x="1307" y="4985"/>
                    <a:pt x="426" y="7754"/>
                  </a:cubicBezTo>
                  <a:cubicBezTo>
                    <a:pt x="-456" y="10523"/>
                    <a:pt x="-15" y="15231"/>
                    <a:pt x="2189" y="18000"/>
                  </a:cubicBezTo>
                  <a:cubicBezTo>
                    <a:pt x="4393" y="20769"/>
                    <a:pt x="8360" y="21600"/>
                    <a:pt x="11887" y="20354"/>
                  </a:cubicBezTo>
                  <a:cubicBezTo>
                    <a:pt x="15413" y="19108"/>
                    <a:pt x="18499" y="15785"/>
                    <a:pt x="19822" y="12600"/>
                  </a:cubicBezTo>
                  <a:cubicBezTo>
                    <a:pt x="21144" y="9415"/>
                    <a:pt x="20703" y="6369"/>
                    <a:pt x="19381" y="4292"/>
                  </a:cubicBezTo>
                  <a:cubicBezTo>
                    <a:pt x="18058" y="2215"/>
                    <a:pt x="15854" y="1108"/>
                    <a:pt x="136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879600" y="5985751"/>
              <a:ext cx="146050" cy="38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177"/>
                  </a:moveTo>
                  <a:cubicBezTo>
                    <a:pt x="939" y="710"/>
                    <a:pt x="1878" y="243"/>
                    <a:pt x="3130" y="68"/>
                  </a:cubicBezTo>
                  <a:cubicBezTo>
                    <a:pt x="4383" y="-107"/>
                    <a:pt x="5948" y="10"/>
                    <a:pt x="8765" y="944"/>
                  </a:cubicBezTo>
                  <a:cubicBezTo>
                    <a:pt x="11583" y="1878"/>
                    <a:pt x="15652" y="3629"/>
                    <a:pt x="18157" y="6840"/>
                  </a:cubicBezTo>
                  <a:cubicBezTo>
                    <a:pt x="20661" y="10051"/>
                    <a:pt x="21600" y="14721"/>
                    <a:pt x="21600" y="17407"/>
                  </a:cubicBezTo>
                  <a:cubicBezTo>
                    <a:pt x="21600" y="20092"/>
                    <a:pt x="20661" y="20792"/>
                    <a:pt x="1972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9947185" y="4886552"/>
              <a:ext cx="212815" cy="27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44" fill="norm" stroke="1" extrusionOk="0">
                  <a:moveTo>
                    <a:pt x="1613" y="1727"/>
                  </a:moveTo>
                  <a:cubicBezTo>
                    <a:pt x="757" y="1228"/>
                    <a:pt x="-98" y="730"/>
                    <a:pt x="9" y="397"/>
                  </a:cubicBezTo>
                  <a:cubicBezTo>
                    <a:pt x="116" y="65"/>
                    <a:pt x="1185" y="-101"/>
                    <a:pt x="3431" y="65"/>
                  </a:cubicBezTo>
                  <a:cubicBezTo>
                    <a:pt x="5676" y="231"/>
                    <a:pt x="9098" y="730"/>
                    <a:pt x="11237" y="1976"/>
                  </a:cubicBezTo>
                  <a:cubicBezTo>
                    <a:pt x="13375" y="3222"/>
                    <a:pt x="14231" y="5216"/>
                    <a:pt x="13054" y="7791"/>
                  </a:cubicBezTo>
                  <a:cubicBezTo>
                    <a:pt x="11878" y="10367"/>
                    <a:pt x="8670" y="13524"/>
                    <a:pt x="6532" y="15517"/>
                  </a:cubicBezTo>
                  <a:cubicBezTo>
                    <a:pt x="4393" y="17511"/>
                    <a:pt x="3324" y="18342"/>
                    <a:pt x="2896" y="19173"/>
                  </a:cubicBezTo>
                  <a:cubicBezTo>
                    <a:pt x="2468" y="20004"/>
                    <a:pt x="2682" y="20834"/>
                    <a:pt x="3431" y="21167"/>
                  </a:cubicBezTo>
                  <a:cubicBezTo>
                    <a:pt x="4179" y="21499"/>
                    <a:pt x="5462" y="21333"/>
                    <a:pt x="8563" y="20917"/>
                  </a:cubicBezTo>
                  <a:cubicBezTo>
                    <a:pt x="11664" y="20502"/>
                    <a:pt x="16583" y="19837"/>
                    <a:pt x="21502" y="19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0275675" y="4831825"/>
              <a:ext cx="130274" cy="33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264" fill="norm" stroke="1" extrusionOk="0">
                  <a:moveTo>
                    <a:pt x="19018" y="4109"/>
                  </a:moveTo>
                  <a:cubicBezTo>
                    <a:pt x="20031" y="2887"/>
                    <a:pt x="21043" y="1664"/>
                    <a:pt x="20706" y="917"/>
                  </a:cubicBezTo>
                  <a:cubicBezTo>
                    <a:pt x="20368" y="170"/>
                    <a:pt x="18681" y="-102"/>
                    <a:pt x="17162" y="34"/>
                  </a:cubicBezTo>
                  <a:cubicBezTo>
                    <a:pt x="15643" y="170"/>
                    <a:pt x="14293" y="713"/>
                    <a:pt x="11593" y="2479"/>
                  </a:cubicBezTo>
                  <a:cubicBezTo>
                    <a:pt x="8893" y="4245"/>
                    <a:pt x="4843" y="7234"/>
                    <a:pt x="2480" y="10087"/>
                  </a:cubicBezTo>
                  <a:cubicBezTo>
                    <a:pt x="118" y="12940"/>
                    <a:pt x="-557" y="15656"/>
                    <a:pt x="455" y="17626"/>
                  </a:cubicBezTo>
                  <a:cubicBezTo>
                    <a:pt x="1468" y="19596"/>
                    <a:pt x="4168" y="20819"/>
                    <a:pt x="7712" y="21158"/>
                  </a:cubicBezTo>
                  <a:cubicBezTo>
                    <a:pt x="11256" y="21498"/>
                    <a:pt x="15643" y="20955"/>
                    <a:pt x="20031" y="2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0512606" y="4921250"/>
              <a:ext cx="15695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679"/>
                    <a:pt x="3818" y="5358"/>
                    <a:pt x="1118" y="8958"/>
                  </a:cubicBezTo>
                  <a:cubicBezTo>
                    <a:pt x="-1582" y="12558"/>
                    <a:pt x="1118" y="1707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0674349" y="5042842"/>
              <a:ext cx="133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114" y="6132"/>
                    <a:pt x="8229" y="-1068"/>
                    <a:pt x="11829" y="132"/>
                  </a:cubicBezTo>
                  <a:cubicBezTo>
                    <a:pt x="15429" y="1332"/>
                    <a:pt x="18514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Shape"/>
            <p:cNvSpPr/>
            <p:nvPr/>
          </p:nvSpPr>
          <p:spPr>
            <a:xfrm>
              <a:off x="10972094" y="4955416"/>
              <a:ext cx="164631" cy="164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0980" fill="norm" stroke="1" extrusionOk="0">
                  <a:moveTo>
                    <a:pt x="8889" y="3742"/>
                  </a:moveTo>
                  <a:cubicBezTo>
                    <a:pt x="8889" y="2122"/>
                    <a:pt x="8889" y="502"/>
                    <a:pt x="8356" y="97"/>
                  </a:cubicBezTo>
                  <a:cubicBezTo>
                    <a:pt x="7823" y="-308"/>
                    <a:pt x="6756" y="502"/>
                    <a:pt x="5156" y="3607"/>
                  </a:cubicBezTo>
                  <a:cubicBezTo>
                    <a:pt x="3556" y="6712"/>
                    <a:pt x="1423" y="12112"/>
                    <a:pt x="489" y="15487"/>
                  </a:cubicBezTo>
                  <a:cubicBezTo>
                    <a:pt x="-444" y="18862"/>
                    <a:pt x="-177" y="20212"/>
                    <a:pt x="2489" y="20752"/>
                  </a:cubicBezTo>
                  <a:cubicBezTo>
                    <a:pt x="5156" y="21292"/>
                    <a:pt x="10223" y="21022"/>
                    <a:pt x="13823" y="18322"/>
                  </a:cubicBezTo>
                  <a:cubicBezTo>
                    <a:pt x="17423" y="15622"/>
                    <a:pt x="19556" y="10492"/>
                    <a:pt x="20356" y="7117"/>
                  </a:cubicBezTo>
                  <a:cubicBezTo>
                    <a:pt x="21156" y="3742"/>
                    <a:pt x="20623" y="2122"/>
                    <a:pt x="19556" y="1177"/>
                  </a:cubicBezTo>
                  <a:cubicBezTo>
                    <a:pt x="18489" y="232"/>
                    <a:pt x="16889" y="-38"/>
                    <a:pt x="15023" y="502"/>
                  </a:cubicBezTo>
                  <a:cubicBezTo>
                    <a:pt x="13156" y="1042"/>
                    <a:pt x="11023" y="2392"/>
                    <a:pt x="8889" y="3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1074399" y="4870450"/>
              <a:ext cx="127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0979150" y="4895850"/>
              <a:ext cx="222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1800"/>
                    <a:pt x="8229" y="3600"/>
                    <a:pt x="11829" y="7200"/>
                  </a:cubicBezTo>
                  <a:cubicBezTo>
                    <a:pt x="15429" y="10800"/>
                    <a:pt x="18514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10941050" y="5168900"/>
              <a:ext cx="215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11265877" y="4917026"/>
              <a:ext cx="113323" cy="27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36" fill="norm" stroke="1" extrusionOk="0">
                  <a:moveTo>
                    <a:pt x="21415" y="2291"/>
                  </a:moveTo>
                  <a:cubicBezTo>
                    <a:pt x="20615" y="1472"/>
                    <a:pt x="19815" y="654"/>
                    <a:pt x="18415" y="245"/>
                  </a:cubicBezTo>
                  <a:cubicBezTo>
                    <a:pt x="17015" y="-164"/>
                    <a:pt x="15015" y="-164"/>
                    <a:pt x="12215" y="1063"/>
                  </a:cubicBezTo>
                  <a:cubicBezTo>
                    <a:pt x="9415" y="2291"/>
                    <a:pt x="5815" y="4745"/>
                    <a:pt x="3615" y="7691"/>
                  </a:cubicBezTo>
                  <a:cubicBezTo>
                    <a:pt x="1415" y="10636"/>
                    <a:pt x="615" y="14072"/>
                    <a:pt x="215" y="16200"/>
                  </a:cubicBezTo>
                  <a:cubicBezTo>
                    <a:pt x="-185" y="18327"/>
                    <a:pt x="-185" y="19145"/>
                    <a:pt x="1615" y="19800"/>
                  </a:cubicBezTo>
                  <a:cubicBezTo>
                    <a:pt x="3415" y="20454"/>
                    <a:pt x="7015" y="20945"/>
                    <a:pt x="10615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1410950" y="5003800"/>
              <a:ext cx="254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11476374" y="5054600"/>
              <a:ext cx="123761" cy="124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199" fill="norm" stroke="1" extrusionOk="0">
                  <a:moveTo>
                    <a:pt x="11363" y="0"/>
                  </a:moveTo>
                  <a:cubicBezTo>
                    <a:pt x="9593" y="0"/>
                    <a:pt x="7822" y="0"/>
                    <a:pt x="5875" y="1800"/>
                  </a:cubicBezTo>
                  <a:cubicBezTo>
                    <a:pt x="3927" y="3600"/>
                    <a:pt x="1803" y="7200"/>
                    <a:pt x="740" y="9900"/>
                  </a:cubicBezTo>
                  <a:cubicBezTo>
                    <a:pt x="-322" y="12600"/>
                    <a:pt x="-322" y="14400"/>
                    <a:pt x="1271" y="16380"/>
                  </a:cubicBezTo>
                  <a:cubicBezTo>
                    <a:pt x="2865" y="18360"/>
                    <a:pt x="6052" y="20520"/>
                    <a:pt x="9416" y="21060"/>
                  </a:cubicBezTo>
                  <a:cubicBezTo>
                    <a:pt x="12780" y="21600"/>
                    <a:pt x="16321" y="20520"/>
                    <a:pt x="18445" y="18540"/>
                  </a:cubicBezTo>
                  <a:cubicBezTo>
                    <a:pt x="20570" y="16560"/>
                    <a:pt x="21278" y="13680"/>
                    <a:pt x="20216" y="10620"/>
                  </a:cubicBezTo>
                  <a:cubicBezTo>
                    <a:pt x="19153" y="7560"/>
                    <a:pt x="16321" y="4320"/>
                    <a:pt x="13488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1664949" y="4946650"/>
              <a:ext cx="95835" cy="28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529" fill="norm" stroke="1" extrusionOk="0">
                  <a:moveTo>
                    <a:pt x="0" y="0"/>
                  </a:moveTo>
                  <a:cubicBezTo>
                    <a:pt x="3677" y="1120"/>
                    <a:pt x="7353" y="2240"/>
                    <a:pt x="11260" y="4560"/>
                  </a:cubicBezTo>
                  <a:cubicBezTo>
                    <a:pt x="15166" y="6880"/>
                    <a:pt x="19302" y="10400"/>
                    <a:pt x="20451" y="13200"/>
                  </a:cubicBezTo>
                  <a:cubicBezTo>
                    <a:pt x="21600" y="16000"/>
                    <a:pt x="19762" y="18080"/>
                    <a:pt x="17923" y="19440"/>
                  </a:cubicBezTo>
                  <a:cubicBezTo>
                    <a:pt x="16085" y="20800"/>
                    <a:pt x="14247" y="21440"/>
                    <a:pt x="11489" y="21520"/>
                  </a:cubicBezTo>
                  <a:cubicBezTo>
                    <a:pt x="8732" y="21600"/>
                    <a:pt x="5055" y="21120"/>
                    <a:pt x="1379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11766550" y="4864100"/>
              <a:ext cx="131937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6873" y="0"/>
                  </a:moveTo>
                  <a:cubicBezTo>
                    <a:pt x="11127" y="1874"/>
                    <a:pt x="15382" y="3748"/>
                    <a:pt x="18000" y="6115"/>
                  </a:cubicBezTo>
                  <a:cubicBezTo>
                    <a:pt x="20618" y="8482"/>
                    <a:pt x="21600" y="11342"/>
                    <a:pt x="18327" y="14005"/>
                  </a:cubicBezTo>
                  <a:cubicBezTo>
                    <a:pt x="15055" y="16668"/>
                    <a:pt x="7527" y="191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178050" y="5930900"/>
              <a:ext cx="1587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7018"/>
                    <a:pt x="8640" y="12436"/>
                    <a:pt x="12240" y="8836"/>
                  </a:cubicBezTo>
                  <a:cubicBezTo>
                    <a:pt x="15840" y="5236"/>
                    <a:pt x="1872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2222500" y="6057900"/>
              <a:ext cx="1143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8400"/>
                    <a:pt x="2400" y="15200"/>
                    <a:pt x="6000" y="11600"/>
                  </a:cubicBezTo>
                  <a:cubicBezTo>
                    <a:pt x="9600" y="8000"/>
                    <a:pt x="15600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2568345" y="5762355"/>
              <a:ext cx="146182" cy="24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0850" fill="norm" stroke="1" extrusionOk="0">
                  <a:moveTo>
                    <a:pt x="16454" y="2432"/>
                  </a:moveTo>
                  <a:cubicBezTo>
                    <a:pt x="15566" y="1718"/>
                    <a:pt x="14678" y="1004"/>
                    <a:pt x="12755" y="1004"/>
                  </a:cubicBezTo>
                  <a:cubicBezTo>
                    <a:pt x="10832" y="1004"/>
                    <a:pt x="7873" y="1718"/>
                    <a:pt x="5358" y="4039"/>
                  </a:cubicBezTo>
                  <a:cubicBezTo>
                    <a:pt x="2843" y="6359"/>
                    <a:pt x="772" y="10287"/>
                    <a:pt x="180" y="13232"/>
                  </a:cubicBezTo>
                  <a:cubicBezTo>
                    <a:pt x="-412" y="16178"/>
                    <a:pt x="476" y="18141"/>
                    <a:pt x="2547" y="19480"/>
                  </a:cubicBezTo>
                  <a:cubicBezTo>
                    <a:pt x="4618" y="20819"/>
                    <a:pt x="7873" y="21533"/>
                    <a:pt x="11424" y="19926"/>
                  </a:cubicBezTo>
                  <a:cubicBezTo>
                    <a:pt x="14974" y="18320"/>
                    <a:pt x="18821" y="14393"/>
                    <a:pt x="20004" y="10822"/>
                  </a:cubicBezTo>
                  <a:cubicBezTo>
                    <a:pt x="21188" y="7252"/>
                    <a:pt x="19709" y="4039"/>
                    <a:pt x="18229" y="2254"/>
                  </a:cubicBezTo>
                  <a:cubicBezTo>
                    <a:pt x="16750" y="469"/>
                    <a:pt x="15270" y="112"/>
                    <a:pt x="13791" y="22"/>
                  </a:cubicBezTo>
                  <a:cubicBezTo>
                    <a:pt x="12311" y="-67"/>
                    <a:pt x="10832" y="112"/>
                    <a:pt x="9944" y="469"/>
                  </a:cubicBezTo>
                  <a:cubicBezTo>
                    <a:pt x="9056" y="826"/>
                    <a:pt x="8761" y="1361"/>
                    <a:pt x="8465" y="1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2622550" y="5664200"/>
              <a:ext cx="8255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3323"/>
                    <a:pt x="6646" y="6646"/>
                    <a:pt x="10246" y="9748"/>
                  </a:cubicBezTo>
                  <a:cubicBezTo>
                    <a:pt x="13846" y="12849"/>
                    <a:pt x="17723" y="15729"/>
                    <a:pt x="19662" y="17668"/>
                  </a:cubicBezTo>
                  <a:cubicBezTo>
                    <a:pt x="21600" y="19606"/>
                    <a:pt x="21600" y="206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514600" y="5670550"/>
              <a:ext cx="2921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565400" y="6019799"/>
              <a:ext cx="254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861104" y="5689549"/>
              <a:ext cx="155147" cy="2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48" fill="norm" stroke="1" extrusionOk="0">
                  <a:moveTo>
                    <a:pt x="21110" y="470"/>
                  </a:moveTo>
                  <a:cubicBezTo>
                    <a:pt x="19670" y="159"/>
                    <a:pt x="18230" y="-152"/>
                    <a:pt x="15926" y="81"/>
                  </a:cubicBezTo>
                  <a:cubicBezTo>
                    <a:pt x="13622" y="314"/>
                    <a:pt x="10454" y="1091"/>
                    <a:pt x="7574" y="3267"/>
                  </a:cubicBezTo>
                  <a:cubicBezTo>
                    <a:pt x="4694" y="5442"/>
                    <a:pt x="2102" y="9016"/>
                    <a:pt x="806" y="11813"/>
                  </a:cubicBezTo>
                  <a:cubicBezTo>
                    <a:pt x="-490" y="14611"/>
                    <a:pt x="-490" y="16631"/>
                    <a:pt x="2822" y="18107"/>
                  </a:cubicBezTo>
                  <a:cubicBezTo>
                    <a:pt x="6134" y="19583"/>
                    <a:pt x="12758" y="20516"/>
                    <a:pt x="19382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3022600" y="5803900"/>
              <a:ext cx="1397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219450" y="5708650"/>
              <a:ext cx="190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21"/>
                    <a:pt x="9600" y="8441"/>
                    <a:pt x="13200" y="12041"/>
                  </a:cubicBezTo>
                  <a:cubicBezTo>
                    <a:pt x="16800" y="15641"/>
                    <a:pt x="1920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264842" y="5695950"/>
              <a:ext cx="111342" cy="15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204" fill="norm" stroke="1" extrusionOk="0">
                  <a:moveTo>
                    <a:pt x="8222" y="0"/>
                  </a:moveTo>
                  <a:cubicBezTo>
                    <a:pt x="6222" y="288"/>
                    <a:pt x="4222" y="576"/>
                    <a:pt x="2622" y="2592"/>
                  </a:cubicBezTo>
                  <a:cubicBezTo>
                    <a:pt x="1022" y="4608"/>
                    <a:pt x="-178" y="8352"/>
                    <a:pt x="22" y="11808"/>
                  </a:cubicBezTo>
                  <a:cubicBezTo>
                    <a:pt x="222" y="15264"/>
                    <a:pt x="1822" y="18432"/>
                    <a:pt x="3622" y="20016"/>
                  </a:cubicBezTo>
                  <a:cubicBezTo>
                    <a:pt x="5422" y="21600"/>
                    <a:pt x="7422" y="21600"/>
                    <a:pt x="10422" y="20016"/>
                  </a:cubicBezTo>
                  <a:cubicBezTo>
                    <a:pt x="13422" y="18432"/>
                    <a:pt x="17422" y="15264"/>
                    <a:pt x="19422" y="12816"/>
                  </a:cubicBezTo>
                  <a:cubicBezTo>
                    <a:pt x="21422" y="10368"/>
                    <a:pt x="21422" y="8640"/>
                    <a:pt x="20222" y="7344"/>
                  </a:cubicBezTo>
                  <a:cubicBezTo>
                    <a:pt x="19022" y="6048"/>
                    <a:pt x="16622" y="5184"/>
                    <a:pt x="14222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346450" y="5543550"/>
              <a:ext cx="14579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600" fill="norm" stroke="1" extrusionOk="0">
                  <a:moveTo>
                    <a:pt x="0" y="0"/>
                  </a:moveTo>
                  <a:cubicBezTo>
                    <a:pt x="3000" y="147"/>
                    <a:pt x="6000" y="294"/>
                    <a:pt x="9900" y="1396"/>
                  </a:cubicBezTo>
                  <a:cubicBezTo>
                    <a:pt x="13800" y="2498"/>
                    <a:pt x="18600" y="4555"/>
                    <a:pt x="20100" y="7788"/>
                  </a:cubicBezTo>
                  <a:cubicBezTo>
                    <a:pt x="21600" y="11020"/>
                    <a:pt x="19800" y="15429"/>
                    <a:pt x="18300" y="17927"/>
                  </a:cubicBezTo>
                  <a:cubicBezTo>
                    <a:pt x="16800" y="20424"/>
                    <a:pt x="15600" y="21012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4" name="Drawing"/>
          <p:cNvGrpSpPr/>
          <p:nvPr/>
        </p:nvGrpSpPr>
        <p:grpSpPr>
          <a:xfrm>
            <a:off x="5994400" y="1657350"/>
            <a:ext cx="6508750" cy="2722089"/>
            <a:chOff x="0" y="0"/>
            <a:chExt cx="6508750" cy="2722088"/>
          </a:xfrm>
        </p:grpSpPr>
        <p:sp>
          <p:nvSpPr>
            <p:cNvPr id="1468" name="Line"/>
            <p:cNvSpPr/>
            <p:nvPr/>
          </p:nvSpPr>
          <p:spPr>
            <a:xfrm>
              <a:off x="0" y="2025650"/>
              <a:ext cx="52578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" y="21216"/>
                    <a:pt x="52" y="20832"/>
                    <a:pt x="143" y="20592"/>
                  </a:cubicBezTo>
                  <a:cubicBezTo>
                    <a:pt x="235" y="20352"/>
                    <a:pt x="391" y="20256"/>
                    <a:pt x="609" y="20112"/>
                  </a:cubicBezTo>
                  <a:cubicBezTo>
                    <a:pt x="826" y="19968"/>
                    <a:pt x="1104" y="19776"/>
                    <a:pt x="1409" y="19536"/>
                  </a:cubicBezTo>
                  <a:cubicBezTo>
                    <a:pt x="1713" y="19296"/>
                    <a:pt x="2043" y="19008"/>
                    <a:pt x="2352" y="18720"/>
                  </a:cubicBezTo>
                  <a:cubicBezTo>
                    <a:pt x="2661" y="18432"/>
                    <a:pt x="2948" y="18144"/>
                    <a:pt x="3261" y="17808"/>
                  </a:cubicBezTo>
                  <a:cubicBezTo>
                    <a:pt x="3574" y="17472"/>
                    <a:pt x="3913" y="17088"/>
                    <a:pt x="4270" y="16704"/>
                  </a:cubicBezTo>
                  <a:cubicBezTo>
                    <a:pt x="4626" y="16320"/>
                    <a:pt x="5000" y="15936"/>
                    <a:pt x="5317" y="15600"/>
                  </a:cubicBezTo>
                  <a:cubicBezTo>
                    <a:pt x="5635" y="15264"/>
                    <a:pt x="5896" y="14976"/>
                    <a:pt x="6165" y="14688"/>
                  </a:cubicBezTo>
                  <a:cubicBezTo>
                    <a:pt x="6435" y="14400"/>
                    <a:pt x="6713" y="14112"/>
                    <a:pt x="7070" y="13776"/>
                  </a:cubicBezTo>
                  <a:cubicBezTo>
                    <a:pt x="7426" y="13440"/>
                    <a:pt x="7861" y="13056"/>
                    <a:pt x="8239" y="12720"/>
                  </a:cubicBezTo>
                  <a:cubicBezTo>
                    <a:pt x="8617" y="12384"/>
                    <a:pt x="8939" y="12096"/>
                    <a:pt x="9257" y="11808"/>
                  </a:cubicBezTo>
                  <a:cubicBezTo>
                    <a:pt x="9574" y="11520"/>
                    <a:pt x="9887" y="11232"/>
                    <a:pt x="10200" y="10944"/>
                  </a:cubicBezTo>
                  <a:cubicBezTo>
                    <a:pt x="10513" y="10656"/>
                    <a:pt x="10826" y="10368"/>
                    <a:pt x="11157" y="10080"/>
                  </a:cubicBezTo>
                  <a:cubicBezTo>
                    <a:pt x="11487" y="9792"/>
                    <a:pt x="11835" y="9504"/>
                    <a:pt x="12165" y="9216"/>
                  </a:cubicBezTo>
                  <a:cubicBezTo>
                    <a:pt x="12496" y="8928"/>
                    <a:pt x="12809" y="8640"/>
                    <a:pt x="13139" y="8352"/>
                  </a:cubicBezTo>
                  <a:cubicBezTo>
                    <a:pt x="13470" y="8064"/>
                    <a:pt x="13817" y="7776"/>
                    <a:pt x="14152" y="7488"/>
                  </a:cubicBezTo>
                  <a:cubicBezTo>
                    <a:pt x="14487" y="7200"/>
                    <a:pt x="14809" y="6912"/>
                    <a:pt x="15122" y="6672"/>
                  </a:cubicBezTo>
                  <a:cubicBezTo>
                    <a:pt x="15435" y="6432"/>
                    <a:pt x="15739" y="6240"/>
                    <a:pt x="16035" y="6000"/>
                  </a:cubicBezTo>
                  <a:cubicBezTo>
                    <a:pt x="16330" y="5760"/>
                    <a:pt x="16617" y="5472"/>
                    <a:pt x="16904" y="5184"/>
                  </a:cubicBezTo>
                  <a:cubicBezTo>
                    <a:pt x="17191" y="4896"/>
                    <a:pt x="17478" y="4608"/>
                    <a:pt x="17800" y="4320"/>
                  </a:cubicBezTo>
                  <a:cubicBezTo>
                    <a:pt x="18122" y="4032"/>
                    <a:pt x="18478" y="3744"/>
                    <a:pt x="18813" y="3456"/>
                  </a:cubicBezTo>
                  <a:cubicBezTo>
                    <a:pt x="19148" y="3168"/>
                    <a:pt x="19461" y="2880"/>
                    <a:pt x="19800" y="2544"/>
                  </a:cubicBezTo>
                  <a:cubicBezTo>
                    <a:pt x="20139" y="2208"/>
                    <a:pt x="20504" y="1824"/>
                    <a:pt x="20809" y="1392"/>
                  </a:cubicBezTo>
                  <a:cubicBezTo>
                    <a:pt x="21113" y="960"/>
                    <a:pt x="21357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9050" y="655765"/>
              <a:ext cx="6489700" cy="163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521"/>
                  </a:moveTo>
                  <a:cubicBezTo>
                    <a:pt x="247" y="21549"/>
                    <a:pt x="493" y="21577"/>
                    <a:pt x="722" y="21549"/>
                  </a:cubicBezTo>
                  <a:cubicBezTo>
                    <a:pt x="951" y="21521"/>
                    <a:pt x="1162" y="21438"/>
                    <a:pt x="1402" y="21271"/>
                  </a:cubicBezTo>
                  <a:cubicBezTo>
                    <a:pt x="1641" y="21104"/>
                    <a:pt x="1909" y="20853"/>
                    <a:pt x="2152" y="20575"/>
                  </a:cubicBezTo>
                  <a:cubicBezTo>
                    <a:pt x="2395" y="20297"/>
                    <a:pt x="2614" y="19990"/>
                    <a:pt x="2836" y="19629"/>
                  </a:cubicBezTo>
                  <a:cubicBezTo>
                    <a:pt x="3058" y="19267"/>
                    <a:pt x="3283" y="18849"/>
                    <a:pt x="3515" y="18334"/>
                  </a:cubicBezTo>
                  <a:cubicBezTo>
                    <a:pt x="3748" y="17819"/>
                    <a:pt x="3987" y="17207"/>
                    <a:pt x="4220" y="16539"/>
                  </a:cubicBezTo>
                  <a:cubicBezTo>
                    <a:pt x="4452" y="15871"/>
                    <a:pt x="4678" y="15147"/>
                    <a:pt x="4879" y="14423"/>
                  </a:cubicBezTo>
                  <a:cubicBezTo>
                    <a:pt x="5079" y="13700"/>
                    <a:pt x="5256" y="12976"/>
                    <a:pt x="5432" y="12224"/>
                  </a:cubicBezTo>
                  <a:cubicBezTo>
                    <a:pt x="5608" y="11473"/>
                    <a:pt x="5784" y="10693"/>
                    <a:pt x="5939" y="10012"/>
                  </a:cubicBezTo>
                  <a:cubicBezTo>
                    <a:pt x="6094" y="9330"/>
                    <a:pt x="6228" y="8745"/>
                    <a:pt x="6379" y="8105"/>
                  </a:cubicBezTo>
                  <a:cubicBezTo>
                    <a:pt x="6531" y="7465"/>
                    <a:pt x="6700" y="6769"/>
                    <a:pt x="6876" y="6156"/>
                  </a:cubicBezTo>
                  <a:cubicBezTo>
                    <a:pt x="7052" y="5544"/>
                    <a:pt x="7235" y="5015"/>
                    <a:pt x="7447" y="4500"/>
                  </a:cubicBezTo>
                  <a:cubicBezTo>
                    <a:pt x="7658" y="3985"/>
                    <a:pt x="7897" y="3484"/>
                    <a:pt x="8102" y="3081"/>
                  </a:cubicBezTo>
                  <a:cubicBezTo>
                    <a:pt x="8306" y="2677"/>
                    <a:pt x="8475" y="2371"/>
                    <a:pt x="8697" y="2023"/>
                  </a:cubicBezTo>
                  <a:cubicBezTo>
                    <a:pt x="8919" y="1675"/>
                    <a:pt x="9194" y="1285"/>
                    <a:pt x="9440" y="965"/>
                  </a:cubicBezTo>
                  <a:cubicBezTo>
                    <a:pt x="9687" y="645"/>
                    <a:pt x="9905" y="395"/>
                    <a:pt x="10141" y="228"/>
                  </a:cubicBezTo>
                  <a:cubicBezTo>
                    <a:pt x="10377" y="61"/>
                    <a:pt x="10631" y="-23"/>
                    <a:pt x="10863" y="5"/>
                  </a:cubicBezTo>
                  <a:cubicBezTo>
                    <a:pt x="11096" y="33"/>
                    <a:pt x="11307" y="172"/>
                    <a:pt x="11497" y="422"/>
                  </a:cubicBezTo>
                  <a:cubicBezTo>
                    <a:pt x="11688" y="673"/>
                    <a:pt x="11857" y="1035"/>
                    <a:pt x="12012" y="1411"/>
                  </a:cubicBezTo>
                  <a:cubicBezTo>
                    <a:pt x="12167" y="1786"/>
                    <a:pt x="12308" y="2176"/>
                    <a:pt x="12456" y="2621"/>
                  </a:cubicBezTo>
                  <a:cubicBezTo>
                    <a:pt x="12604" y="3067"/>
                    <a:pt x="12759" y="3568"/>
                    <a:pt x="12914" y="4041"/>
                  </a:cubicBezTo>
                  <a:cubicBezTo>
                    <a:pt x="13068" y="4514"/>
                    <a:pt x="13223" y="4959"/>
                    <a:pt x="13400" y="5488"/>
                  </a:cubicBezTo>
                  <a:cubicBezTo>
                    <a:pt x="13576" y="6017"/>
                    <a:pt x="13773" y="6630"/>
                    <a:pt x="13984" y="7242"/>
                  </a:cubicBezTo>
                  <a:cubicBezTo>
                    <a:pt x="14196" y="7854"/>
                    <a:pt x="14421" y="8467"/>
                    <a:pt x="14647" y="9065"/>
                  </a:cubicBezTo>
                  <a:cubicBezTo>
                    <a:pt x="14872" y="9664"/>
                    <a:pt x="15097" y="10248"/>
                    <a:pt x="15316" y="10721"/>
                  </a:cubicBezTo>
                  <a:cubicBezTo>
                    <a:pt x="15534" y="11195"/>
                    <a:pt x="15746" y="11556"/>
                    <a:pt x="15960" y="11876"/>
                  </a:cubicBezTo>
                  <a:cubicBezTo>
                    <a:pt x="16175" y="12197"/>
                    <a:pt x="16394" y="12475"/>
                    <a:pt x="16626" y="12698"/>
                  </a:cubicBezTo>
                  <a:cubicBezTo>
                    <a:pt x="16859" y="12920"/>
                    <a:pt x="17105" y="13087"/>
                    <a:pt x="17359" y="13240"/>
                  </a:cubicBezTo>
                  <a:cubicBezTo>
                    <a:pt x="17613" y="13393"/>
                    <a:pt x="17873" y="13533"/>
                    <a:pt x="18134" y="13672"/>
                  </a:cubicBezTo>
                  <a:cubicBezTo>
                    <a:pt x="18395" y="13811"/>
                    <a:pt x="18655" y="13950"/>
                    <a:pt x="18923" y="14075"/>
                  </a:cubicBezTo>
                  <a:cubicBezTo>
                    <a:pt x="19191" y="14201"/>
                    <a:pt x="19465" y="14312"/>
                    <a:pt x="19737" y="14409"/>
                  </a:cubicBezTo>
                  <a:cubicBezTo>
                    <a:pt x="20008" y="14507"/>
                    <a:pt x="20276" y="14590"/>
                    <a:pt x="20536" y="14702"/>
                  </a:cubicBezTo>
                  <a:cubicBezTo>
                    <a:pt x="20797" y="14813"/>
                    <a:pt x="21050" y="14952"/>
                    <a:pt x="21227" y="15064"/>
                  </a:cubicBezTo>
                  <a:cubicBezTo>
                    <a:pt x="21403" y="15175"/>
                    <a:pt x="21501" y="15258"/>
                    <a:pt x="21600" y="15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5187950" y="1968500"/>
              <a:ext cx="8572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73" y="18720"/>
                    <a:pt x="3947" y="15840"/>
                    <a:pt x="6000" y="14040"/>
                  </a:cubicBezTo>
                  <a:cubicBezTo>
                    <a:pt x="8053" y="12240"/>
                    <a:pt x="10187" y="11520"/>
                    <a:pt x="12400" y="11160"/>
                  </a:cubicBezTo>
                  <a:cubicBezTo>
                    <a:pt x="14613" y="10800"/>
                    <a:pt x="16907" y="10800"/>
                    <a:pt x="18453" y="9000"/>
                  </a:cubicBezTo>
                  <a:cubicBezTo>
                    <a:pt x="20000" y="7200"/>
                    <a:pt x="20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3200400" y="72390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3194050" y="1181099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966"/>
                    <a:pt x="7200" y="11931"/>
                    <a:pt x="3600" y="15531"/>
                  </a:cubicBezTo>
                  <a:cubicBezTo>
                    <a:pt x="0" y="19131"/>
                    <a:pt x="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3210983" y="1739900"/>
              <a:ext cx="846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35"/>
                    <a:pt x="0" y="11270"/>
                    <a:pt x="0" y="14870"/>
                  </a:cubicBezTo>
                  <a:cubicBezTo>
                    <a:pt x="0" y="18470"/>
                    <a:pt x="108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3206750" y="208915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3164649" y="2139949"/>
              <a:ext cx="136822" cy="11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58" fill="norm" stroke="1" extrusionOk="0">
                  <a:moveTo>
                    <a:pt x="10281" y="9095"/>
                  </a:moveTo>
                  <a:cubicBezTo>
                    <a:pt x="9958" y="7200"/>
                    <a:pt x="9636" y="5305"/>
                    <a:pt x="8830" y="4926"/>
                  </a:cubicBezTo>
                  <a:cubicBezTo>
                    <a:pt x="8024" y="4547"/>
                    <a:pt x="6735" y="5684"/>
                    <a:pt x="5445" y="7579"/>
                  </a:cubicBezTo>
                  <a:cubicBezTo>
                    <a:pt x="4155" y="9474"/>
                    <a:pt x="2866" y="12126"/>
                    <a:pt x="2221" y="14589"/>
                  </a:cubicBezTo>
                  <a:cubicBezTo>
                    <a:pt x="1576" y="17053"/>
                    <a:pt x="1576" y="19326"/>
                    <a:pt x="2705" y="20463"/>
                  </a:cubicBezTo>
                  <a:cubicBezTo>
                    <a:pt x="3833" y="21600"/>
                    <a:pt x="6090" y="21600"/>
                    <a:pt x="7702" y="20842"/>
                  </a:cubicBezTo>
                  <a:cubicBezTo>
                    <a:pt x="9314" y="20084"/>
                    <a:pt x="10281" y="18568"/>
                    <a:pt x="11248" y="16863"/>
                  </a:cubicBezTo>
                  <a:cubicBezTo>
                    <a:pt x="12215" y="15158"/>
                    <a:pt x="13182" y="13263"/>
                    <a:pt x="13182" y="11558"/>
                  </a:cubicBezTo>
                  <a:cubicBezTo>
                    <a:pt x="13182" y="9853"/>
                    <a:pt x="12215" y="8337"/>
                    <a:pt x="10603" y="7389"/>
                  </a:cubicBezTo>
                  <a:cubicBezTo>
                    <a:pt x="8991" y="6442"/>
                    <a:pt x="6735" y="6063"/>
                    <a:pt x="4639" y="7389"/>
                  </a:cubicBezTo>
                  <a:cubicBezTo>
                    <a:pt x="2543" y="8716"/>
                    <a:pt x="609" y="11747"/>
                    <a:pt x="126" y="14021"/>
                  </a:cubicBezTo>
                  <a:cubicBezTo>
                    <a:pt x="-358" y="16295"/>
                    <a:pt x="609" y="17811"/>
                    <a:pt x="2060" y="18947"/>
                  </a:cubicBezTo>
                  <a:cubicBezTo>
                    <a:pt x="3511" y="20084"/>
                    <a:pt x="5445" y="20842"/>
                    <a:pt x="7218" y="21221"/>
                  </a:cubicBezTo>
                  <a:cubicBezTo>
                    <a:pt x="8991" y="21600"/>
                    <a:pt x="10603" y="21600"/>
                    <a:pt x="11409" y="20653"/>
                  </a:cubicBezTo>
                  <a:cubicBezTo>
                    <a:pt x="12215" y="19705"/>
                    <a:pt x="12215" y="17811"/>
                    <a:pt x="11087" y="17242"/>
                  </a:cubicBezTo>
                  <a:cubicBezTo>
                    <a:pt x="9958" y="16674"/>
                    <a:pt x="7702" y="17432"/>
                    <a:pt x="7379" y="17811"/>
                  </a:cubicBezTo>
                  <a:cubicBezTo>
                    <a:pt x="7057" y="18189"/>
                    <a:pt x="8669" y="18189"/>
                    <a:pt x="10281" y="18189"/>
                  </a:cubicBezTo>
                  <a:cubicBezTo>
                    <a:pt x="11893" y="18189"/>
                    <a:pt x="13505" y="18189"/>
                    <a:pt x="15117" y="17811"/>
                  </a:cubicBezTo>
                  <a:cubicBezTo>
                    <a:pt x="16729" y="17432"/>
                    <a:pt x="18341" y="16674"/>
                    <a:pt x="18663" y="15537"/>
                  </a:cubicBezTo>
                  <a:cubicBezTo>
                    <a:pt x="18985" y="14400"/>
                    <a:pt x="18018" y="12884"/>
                    <a:pt x="16729" y="12126"/>
                  </a:cubicBezTo>
                  <a:cubicBezTo>
                    <a:pt x="15439" y="11368"/>
                    <a:pt x="13827" y="11368"/>
                    <a:pt x="11893" y="11558"/>
                  </a:cubicBezTo>
                  <a:cubicBezTo>
                    <a:pt x="9958" y="11747"/>
                    <a:pt x="7702" y="12126"/>
                    <a:pt x="7379" y="12126"/>
                  </a:cubicBezTo>
                  <a:cubicBezTo>
                    <a:pt x="7057" y="12126"/>
                    <a:pt x="8669" y="11747"/>
                    <a:pt x="11087" y="10611"/>
                  </a:cubicBezTo>
                  <a:cubicBezTo>
                    <a:pt x="13505" y="9474"/>
                    <a:pt x="16729" y="7579"/>
                    <a:pt x="18663" y="5684"/>
                  </a:cubicBezTo>
                  <a:cubicBezTo>
                    <a:pt x="20597" y="3789"/>
                    <a:pt x="21242" y="1895"/>
                    <a:pt x="20597" y="947"/>
                  </a:cubicBezTo>
                  <a:cubicBezTo>
                    <a:pt x="19952" y="0"/>
                    <a:pt x="18018" y="0"/>
                    <a:pt x="16245" y="0"/>
                  </a:cubicBezTo>
                  <a:cubicBezTo>
                    <a:pt x="14472" y="0"/>
                    <a:pt x="12860" y="0"/>
                    <a:pt x="11248" y="568"/>
                  </a:cubicBezTo>
                  <a:cubicBezTo>
                    <a:pt x="9636" y="1137"/>
                    <a:pt x="8024" y="2274"/>
                    <a:pt x="7702" y="3789"/>
                  </a:cubicBezTo>
                  <a:cubicBezTo>
                    <a:pt x="7379" y="5305"/>
                    <a:pt x="8346" y="7200"/>
                    <a:pt x="9314" y="9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3148027" y="2349500"/>
              <a:ext cx="272761" cy="339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232" fill="norm" stroke="1" extrusionOk="0">
                  <a:moveTo>
                    <a:pt x="11242" y="1988"/>
                  </a:moveTo>
                  <a:cubicBezTo>
                    <a:pt x="9630" y="1855"/>
                    <a:pt x="8018" y="1723"/>
                    <a:pt x="6164" y="2584"/>
                  </a:cubicBezTo>
                  <a:cubicBezTo>
                    <a:pt x="4310" y="3445"/>
                    <a:pt x="2215" y="5301"/>
                    <a:pt x="1087" y="7686"/>
                  </a:cubicBezTo>
                  <a:cubicBezTo>
                    <a:pt x="-42" y="10071"/>
                    <a:pt x="-203" y="12987"/>
                    <a:pt x="200" y="15306"/>
                  </a:cubicBezTo>
                  <a:cubicBezTo>
                    <a:pt x="603" y="17625"/>
                    <a:pt x="1570" y="19347"/>
                    <a:pt x="3101" y="20341"/>
                  </a:cubicBezTo>
                  <a:cubicBezTo>
                    <a:pt x="4633" y="21335"/>
                    <a:pt x="6728" y="21600"/>
                    <a:pt x="9549" y="20606"/>
                  </a:cubicBezTo>
                  <a:cubicBezTo>
                    <a:pt x="12370" y="19612"/>
                    <a:pt x="15916" y="17360"/>
                    <a:pt x="18173" y="15040"/>
                  </a:cubicBezTo>
                  <a:cubicBezTo>
                    <a:pt x="20430" y="12721"/>
                    <a:pt x="21397" y="10336"/>
                    <a:pt x="20349" y="7818"/>
                  </a:cubicBezTo>
                  <a:cubicBezTo>
                    <a:pt x="19301" y="5301"/>
                    <a:pt x="16239" y="2650"/>
                    <a:pt x="131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4344559" y="2096875"/>
              <a:ext cx="74536" cy="115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0654" fill="norm" stroke="1" extrusionOk="0">
                  <a:moveTo>
                    <a:pt x="12271" y="6575"/>
                  </a:moveTo>
                  <a:cubicBezTo>
                    <a:pt x="11671" y="4680"/>
                    <a:pt x="11071" y="2786"/>
                    <a:pt x="9571" y="2407"/>
                  </a:cubicBezTo>
                  <a:cubicBezTo>
                    <a:pt x="8071" y="2028"/>
                    <a:pt x="5671" y="3164"/>
                    <a:pt x="4171" y="4870"/>
                  </a:cubicBezTo>
                  <a:cubicBezTo>
                    <a:pt x="2671" y="6575"/>
                    <a:pt x="2071" y="8849"/>
                    <a:pt x="1771" y="11122"/>
                  </a:cubicBezTo>
                  <a:cubicBezTo>
                    <a:pt x="1471" y="13396"/>
                    <a:pt x="1471" y="15670"/>
                    <a:pt x="2371" y="17564"/>
                  </a:cubicBezTo>
                  <a:cubicBezTo>
                    <a:pt x="3271" y="19459"/>
                    <a:pt x="5071" y="20975"/>
                    <a:pt x="8071" y="20596"/>
                  </a:cubicBezTo>
                  <a:cubicBezTo>
                    <a:pt x="11071" y="20217"/>
                    <a:pt x="15271" y="17943"/>
                    <a:pt x="17671" y="15291"/>
                  </a:cubicBezTo>
                  <a:cubicBezTo>
                    <a:pt x="20071" y="12638"/>
                    <a:pt x="20671" y="9607"/>
                    <a:pt x="20971" y="6954"/>
                  </a:cubicBezTo>
                  <a:cubicBezTo>
                    <a:pt x="21271" y="4301"/>
                    <a:pt x="21271" y="2028"/>
                    <a:pt x="19771" y="891"/>
                  </a:cubicBezTo>
                  <a:cubicBezTo>
                    <a:pt x="18271" y="-246"/>
                    <a:pt x="15271" y="-246"/>
                    <a:pt x="11671" y="1270"/>
                  </a:cubicBezTo>
                  <a:cubicBezTo>
                    <a:pt x="8071" y="2786"/>
                    <a:pt x="3871" y="5817"/>
                    <a:pt x="1771" y="8280"/>
                  </a:cubicBezTo>
                  <a:cubicBezTo>
                    <a:pt x="-329" y="10743"/>
                    <a:pt x="-329" y="12638"/>
                    <a:pt x="571" y="14343"/>
                  </a:cubicBezTo>
                  <a:cubicBezTo>
                    <a:pt x="1471" y="16049"/>
                    <a:pt x="3271" y="17564"/>
                    <a:pt x="5671" y="18133"/>
                  </a:cubicBezTo>
                  <a:cubicBezTo>
                    <a:pt x="8071" y="18701"/>
                    <a:pt x="11071" y="18322"/>
                    <a:pt x="13171" y="17186"/>
                  </a:cubicBezTo>
                  <a:cubicBezTo>
                    <a:pt x="15271" y="16049"/>
                    <a:pt x="16471" y="14154"/>
                    <a:pt x="16771" y="11880"/>
                  </a:cubicBezTo>
                  <a:cubicBezTo>
                    <a:pt x="17071" y="9607"/>
                    <a:pt x="16471" y="6954"/>
                    <a:pt x="14371" y="6575"/>
                  </a:cubicBezTo>
                  <a:cubicBezTo>
                    <a:pt x="12271" y="6196"/>
                    <a:pt x="8671" y="8091"/>
                    <a:pt x="6571" y="9986"/>
                  </a:cubicBezTo>
                  <a:cubicBezTo>
                    <a:pt x="4471" y="11880"/>
                    <a:pt x="3871" y="13775"/>
                    <a:pt x="5071" y="14154"/>
                  </a:cubicBezTo>
                  <a:cubicBezTo>
                    <a:pt x="6271" y="14533"/>
                    <a:pt x="9271" y="13396"/>
                    <a:pt x="11671" y="12070"/>
                  </a:cubicBezTo>
                  <a:cubicBezTo>
                    <a:pt x="14071" y="10743"/>
                    <a:pt x="15871" y="9228"/>
                    <a:pt x="17071" y="6954"/>
                  </a:cubicBezTo>
                  <a:cubicBezTo>
                    <a:pt x="18271" y="4680"/>
                    <a:pt x="18871" y="1649"/>
                    <a:pt x="17671" y="512"/>
                  </a:cubicBezTo>
                  <a:cubicBezTo>
                    <a:pt x="16471" y="-625"/>
                    <a:pt x="13471" y="133"/>
                    <a:pt x="11071" y="2786"/>
                  </a:cubicBezTo>
                  <a:cubicBezTo>
                    <a:pt x="8671" y="5438"/>
                    <a:pt x="6871" y="9986"/>
                    <a:pt x="6871" y="13207"/>
                  </a:cubicBezTo>
                  <a:cubicBezTo>
                    <a:pt x="6871" y="16428"/>
                    <a:pt x="8671" y="18322"/>
                    <a:pt x="10471" y="20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4298933" y="2495964"/>
              <a:ext cx="304817" cy="22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242" fill="norm" stroke="1" extrusionOk="0">
                  <a:moveTo>
                    <a:pt x="11097" y="5079"/>
                  </a:moveTo>
                  <a:cubicBezTo>
                    <a:pt x="10801" y="3752"/>
                    <a:pt x="10505" y="2426"/>
                    <a:pt x="9617" y="1289"/>
                  </a:cubicBezTo>
                  <a:cubicBezTo>
                    <a:pt x="8730" y="152"/>
                    <a:pt x="7250" y="-795"/>
                    <a:pt x="5475" y="1005"/>
                  </a:cubicBezTo>
                  <a:cubicBezTo>
                    <a:pt x="3700" y="2805"/>
                    <a:pt x="1628" y="7352"/>
                    <a:pt x="667" y="10858"/>
                  </a:cubicBezTo>
                  <a:cubicBezTo>
                    <a:pt x="-295" y="14363"/>
                    <a:pt x="-147" y="16826"/>
                    <a:pt x="667" y="18437"/>
                  </a:cubicBezTo>
                  <a:cubicBezTo>
                    <a:pt x="1480" y="20047"/>
                    <a:pt x="2960" y="20805"/>
                    <a:pt x="4661" y="19763"/>
                  </a:cubicBezTo>
                  <a:cubicBezTo>
                    <a:pt x="6363" y="18721"/>
                    <a:pt x="8286" y="15879"/>
                    <a:pt x="9395" y="13131"/>
                  </a:cubicBezTo>
                  <a:cubicBezTo>
                    <a:pt x="10505" y="10384"/>
                    <a:pt x="10801" y="7731"/>
                    <a:pt x="10949" y="5931"/>
                  </a:cubicBezTo>
                  <a:cubicBezTo>
                    <a:pt x="11097" y="4131"/>
                    <a:pt x="11097" y="3184"/>
                    <a:pt x="11097" y="3184"/>
                  </a:cubicBezTo>
                  <a:cubicBezTo>
                    <a:pt x="11097" y="3184"/>
                    <a:pt x="11097" y="4131"/>
                    <a:pt x="11689" y="6500"/>
                  </a:cubicBezTo>
                  <a:cubicBezTo>
                    <a:pt x="12280" y="8868"/>
                    <a:pt x="13464" y="12658"/>
                    <a:pt x="15165" y="15026"/>
                  </a:cubicBezTo>
                  <a:cubicBezTo>
                    <a:pt x="16867" y="17394"/>
                    <a:pt x="19086" y="18342"/>
                    <a:pt x="21305" y="19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4432299" y="1320548"/>
              <a:ext cx="50801" cy="660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043"/>
                  </a:moveTo>
                  <a:cubicBezTo>
                    <a:pt x="2700" y="560"/>
                    <a:pt x="5400" y="77"/>
                    <a:pt x="6750" y="8"/>
                  </a:cubicBezTo>
                  <a:cubicBezTo>
                    <a:pt x="8100" y="-61"/>
                    <a:pt x="8100" y="284"/>
                    <a:pt x="8550" y="1837"/>
                  </a:cubicBezTo>
                  <a:cubicBezTo>
                    <a:pt x="9000" y="3389"/>
                    <a:pt x="9900" y="6150"/>
                    <a:pt x="10350" y="8945"/>
                  </a:cubicBezTo>
                  <a:cubicBezTo>
                    <a:pt x="10800" y="11740"/>
                    <a:pt x="10800" y="14569"/>
                    <a:pt x="10800" y="16570"/>
                  </a:cubicBezTo>
                  <a:cubicBezTo>
                    <a:pt x="10800" y="18572"/>
                    <a:pt x="10800" y="19745"/>
                    <a:pt x="12600" y="20435"/>
                  </a:cubicBezTo>
                  <a:cubicBezTo>
                    <a:pt x="14400" y="21125"/>
                    <a:pt x="18000" y="21332"/>
                    <a:pt x="21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4439075" y="1919816"/>
              <a:ext cx="31325" cy="259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95" fill="norm" stroke="1" extrusionOk="0">
                  <a:moveTo>
                    <a:pt x="12671" y="2439"/>
                  </a:moveTo>
                  <a:cubicBezTo>
                    <a:pt x="14111" y="1219"/>
                    <a:pt x="15551" y="0"/>
                    <a:pt x="16271" y="0"/>
                  </a:cubicBezTo>
                  <a:cubicBezTo>
                    <a:pt x="16991" y="0"/>
                    <a:pt x="16991" y="1219"/>
                    <a:pt x="14831" y="4094"/>
                  </a:cubicBezTo>
                  <a:cubicBezTo>
                    <a:pt x="12671" y="6968"/>
                    <a:pt x="8351" y="11497"/>
                    <a:pt x="5471" y="14197"/>
                  </a:cubicBezTo>
                  <a:cubicBezTo>
                    <a:pt x="2591" y="16897"/>
                    <a:pt x="1151" y="17768"/>
                    <a:pt x="431" y="18813"/>
                  </a:cubicBezTo>
                  <a:cubicBezTo>
                    <a:pt x="-289" y="19858"/>
                    <a:pt x="-289" y="21077"/>
                    <a:pt x="1871" y="21339"/>
                  </a:cubicBezTo>
                  <a:cubicBezTo>
                    <a:pt x="4031" y="21600"/>
                    <a:pt x="8351" y="20903"/>
                    <a:pt x="11951" y="20119"/>
                  </a:cubicBezTo>
                  <a:cubicBezTo>
                    <a:pt x="15551" y="19335"/>
                    <a:pt x="18431" y="18465"/>
                    <a:pt x="21311" y="17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1022350" y="1890293"/>
              <a:ext cx="387351" cy="47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249"/>
                  </a:moveTo>
                  <a:cubicBezTo>
                    <a:pt x="21246" y="863"/>
                    <a:pt x="20892" y="478"/>
                    <a:pt x="20420" y="236"/>
                  </a:cubicBezTo>
                  <a:cubicBezTo>
                    <a:pt x="19948" y="-5"/>
                    <a:pt x="19357" y="-101"/>
                    <a:pt x="18826" y="140"/>
                  </a:cubicBezTo>
                  <a:cubicBezTo>
                    <a:pt x="18295" y="381"/>
                    <a:pt x="17823" y="960"/>
                    <a:pt x="16111" y="2936"/>
                  </a:cubicBezTo>
                  <a:cubicBezTo>
                    <a:pt x="14400" y="4913"/>
                    <a:pt x="11449" y="8288"/>
                    <a:pt x="8557" y="11615"/>
                  </a:cubicBezTo>
                  <a:cubicBezTo>
                    <a:pt x="5666" y="14942"/>
                    <a:pt x="2833" y="18220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585247" y="1235831"/>
              <a:ext cx="586453" cy="93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05" fill="norm" stroke="1" extrusionOk="0">
                  <a:moveTo>
                    <a:pt x="21527" y="636"/>
                  </a:moveTo>
                  <a:cubicBezTo>
                    <a:pt x="21527" y="345"/>
                    <a:pt x="21527" y="55"/>
                    <a:pt x="21372" y="6"/>
                  </a:cubicBezTo>
                  <a:cubicBezTo>
                    <a:pt x="21216" y="-42"/>
                    <a:pt x="20905" y="152"/>
                    <a:pt x="19856" y="999"/>
                  </a:cubicBezTo>
                  <a:cubicBezTo>
                    <a:pt x="18808" y="1847"/>
                    <a:pt x="17021" y="3348"/>
                    <a:pt x="15311" y="4922"/>
                  </a:cubicBezTo>
                  <a:cubicBezTo>
                    <a:pt x="13602" y="6496"/>
                    <a:pt x="11970" y="8143"/>
                    <a:pt x="10339" y="9717"/>
                  </a:cubicBezTo>
                  <a:cubicBezTo>
                    <a:pt x="8707" y="11291"/>
                    <a:pt x="7075" y="12792"/>
                    <a:pt x="5521" y="14342"/>
                  </a:cubicBezTo>
                  <a:cubicBezTo>
                    <a:pt x="3967" y="15892"/>
                    <a:pt x="2491" y="17490"/>
                    <a:pt x="1598" y="18580"/>
                  </a:cubicBezTo>
                  <a:cubicBezTo>
                    <a:pt x="704" y="19669"/>
                    <a:pt x="393" y="20250"/>
                    <a:pt x="199" y="20686"/>
                  </a:cubicBezTo>
                  <a:cubicBezTo>
                    <a:pt x="5" y="21122"/>
                    <a:pt x="-73" y="21413"/>
                    <a:pt x="82" y="21485"/>
                  </a:cubicBezTo>
                  <a:cubicBezTo>
                    <a:pt x="238" y="21558"/>
                    <a:pt x="626" y="21413"/>
                    <a:pt x="1015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150132" y="1016000"/>
              <a:ext cx="586719" cy="119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21537" y="0"/>
                  </a:moveTo>
                  <a:cubicBezTo>
                    <a:pt x="20682" y="383"/>
                    <a:pt x="19828" y="766"/>
                    <a:pt x="18623" y="1551"/>
                  </a:cubicBezTo>
                  <a:cubicBezTo>
                    <a:pt x="17419" y="2336"/>
                    <a:pt x="15865" y="3523"/>
                    <a:pt x="14311" y="4806"/>
                  </a:cubicBezTo>
                  <a:cubicBezTo>
                    <a:pt x="12757" y="6089"/>
                    <a:pt x="11203" y="7468"/>
                    <a:pt x="9727" y="8751"/>
                  </a:cubicBezTo>
                  <a:cubicBezTo>
                    <a:pt x="8251" y="10034"/>
                    <a:pt x="6852" y="11221"/>
                    <a:pt x="5454" y="12543"/>
                  </a:cubicBezTo>
                  <a:cubicBezTo>
                    <a:pt x="4055" y="13864"/>
                    <a:pt x="2656" y="15319"/>
                    <a:pt x="1763" y="16640"/>
                  </a:cubicBezTo>
                  <a:cubicBezTo>
                    <a:pt x="869" y="17962"/>
                    <a:pt x="481" y="19149"/>
                    <a:pt x="248" y="19896"/>
                  </a:cubicBezTo>
                  <a:cubicBezTo>
                    <a:pt x="15" y="20643"/>
                    <a:pt x="-63" y="20949"/>
                    <a:pt x="54" y="21160"/>
                  </a:cubicBezTo>
                  <a:cubicBezTo>
                    <a:pt x="170" y="21370"/>
                    <a:pt x="481" y="21485"/>
                    <a:pt x="7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571750" y="895350"/>
              <a:ext cx="933451" cy="131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29" y="870"/>
                    <a:pt x="18857" y="1739"/>
                    <a:pt x="17657" y="2661"/>
                  </a:cubicBezTo>
                  <a:cubicBezTo>
                    <a:pt x="16457" y="3583"/>
                    <a:pt x="15429" y="4557"/>
                    <a:pt x="14253" y="5617"/>
                  </a:cubicBezTo>
                  <a:cubicBezTo>
                    <a:pt x="13078" y="6678"/>
                    <a:pt x="11755" y="7826"/>
                    <a:pt x="10555" y="8922"/>
                  </a:cubicBezTo>
                  <a:cubicBezTo>
                    <a:pt x="9355" y="10017"/>
                    <a:pt x="8278" y="11061"/>
                    <a:pt x="7224" y="12157"/>
                  </a:cubicBezTo>
                  <a:cubicBezTo>
                    <a:pt x="6171" y="13252"/>
                    <a:pt x="5143" y="14400"/>
                    <a:pt x="4114" y="15513"/>
                  </a:cubicBezTo>
                  <a:cubicBezTo>
                    <a:pt x="3086" y="16626"/>
                    <a:pt x="2057" y="17704"/>
                    <a:pt x="1371" y="18713"/>
                  </a:cubicBezTo>
                  <a:cubicBezTo>
                    <a:pt x="686" y="19722"/>
                    <a:pt x="343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175000" y="1060450"/>
              <a:ext cx="768351" cy="89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715"/>
                    <a:pt x="18982" y="1430"/>
                    <a:pt x="17583" y="2502"/>
                  </a:cubicBezTo>
                  <a:cubicBezTo>
                    <a:pt x="16185" y="3574"/>
                    <a:pt x="14698" y="5004"/>
                    <a:pt x="13150" y="6485"/>
                  </a:cubicBezTo>
                  <a:cubicBezTo>
                    <a:pt x="11603" y="7966"/>
                    <a:pt x="9997" y="9498"/>
                    <a:pt x="8479" y="11004"/>
                  </a:cubicBezTo>
                  <a:cubicBezTo>
                    <a:pt x="6962" y="12511"/>
                    <a:pt x="5534" y="13991"/>
                    <a:pt x="4136" y="15753"/>
                  </a:cubicBezTo>
                  <a:cubicBezTo>
                    <a:pt x="2737" y="17515"/>
                    <a:pt x="1369" y="19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581400" y="1143000"/>
              <a:ext cx="762001" cy="97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80" y="1122"/>
                    <a:pt x="19560" y="2244"/>
                    <a:pt x="18240" y="3483"/>
                  </a:cubicBezTo>
                  <a:cubicBezTo>
                    <a:pt x="16920" y="4722"/>
                    <a:pt x="15300" y="6078"/>
                    <a:pt x="13710" y="7410"/>
                  </a:cubicBezTo>
                  <a:cubicBezTo>
                    <a:pt x="12120" y="8743"/>
                    <a:pt x="10560" y="10052"/>
                    <a:pt x="9090" y="11291"/>
                  </a:cubicBezTo>
                  <a:cubicBezTo>
                    <a:pt x="7620" y="12530"/>
                    <a:pt x="6240" y="13699"/>
                    <a:pt x="4980" y="14868"/>
                  </a:cubicBezTo>
                  <a:cubicBezTo>
                    <a:pt x="3720" y="16036"/>
                    <a:pt x="2580" y="17205"/>
                    <a:pt x="1770" y="18327"/>
                  </a:cubicBezTo>
                  <a:cubicBezTo>
                    <a:pt x="960" y="19449"/>
                    <a:pt x="480" y="20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894251" y="539750"/>
              <a:ext cx="531699" cy="76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600" fill="norm" stroke="1" extrusionOk="0">
                  <a:moveTo>
                    <a:pt x="445" y="21600"/>
                  </a:moveTo>
                  <a:cubicBezTo>
                    <a:pt x="188" y="20160"/>
                    <a:pt x="-69" y="18720"/>
                    <a:pt x="17" y="17250"/>
                  </a:cubicBezTo>
                  <a:cubicBezTo>
                    <a:pt x="102" y="15780"/>
                    <a:pt x="531" y="14280"/>
                    <a:pt x="1131" y="12750"/>
                  </a:cubicBezTo>
                  <a:cubicBezTo>
                    <a:pt x="1731" y="11220"/>
                    <a:pt x="2502" y="9660"/>
                    <a:pt x="3188" y="8520"/>
                  </a:cubicBezTo>
                  <a:cubicBezTo>
                    <a:pt x="3874" y="7380"/>
                    <a:pt x="4474" y="6660"/>
                    <a:pt x="5888" y="5790"/>
                  </a:cubicBezTo>
                  <a:cubicBezTo>
                    <a:pt x="7302" y="4920"/>
                    <a:pt x="9531" y="3900"/>
                    <a:pt x="11974" y="3000"/>
                  </a:cubicBezTo>
                  <a:cubicBezTo>
                    <a:pt x="14417" y="2100"/>
                    <a:pt x="17074" y="1320"/>
                    <a:pt x="18702" y="840"/>
                  </a:cubicBezTo>
                  <a:cubicBezTo>
                    <a:pt x="20331" y="360"/>
                    <a:pt x="20931" y="180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292599" y="464558"/>
              <a:ext cx="165101" cy="19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3323" y="3373"/>
                  </a:moveTo>
                  <a:cubicBezTo>
                    <a:pt x="1662" y="2212"/>
                    <a:pt x="0" y="1050"/>
                    <a:pt x="0" y="470"/>
                  </a:cubicBezTo>
                  <a:cubicBezTo>
                    <a:pt x="0" y="-111"/>
                    <a:pt x="1662" y="-111"/>
                    <a:pt x="4985" y="237"/>
                  </a:cubicBezTo>
                  <a:cubicBezTo>
                    <a:pt x="8308" y="586"/>
                    <a:pt x="13292" y="1283"/>
                    <a:pt x="16615" y="3605"/>
                  </a:cubicBezTo>
                  <a:cubicBezTo>
                    <a:pt x="19938" y="5928"/>
                    <a:pt x="21600" y="9876"/>
                    <a:pt x="21600" y="13128"/>
                  </a:cubicBezTo>
                  <a:cubicBezTo>
                    <a:pt x="21600" y="16379"/>
                    <a:pt x="19938" y="18934"/>
                    <a:pt x="18277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4826000" y="209550"/>
              <a:ext cx="69851" cy="34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655" y="2800"/>
                    <a:pt x="1309" y="5600"/>
                    <a:pt x="2291" y="8933"/>
                  </a:cubicBezTo>
                  <a:cubicBezTo>
                    <a:pt x="3273" y="12267"/>
                    <a:pt x="4582" y="16133"/>
                    <a:pt x="6218" y="18400"/>
                  </a:cubicBezTo>
                  <a:cubicBezTo>
                    <a:pt x="7855" y="20667"/>
                    <a:pt x="9818" y="21333"/>
                    <a:pt x="12436" y="21467"/>
                  </a:cubicBezTo>
                  <a:cubicBezTo>
                    <a:pt x="15055" y="21600"/>
                    <a:pt x="18327" y="21200"/>
                    <a:pt x="2160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5016500" y="323850"/>
              <a:ext cx="2095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9200"/>
                    <a:pt x="873" y="16800"/>
                    <a:pt x="4473" y="13200"/>
                  </a:cubicBezTo>
                  <a:cubicBezTo>
                    <a:pt x="8073" y="9600"/>
                    <a:pt x="1483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5614193" y="82550"/>
              <a:ext cx="170657" cy="19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67" fill="norm" stroke="1" extrusionOk="0">
                  <a:moveTo>
                    <a:pt x="17500" y="2757"/>
                  </a:moveTo>
                  <a:cubicBezTo>
                    <a:pt x="17233" y="1379"/>
                    <a:pt x="16967" y="0"/>
                    <a:pt x="16833" y="0"/>
                  </a:cubicBezTo>
                  <a:cubicBezTo>
                    <a:pt x="16700" y="0"/>
                    <a:pt x="16700" y="1379"/>
                    <a:pt x="15767" y="4136"/>
                  </a:cubicBezTo>
                  <a:cubicBezTo>
                    <a:pt x="14833" y="6894"/>
                    <a:pt x="12967" y="11030"/>
                    <a:pt x="11233" y="14017"/>
                  </a:cubicBezTo>
                  <a:cubicBezTo>
                    <a:pt x="9500" y="17004"/>
                    <a:pt x="7900" y="18843"/>
                    <a:pt x="6433" y="19991"/>
                  </a:cubicBezTo>
                  <a:cubicBezTo>
                    <a:pt x="4967" y="21140"/>
                    <a:pt x="3633" y="21600"/>
                    <a:pt x="2567" y="21255"/>
                  </a:cubicBezTo>
                  <a:cubicBezTo>
                    <a:pt x="1500" y="20911"/>
                    <a:pt x="700" y="19762"/>
                    <a:pt x="300" y="18268"/>
                  </a:cubicBezTo>
                  <a:cubicBezTo>
                    <a:pt x="-100" y="16774"/>
                    <a:pt x="-100" y="14936"/>
                    <a:pt x="300" y="13557"/>
                  </a:cubicBezTo>
                  <a:cubicBezTo>
                    <a:pt x="700" y="12179"/>
                    <a:pt x="1500" y="11260"/>
                    <a:pt x="3767" y="11834"/>
                  </a:cubicBezTo>
                  <a:cubicBezTo>
                    <a:pt x="6033" y="12409"/>
                    <a:pt x="9767" y="14477"/>
                    <a:pt x="12967" y="16200"/>
                  </a:cubicBezTo>
                  <a:cubicBezTo>
                    <a:pt x="16167" y="17923"/>
                    <a:pt x="18833" y="19302"/>
                    <a:pt x="2150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5854700" y="0"/>
              <a:ext cx="698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2025"/>
                    <a:pt x="11127" y="4050"/>
                    <a:pt x="7527" y="7031"/>
                  </a:cubicBezTo>
                  <a:cubicBezTo>
                    <a:pt x="3927" y="10012"/>
                    <a:pt x="1964" y="13950"/>
                    <a:pt x="982" y="16538"/>
                  </a:cubicBezTo>
                  <a:cubicBezTo>
                    <a:pt x="0" y="19125"/>
                    <a:pt x="0" y="20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899150" y="254505"/>
              <a:ext cx="292100" cy="24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4941"/>
                  </a:moveTo>
                  <a:cubicBezTo>
                    <a:pt x="313" y="4018"/>
                    <a:pt x="626" y="3094"/>
                    <a:pt x="1643" y="2356"/>
                  </a:cubicBezTo>
                  <a:cubicBezTo>
                    <a:pt x="2661" y="1618"/>
                    <a:pt x="4383" y="1064"/>
                    <a:pt x="5635" y="694"/>
                  </a:cubicBezTo>
                  <a:cubicBezTo>
                    <a:pt x="6887" y="325"/>
                    <a:pt x="7670" y="141"/>
                    <a:pt x="8452" y="48"/>
                  </a:cubicBezTo>
                  <a:cubicBezTo>
                    <a:pt x="9235" y="-44"/>
                    <a:pt x="10017" y="-44"/>
                    <a:pt x="10252" y="418"/>
                  </a:cubicBezTo>
                  <a:cubicBezTo>
                    <a:pt x="10487" y="879"/>
                    <a:pt x="10174" y="1802"/>
                    <a:pt x="9783" y="2633"/>
                  </a:cubicBezTo>
                  <a:cubicBezTo>
                    <a:pt x="9391" y="3464"/>
                    <a:pt x="8922" y="4202"/>
                    <a:pt x="8296" y="4387"/>
                  </a:cubicBezTo>
                  <a:cubicBezTo>
                    <a:pt x="7670" y="4571"/>
                    <a:pt x="6887" y="4202"/>
                    <a:pt x="6104" y="4018"/>
                  </a:cubicBezTo>
                  <a:cubicBezTo>
                    <a:pt x="5322" y="3833"/>
                    <a:pt x="4539" y="3833"/>
                    <a:pt x="4539" y="3556"/>
                  </a:cubicBezTo>
                  <a:cubicBezTo>
                    <a:pt x="4539" y="3279"/>
                    <a:pt x="5322" y="2725"/>
                    <a:pt x="6183" y="2356"/>
                  </a:cubicBezTo>
                  <a:cubicBezTo>
                    <a:pt x="7043" y="1987"/>
                    <a:pt x="7983" y="1802"/>
                    <a:pt x="9078" y="2079"/>
                  </a:cubicBezTo>
                  <a:cubicBezTo>
                    <a:pt x="10174" y="2356"/>
                    <a:pt x="11426" y="3094"/>
                    <a:pt x="11974" y="4571"/>
                  </a:cubicBezTo>
                  <a:cubicBezTo>
                    <a:pt x="12522" y="6048"/>
                    <a:pt x="12365" y="8264"/>
                    <a:pt x="11504" y="10756"/>
                  </a:cubicBezTo>
                  <a:cubicBezTo>
                    <a:pt x="10643" y="13248"/>
                    <a:pt x="9078" y="16018"/>
                    <a:pt x="8061" y="17864"/>
                  </a:cubicBezTo>
                  <a:cubicBezTo>
                    <a:pt x="7043" y="19710"/>
                    <a:pt x="6574" y="20633"/>
                    <a:pt x="6809" y="21094"/>
                  </a:cubicBezTo>
                  <a:cubicBezTo>
                    <a:pt x="7043" y="21556"/>
                    <a:pt x="7983" y="21556"/>
                    <a:pt x="10565" y="21279"/>
                  </a:cubicBezTo>
                  <a:cubicBezTo>
                    <a:pt x="13148" y="21002"/>
                    <a:pt x="17374" y="20448"/>
                    <a:pt x="21600" y="19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4493683" y="1866641"/>
              <a:ext cx="192618" cy="24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949" y="2768"/>
                  </a:moveTo>
                  <a:cubicBezTo>
                    <a:pt x="475" y="1486"/>
                    <a:pt x="0" y="205"/>
                    <a:pt x="0" y="22"/>
                  </a:cubicBezTo>
                  <a:cubicBezTo>
                    <a:pt x="0" y="-161"/>
                    <a:pt x="475" y="754"/>
                    <a:pt x="2848" y="3683"/>
                  </a:cubicBezTo>
                  <a:cubicBezTo>
                    <a:pt x="5222" y="6612"/>
                    <a:pt x="9495" y="11554"/>
                    <a:pt x="12936" y="14849"/>
                  </a:cubicBezTo>
                  <a:cubicBezTo>
                    <a:pt x="16378" y="18144"/>
                    <a:pt x="18989" y="19792"/>
                    <a:pt x="21600" y="2143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4521200" y="1720850"/>
              <a:ext cx="3111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73" y="3467"/>
                    <a:pt x="7347" y="6933"/>
                    <a:pt x="10359" y="10200"/>
                  </a:cubicBezTo>
                  <a:cubicBezTo>
                    <a:pt x="13371" y="13467"/>
                    <a:pt x="15722" y="16533"/>
                    <a:pt x="17486" y="18400"/>
                  </a:cubicBezTo>
                  <a:cubicBezTo>
                    <a:pt x="19249" y="20267"/>
                    <a:pt x="20424" y="20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4649148" y="1604809"/>
              <a:ext cx="356546" cy="443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42" fill="norm" stroke="1" extrusionOk="0">
                  <a:moveTo>
                    <a:pt x="1087" y="695"/>
                  </a:moveTo>
                  <a:cubicBezTo>
                    <a:pt x="578" y="288"/>
                    <a:pt x="70" y="-120"/>
                    <a:pt x="7" y="33"/>
                  </a:cubicBezTo>
                  <a:cubicBezTo>
                    <a:pt x="-57" y="186"/>
                    <a:pt x="324" y="899"/>
                    <a:pt x="1785" y="2835"/>
                  </a:cubicBezTo>
                  <a:cubicBezTo>
                    <a:pt x="3247" y="4771"/>
                    <a:pt x="5788" y="7929"/>
                    <a:pt x="8456" y="10935"/>
                  </a:cubicBezTo>
                  <a:cubicBezTo>
                    <a:pt x="11124" y="13940"/>
                    <a:pt x="13919" y="16793"/>
                    <a:pt x="15571" y="18423"/>
                  </a:cubicBezTo>
                  <a:cubicBezTo>
                    <a:pt x="17223" y="20054"/>
                    <a:pt x="17731" y="20461"/>
                    <a:pt x="18557" y="20818"/>
                  </a:cubicBezTo>
                  <a:cubicBezTo>
                    <a:pt x="19383" y="21174"/>
                    <a:pt x="20527" y="21480"/>
                    <a:pt x="21035" y="21276"/>
                  </a:cubicBezTo>
                  <a:cubicBezTo>
                    <a:pt x="21543" y="21072"/>
                    <a:pt x="21416" y="20359"/>
                    <a:pt x="21289" y="196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4895850" y="1695450"/>
              <a:ext cx="234951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3503" y="3209"/>
                    <a:pt x="7005" y="6418"/>
                    <a:pt x="10216" y="9751"/>
                  </a:cubicBezTo>
                  <a:cubicBezTo>
                    <a:pt x="13427" y="13083"/>
                    <a:pt x="16346" y="16539"/>
                    <a:pt x="18195" y="18638"/>
                  </a:cubicBezTo>
                  <a:cubicBezTo>
                    <a:pt x="20043" y="20736"/>
                    <a:pt x="20822" y="21477"/>
                    <a:pt x="21211" y="21538"/>
                  </a:cubicBezTo>
                  <a:cubicBezTo>
                    <a:pt x="21600" y="21600"/>
                    <a:pt x="21600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5073650" y="1714500"/>
              <a:ext cx="209551" cy="301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0"/>
                  </a:moveTo>
                  <a:cubicBezTo>
                    <a:pt x="3273" y="4050"/>
                    <a:pt x="6545" y="8100"/>
                    <a:pt x="9491" y="11550"/>
                  </a:cubicBezTo>
                  <a:cubicBezTo>
                    <a:pt x="12436" y="15000"/>
                    <a:pt x="15055" y="17850"/>
                    <a:pt x="16800" y="19500"/>
                  </a:cubicBezTo>
                  <a:cubicBezTo>
                    <a:pt x="18545" y="21150"/>
                    <a:pt x="19418" y="21600"/>
                    <a:pt x="20073" y="21300"/>
                  </a:cubicBezTo>
                  <a:cubicBezTo>
                    <a:pt x="20727" y="21000"/>
                    <a:pt x="21164" y="1995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5251450" y="1765300"/>
              <a:ext cx="1587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2743"/>
                    <a:pt x="4608" y="5486"/>
                    <a:pt x="8208" y="9086"/>
                  </a:cubicBezTo>
                  <a:cubicBezTo>
                    <a:pt x="11808" y="12686"/>
                    <a:pt x="16704" y="17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460999" y="1777999"/>
              <a:ext cx="139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4050"/>
                    <a:pt x="9818" y="8100"/>
                    <a:pt x="13418" y="11700"/>
                  </a:cubicBezTo>
                  <a:cubicBezTo>
                    <a:pt x="17018" y="15300"/>
                    <a:pt x="19309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5238750" y="1308100"/>
              <a:ext cx="476251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" y="18996"/>
                    <a:pt x="384" y="16391"/>
                    <a:pt x="816" y="13902"/>
                  </a:cubicBezTo>
                  <a:cubicBezTo>
                    <a:pt x="1248" y="11413"/>
                    <a:pt x="1920" y="9038"/>
                    <a:pt x="2352" y="7660"/>
                  </a:cubicBezTo>
                  <a:cubicBezTo>
                    <a:pt x="2784" y="6281"/>
                    <a:pt x="2976" y="5898"/>
                    <a:pt x="3072" y="5515"/>
                  </a:cubicBezTo>
                  <a:cubicBezTo>
                    <a:pt x="3168" y="5132"/>
                    <a:pt x="3168" y="4749"/>
                    <a:pt x="3120" y="4749"/>
                  </a:cubicBezTo>
                  <a:cubicBezTo>
                    <a:pt x="3072" y="4749"/>
                    <a:pt x="2976" y="5132"/>
                    <a:pt x="3264" y="5323"/>
                  </a:cubicBezTo>
                  <a:cubicBezTo>
                    <a:pt x="3552" y="5515"/>
                    <a:pt x="4224" y="5515"/>
                    <a:pt x="5952" y="4979"/>
                  </a:cubicBezTo>
                  <a:cubicBezTo>
                    <a:pt x="7680" y="4443"/>
                    <a:pt x="10464" y="3370"/>
                    <a:pt x="13248" y="2451"/>
                  </a:cubicBezTo>
                  <a:cubicBezTo>
                    <a:pt x="16032" y="1532"/>
                    <a:pt x="18816" y="7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5589701" y="1246397"/>
              <a:ext cx="154139" cy="22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425" fill="norm" stroke="1" extrusionOk="0">
                  <a:moveTo>
                    <a:pt x="1496" y="5379"/>
                  </a:moveTo>
                  <a:cubicBezTo>
                    <a:pt x="632" y="4351"/>
                    <a:pt x="-232" y="3322"/>
                    <a:pt x="56" y="2396"/>
                  </a:cubicBezTo>
                  <a:cubicBezTo>
                    <a:pt x="344" y="1471"/>
                    <a:pt x="1784" y="648"/>
                    <a:pt x="3944" y="236"/>
                  </a:cubicBezTo>
                  <a:cubicBezTo>
                    <a:pt x="6104" y="-175"/>
                    <a:pt x="8984" y="-175"/>
                    <a:pt x="12008" y="1265"/>
                  </a:cubicBezTo>
                  <a:cubicBezTo>
                    <a:pt x="15032" y="2705"/>
                    <a:pt x="18200" y="5585"/>
                    <a:pt x="19784" y="7642"/>
                  </a:cubicBezTo>
                  <a:cubicBezTo>
                    <a:pt x="21368" y="9699"/>
                    <a:pt x="21368" y="10934"/>
                    <a:pt x="19784" y="13094"/>
                  </a:cubicBezTo>
                  <a:cubicBezTo>
                    <a:pt x="18200" y="15254"/>
                    <a:pt x="15032" y="18339"/>
                    <a:pt x="11864" y="2142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5862139" y="1028699"/>
              <a:ext cx="22751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17297" y="0"/>
                  </a:moveTo>
                  <a:cubicBezTo>
                    <a:pt x="17097" y="3060"/>
                    <a:pt x="16897" y="6120"/>
                    <a:pt x="15397" y="9180"/>
                  </a:cubicBezTo>
                  <a:cubicBezTo>
                    <a:pt x="13897" y="12240"/>
                    <a:pt x="11097" y="15300"/>
                    <a:pt x="8597" y="16920"/>
                  </a:cubicBezTo>
                  <a:cubicBezTo>
                    <a:pt x="6097" y="18540"/>
                    <a:pt x="3897" y="18720"/>
                    <a:pt x="2497" y="18270"/>
                  </a:cubicBezTo>
                  <a:cubicBezTo>
                    <a:pt x="1097" y="17820"/>
                    <a:pt x="497" y="16740"/>
                    <a:pt x="197" y="15750"/>
                  </a:cubicBezTo>
                  <a:cubicBezTo>
                    <a:pt x="-103" y="14760"/>
                    <a:pt x="-103" y="13860"/>
                    <a:pt x="497" y="13140"/>
                  </a:cubicBezTo>
                  <a:cubicBezTo>
                    <a:pt x="1097" y="12420"/>
                    <a:pt x="2297" y="11880"/>
                    <a:pt x="4997" y="12420"/>
                  </a:cubicBezTo>
                  <a:cubicBezTo>
                    <a:pt x="7697" y="12960"/>
                    <a:pt x="11897" y="14580"/>
                    <a:pt x="14897" y="16290"/>
                  </a:cubicBezTo>
                  <a:cubicBezTo>
                    <a:pt x="17897" y="18000"/>
                    <a:pt x="19697" y="19800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134100" y="1028699"/>
              <a:ext cx="444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886"/>
                    <a:pt x="9257" y="9771"/>
                    <a:pt x="5657" y="13371"/>
                  </a:cubicBezTo>
                  <a:cubicBezTo>
                    <a:pt x="2057" y="16971"/>
                    <a:pt x="1029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229350" y="1220997"/>
              <a:ext cx="254001" cy="183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9259"/>
                  </a:moveTo>
                  <a:cubicBezTo>
                    <a:pt x="0" y="7075"/>
                    <a:pt x="0" y="4891"/>
                    <a:pt x="810" y="3313"/>
                  </a:cubicBezTo>
                  <a:cubicBezTo>
                    <a:pt x="1620" y="1736"/>
                    <a:pt x="3240" y="765"/>
                    <a:pt x="4590" y="279"/>
                  </a:cubicBezTo>
                  <a:cubicBezTo>
                    <a:pt x="5940" y="-206"/>
                    <a:pt x="7020" y="-206"/>
                    <a:pt x="7650" y="1493"/>
                  </a:cubicBezTo>
                  <a:cubicBezTo>
                    <a:pt x="8280" y="3192"/>
                    <a:pt x="8460" y="6590"/>
                    <a:pt x="7920" y="9381"/>
                  </a:cubicBezTo>
                  <a:cubicBezTo>
                    <a:pt x="7380" y="12172"/>
                    <a:pt x="6120" y="14356"/>
                    <a:pt x="5310" y="16297"/>
                  </a:cubicBezTo>
                  <a:cubicBezTo>
                    <a:pt x="4500" y="18239"/>
                    <a:pt x="4140" y="19938"/>
                    <a:pt x="4410" y="20666"/>
                  </a:cubicBezTo>
                  <a:cubicBezTo>
                    <a:pt x="4680" y="21394"/>
                    <a:pt x="5580" y="21151"/>
                    <a:pt x="8550" y="20181"/>
                  </a:cubicBezTo>
                  <a:cubicBezTo>
                    <a:pt x="11520" y="19210"/>
                    <a:pt x="16560" y="17511"/>
                    <a:pt x="21600" y="1581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485355" y="2292350"/>
              <a:ext cx="7500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10658" y="8452"/>
                  </a:moveTo>
                  <a:cubicBezTo>
                    <a:pt x="10658" y="6887"/>
                    <a:pt x="10658" y="5322"/>
                    <a:pt x="10658" y="3600"/>
                  </a:cubicBezTo>
                  <a:cubicBezTo>
                    <a:pt x="10658" y="1878"/>
                    <a:pt x="10658" y="0"/>
                    <a:pt x="10074" y="0"/>
                  </a:cubicBezTo>
                  <a:cubicBezTo>
                    <a:pt x="9490" y="0"/>
                    <a:pt x="8323" y="1878"/>
                    <a:pt x="7739" y="4383"/>
                  </a:cubicBezTo>
                  <a:cubicBezTo>
                    <a:pt x="7155" y="6887"/>
                    <a:pt x="7155" y="10017"/>
                    <a:pt x="7447" y="12365"/>
                  </a:cubicBezTo>
                  <a:cubicBezTo>
                    <a:pt x="7739" y="14713"/>
                    <a:pt x="8323" y="16278"/>
                    <a:pt x="10074" y="16591"/>
                  </a:cubicBezTo>
                  <a:cubicBezTo>
                    <a:pt x="11825" y="16904"/>
                    <a:pt x="14744" y="15965"/>
                    <a:pt x="16788" y="13930"/>
                  </a:cubicBezTo>
                  <a:cubicBezTo>
                    <a:pt x="18831" y="11896"/>
                    <a:pt x="19998" y="8765"/>
                    <a:pt x="20290" y="6417"/>
                  </a:cubicBezTo>
                  <a:cubicBezTo>
                    <a:pt x="20582" y="4070"/>
                    <a:pt x="19998" y="2504"/>
                    <a:pt x="18247" y="1722"/>
                  </a:cubicBezTo>
                  <a:cubicBezTo>
                    <a:pt x="16496" y="939"/>
                    <a:pt x="13577" y="939"/>
                    <a:pt x="10658" y="1565"/>
                  </a:cubicBezTo>
                  <a:cubicBezTo>
                    <a:pt x="7739" y="2191"/>
                    <a:pt x="4820" y="3443"/>
                    <a:pt x="2777" y="5165"/>
                  </a:cubicBezTo>
                  <a:cubicBezTo>
                    <a:pt x="734" y="6887"/>
                    <a:pt x="-434" y="9078"/>
                    <a:pt x="150" y="10643"/>
                  </a:cubicBezTo>
                  <a:cubicBezTo>
                    <a:pt x="734" y="12209"/>
                    <a:pt x="3069" y="13148"/>
                    <a:pt x="6863" y="12522"/>
                  </a:cubicBezTo>
                  <a:cubicBezTo>
                    <a:pt x="10658" y="11896"/>
                    <a:pt x="15912" y="9704"/>
                    <a:pt x="18539" y="7513"/>
                  </a:cubicBezTo>
                  <a:cubicBezTo>
                    <a:pt x="21166" y="5322"/>
                    <a:pt x="21166" y="3130"/>
                    <a:pt x="19707" y="2348"/>
                  </a:cubicBezTo>
                  <a:cubicBezTo>
                    <a:pt x="18247" y="1565"/>
                    <a:pt x="15328" y="2191"/>
                    <a:pt x="12409" y="4070"/>
                  </a:cubicBezTo>
                  <a:cubicBezTo>
                    <a:pt x="9490" y="5948"/>
                    <a:pt x="6571" y="9078"/>
                    <a:pt x="6571" y="12209"/>
                  </a:cubicBezTo>
                  <a:cubicBezTo>
                    <a:pt x="6571" y="15339"/>
                    <a:pt x="9490" y="18470"/>
                    <a:pt x="12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422400" y="260985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597252" y="2573456"/>
              <a:ext cx="174399" cy="13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36" fill="norm" stroke="1" extrusionOk="0">
                  <a:moveTo>
                    <a:pt x="8170" y="6609"/>
                  </a:moveTo>
                  <a:cubicBezTo>
                    <a:pt x="7389" y="4972"/>
                    <a:pt x="6608" y="3336"/>
                    <a:pt x="5697" y="2027"/>
                  </a:cubicBezTo>
                  <a:cubicBezTo>
                    <a:pt x="4787" y="718"/>
                    <a:pt x="3746" y="-264"/>
                    <a:pt x="2835" y="63"/>
                  </a:cubicBezTo>
                  <a:cubicBezTo>
                    <a:pt x="1924" y="391"/>
                    <a:pt x="1143" y="2027"/>
                    <a:pt x="623" y="4481"/>
                  </a:cubicBezTo>
                  <a:cubicBezTo>
                    <a:pt x="102" y="6936"/>
                    <a:pt x="-158" y="10209"/>
                    <a:pt x="102" y="12500"/>
                  </a:cubicBezTo>
                  <a:cubicBezTo>
                    <a:pt x="362" y="14791"/>
                    <a:pt x="1143" y="16100"/>
                    <a:pt x="2184" y="16100"/>
                  </a:cubicBezTo>
                  <a:cubicBezTo>
                    <a:pt x="3225" y="16100"/>
                    <a:pt x="4526" y="14791"/>
                    <a:pt x="5437" y="13318"/>
                  </a:cubicBezTo>
                  <a:cubicBezTo>
                    <a:pt x="6348" y="11845"/>
                    <a:pt x="6869" y="10209"/>
                    <a:pt x="7519" y="8736"/>
                  </a:cubicBezTo>
                  <a:cubicBezTo>
                    <a:pt x="8170" y="7263"/>
                    <a:pt x="8950" y="5954"/>
                    <a:pt x="9731" y="6281"/>
                  </a:cubicBezTo>
                  <a:cubicBezTo>
                    <a:pt x="10512" y="6609"/>
                    <a:pt x="11293" y="8572"/>
                    <a:pt x="13244" y="11354"/>
                  </a:cubicBezTo>
                  <a:cubicBezTo>
                    <a:pt x="15196" y="14136"/>
                    <a:pt x="18319" y="17736"/>
                    <a:pt x="21442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483164" y="1695979"/>
              <a:ext cx="104336" cy="65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51" fill="norm" stroke="1" extrusionOk="0">
                  <a:moveTo>
                    <a:pt x="558" y="1228"/>
                  </a:moveTo>
                  <a:cubicBezTo>
                    <a:pt x="558" y="675"/>
                    <a:pt x="558" y="121"/>
                    <a:pt x="342" y="17"/>
                  </a:cubicBezTo>
                  <a:cubicBezTo>
                    <a:pt x="126" y="-87"/>
                    <a:pt x="-306" y="259"/>
                    <a:pt x="342" y="1540"/>
                  </a:cubicBezTo>
                  <a:cubicBezTo>
                    <a:pt x="990" y="2821"/>
                    <a:pt x="2718" y="5036"/>
                    <a:pt x="4878" y="7321"/>
                  </a:cubicBezTo>
                  <a:cubicBezTo>
                    <a:pt x="7038" y="9605"/>
                    <a:pt x="9630" y="11959"/>
                    <a:pt x="12222" y="14175"/>
                  </a:cubicBezTo>
                  <a:cubicBezTo>
                    <a:pt x="14814" y="16390"/>
                    <a:pt x="17406" y="18467"/>
                    <a:pt x="18918" y="19748"/>
                  </a:cubicBezTo>
                  <a:cubicBezTo>
                    <a:pt x="20430" y="21028"/>
                    <a:pt x="20862" y="21513"/>
                    <a:pt x="21078" y="21444"/>
                  </a:cubicBezTo>
                  <a:cubicBezTo>
                    <a:pt x="21294" y="21375"/>
                    <a:pt x="21294" y="20751"/>
                    <a:pt x="21294" y="201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355600" y="2228850"/>
              <a:ext cx="1270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3757"/>
                    <a:pt x="13680" y="7513"/>
                    <a:pt x="10080" y="11113"/>
                  </a:cubicBezTo>
                  <a:cubicBezTo>
                    <a:pt x="6480" y="14713"/>
                    <a:pt x="324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554566" y="2203450"/>
              <a:ext cx="15028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32" y="3337"/>
                    <a:pt x="11865" y="6673"/>
                    <a:pt x="8366" y="9746"/>
                  </a:cubicBezTo>
                  <a:cubicBezTo>
                    <a:pt x="4868" y="12820"/>
                    <a:pt x="2738" y="15629"/>
                    <a:pt x="1521" y="17561"/>
                  </a:cubicBezTo>
                  <a:cubicBezTo>
                    <a:pt x="304" y="19493"/>
                    <a:pt x="0" y="20546"/>
                    <a:pt x="0" y="21073"/>
                  </a:cubicBezTo>
                  <a:cubicBezTo>
                    <a:pt x="0" y="21600"/>
                    <a:pt x="304" y="21600"/>
                    <a:pt x="60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698500" y="2178050"/>
              <a:ext cx="1016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4600"/>
                    <a:pt x="8100" y="9200"/>
                    <a:pt x="4500" y="12800"/>
                  </a:cubicBezTo>
                  <a:cubicBezTo>
                    <a:pt x="900" y="16400"/>
                    <a:pt x="45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800100" y="2146300"/>
              <a:ext cx="1016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600"/>
                    <a:pt x="10800" y="7200"/>
                    <a:pt x="7200" y="10800"/>
                  </a:cubicBezTo>
                  <a:cubicBezTo>
                    <a:pt x="3600" y="14400"/>
                    <a:pt x="1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914400" y="2101849"/>
              <a:ext cx="133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2400"/>
                    <a:pt x="14743" y="4800"/>
                    <a:pt x="11143" y="8400"/>
                  </a:cubicBezTo>
                  <a:cubicBezTo>
                    <a:pt x="7543" y="12000"/>
                    <a:pt x="3771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045379" y="2057400"/>
              <a:ext cx="10397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21220" y="0"/>
                  </a:moveTo>
                  <a:cubicBezTo>
                    <a:pt x="15172" y="5169"/>
                    <a:pt x="9124" y="10338"/>
                    <a:pt x="5668" y="13477"/>
                  </a:cubicBezTo>
                  <a:cubicBezTo>
                    <a:pt x="2212" y="16615"/>
                    <a:pt x="1348" y="17723"/>
                    <a:pt x="700" y="18738"/>
                  </a:cubicBezTo>
                  <a:cubicBezTo>
                    <a:pt x="52" y="19754"/>
                    <a:pt x="-380" y="20677"/>
                    <a:pt x="484" y="21138"/>
                  </a:cubicBezTo>
                  <a:cubicBezTo>
                    <a:pt x="1348" y="21600"/>
                    <a:pt x="3508" y="21600"/>
                    <a:pt x="566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111250" y="1993900"/>
              <a:ext cx="952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4114"/>
                    <a:pt x="11040" y="8229"/>
                    <a:pt x="7440" y="11829"/>
                  </a:cubicBezTo>
                  <a:cubicBezTo>
                    <a:pt x="3840" y="15429"/>
                    <a:pt x="192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1268339" y="1949450"/>
              <a:ext cx="7151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850" y="0"/>
                  </a:moveTo>
                  <a:cubicBezTo>
                    <a:pt x="13444" y="4800"/>
                    <a:pt x="6039" y="9600"/>
                    <a:pt x="2644" y="13200"/>
                  </a:cubicBezTo>
                  <a:cubicBezTo>
                    <a:pt x="-750" y="16800"/>
                    <a:pt x="-133" y="19200"/>
                    <a:pt x="48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1371600" y="2095500"/>
              <a:ext cx="635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680"/>
                    <a:pt x="8640" y="9360"/>
                    <a:pt x="5040" y="12960"/>
                  </a:cubicBezTo>
                  <a:cubicBezTo>
                    <a:pt x="1440" y="16560"/>
                    <a:pt x="720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603250" y="1651000"/>
              <a:ext cx="476251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88" y="842"/>
                    <a:pt x="5376" y="1683"/>
                    <a:pt x="8064" y="2992"/>
                  </a:cubicBezTo>
                  <a:cubicBezTo>
                    <a:pt x="10752" y="4301"/>
                    <a:pt x="13440" y="6078"/>
                    <a:pt x="15504" y="8088"/>
                  </a:cubicBezTo>
                  <a:cubicBezTo>
                    <a:pt x="17568" y="10099"/>
                    <a:pt x="19008" y="12343"/>
                    <a:pt x="19920" y="14634"/>
                  </a:cubicBezTo>
                  <a:cubicBezTo>
                    <a:pt x="20832" y="16925"/>
                    <a:pt x="21216" y="192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604284" y="1517650"/>
              <a:ext cx="176767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519" fill="norm" stroke="1" extrusionOk="0">
                  <a:moveTo>
                    <a:pt x="2113" y="14632"/>
                  </a:moveTo>
                  <a:cubicBezTo>
                    <a:pt x="1617" y="13761"/>
                    <a:pt x="1120" y="12890"/>
                    <a:pt x="872" y="13152"/>
                  </a:cubicBezTo>
                  <a:cubicBezTo>
                    <a:pt x="624" y="13413"/>
                    <a:pt x="624" y="14806"/>
                    <a:pt x="996" y="16026"/>
                  </a:cubicBezTo>
                  <a:cubicBezTo>
                    <a:pt x="1368" y="17245"/>
                    <a:pt x="2113" y="18290"/>
                    <a:pt x="2858" y="19335"/>
                  </a:cubicBezTo>
                  <a:cubicBezTo>
                    <a:pt x="3603" y="20381"/>
                    <a:pt x="4348" y="21426"/>
                    <a:pt x="4224" y="21513"/>
                  </a:cubicBezTo>
                  <a:cubicBezTo>
                    <a:pt x="4100" y="21600"/>
                    <a:pt x="3106" y="20729"/>
                    <a:pt x="1865" y="18465"/>
                  </a:cubicBezTo>
                  <a:cubicBezTo>
                    <a:pt x="624" y="16200"/>
                    <a:pt x="-866" y="12542"/>
                    <a:pt x="624" y="9406"/>
                  </a:cubicBezTo>
                  <a:cubicBezTo>
                    <a:pt x="2113" y="6271"/>
                    <a:pt x="6582" y="3658"/>
                    <a:pt x="10431" y="2177"/>
                  </a:cubicBezTo>
                  <a:cubicBezTo>
                    <a:pt x="14279" y="697"/>
                    <a:pt x="17506" y="348"/>
                    <a:pt x="20734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64872" y="1041399"/>
              <a:ext cx="201878" cy="22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23" fill="norm" stroke="1" extrusionOk="0">
                  <a:moveTo>
                    <a:pt x="7959" y="0"/>
                  </a:moveTo>
                  <a:cubicBezTo>
                    <a:pt x="8634" y="4279"/>
                    <a:pt x="9309" y="8558"/>
                    <a:pt x="9421" y="11819"/>
                  </a:cubicBezTo>
                  <a:cubicBezTo>
                    <a:pt x="9534" y="15079"/>
                    <a:pt x="9084" y="17321"/>
                    <a:pt x="7959" y="18951"/>
                  </a:cubicBezTo>
                  <a:cubicBezTo>
                    <a:pt x="6834" y="20581"/>
                    <a:pt x="5034" y="21600"/>
                    <a:pt x="3572" y="21091"/>
                  </a:cubicBezTo>
                  <a:cubicBezTo>
                    <a:pt x="2109" y="20581"/>
                    <a:pt x="984" y="18543"/>
                    <a:pt x="422" y="16913"/>
                  </a:cubicBezTo>
                  <a:cubicBezTo>
                    <a:pt x="-141" y="15283"/>
                    <a:pt x="-141" y="14060"/>
                    <a:pt x="422" y="13347"/>
                  </a:cubicBezTo>
                  <a:cubicBezTo>
                    <a:pt x="984" y="12634"/>
                    <a:pt x="2109" y="12430"/>
                    <a:pt x="5147" y="13347"/>
                  </a:cubicBezTo>
                  <a:cubicBezTo>
                    <a:pt x="8184" y="14264"/>
                    <a:pt x="13134" y="16302"/>
                    <a:pt x="16172" y="17525"/>
                  </a:cubicBezTo>
                  <a:cubicBezTo>
                    <a:pt x="19209" y="18747"/>
                    <a:pt x="20334" y="19155"/>
                    <a:pt x="21459" y="1956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673100" y="939799"/>
              <a:ext cx="571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189"/>
                    <a:pt x="0" y="6377"/>
                    <a:pt x="3600" y="9977"/>
                  </a:cubicBezTo>
                  <a:cubicBezTo>
                    <a:pt x="7200" y="13577"/>
                    <a:pt x="14400" y="175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742950" y="1109033"/>
              <a:ext cx="273051" cy="220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2048"/>
                  </a:moveTo>
                  <a:cubicBezTo>
                    <a:pt x="2009" y="1232"/>
                    <a:pt x="4019" y="417"/>
                    <a:pt x="5526" y="112"/>
                  </a:cubicBezTo>
                  <a:cubicBezTo>
                    <a:pt x="7033" y="-194"/>
                    <a:pt x="8037" y="10"/>
                    <a:pt x="8456" y="2251"/>
                  </a:cubicBezTo>
                  <a:cubicBezTo>
                    <a:pt x="8874" y="4493"/>
                    <a:pt x="8707" y="8772"/>
                    <a:pt x="8372" y="11829"/>
                  </a:cubicBezTo>
                  <a:cubicBezTo>
                    <a:pt x="8037" y="14885"/>
                    <a:pt x="7535" y="16719"/>
                    <a:pt x="7200" y="18146"/>
                  </a:cubicBezTo>
                  <a:cubicBezTo>
                    <a:pt x="6865" y="19572"/>
                    <a:pt x="6698" y="20591"/>
                    <a:pt x="7033" y="20998"/>
                  </a:cubicBezTo>
                  <a:cubicBezTo>
                    <a:pt x="7367" y="21406"/>
                    <a:pt x="8205" y="21202"/>
                    <a:pt x="10716" y="19878"/>
                  </a:cubicBezTo>
                  <a:cubicBezTo>
                    <a:pt x="13228" y="18553"/>
                    <a:pt x="17414" y="16108"/>
                    <a:pt x="21600" y="1366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61" name="Drawing"/>
          <p:cNvGrpSpPr/>
          <p:nvPr/>
        </p:nvGrpSpPr>
        <p:grpSpPr>
          <a:xfrm>
            <a:off x="584200" y="1771649"/>
            <a:ext cx="4429834" cy="4407465"/>
            <a:chOff x="0" y="0"/>
            <a:chExt cx="4429833" cy="4407463"/>
          </a:xfrm>
        </p:grpSpPr>
        <p:sp>
          <p:nvSpPr>
            <p:cNvPr id="1525" name="Line"/>
            <p:cNvSpPr/>
            <p:nvPr/>
          </p:nvSpPr>
          <p:spPr>
            <a:xfrm>
              <a:off x="81999" y="441505"/>
              <a:ext cx="235501" cy="36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81" fill="norm" stroke="1" extrusionOk="0">
                  <a:moveTo>
                    <a:pt x="14386" y="4618"/>
                  </a:moveTo>
                  <a:cubicBezTo>
                    <a:pt x="13812" y="3384"/>
                    <a:pt x="13239" y="2150"/>
                    <a:pt x="12379" y="1224"/>
                  </a:cubicBezTo>
                  <a:cubicBezTo>
                    <a:pt x="11518" y="298"/>
                    <a:pt x="10371" y="-319"/>
                    <a:pt x="8269" y="175"/>
                  </a:cubicBezTo>
                  <a:cubicBezTo>
                    <a:pt x="6166" y="668"/>
                    <a:pt x="3108" y="2273"/>
                    <a:pt x="1483" y="4680"/>
                  </a:cubicBezTo>
                  <a:cubicBezTo>
                    <a:pt x="-142" y="7087"/>
                    <a:pt x="-333" y="10296"/>
                    <a:pt x="432" y="13073"/>
                  </a:cubicBezTo>
                  <a:cubicBezTo>
                    <a:pt x="1196" y="15850"/>
                    <a:pt x="2917" y="18195"/>
                    <a:pt x="4255" y="19553"/>
                  </a:cubicBezTo>
                  <a:cubicBezTo>
                    <a:pt x="5593" y="20911"/>
                    <a:pt x="6548" y="21281"/>
                    <a:pt x="7409" y="21281"/>
                  </a:cubicBezTo>
                  <a:cubicBezTo>
                    <a:pt x="8269" y="21281"/>
                    <a:pt x="9033" y="20911"/>
                    <a:pt x="9989" y="19244"/>
                  </a:cubicBezTo>
                  <a:cubicBezTo>
                    <a:pt x="10945" y="17578"/>
                    <a:pt x="12092" y="14616"/>
                    <a:pt x="12856" y="12147"/>
                  </a:cubicBezTo>
                  <a:cubicBezTo>
                    <a:pt x="13621" y="9679"/>
                    <a:pt x="14003" y="7704"/>
                    <a:pt x="14099" y="6346"/>
                  </a:cubicBezTo>
                  <a:cubicBezTo>
                    <a:pt x="14194" y="4988"/>
                    <a:pt x="14003" y="4248"/>
                    <a:pt x="13908" y="4186"/>
                  </a:cubicBezTo>
                  <a:cubicBezTo>
                    <a:pt x="13812" y="4124"/>
                    <a:pt x="13812" y="4742"/>
                    <a:pt x="14290" y="6778"/>
                  </a:cubicBezTo>
                  <a:cubicBezTo>
                    <a:pt x="14768" y="8815"/>
                    <a:pt x="15724" y="12271"/>
                    <a:pt x="16966" y="14369"/>
                  </a:cubicBezTo>
                  <a:cubicBezTo>
                    <a:pt x="18209" y="16467"/>
                    <a:pt x="19738" y="17208"/>
                    <a:pt x="21267" y="17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50850" y="58420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76250" y="692150"/>
              <a:ext cx="120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078985" y="404197"/>
              <a:ext cx="215255" cy="35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18" fill="norm" stroke="1" extrusionOk="0">
                  <a:moveTo>
                    <a:pt x="17330" y="2800"/>
                  </a:moveTo>
                  <a:cubicBezTo>
                    <a:pt x="16919" y="2038"/>
                    <a:pt x="16508" y="1276"/>
                    <a:pt x="15788" y="831"/>
                  </a:cubicBezTo>
                  <a:cubicBezTo>
                    <a:pt x="15068" y="386"/>
                    <a:pt x="14039" y="259"/>
                    <a:pt x="12393" y="831"/>
                  </a:cubicBezTo>
                  <a:cubicBezTo>
                    <a:pt x="10748" y="1403"/>
                    <a:pt x="8485" y="2673"/>
                    <a:pt x="6222" y="4897"/>
                  </a:cubicBezTo>
                  <a:cubicBezTo>
                    <a:pt x="3959" y="7120"/>
                    <a:pt x="1696" y="10297"/>
                    <a:pt x="668" y="12965"/>
                  </a:cubicBezTo>
                  <a:cubicBezTo>
                    <a:pt x="-361" y="15633"/>
                    <a:pt x="-155" y="17793"/>
                    <a:pt x="976" y="19254"/>
                  </a:cubicBezTo>
                  <a:cubicBezTo>
                    <a:pt x="2108" y="20716"/>
                    <a:pt x="4165" y="21478"/>
                    <a:pt x="6942" y="21414"/>
                  </a:cubicBezTo>
                  <a:cubicBezTo>
                    <a:pt x="9719" y="21351"/>
                    <a:pt x="13216" y="20462"/>
                    <a:pt x="15890" y="18302"/>
                  </a:cubicBezTo>
                  <a:cubicBezTo>
                    <a:pt x="18565" y="16142"/>
                    <a:pt x="20416" y="12711"/>
                    <a:pt x="20828" y="9789"/>
                  </a:cubicBezTo>
                  <a:cubicBezTo>
                    <a:pt x="21239" y="6866"/>
                    <a:pt x="20210" y="4452"/>
                    <a:pt x="19182" y="2927"/>
                  </a:cubicBezTo>
                  <a:cubicBezTo>
                    <a:pt x="18153" y="1403"/>
                    <a:pt x="17125" y="767"/>
                    <a:pt x="16096" y="386"/>
                  </a:cubicBezTo>
                  <a:cubicBezTo>
                    <a:pt x="15068" y="5"/>
                    <a:pt x="14039" y="-122"/>
                    <a:pt x="13628" y="132"/>
                  </a:cubicBezTo>
                  <a:cubicBezTo>
                    <a:pt x="13216" y="386"/>
                    <a:pt x="13422" y="1022"/>
                    <a:pt x="13628" y="1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1177636" y="209550"/>
              <a:ext cx="35215" cy="730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546" fill="norm" stroke="1" extrusionOk="0">
                  <a:moveTo>
                    <a:pt x="21138" y="0"/>
                  </a:moveTo>
                  <a:cubicBezTo>
                    <a:pt x="18597" y="1998"/>
                    <a:pt x="16056" y="3995"/>
                    <a:pt x="13514" y="6149"/>
                  </a:cubicBezTo>
                  <a:cubicBezTo>
                    <a:pt x="10973" y="8303"/>
                    <a:pt x="8432" y="10613"/>
                    <a:pt x="6526" y="12829"/>
                  </a:cubicBezTo>
                  <a:cubicBezTo>
                    <a:pt x="4620" y="15045"/>
                    <a:pt x="3350" y="17168"/>
                    <a:pt x="2714" y="18510"/>
                  </a:cubicBezTo>
                  <a:cubicBezTo>
                    <a:pt x="2079" y="19852"/>
                    <a:pt x="2079" y="20414"/>
                    <a:pt x="1444" y="20851"/>
                  </a:cubicBezTo>
                  <a:cubicBezTo>
                    <a:pt x="809" y="21288"/>
                    <a:pt x="-462" y="21600"/>
                    <a:pt x="173" y="21538"/>
                  </a:cubicBezTo>
                  <a:cubicBezTo>
                    <a:pt x="809" y="21475"/>
                    <a:pt x="3350" y="21038"/>
                    <a:pt x="5891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1066800" y="246428"/>
              <a:ext cx="247650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20897"/>
                  </a:moveTo>
                  <a:cubicBezTo>
                    <a:pt x="1846" y="15912"/>
                    <a:pt x="3692" y="10928"/>
                    <a:pt x="6554" y="6774"/>
                  </a:cubicBezTo>
                  <a:cubicBezTo>
                    <a:pt x="9415" y="2620"/>
                    <a:pt x="13292" y="-703"/>
                    <a:pt x="15969" y="128"/>
                  </a:cubicBezTo>
                  <a:cubicBezTo>
                    <a:pt x="18646" y="959"/>
                    <a:pt x="20123" y="5943"/>
                    <a:pt x="21600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1022350" y="914400"/>
              <a:ext cx="3302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7280"/>
                    <a:pt x="8308" y="12960"/>
                    <a:pt x="11908" y="9360"/>
                  </a:cubicBezTo>
                  <a:cubicBezTo>
                    <a:pt x="15508" y="5760"/>
                    <a:pt x="1855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447800" y="12065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708150" y="0"/>
              <a:ext cx="254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2059133" y="176023"/>
              <a:ext cx="188767" cy="776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32" fill="norm" stroke="1" extrusionOk="0">
                  <a:moveTo>
                    <a:pt x="21403" y="1458"/>
                  </a:moveTo>
                  <a:cubicBezTo>
                    <a:pt x="21403" y="989"/>
                    <a:pt x="21403" y="519"/>
                    <a:pt x="20803" y="255"/>
                  </a:cubicBezTo>
                  <a:cubicBezTo>
                    <a:pt x="20203" y="-9"/>
                    <a:pt x="19003" y="-68"/>
                    <a:pt x="17323" y="79"/>
                  </a:cubicBezTo>
                  <a:cubicBezTo>
                    <a:pt x="15643" y="225"/>
                    <a:pt x="13483" y="578"/>
                    <a:pt x="10963" y="1487"/>
                  </a:cubicBezTo>
                  <a:cubicBezTo>
                    <a:pt x="8443" y="2397"/>
                    <a:pt x="5563" y="3865"/>
                    <a:pt x="3523" y="5772"/>
                  </a:cubicBezTo>
                  <a:cubicBezTo>
                    <a:pt x="1483" y="7680"/>
                    <a:pt x="283" y="10028"/>
                    <a:pt x="43" y="12023"/>
                  </a:cubicBezTo>
                  <a:cubicBezTo>
                    <a:pt x="-197" y="14019"/>
                    <a:pt x="523" y="15662"/>
                    <a:pt x="3043" y="17189"/>
                  </a:cubicBezTo>
                  <a:cubicBezTo>
                    <a:pt x="5563" y="18715"/>
                    <a:pt x="9883" y="20123"/>
                    <a:pt x="14203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2440516" y="391583"/>
              <a:ext cx="16935" cy="458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13500" y="991"/>
                  </a:moveTo>
                  <a:cubicBezTo>
                    <a:pt x="10800" y="495"/>
                    <a:pt x="8100" y="0"/>
                    <a:pt x="5400" y="0"/>
                  </a:cubicBezTo>
                  <a:cubicBezTo>
                    <a:pt x="2700" y="0"/>
                    <a:pt x="0" y="495"/>
                    <a:pt x="0" y="2477"/>
                  </a:cubicBezTo>
                  <a:cubicBezTo>
                    <a:pt x="0" y="4459"/>
                    <a:pt x="2700" y="7927"/>
                    <a:pt x="4050" y="11048"/>
                  </a:cubicBezTo>
                  <a:cubicBezTo>
                    <a:pt x="5400" y="14169"/>
                    <a:pt x="5400" y="16943"/>
                    <a:pt x="5400" y="18727"/>
                  </a:cubicBezTo>
                  <a:cubicBezTo>
                    <a:pt x="5400" y="20510"/>
                    <a:pt x="5400" y="21303"/>
                    <a:pt x="8100" y="21451"/>
                  </a:cubicBezTo>
                  <a:cubicBezTo>
                    <a:pt x="10800" y="21600"/>
                    <a:pt x="16200" y="21105"/>
                    <a:pt x="21600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2749550" y="647136"/>
              <a:ext cx="3048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050" y="2735"/>
                    <a:pt x="8100" y="-1585"/>
                    <a:pt x="11700" y="575"/>
                  </a:cubicBezTo>
                  <a:cubicBezTo>
                    <a:pt x="15300" y="2735"/>
                    <a:pt x="1845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3383999" y="309477"/>
              <a:ext cx="203751" cy="56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61" fill="norm" stroke="1" extrusionOk="0">
                  <a:moveTo>
                    <a:pt x="21217" y="1023"/>
                  </a:moveTo>
                  <a:cubicBezTo>
                    <a:pt x="20556" y="623"/>
                    <a:pt x="19895" y="223"/>
                    <a:pt x="19013" y="63"/>
                  </a:cubicBezTo>
                  <a:cubicBezTo>
                    <a:pt x="18131" y="-97"/>
                    <a:pt x="17029" y="-17"/>
                    <a:pt x="14715" y="1063"/>
                  </a:cubicBezTo>
                  <a:cubicBezTo>
                    <a:pt x="12401" y="2143"/>
                    <a:pt x="8874" y="4223"/>
                    <a:pt x="6119" y="6583"/>
                  </a:cubicBezTo>
                  <a:cubicBezTo>
                    <a:pt x="3364" y="8943"/>
                    <a:pt x="1380" y="11583"/>
                    <a:pt x="499" y="13703"/>
                  </a:cubicBezTo>
                  <a:cubicBezTo>
                    <a:pt x="-383" y="15823"/>
                    <a:pt x="-163" y="17423"/>
                    <a:pt x="1711" y="18663"/>
                  </a:cubicBezTo>
                  <a:cubicBezTo>
                    <a:pt x="3584" y="19903"/>
                    <a:pt x="7111" y="20783"/>
                    <a:pt x="9535" y="21143"/>
                  </a:cubicBezTo>
                  <a:cubicBezTo>
                    <a:pt x="11960" y="21503"/>
                    <a:pt x="13282" y="21343"/>
                    <a:pt x="14605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3607711" y="381000"/>
              <a:ext cx="22769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0914" y="0"/>
                  </a:moveTo>
                  <a:cubicBezTo>
                    <a:pt x="18314" y="5143"/>
                    <a:pt x="15714" y="10286"/>
                    <a:pt x="13314" y="13474"/>
                  </a:cubicBezTo>
                  <a:cubicBezTo>
                    <a:pt x="10914" y="16663"/>
                    <a:pt x="8714" y="17897"/>
                    <a:pt x="6814" y="18514"/>
                  </a:cubicBezTo>
                  <a:cubicBezTo>
                    <a:pt x="4914" y="19131"/>
                    <a:pt x="3314" y="19131"/>
                    <a:pt x="2214" y="18720"/>
                  </a:cubicBezTo>
                  <a:cubicBezTo>
                    <a:pt x="1114" y="18309"/>
                    <a:pt x="514" y="17486"/>
                    <a:pt x="214" y="16457"/>
                  </a:cubicBezTo>
                  <a:cubicBezTo>
                    <a:pt x="-86" y="15429"/>
                    <a:pt x="-86" y="14194"/>
                    <a:pt x="314" y="13269"/>
                  </a:cubicBezTo>
                  <a:cubicBezTo>
                    <a:pt x="714" y="12343"/>
                    <a:pt x="1514" y="11726"/>
                    <a:pt x="3614" y="11623"/>
                  </a:cubicBezTo>
                  <a:cubicBezTo>
                    <a:pt x="5714" y="11520"/>
                    <a:pt x="9114" y="11931"/>
                    <a:pt x="12314" y="13680"/>
                  </a:cubicBezTo>
                  <a:cubicBezTo>
                    <a:pt x="15514" y="15429"/>
                    <a:pt x="18514" y="18514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3803641" y="406400"/>
              <a:ext cx="158760" cy="42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06" fill="norm" stroke="1" extrusionOk="0">
                  <a:moveTo>
                    <a:pt x="21317" y="0"/>
                  </a:moveTo>
                  <a:cubicBezTo>
                    <a:pt x="20180" y="1906"/>
                    <a:pt x="19043" y="3812"/>
                    <a:pt x="16770" y="6512"/>
                  </a:cubicBezTo>
                  <a:cubicBezTo>
                    <a:pt x="14496" y="9212"/>
                    <a:pt x="11085" y="12706"/>
                    <a:pt x="8670" y="15035"/>
                  </a:cubicBezTo>
                  <a:cubicBezTo>
                    <a:pt x="6254" y="17365"/>
                    <a:pt x="4833" y="18529"/>
                    <a:pt x="3412" y="19535"/>
                  </a:cubicBezTo>
                  <a:cubicBezTo>
                    <a:pt x="1991" y="20541"/>
                    <a:pt x="570" y="21388"/>
                    <a:pt x="143" y="21494"/>
                  </a:cubicBezTo>
                  <a:cubicBezTo>
                    <a:pt x="-283" y="21600"/>
                    <a:pt x="285" y="20965"/>
                    <a:pt x="1280" y="20382"/>
                  </a:cubicBezTo>
                  <a:cubicBezTo>
                    <a:pt x="2275" y="19800"/>
                    <a:pt x="3696" y="19271"/>
                    <a:pt x="5117" y="18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3987800" y="657622"/>
              <a:ext cx="171450" cy="21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1564"/>
                  </a:moveTo>
                  <a:cubicBezTo>
                    <a:pt x="1333" y="922"/>
                    <a:pt x="2667" y="281"/>
                    <a:pt x="4400" y="67"/>
                  </a:cubicBezTo>
                  <a:cubicBezTo>
                    <a:pt x="6133" y="-147"/>
                    <a:pt x="8267" y="67"/>
                    <a:pt x="8933" y="1992"/>
                  </a:cubicBezTo>
                  <a:cubicBezTo>
                    <a:pt x="9600" y="3916"/>
                    <a:pt x="8800" y="7552"/>
                    <a:pt x="7467" y="10332"/>
                  </a:cubicBezTo>
                  <a:cubicBezTo>
                    <a:pt x="6133" y="13112"/>
                    <a:pt x="4267" y="15037"/>
                    <a:pt x="2933" y="16748"/>
                  </a:cubicBezTo>
                  <a:cubicBezTo>
                    <a:pt x="1600" y="18459"/>
                    <a:pt x="800" y="19956"/>
                    <a:pt x="1333" y="20704"/>
                  </a:cubicBezTo>
                  <a:cubicBezTo>
                    <a:pt x="1867" y="21453"/>
                    <a:pt x="3733" y="21453"/>
                    <a:pt x="7333" y="20598"/>
                  </a:cubicBezTo>
                  <a:cubicBezTo>
                    <a:pt x="10933" y="19742"/>
                    <a:pt x="16267" y="18031"/>
                    <a:pt x="21600" y="16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4146550" y="400050"/>
              <a:ext cx="139125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0" y="0"/>
                  </a:moveTo>
                  <a:cubicBezTo>
                    <a:pt x="2579" y="586"/>
                    <a:pt x="5158" y="1172"/>
                    <a:pt x="8543" y="2637"/>
                  </a:cubicBezTo>
                  <a:cubicBezTo>
                    <a:pt x="11928" y="4102"/>
                    <a:pt x="16119" y="6447"/>
                    <a:pt x="18537" y="8958"/>
                  </a:cubicBezTo>
                  <a:cubicBezTo>
                    <a:pt x="20955" y="11470"/>
                    <a:pt x="21600" y="14149"/>
                    <a:pt x="20955" y="16200"/>
                  </a:cubicBezTo>
                  <a:cubicBezTo>
                    <a:pt x="20310" y="18251"/>
                    <a:pt x="18376" y="19674"/>
                    <a:pt x="16925" y="20470"/>
                  </a:cubicBezTo>
                  <a:cubicBezTo>
                    <a:pt x="15475" y="21265"/>
                    <a:pt x="14507" y="21433"/>
                    <a:pt x="135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4292600" y="285750"/>
              <a:ext cx="137234" cy="76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0" y="0"/>
                  </a:moveTo>
                  <a:cubicBezTo>
                    <a:pt x="4582" y="1190"/>
                    <a:pt x="9164" y="2380"/>
                    <a:pt x="12764" y="4106"/>
                  </a:cubicBezTo>
                  <a:cubicBezTo>
                    <a:pt x="16364" y="5831"/>
                    <a:pt x="18982" y="8093"/>
                    <a:pt x="20291" y="10383"/>
                  </a:cubicBezTo>
                  <a:cubicBezTo>
                    <a:pt x="21600" y="12674"/>
                    <a:pt x="21600" y="14995"/>
                    <a:pt x="19800" y="16810"/>
                  </a:cubicBezTo>
                  <a:cubicBezTo>
                    <a:pt x="18000" y="18625"/>
                    <a:pt x="14400" y="19934"/>
                    <a:pt x="11618" y="20648"/>
                  </a:cubicBezTo>
                  <a:cubicBezTo>
                    <a:pt x="8836" y="21362"/>
                    <a:pt x="6873" y="21481"/>
                    <a:pt x="4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81484" y="2225588"/>
              <a:ext cx="219996" cy="35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541" fill="norm" stroke="1" extrusionOk="0">
                  <a:moveTo>
                    <a:pt x="14501" y="4441"/>
                  </a:moveTo>
                  <a:cubicBezTo>
                    <a:pt x="14501" y="3412"/>
                    <a:pt x="14501" y="2384"/>
                    <a:pt x="14301" y="1548"/>
                  </a:cubicBezTo>
                  <a:cubicBezTo>
                    <a:pt x="14101" y="712"/>
                    <a:pt x="13701" y="70"/>
                    <a:pt x="12401" y="5"/>
                  </a:cubicBezTo>
                  <a:cubicBezTo>
                    <a:pt x="11101" y="-59"/>
                    <a:pt x="8901" y="455"/>
                    <a:pt x="6501" y="2255"/>
                  </a:cubicBezTo>
                  <a:cubicBezTo>
                    <a:pt x="4101" y="4055"/>
                    <a:pt x="1501" y="7141"/>
                    <a:pt x="501" y="10227"/>
                  </a:cubicBezTo>
                  <a:cubicBezTo>
                    <a:pt x="-499" y="13312"/>
                    <a:pt x="101" y="16398"/>
                    <a:pt x="1401" y="18455"/>
                  </a:cubicBezTo>
                  <a:cubicBezTo>
                    <a:pt x="2701" y="20512"/>
                    <a:pt x="4701" y="21541"/>
                    <a:pt x="7401" y="21541"/>
                  </a:cubicBezTo>
                  <a:cubicBezTo>
                    <a:pt x="10101" y="21541"/>
                    <a:pt x="13501" y="20512"/>
                    <a:pt x="16001" y="18327"/>
                  </a:cubicBezTo>
                  <a:cubicBezTo>
                    <a:pt x="18501" y="16141"/>
                    <a:pt x="20101" y="12798"/>
                    <a:pt x="20601" y="10162"/>
                  </a:cubicBezTo>
                  <a:cubicBezTo>
                    <a:pt x="21101" y="7527"/>
                    <a:pt x="20501" y="5598"/>
                    <a:pt x="19901" y="4377"/>
                  </a:cubicBezTo>
                  <a:cubicBezTo>
                    <a:pt x="19301" y="3155"/>
                    <a:pt x="18701" y="2641"/>
                    <a:pt x="17201" y="2641"/>
                  </a:cubicBezTo>
                  <a:cubicBezTo>
                    <a:pt x="15701" y="2641"/>
                    <a:pt x="13301" y="3155"/>
                    <a:pt x="12101" y="3734"/>
                  </a:cubicBezTo>
                  <a:cubicBezTo>
                    <a:pt x="10901" y="4312"/>
                    <a:pt x="10901" y="4955"/>
                    <a:pt x="10901" y="5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91141" y="2146300"/>
              <a:ext cx="18409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20873" y="0"/>
                  </a:moveTo>
                  <a:cubicBezTo>
                    <a:pt x="13673" y="2959"/>
                    <a:pt x="6473" y="5918"/>
                    <a:pt x="2873" y="9271"/>
                  </a:cubicBezTo>
                  <a:cubicBezTo>
                    <a:pt x="-727" y="12625"/>
                    <a:pt x="-727" y="16373"/>
                    <a:pt x="1673" y="18493"/>
                  </a:cubicBezTo>
                  <a:cubicBezTo>
                    <a:pt x="4073" y="20614"/>
                    <a:pt x="8873" y="21107"/>
                    <a:pt x="13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69850" y="2108200"/>
              <a:ext cx="3048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0" y="16457"/>
                    <a:pt x="3300" y="11314"/>
                    <a:pt x="6900" y="7714"/>
                  </a:cubicBezTo>
                  <a:cubicBezTo>
                    <a:pt x="10500" y="4114"/>
                    <a:pt x="1605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0" y="2628900"/>
              <a:ext cx="3746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9" y="18720"/>
                    <a:pt x="7078" y="15840"/>
                    <a:pt x="10678" y="12240"/>
                  </a:cubicBezTo>
                  <a:cubicBezTo>
                    <a:pt x="14278" y="8640"/>
                    <a:pt x="17939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454361" y="2130472"/>
              <a:ext cx="193340" cy="51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272" fill="norm" stroke="1" extrusionOk="0">
                  <a:moveTo>
                    <a:pt x="18040" y="3028"/>
                  </a:moveTo>
                  <a:cubicBezTo>
                    <a:pt x="19404" y="1886"/>
                    <a:pt x="20768" y="745"/>
                    <a:pt x="20768" y="262"/>
                  </a:cubicBezTo>
                  <a:cubicBezTo>
                    <a:pt x="20768" y="-221"/>
                    <a:pt x="19404" y="-45"/>
                    <a:pt x="16903" y="877"/>
                  </a:cubicBezTo>
                  <a:cubicBezTo>
                    <a:pt x="14402" y="1799"/>
                    <a:pt x="10764" y="3467"/>
                    <a:pt x="7922" y="5355"/>
                  </a:cubicBezTo>
                  <a:cubicBezTo>
                    <a:pt x="5080" y="7242"/>
                    <a:pt x="3033" y="9350"/>
                    <a:pt x="1555" y="11545"/>
                  </a:cubicBezTo>
                  <a:cubicBezTo>
                    <a:pt x="77" y="13740"/>
                    <a:pt x="-832" y="16023"/>
                    <a:pt x="1101" y="17691"/>
                  </a:cubicBezTo>
                  <a:cubicBezTo>
                    <a:pt x="3033" y="19359"/>
                    <a:pt x="7808" y="20413"/>
                    <a:pt x="10991" y="20896"/>
                  </a:cubicBezTo>
                  <a:cubicBezTo>
                    <a:pt x="14174" y="21379"/>
                    <a:pt x="15766" y="21291"/>
                    <a:pt x="17357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608469" y="2382462"/>
              <a:ext cx="223381" cy="18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829" fill="norm" stroke="1" extrusionOk="0">
                  <a:moveTo>
                    <a:pt x="14169" y="4745"/>
                  </a:moveTo>
                  <a:cubicBezTo>
                    <a:pt x="12335" y="2654"/>
                    <a:pt x="10501" y="564"/>
                    <a:pt x="8463" y="100"/>
                  </a:cubicBezTo>
                  <a:cubicBezTo>
                    <a:pt x="6426" y="-365"/>
                    <a:pt x="4184" y="796"/>
                    <a:pt x="2554" y="3700"/>
                  </a:cubicBezTo>
                  <a:cubicBezTo>
                    <a:pt x="924" y="6603"/>
                    <a:pt x="-95" y="11248"/>
                    <a:pt x="7" y="14616"/>
                  </a:cubicBezTo>
                  <a:cubicBezTo>
                    <a:pt x="109" y="17983"/>
                    <a:pt x="1331" y="20074"/>
                    <a:pt x="2962" y="20654"/>
                  </a:cubicBezTo>
                  <a:cubicBezTo>
                    <a:pt x="4592" y="21235"/>
                    <a:pt x="6630" y="20306"/>
                    <a:pt x="7954" y="18796"/>
                  </a:cubicBezTo>
                  <a:cubicBezTo>
                    <a:pt x="9279" y="17287"/>
                    <a:pt x="9890" y="15196"/>
                    <a:pt x="10297" y="13570"/>
                  </a:cubicBezTo>
                  <a:cubicBezTo>
                    <a:pt x="10705" y="11945"/>
                    <a:pt x="10909" y="10783"/>
                    <a:pt x="11316" y="10783"/>
                  </a:cubicBezTo>
                  <a:cubicBezTo>
                    <a:pt x="11724" y="10783"/>
                    <a:pt x="12335" y="11945"/>
                    <a:pt x="14067" y="13803"/>
                  </a:cubicBezTo>
                  <a:cubicBezTo>
                    <a:pt x="15799" y="15661"/>
                    <a:pt x="18652" y="18216"/>
                    <a:pt x="21505" y="20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882649" y="2222500"/>
              <a:ext cx="14836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0" y="0"/>
                  </a:moveTo>
                  <a:cubicBezTo>
                    <a:pt x="5780" y="2364"/>
                    <a:pt x="11561" y="4728"/>
                    <a:pt x="15515" y="7254"/>
                  </a:cubicBezTo>
                  <a:cubicBezTo>
                    <a:pt x="19470" y="9779"/>
                    <a:pt x="21600" y="12466"/>
                    <a:pt x="21296" y="14722"/>
                  </a:cubicBezTo>
                  <a:cubicBezTo>
                    <a:pt x="20992" y="16979"/>
                    <a:pt x="18254" y="18806"/>
                    <a:pt x="14907" y="19881"/>
                  </a:cubicBezTo>
                  <a:cubicBezTo>
                    <a:pt x="11561" y="20955"/>
                    <a:pt x="7606" y="21278"/>
                    <a:pt x="3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282700" y="246380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263650" y="2565400"/>
              <a:ext cx="2159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5429"/>
                    <a:pt x="11012" y="9257"/>
                    <a:pt x="14612" y="5657"/>
                  </a:cubicBezTo>
                  <a:cubicBezTo>
                    <a:pt x="18212" y="2057"/>
                    <a:pt x="1990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2019300" y="2247900"/>
              <a:ext cx="1905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543"/>
                    <a:pt x="0" y="7086"/>
                    <a:pt x="1200" y="10400"/>
                  </a:cubicBezTo>
                  <a:cubicBezTo>
                    <a:pt x="2400" y="13714"/>
                    <a:pt x="4800" y="16800"/>
                    <a:pt x="8400" y="18629"/>
                  </a:cubicBezTo>
                  <a:cubicBezTo>
                    <a:pt x="12000" y="20457"/>
                    <a:pt x="16800" y="21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2139950" y="2524622"/>
              <a:ext cx="2476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538" y="12302"/>
                    <a:pt x="11077" y="4448"/>
                    <a:pt x="14677" y="1502"/>
                  </a:cubicBezTo>
                  <a:cubicBezTo>
                    <a:pt x="18277" y="-1443"/>
                    <a:pt x="1993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2783808" y="2266950"/>
              <a:ext cx="187993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600" fill="norm" stroke="1" extrusionOk="0">
                  <a:moveTo>
                    <a:pt x="18436" y="0"/>
                  </a:moveTo>
                  <a:cubicBezTo>
                    <a:pt x="15556" y="4600"/>
                    <a:pt x="12676" y="9200"/>
                    <a:pt x="10636" y="11900"/>
                  </a:cubicBezTo>
                  <a:cubicBezTo>
                    <a:pt x="8596" y="14600"/>
                    <a:pt x="7396" y="15400"/>
                    <a:pt x="5716" y="15300"/>
                  </a:cubicBezTo>
                  <a:cubicBezTo>
                    <a:pt x="4036" y="15200"/>
                    <a:pt x="1876" y="14200"/>
                    <a:pt x="796" y="13000"/>
                  </a:cubicBezTo>
                  <a:cubicBezTo>
                    <a:pt x="-284" y="11800"/>
                    <a:pt x="-284" y="10400"/>
                    <a:pt x="916" y="9300"/>
                  </a:cubicBezTo>
                  <a:cubicBezTo>
                    <a:pt x="2116" y="8200"/>
                    <a:pt x="4516" y="7400"/>
                    <a:pt x="8116" y="9500"/>
                  </a:cubicBezTo>
                  <a:cubicBezTo>
                    <a:pt x="11716" y="11600"/>
                    <a:pt x="16516" y="16600"/>
                    <a:pt x="213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2978150" y="2260600"/>
              <a:ext cx="12065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187"/>
                    <a:pt x="12505" y="6374"/>
                    <a:pt x="9284" y="9443"/>
                  </a:cubicBezTo>
                  <a:cubicBezTo>
                    <a:pt x="6063" y="12511"/>
                    <a:pt x="4168" y="15462"/>
                    <a:pt x="2842" y="17469"/>
                  </a:cubicBezTo>
                  <a:cubicBezTo>
                    <a:pt x="1516" y="19475"/>
                    <a:pt x="758" y="205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3093816" y="2506047"/>
              <a:ext cx="258985" cy="21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95" fill="norm" stroke="1" extrusionOk="0">
                  <a:moveTo>
                    <a:pt x="1978" y="3431"/>
                  </a:moveTo>
                  <a:cubicBezTo>
                    <a:pt x="1978" y="2361"/>
                    <a:pt x="1978" y="1292"/>
                    <a:pt x="2761" y="650"/>
                  </a:cubicBezTo>
                  <a:cubicBezTo>
                    <a:pt x="3545" y="9"/>
                    <a:pt x="5113" y="-205"/>
                    <a:pt x="6071" y="223"/>
                  </a:cubicBezTo>
                  <a:cubicBezTo>
                    <a:pt x="7029" y="650"/>
                    <a:pt x="7378" y="1720"/>
                    <a:pt x="6681" y="4179"/>
                  </a:cubicBezTo>
                  <a:cubicBezTo>
                    <a:pt x="5984" y="6639"/>
                    <a:pt x="4242" y="10488"/>
                    <a:pt x="3023" y="12947"/>
                  </a:cubicBezTo>
                  <a:cubicBezTo>
                    <a:pt x="1803" y="15407"/>
                    <a:pt x="1107" y="16476"/>
                    <a:pt x="584" y="17545"/>
                  </a:cubicBezTo>
                  <a:cubicBezTo>
                    <a:pt x="61" y="18615"/>
                    <a:pt x="-287" y="19684"/>
                    <a:pt x="323" y="20219"/>
                  </a:cubicBezTo>
                  <a:cubicBezTo>
                    <a:pt x="932" y="20753"/>
                    <a:pt x="2500" y="20753"/>
                    <a:pt x="6158" y="20860"/>
                  </a:cubicBezTo>
                  <a:cubicBezTo>
                    <a:pt x="9816" y="20967"/>
                    <a:pt x="15565" y="21181"/>
                    <a:pt x="21313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971549" y="3959722"/>
              <a:ext cx="258624" cy="25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01" fill="norm" stroke="1" extrusionOk="0">
                  <a:moveTo>
                    <a:pt x="0" y="4510"/>
                  </a:moveTo>
                  <a:cubicBezTo>
                    <a:pt x="3161" y="3796"/>
                    <a:pt x="6322" y="3082"/>
                    <a:pt x="8956" y="2457"/>
                  </a:cubicBezTo>
                  <a:cubicBezTo>
                    <a:pt x="11590" y="1833"/>
                    <a:pt x="13698" y="1297"/>
                    <a:pt x="15366" y="940"/>
                  </a:cubicBezTo>
                  <a:cubicBezTo>
                    <a:pt x="17034" y="583"/>
                    <a:pt x="18263" y="405"/>
                    <a:pt x="19317" y="226"/>
                  </a:cubicBezTo>
                  <a:cubicBezTo>
                    <a:pt x="20371" y="48"/>
                    <a:pt x="21249" y="-131"/>
                    <a:pt x="21424" y="137"/>
                  </a:cubicBezTo>
                  <a:cubicBezTo>
                    <a:pt x="21600" y="405"/>
                    <a:pt x="21073" y="1119"/>
                    <a:pt x="19493" y="3082"/>
                  </a:cubicBezTo>
                  <a:cubicBezTo>
                    <a:pt x="17912" y="5046"/>
                    <a:pt x="15278" y="8259"/>
                    <a:pt x="12293" y="11026"/>
                  </a:cubicBezTo>
                  <a:cubicBezTo>
                    <a:pt x="9307" y="13793"/>
                    <a:pt x="5971" y="16114"/>
                    <a:pt x="3951" y="17720"/>
                  </a:cubicBezTo>
                  <a:cubicBezTo>
                    <a:pt x="1932" y="19327"/>
                    <a:pt x="1229" y="20219"/>
                    <a:pt x="1317" y="20755"/>
                  </a:cubicBezTo>
                  <a:cubicBezTo>
                    <a:pt x="1405" y="21290"/>
                    <a:pt x="2283" y="21469"/>
                    <a:pt x="4478" y="21380"/>
                  </a:cubicBezTo>
                  <a:cubicBezTo>
                    <a:pt x="6673" y="21290"/>
                    <a:pt x="10185" y="20933"/>
                    <a:pt x="12380" y="20666"/>
                  </a:cubicBezTo>
                  <a:cubicBezTo>
                    <a:pt x="14576" y="20398"/>
                    <a:pt x="15454" y="20219"/>
                    <a:pt x="16595" y="19773"/>
                  </a:cubicBezTo>
                  <a:cubicBezTo>
                    <a:pt x="17737" y="19327"/>
                    <a:pt x="19141" y="18613"/>
                    <a:pt x="19756" y="18791"/>
                  </a:cubicBezTo>
                  <a:cubicBezTo>
                    <a:pt x="20371" y="18970"/>
                    <a:pt x="20195" y="20041"/>
                    <a:pt x="20020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245394" y="4132719"/>
              <a:ext cx="113507" cy="155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23" fill="norm" stroke="1" extrusionOk="0">
                  <a:moveTo>
                    <a:pt x="19050" y="3610"/>
                  </a:moveTo>
                  <a:cubicBezTo>
                    <a:pt x="19450" y="1882"/>
                    <a:pt x="19850" y="154"/>
                    <a:pt x="20050" y="10"/>
                  </a:cubicBezTo>
                  <a:cubicBezTo>
                    <a:pt x="20250" y="-134"/>
                    <a:pt x="20250" y="1306"/>
                    <a:pt x="18650" y="4618"/>
                  </a:cubicBezTo>
                  <a:cubicBezTo>
                    <a:pt x="17050" y="7930"/>
                    <a:pt x="13850" y="13114"/>
                    <a:pt x="11450" y="16282"/>
                  </a:cubicBezTo>
                  <a:cubicBezTo>
                    <a:pt x="9050" y="19450"/>
                    <a:pt x="7450" y="20602"/>
                    <a:pt x="5650" y="20890"/>
                  </a:cubicBezTo>
                  <a:cubicBezTo>
                    <a:pt x="3850" y="21178"/>
                    <a:pt x="1850" y="20602"/>
                    <a:pt x="850" y="19594"/>
                  </a:cubicBezTo>
                  <a:cubicBezTo>
                    <a:pt x="-150" y="18586"/>
                    <a:pt x="-150" y="17146"/>
                    <a:pt x="250" y="15706"/>
                  </a:cubicBezTo>
                  <a:cubicBezTo>
                    <a:pt x="650" y="14266"/>
                    <a:pt x="1450" y="12826"/>
                    <a:pt x="3450" y="11818"/>
                  </a:cubicBezTo>
                  <a:cubicBezTo>
                    <a:pt x="5450" y="10810"/>
                    <a:pt x="8650" y="10234"/>
                    <a:pt x="11450" y="11242"/>
                  </a:cubicBezTo>
                  <a:cubicBezTo>
                    <a:pt x="14250" y="12250"/>
                    <a:pt x="16650" y="14842"/>
                    <a:pt x="18050" y="17002"/>
                  </a:cubicBezTo>
                  <a:cubicBezTo>
                    <a:pt x="19450" y="19162"/>
                    <a:pt x="19850" y="20890"/>
                    <a:pt x="20250" y="21178"/>
                  </a:cubicBezTo>
                  <a:cubicBezTo>
                    <a:pt x="20650" y="21466"/>
                    <a:pt x="21050" y="20314"/>
                    <a:pt x="21450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358900" y="4121150"/>
              <a:ext cx="635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5314"/>
                    <a:pt x="11520" y="10629"/>
                    <a:pt x="8280" y="14143"/>
                  </a:cubicBezTo>
                  <a:cubicBezTo>
                    <a:pt x="5040" y="17657"/>
                    <a:pt x="3600" y="19371"/>
                    <a:pt x="2520" y="20314"/>
                  </a:cubicBezTo>
                  <a:cubicBezTo>
                    <a:pt x="1440" y="21257"/>
                    <a:pt x="720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441450" y="4264319"/>
              <a:ext cx="152400" cy="143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304"/>
                  </a:moveTo>
                  <a:cubicBezTo>
                    <a:pt x="1200" y="1365"/>
                    <a:pt x="2400" y="426"/>
                    <a:pt x="3750" y="113"/>
                  </a:cubicBezTo>
                  <a:cubicBezTo>
                    <a:pt x="5100" y="-200"/>
                    <a:pt x="6600" y="113"/>
                    <a:pt x="7350" y="1365"/>
                  </a:cubicBezTo>
                  <a:cubicBezTo>
                    <a:pt x="8100" y="2617"/>
                    <a:pt x="8100" y="4809"/>
                    <a:pt x="7200" y="7313"/>
                  </a:cubicBezTo>
                  <a:cubicBezTo>
                    <a:pt x="6300" y="9817"/>
                    <a:pt x="4500" y="12635"/>
                    <a:pt x="3000" y="14513"/>
                  </a:cubicBezTo>
                  <a:cubicBezTo>
                    <a:pt x="1500" y="16391"/>
                    <a:pt x="300" y="17330"/>
                    <a:pt x="150" y="18426"/>
                  </a:cubicBezTo>
                  <a:cubicBezTo>
                    <a:pt x="0" y="19522"/>
                    <a:pt x="900" y="20774"/>
                    <a:pt x="3450" y="21087"/>
                  </a:cubicBezTo>
                  <a:cubicBezTo>
                    <a:pt x="6000" y="21400"/>
                    <a:pt x="10200" y="20774"/>
                    <a:pt x="13500" y="20148"/>
                  </a:cubicBezTo>
                  <a:cubicBezTo>
                    <a:pt x="16800" y="19522"/>
                    <a:pt x="19200" y="18896"/>
                    <a:pt x="21600" y="18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8" name="Drawing"/>
          <p:cNvGrpSpPr/>
          <p:nvPr/>
        </p:nvGrpSpPr>
        <p:grpSpPr>
          <a:xfrm>
            <a:off x="342900" y="1567905"/>
            <a:ext cx="12623800" cy="6274346"/>
            <a:chOff x="0" y="0"/>
            <a:chExt cx="12623800" cy="6274344"/>
          </a:xfrm>
        </p:grpSpPr>
        <p:sp>
          <p:nvSpPr>
            <p:cNvPr id="1563" name="Line"/>
            <p:cNvSpPr/>
            <p:nvPr/>
          </p:nvSpPr>
          <p:spPr>
            <a:xfrm>
              <a:off x="2946400" y="143650"/>
              <a:ext cx="31750" cy="517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745"/>
                  </a:moveTo>
                  <a:cubicBezTo>
                    <a:pt x="0" y="2133"/>
                    <a:pt x="0" y="1521"/>
                    <a:pt x="720" y="952"/>
                  </a:cubicBezTo>
                  <a:cubicBezTo>
                    <a:pt x="1440" y="384"/>
                    <a:pt x="2880" y="-141"/>
                    <a:pt x="5040" y="34"/>
                  </a:cubicBezTo>
                  <a:cubicBezTo>
                    <a:pt x="7200" y="209"/>
                    <a:pt x="10080" y="1083"/>
                    <a:pt x="11520" y="3357"/>
                  </a:cubicBezTo>
                  <a:cubicBezTo>
                    <a:pt x="12960" y="5631"/>
                    <a:pt x="12960" y="9304"/>
                    <a:pt x="12960" y="12408"/>
                  </a:cubicBezTo>
                  <a:cubicBezTo>
                    <a:pt x="12960" y="15512"/>
                    <a:pt x="12960" y="18048"/>
                    <a:pt x="13680" y="19535"/>
                  </a:cubicBezTo>
                  <a:cubicBezTo>
                    <a:pt x="14400" y="21022"/>
                    <a:pt x="15840" y="21459"/>
                    <a:pt x="17280" y="21372"/>
                  </a:cubicBezTo>
                  <a:cubicBezTo>
                    <a:pt x="18720" y="21284"/>
                    <a:pt x="20160" y="20672"/>
                    <a:pt x="21600" y="20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2647950" y="10937"/>
              <a:ext cx="647700" cy="275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1450"/>
                  </a:moveTo>
                  <a:cubicBezTo>
                    <a:pt x="71" y="20626"/>
                    <a:pt x="141" y="19801"/>
                    <a:pt x="812" y="18565"/>
                  </a:cubicBezTo>
                  <a:cubicBezTo>
                    <a:pt x="1482" y="17328"/>
                    <a:pt x="2753" y="15679"/>
                    <a:pt x="4482" y="13700"/>
                  </a:cubicBezTo>
                  <a:cubicBezTo>
                    <a:pt x="6212" y="11722"/>
                    <a:pt x="8400" y="9413"/>
                    <a:pt x="10765" y="7352"/>
                  </a:cubicBezTo>
                  <a:cubicBezTo>
                    <a:pt x="13129" y="5291"/>
                    <a:pt x="15671" y="3477"/>
                    <a:pt x="17224" y="2323"/>
                  </a:cubicBezTo>
                  <a:cubicBezTo>
                    <a:pt x="18776" y="1169"/>
                    <a:pt x="19341" y="674"/>
                    <a:pt x="19906" y="345"/>
                  </a:cubicBezTo>
                  <a:cubicBezTo>
                    <a:pt x="20471" y="15"/>
                    <a:pt x="21035" y="-150"/>
                    <a:pt x="21318" y="180"/>
                  </a:cubicBezTo>
                  <a:cubicBezTo>
                    <a:pt x="21600" y="510"/>
                    <a:pt x="21600" y="1334"/>
                    <a:pt x="21600" y="2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3092399" y="356144"/>
              <a:ext cx="209601" cy="25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79" fill="norm" stroke="1" extrusionOk="0">
                  <a:moveTo>
                    <a:pt x="653" y="5843"/>
                  </a:moveTo>
                  <a:cubicBezTo>
                    <a:pt x="221" y="4780"/>
                    <a:pt x="-211" y="3718"/>
                    <a:pt x="113" y="3098"/>
                  </a:cubicBezTo>
                  <a:cubicBezTo>
                    <a:pt x="437" y="2479"/>
                    <a:pt x="1517" y="2302"/>
                    <a:pt x="3461" y="2921"/>
                  </a:cubicBezTo>
                  <a:cubicBezTo>
                    <a:pt x="5405" y="3541"/>
                    <a:pt x="8213" y="4957"/>
                    <a:pt x="9941" y="7525"/>
                  </a:cubicBezTo>
                  <a:cubicBezTo>
                    <a:pt x="11669" y="10092"/>
                    <a:pt x="12317" y="13810"/>
                    <a:pt x="12101" y="16289"/>
                  </a:cubicBezTo>
                  <a:cubicBezTo>
                    <a:pt x="11885" y="18767"/>
                    <a:pt x="10805" y="20007"/>
                    <a:pt x="9725" y="20715"/>
                  </a:cubicBezTo>
                  <a:cubicBezTo>
                    <a:pt x="8645" y="21423"/>
                    <a:pt x="7565" y="21600"/>
                    <a:pt x="6701" y="20449"/>
                  </a:cubicBezTo>
                  <a:cubicBezTo>
                    <a:pt x="5837" y="19298"/>
                    <a:pt x="5189" y="16820"/>
                    <a:pt x="6053" y="13721"/>
                  </a:cubicBezTo>
                  <a:cubicBezTo>
                    <a:pt x="6917" y="10623"/>
                    <a:pt x="9293" y="6905"/>
                    <a:pt x="12101" y="4515"/>
                  </a:cubicBezTo>
                  <a:cubicBezTo>
                    <a:pt x="14909" y="2125"/>
                    <a:pt x="18149" y="1062"/>
                    <a:pt x="213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3294127" y="371028"/>
              <a:ext cx="141223" cy="21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972" fill="norm" stroke="1" extrusionOk="0">
                  <a:moveTo>
                    <a:pt x="16428" y="2301"/>
                  </a:moveTo>
                  <a:cubicBezTo>
                    <a:pt x="14840" y="1462"/>
                    <a:pt x="13252" y="623"/>
                    <a:pt x="11664" y="203"/>
                  </a:cubicBezTo>
                  <a:cubicBezTo>
                    <a:pt x="10075" y="-216"/>
                    <a:pt x="8487" y="-216"/>
                    <a:pt x="6422" y="2510"/>
                  </a:cubicBezTo>
                  <a:cubicBezTo>
                    <a:pt x="4358" y="5236"/>
                    <a:pt x="1817" y="10689"/>
                    <a:pt x="705" y="14359"/>
                  </a:cubicBezTo>
                  <a:cubicBezTo>
                    <a:pt x="-407" y="18029"/>
                    <a:pt x="-89" y="19916"/>
                    <a:pt x="864" y="20650"/>
                  </a:cubicBezTo>
                  <a:cubicBezTo>
                    <a:pt x="1817" y="21384"/>
                    <a:pt x="3405" y="20965"/>
                    <a:pt x="5311" y="18343"/>
                  </a:cubicBezTo>
                  <a:cubicBezTo>
                    <a:pt x="7217" y="15722"/>
                    <a:pt x="9440" y="10899"/>
                    <a:pt x="10869" y="7963"/>
                  </a:cubicBezTo>
                  <a:cubicBezTo>
                    <a:pt x="12299" y="5027"/>
                    <a:pt x="12934" y="3978"/>
                    <a:pt x="13411" y="4083"/>
                  </a:cubicBezTo>
                  <a:cubicBezTo>
                    <a:pt x="13887" y="4188"/>
                    <a:pt x="14205" y="5446"/>
                    <a:pt x="15475" y="8277"/>
                  </a:cubicBezTo>
                  <a:cubicBezTo>
                    <a:pt x="16746" y="11108"/>
                    <a:pt x="18969" y="15512"/>
                    <a:pt x="21193" y="19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3461014" y="383565"/>
              <a:ext cx="120387" cy="1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136" fill="norm" stroke="1" extrusionOk="0">
                  <a:moveTo>
                    <a:pt x="5637" y="1910"/>
                  </a:moveTo>
                  <a:cubicBezTo>
                    <a:pt x="4121" y="2622"/>
                    <a:pt x="2606" y="3334"/>
                    <a:pt x="1658" y="5945"/>
                  </a:cubicBezTo>
                  <a:cubicBezTo>
                    <a:pt x="711" y="8556"/>
                    <a:pt x="332" y="13066"/>
                    <a:pt x="142" y="15914"/>
                  </a:cubicBezTo>
                  <a:cubicBezTo>
                    <a:pt x="-47" y="18762"/>
                    <a:pt x="-47" y="19949"/>
                    <a:pt x="142" y="19474"/>
                  </a:cubicBezTo>
                  <a:cubicBezTo>
                    <a:pt x="332" y="19000"/>
                    <a:pt x="711" y="16863"/>
                    <a:pt x="1658" y="13896"/>
                  </a:cubicBezTo>
                  <a:cubicBezTo>
                    <a:pt x="2606" y="10929"/>
                    <a:pt x="4121" y="7132"/>
                    <a:pt x="5448" y="4758"/>
                  </a:cubicBezTo>
                  <a:cubicBezTo>
                    <a:pt x="6774" y="2384"/>
                    <a:pt x="7911" y="1435"/>
                    <a:pt x="9427" y="723"/>
                  </a:cubicBezTo>
                  <a:cubicBezTo>
                    <a:pt x="10942" y="11"/>
                    <a:pt x="12837" y="-464"/>
                    <a:pt x="14542" y="723"/>
                  </a:cubicBezTo>
                  <a:cubicBezTo>
                    <a:pt x="16248" y="1910"/>
                    <a:pt x="17764" y="4758"/>
                    <a:pt x="18900" y="8437"/>
                  </a:cubicBezTo>
                  <a:cubicBezTo>
                    <a:pt x="20037" y="12116"/>
                    <a:pt x="20795" y="16626"/>
                    <a:pt x="21553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3656515" y="347277"/>
              <a:ext cx="96336" cy="194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13" fill="norm" stroke="1" extrusionOk="0">
                  <a:moveTo>
                    <a:pt x="20916" y="3760"/>
                  </a:moveTo>
                  <a:cubicBezTo>
                    <a:pt x="19997" y="2599"/>
                    <a:pt x="19078" y="1438"/>
                    <a:pt x="16090" y="741"/>
                  </a:cubicBezTo>
                  <a:cubicBezTo>
                    <a:pt x="13103" y="44"/>
                    <a:pt x="8048" y="-188"/>
                    <a:pt x="4601" y="160"/>
                  </a:cubicBezTo>
                  <a:cubicBezTo>
                    <a:pt x="1154" y="509"/>
                    <a:pt x="-684" y="1438"/>
                    <a:pt x="235" y="3877"/>
                  </a:cubicBezTo>
                  <a:cubicBezTo>
                    <a:pt x="1154" y="6315"/>
                    <a:pt x="4831" y="10264"/>
                    <a:pt x="7359" y="12702"/>
                  </a:cubicBezTo>
                  <a:cubicBezTo>
                    <a:pt x="9886" y="15141"/>
                    <a:pt x="11265" y="16070"/>
                    <a:pt x="12184" y="17115"/>
                  </a:cubicBezTo>
                  <a:cubicBezTo>
                    <a:pt x="13103" y="18160"/>
                    <a:pt x="13563" y="19322"/>
                    <a:pt x="12414" y="20135"/>
                  </a:cubicBezTo>
                  <a:cubicBezTo>
                    <a:pt x="11265" y="20947"/>
                    <a:pt x="8507" y="21412"/>
                    <a:pt x="6210" y="21296"/>
                  </a:cubicBezTo>
                  <a:cubicBezTo>
                    <a:pt x="3912" y="21180"/>
                    <a:pt x="2073" y="20483"/>
                    <a:pt x="1154" y="19554"/>
                  </a:cubicBezTo>
                  <a:cubicBezTo>
                    <a:pt x="235" y="18625"/>
                    <a:pt x="235" y="17464"/>
                    <a:pt x="235" y="16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3854450" y="-1"/>
              <a:ext cx="127000" cy="58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3997"/>
                  </a:moveTo>
                  <a:cubicBezTo>
                    <a:pt x="21600" y="3139"/>
                    <a:pt x="21600" y="2281"/>
                    <a:pt x="21420" y="1658"/>
                  </a:cubicBezTo>
                  <a:cubicBezTo>
                    <a:pt x="21240" y="1034"/>
                    <a:pt x="20880" y="644"/>
                    <a:pt x="19800" y="371"/>
                  </a:cubicBezTo>
                  <a:cubicBezTo>
                    <a:pt x="18720" y="98"/>
                    <a:pt x="16920" y="-58"/>
                    <a:pt x="15480" y="20"/>
                  </a:cubicBezTo>
                  <a:cubicBezTo>
                    <a:pt x="14040" y="98"/>
                    <a:pt x="12960" y="410"/>
                    <a:pt x="11880" y="1774"/>
                  </a:cubicBezTo>
                  <a:cubicBezTo>
                    <a:pt x="10800" y="3139"/>
                    <a:pt x="9720" y="5556"/>
                    <a:pt x="8640" y="7974"/>
                  </a:cubicBezTo>
                  <a:cubicBezTo>
                    <a:pt x="7560" y="10391"/>
                    <a:pt x="6480" y="12808"/>
                    <a:pt x="5940" y="14875"/>
                  </a:cubicBezTo>
                  <a:cubicBezTo>
                    <a:pt x="5400" y="16941"/>
                    <a:pt x="5400" y="18657"/>
                    <a:pt x="5220" y="19748"/>
                  </a:cubicBezTo>
                  <a:cubicBezTo>
                    <a:pt x="5040" y="20840"/>
                    <a:pt x="4680" y="21308"/>
                    <a:pt x="3780" y="21425"/>
                  </a:cubicBezTo>
                  <a:cubicBezTo>
                    <a:pt x="2880" y="21542"/>
                    <a:pt x="1440" y="21308"/>
                    <a:pt x="0" y="2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3829050" y="382486"/>
              <a:ext cx="221673" cy="16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29" fill="norm" stroke="1" extrusionOk="0">
                  <a:moveTo>
                    <a:pt x="0" y="2310"/>
                  </a:moveTo>
                  <a:cubicBezTo>
                    <a:pt x="617" y="1230"/>
                    <a:pt x="1234" y="150"/>
                    <a:pt x="4011" y="15"/>
                  </a:cubicBezTo>
                  <a:cubicBezTo>
                    <a:pt x="6789" y="-120"/>
                    <a:pt x="11726" y="690"/>
                    <a:pt x="14709" y="1230"/>
                  </a:cubicBezTo>
                  <a:cubicBezTo>
                    <a:pt x="17691" y="1770"/>
                    <a:pt x="18720" y="2040"/>
                    <a:pt x="18720" y="2040"/>
                  </a:cubicBezTo>
                  <a:cubicBezTo>
                    <a:pt x="18720" y="2040"/>
                    <a:pt x="17691" y="1770"/>
                    <a:pt x="16251" y="2310"/>
                  </a:cubicBezTo>
                  <a:cubicBezTo>
                    <a:pt x="14811" y="2850"/>
                    <a:pt x="12960" y="4200"/>
                    <a:pt x="11623" y="6900"/>
                  </a:cubicBezTo>
                  <a:cubicBezTo>
                    <a:pt x="10286" y="9600"/>
                    <a:pt x="9463" y="13650"/>
                    <a:pt x="10389" y="16620"/>
                  </a:cubicBezTo>
                  <a:cubicBezTo>
                    <a:pt x="11314" y="19590"/>
                    <a:pt x="13989" y="21480"/>
                    <a:pt x="16149" y="21075"/>
                  </a:cubicBezTo>
                  <a:cubicBezTo>
                    <a:pt x="18309" y="20670"/>
                    <a:pt x="19954" y="17970"/>
                    <a:pt x="20777" y="15675"/>
                  </a:cubicBezTo>
                  <a:cubicBezTo>
                    <a:pt x="21600" y="13380"/>
                    <a:pt x="21600" y="11490"/>
                    <a:pt x="21497" y="9870"/>
                  </a:cubicBezTo>
                  <a:cubicBezTo>
                    <a:pt x="21394" y="8250"/>
                    <a:pt x="21189" y="6900"/>
                    <a:pt x="20571" y="6225"/>
                  </a:cubicBezTo>
                  <a:cubicBezTo>
                    <a:pt x="19954" y="5550"/>
                    <a:pt x="18926" y="5550"/>
                    <a:pt x="17897" y="5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4051300" y="368844"/>
              <a:ext cx="184150" cy="215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3146"/>
                  </a:moveTo>
                  <a:cubicBezTo>
                    <a:pt x="993" y="2517"/>
                    <a:pt x="1986" y="1887"/>
                    <a:pt x="4469" y="3041"/>
                  </a:cubicBezTo>
                  <a:cubicBezTo>
                    <a:pt x="6952" y="4194"/>
                    <a:pt x="10924" y="7130"/>
                    <a:pt x="12786" y="10066"/>
                  </a:cubicBezTo>
                  <a:cubicBezTo>
                    <a:pt x="14648" y="13002"/>
                    <a:pt x="14400" y="15938"/>
                    <a:pt x="13779" y="17930"/>
                  </a:cubicBezTo>
                  <a:cubicBezTo>
                    <a:pt x="13159" y="19922"/>
                    <a:pt x="12166" y="20971"/>
                    <a:pt x="11048" y="21285"/>
                  </a:cubicBezTo>
                  <a:cubicBezTo>
                    <a:pt x="9931" y="21600"/>
                    <a:pt x="8690" y="21181"/>
                    <a:pt x="7945" y="19188"/>
                  </a:cubicBezTo>
                  <a:cubicBezTo>
                    <a:pt x="7200" y="17196"/>
                    <a:pt x="6952" y="13631"/>
                    <a:pt x="9310" y="10171"/>
                  </a:cubicBezTo>
                  <a:cubicBezTo>
                    <a:pt x="11669" y="6711"/>
                    <a:pt x="16634" y="33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4302712" y="379229"/>
              <a:ext cx="212138" cy="19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87" fill="norm" stroke="1" extrusionOk="0">
                  <a:moveTo>
                    <a:pt x="1545" y="4483"/>
                  </a:moveTo>
                  <a:cubicBezTo>
                    <a:pt x="1545" y="3309"/>
                    <a:pt x="1545" y="2135"/>
                    <a:pt x="1759" y="2370"/>
                  </a:cubicBezTo>
                  <a:cubicBezTo>
                    <a:pt x="1973" y="2604"/>
                    <a:pt x="2400" y="4248"/>
                    <a:pt x="2507" y="7183"/>
                  </a:cubicBezTo>
                  <a:cubicBezTo>
                    <a:pt x="2614" y="10117"/>
                    <a:pt x="2400" y="14344"/>
                    <a:pt x="1973" y="16926"/>
                  </a:cubicBezTo>
                  <a:cubicBezTo>
                    <a:pt x="1545" y="19509"/>
                    <a:pt x="903" y="20448"/>
                    <a:pt x="476" y="20330"/>
                  </a:cubicBezTo>
                  <a:cubicBezTo>
                    <a:pt x="48" y="20213"/>
                    <a:pt x="-166" y="19039"/>
                    <a:pt x="155" y="16104"/>
                  </a:cubicBezTo>
                  <a:cubicBezTo>
                    <a:pt x="476" y="13170"/>
                    <a:pt x="1331" y="8474"/>
                    <a:pt x="2293" y="5657"/>
                  </a:cubicBezTo>
                  <a:cubicBezTo>
                    <a:pt x="3256" y="2839"/>
                    <a:pt x="4325" y="1900"/>
                    <a:pt x="5287" y="1783"/>
                  </a:cubicBezTo>
                  <a:cubicBezTo>
                    <a:pt x="6250" y="1665"/>
                    <a:pt x="7105" y="2370"/>
                    <a:pt x="7640" y="4130"/>
                  </a:cubicBezTo>
                  <a:cubicBezTo>
                    <a:pt x="8175" y="5891"/>
                    <a:pt x="8388" y="8709"/>
                    <a:pt x="8495" y="10822"/>
                  </a:cubicBezTo>
                  <a:cubicBezTo>
                    <a:pt x="8602" y="12935"/>
                    <a:pt x="8602" y="14344"/>
                    <a:pt x="8495" y="14109"/>
                  </a:cubicBezTo>
                  <a:cubicBezTo>
                    <a:pt x="8388" y="13874"/>
                    <a:pt x="8175" y="11996"/>
                    <a:pt x="9030" y="9413"/>
                  </a:cubicBezTo>
                  <a:cubicBezTo>
                    <a:pt x="9885" y="6830"/>
                    <a:pt x="11810" y="3544"/>
                    <a:pt x="13307" y="1783"/>
                  </a:cubicBezTo>
                  <a:cubicBezTo>
                    <a:pt x="14804" y="22"/>
                    <a:pt x="15874" y="-213"/>
                    <a:pt x="16729" y="139"/>
                  </a:cubicBezTo>
                  <a:cubicBezTo>
                    <a:pt x="17584" y="491"/>
                    <a:pt x="18226" y="1430"/>
                    <a:pt x="18654" y="4600"/>
                  </a:cubicBezTo>
                  <a:cubicBezTo>
                    <a:pt x="19082" y="7770"/>
                    <a:pt x="19295" y="13170"/>
                    <a:pt x="19723" y="16339"/>
                  </a:cubicBezTo>
                  <a:cubicBezTo>
                    <a:pt x="20151" y="19509"/>
                    <a:pt x="20792" y="20448"/>
                    <a:pt x="21434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4525180" y="141986"/>
              <a:ext cx="357971" cy="405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08" fill="norm" stroke="1" extrusionOk="0">
                  <a:moveTo>
                    <a:pt x="5860" y="16275"/>
                  </a:moveTo>
                  <a:cubicBezTo>
                    <a:pt x="5860" y="15718"/>
                    <a:pt x="5860" y="15162"/>
                    <a:pt x="5606" y="14716"/>
                  </a:cubicBezTo>
                  <a:cubicBezTo>
                    <a:pt x="5352" y="14271"/>
                    <a:pt x="4843" y="13937"/>
                    <a:pt x="3890" y="14271"/>
                  </a:cubicBezTo>
                  <a:cubicBezTo>
                    <a:pt x="2937" y="14605"/>
                    <a:pt x="1540" y="15607"/>
                    <a:pt x="777" y="16498"/>
                  </a:cubicBezTo>
                  <a:cubicBezTo>
                    <a:pt x="15" y="17388"/>
                    <a:pt x="-112" y="18168"/>
                    <a:pt x="79" y="18724"/>
                  </a:cubicBezTo>
                  <a:cubicBezTo>
                    <a:pt x="269" y="19281"/>
                    <a:pt x="777" y="19615"/>
                    <a:pt x="1349" y="19615"/>
                  </a:cubicBezTo>
                  <a:cubicBezTo>
                    <a:pt x="1921" y="19615"/>
                    <a:pt x="2556" y="19281"/>
                    <a:pt x="3128" y="18892"/>
                  </a:cubicBezTo>
                  <a:cubicBezTo>
                    <a:pt x="3700" y="18502"/>
                    <a:pt x="4208" y="18056"/>
                    <a:pt x="4462" y="18446"/>
                  </a:cubicBezTo>
                  <a:cubicBezTo>
                    <a:pt x="4716" y="18836"/>
                    <a:pt x="4716" y="20061"/>
                    <a:pt x="5097" y="20729"/>
                  </a:cubicBezTo>
                  <a:cubicBezTo>
                    <a:pt x="5479" y="21397"/>
                    <a:pt x="6241" y="21508"/>
                    <a:pt x="7130" y="20951"/>
                  </a:cubicBezTo>
                  <a:cubicBezTo>
                    <a:pt x="8020" y="20395"/>
                    <a:pt x="9036" y="19170"/>
                    <a:pt x="10243" y="16553"/>
                  </a:cubicBezTo>
                  <a:cubicBezTo>
                    <a:pt x="11450" y="13937"/>
                    <a:pt x="12848" y="9929"/>
                    <a:pt x="13737" y="7145"/>
                  </a:cubicBezTo>
                  <a:cubicBezTo>
                    <a:pt x="14627" y="4362"/>
                    <a:pt x="15008" y="2803"/>
                    <a:pt x="15135" y="1745"/>
                  </a:cubicBezTo>
                  <a:cubicBezTo>
                    <a:pt x="15262" y="687"/>
                    <a:pt x="15135" y="131"/>
                    <a:pt x="14817" y="19"/>
                  </a:cubicBezTo>
                  <a:cubicBezTo>
                    <a:pt x="14500" y="-92"/>
                    <a:pt x="13992" y="242"/>
                    <a:pt x="13420" y="1689"/>
                  </a:cubicBezTo>
                  <a:cubicBezTo>
                    <a:pt x="12848" y="3137"/>
                    <a:pt x="12213" y="5698"/>
                    <a:pt x="11895" y="8537"/>
                  </a:cubicBezTo>
                  <a:cubicBezTo>
                    <a:pt x="11577" y="11376"/>
                    <a:pt x="11577" y="14494"/>
                    <a:pt x="11641" y="16331"/>
                  </a:cubicBezTo>
                  <a:cubicBezTo>
                    <a:pt x="11704" y="18168"/>
                    <a:pt x="11832" y="18724"/>
                    <a:pt x="12213" y="19281"/>
                  </a:cubicBezTo>
                  <a:cubicBezTo>
                    <a:pt x="12594" y="19838"/>
                    <a:pt x="13229" y="20395"/>
                    <a:pt x="13610" y="20228"/>
                  </a:cubicBezTo>
                  <a:cubicBezTo>
                    <a:pt x="13992" y="20061"/>
                    <a:pt x="14119" y="19170"/>
                    <a:pt x="13737" y="18168"/>
                  </a:cubicBezTo>
                  <a:cubicBezTo>
                    <a:pt x="13356" y="17166"/>
                    <a:pt x="12467" y="16052"/>
                    <a:pt x="11577" y="15329"/>
                  </a:cubicBezTo>
                  <a:cubicBezTo>
                    <a:pt x="10688" y="14605"/>
                    <a:pt x="9799" y="14271"/>
                    <a:pt x="9036" y="14104"/>
                  </a:cubicBezTo>
                  <a:cubicBezTo>
                    <a:pt x="8274" y="13937"/>
                    <a:pt x="7639" y="13937"/>
                    <a:pt x="7893" y="13937"/>
                  </a:cubicBezTo>
                  <a:cubicBezTo>
                    <a:pt x="8147" y="13937"/>
                    <a:pt x="9290" y="13937"/>
                    <a:pt x="10942" y="13826"/>
                  </a:cubicBezTo>
                  <a:cubicBezTo>
                    <a:pt x="12594" y="13714"/>
                    <a:pt x="14754" y="13492"/>
                    <a:pt x="16215" y="13380"/>
                  </a:cubicBezTo>
                  <a:cubicBezTo>
                    <a:pt x="17676" y="13269"/>
                    <a:pt x="18439" y="13269"/>
                    <a:pt x="18883" y="13547"/>
                  </a:cubicBezTo>
                  <a:cubicBezTo>
                    <a:pt x="19328" y="13826"/>
                    <a:pt x="19455" y="14382"/>
                    <a:pt x="19455" y="14995"/>
                  </a:cubicBezTo>
                  <a:cubicBezTo>
                    <a:pt x="19455" y="15607"/>
                    <a:pt x="19328" y="16275"/>
                    <a:pt x="19137" y="17054"/>
                  </a:cubicBezTo>
                  <a:cubicBezTo>
                    <a:pt x="18947" y="17834"/>
                    <a:pt x="18693" y="18724"/>
                    <a:pt x="18566" y="18724"/>
                  </a:cubicBezTo>
                  <a:cubicBezTo>
                    <a:pt x="18439" y="18724"/>
                    <a:pt x="18439" y="17834"/>
                    <a:pt x="18693" y="16108"/>
                  </a:cubicBezTo>
                  <a:cubicBezTo>
                    <a:pt x="18947" y="14382"/>
                    <a:pt x="19455" y="11821"/>
                    <a:pt x="19963" y="10263"/>
                  </a:cubicBezTo>
                  <a:cubicBezTo>
                    <a:pt x="20472" y="8704"/>
                    <a:pt x="20980" y="8147"/>
                    <a:pt x="21488" y="7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4892448" y="373301"/>
              <a:ext cx="117702" cy="10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958" fill="norm" stroke="1" extrusionOk="0">
                  <a:moveTo>
                    <a:pt x="17977" y="364"/>
                  </a:moveTo>
                  <a:cubicBezTo>
                    <a:pt x="16048" y="-43"/>
                    <a:pt x="14119" y="-451"/>
                    <a:pt x="11419" y="1179"/>
                  </a:cubicBezTo>
                  <a:cubicBezTo>
                    <a:pt x="8719" y="2809"/>
                    <a:pt x="5248" y="6477"/>
                    <a:pt x="3127" y="9330"/>
                  </a:cubicBezTo>
                  <a:cubicBezTo>
                    <a:pt x="1005" y="12183"/>
                    <a:pt x="234" y="14221"/>
                    <a:pt x="41" y="16462"/>
                  </a:cubicBezTo>
                  <a:cubicBezTo>
                    <a:pt x="-152" y="18704"/>
                    <a:pt x="234" y="21149"/>
                    <a:pt x="3319" y="20945"/>
                  </a:cubicBezTo>
                  <a:cubicBezTo>
                    <a:pt x="6405" y="20741"/>
                    <a:pt x="12191" y="17889"/>
                    <a:pt x="15662" y="14017"/>
                  </a:cubicBezTo>
                  <a:cubicBezTo>
                    <a:pt x="19134" y="10145"/>
                    <a:pt x="20291" y="5255"/>
                    <a:pt x="21448" y="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5048250" y="349794"/>
              <a:ext cx="16385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77" fill="norm" stroke="1" extrusionOk="0">
                  <a:moveTo>
                    <a:pt x="0" y="0"/>
                  </a:moveTo>
                  <a:cubicBezTo>
                    <a:pt x="820" y="4899"/>
                    <a:pt x="1641" y="9798"/>
                    <a:pt x="1914" y="12915"/>
                  </a:cubicBezTo>
                  <a:cubicBezTo>
                    <a:pt x="2187" y="16033"/>
                    <a:pt x="1914" y="17369"/>
                    <a:pt x="1777" y="17035"/>
                  </a:cubicBezTo>
                  <a:cubicBezTo>
                    <a:pt x="1641" y="16701"/>
                    <a:pt x="1641" y="14697"/>
                    <a:pt x="2324" y="11913"/>
                  </a:cubicBezTo>
                  <a:cubicBezTo>
                    <a:pt x="3008" y="9130"/>
                    <a:pt x="4375" y="5567"/>
                    <a:pt x="6562" y="3229"/>
                  </a:cubicBezTo>
                  <a:cubicBezTo>
                    <a:pt x="8749" y="890"/>
                    <a:pt x="11757" y="-223"/>
                    <a:pt x="14491" y="890"/>
                  </a:cubicBezTo>
                  <a:cubicBezTo>
                    <a:pt x="17225" y="2004"/>
                    <a:pt x="19686" y="5344"/>
                    <a:pt x="20643" y="9130"/>
                  </a:cubicBezTo>
                  <a:cubicBezTo>
                    <a:pt x="21600" y="12915"/>
                    <a:pt x="21053" y="17146"/>
                    <a:pt x="20506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5880099" y="91151"/>
              <a:ext cx="119043" cy="48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80" fill="norm" stroke="1" extrusionOk="0">
                  <a:moveTo>
                    <a:pt x="6703" y="6349"/>
                  </a:moveTo>
                  <a:cubicBezTo>
                    <a:pt x="6703" y="10073"/>
                    <a:pt x="6703" y="13797"/>
                    <a:pt x="6703" y="16172"/>
                  </a:cubicBezTo>
                  <a:cubicBezTo>
                    <a:pt x="6703" y="18546"/>
                    <a:pt x="6703" y="19570"/>
                    <a:pt x="6517" y="20315"/>
                  </a:cubicBezTo>
                  <a:cubicBezTo>
                    <a:pt x="6331" y="21059"/>
                    <a:pt x="5959" y="21525"/>
                    <a:pt x="5400" y="21339"/>
                  </a:cubicBezTo>
                  <a:cubicBezTo>
                    <a:pt x="4841" y="21153"/>
                    <a:pt x="4097" y="20315"/>
                    <a:pt x="3724" y="18127"/>
                  </a:cubicBezTo>
                  <a:cubicBezTo>
                    <a:pt x="3352" y="15939"/>
                    <a:pt x="3352" y="12401"/>
                    <a:pt x="4097" y="9468"/>
                  </a:cubicBezTo>
                  <a:cubicBezTo>
                    <a:pt x="4841" y="6535"/>
                    <a:pt x="6331" y="4208"/>
                    <a:pt x="7262" y="2811"/>
                  </a:cubicBezTo>
                  <a:cubicBezTo>
                    <a:pt x="8193" y="1415"/>
                    <a:pt x="8566" y="949"/>
                    <a:pt x="9869" y="577"/>
                  </a:cubicBezTo>
                  <a:cubicBezTo>
                    <a:pt x="11172" y="204"/>
                    <a:pt x="13407" y="-75"/>
                    <a:pt x="15269" y="18"/>
                  </a:cubicBezTo>
                  <a:cubicBezTo>
                    <a:pt x="17131" y="111"/>
                    <a:pt x="18621" y="577"/>
                    <a:pt x="19738" y="1647"/>
                  </a:cubicBezTo>
                  <a:cubicBezTo>
                    <a:pt x="20855" y="2718"/>
                    <a:pt x="21600" y="4394"/>
                    <a:pt x="20110" y="5651"/>
                  </a:cubicBezTo>
                  <a:cubicBezTo>
                    <a:pt x="18621" y="6908"/>
                    <a:pt x="14897" y="7746"/>
                    <a:pt x="11172" y="8258"/>
                  </a:cubicBezTo>
                  <a:cubicBezTo>
                    <a:pt x="7448" y="8770"/>
                    <a:pt x="3724" y="8956"/>
                    <a:pt x="0" y="9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5962599" y="356144"/>
              <a:ext cx="158802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860" y="6861"/>
                  </a:moveTo>
                  <a:cubicBezTo>
                    <a:pt x="291" y="5591"/>
                    <a:pt x="-277" y="4320"/>
                    <a:pt x="149" y="3812"/>
                  </a:cubicBezTo>
                  <a:cubicBezTo>
                    <a:pt x="576" y="3304"/>
                    <a:pt x="1997" y="3558"/>
                    <a:pt x="4555" y="5591"/>
                  </a:cubicBezTo>
                  <a:cubicBezTo>
                    <a:pt x="7112" y="7624"/>
                    <a:pt x="10807" y="11435"/>
                    <a:pt x="12655" y="13976"/>
                  </a:cubicBezTo>
                  <a:cubicBezTo>
                    <a:pt x="14502" y="16518"/>
                    <a:pt x="14502" y="17788"/>
                    <a:pt x="14076" y="19059"/>
                  </a:cubicBezTo>
                  <a:cubicBezTo>
                    <a:pt x="13649" y="20329"/>
                    <a:pt x="12797" y="21600"/>
                    <a:pt x="11091" y="21600"/>
                  </a:cubicBezTo>
                  <a:cubicBezTo>
                    <a:pt x="9386" y="21600"/>
                    <a:pt x="6828" y="20329"/>
                    <a:pt x="5691" y="17788"/>
                  </a:cubicBezTo>
                  <a:cubicBezTo>
                    <a:pt x="4555" y="15247"/>
                    <a:pt x="4839" y="11435"/>
                    <a:pt x="7681" y="8259"/>
                  </a:cubicBezTo>
                  <a:cubicBezTo>
                    <a:pt x="10523" y="5082"/>
                    <a:pt x="15923" y="2541"/>
                    <a:pt x="213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127749" y="395240"/>
              <a:ext cx="85816" cy="138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531" fill="norm" stroke="1" extrusionOk="0">
                  <a:moveTo>
                    <a:pt x="18966" y="792"/>
                  </a:moveTo>
                  <a:cubicBezTo>
                    <a:pt x="14751" y="166"/>
                    <a:pt x="10537" y="-460"/>
                    <a:pt x="6849" y="479"/>
                  </a:cubicBezTo>
                  <a:cubicBezTo>
                    <a:pt x="3161" y="1418"/>
                    <a:pt x="0" y="3923"/>
                    <a:pt x="0" y="7523"/>
                  </a:cubicBezTo>
                  <a:cubicBezTo>
                    <a:pt x="0" y="11123"/>
                    <a:pt x="3161" y="15818"/>
                    <a:pt x="6322" y="18323"/>
                  </a:cubicBezTo>
                  <a:cubicBezTo>
                    <a:pt x="9483" y="20827"/>
                    <a:pt x="12644" y="21140"/>
                    <a:pt x="15541" y="19575"/>
                  </a:cubicBezTo>
                  <a:cubicBezTo>
                    <a:pt x="18439" y="18010"/>
                    <a:pt x="21073" y="14566"/>
                    <a:pt x="21337" y="11279"/>
                  </a:cubicBezTo>
                  <a:cubicBezTo>
                    <a:pt x="21600" y="7992"/>
                    <a:pt x="19493" y="4862"/>
                    <a:pt x="17385" y="1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6244166" y="347425"/>
              <a:ext cx="107951" cy="45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7200" y="3975"/>
                  </a:moveTo>
                  <a:cubicBezTo>
                    <a:pt x="6353" y="6849"/>
                    <a:pt x="5506" y="9722"/>
                    <a:pt x="4871" y="12397"/>
                  </a:cubicBezTo>
                  <a:cubicBezTo>
                    <a:pt x="4235" y="15073"/>
                    <a:pt x="3812" y="17550"/>
                    <a:pt x="3176" y="19135"/>
                  </a:cubicBezTo>
                  <a:cubicBezTo>
                    <a:pt x="2541" y="20720"/>
                    <a:pt x="1694" y="21414"/>
                    <a:pt x="1059" y="21463"/>
                  </a:cubicBezTo>
                  <a:cubicBezTo>
                    <a:pt x="424" y="21513"/>
                    <a:pt x="0" y="20919"/>
                    <a:pt x="0" y="18739"/>
                  </a:cubicBezTo>
                  <a:cubicBezTo>
                    <a:pt x="0" y="16559"/>
                    <a:pt x="424" y="12794"/>
                    <a:pt x="1694" y="9574"/>
                  </a:cubicBezTo>
                  <a:cubicBezTo>
                    <a:pt x="2965" y="6353"/>
                    <a:pt x="5082" y="3678"/>
                    <a:pt x="6776" y="2142"/>
                  </a:cubicBezTo>
                  <a:cubicBezTo>
                    <a:pt x="8471" y="607"/>
                    <a:pt x="9741" y="210"/>
                    <a:pt x="11435" y="62"/>
                  </a:cubicBezTo>
                  <a:cubicBezTo>
                    <a:pt x="13129" y="-87"/>
                    <a:pt x="15247" y="12"/>
                    <a:pt x="17365" y="607"/>
                  </a:cubicBezTo>
                  <a:cubicBezTo>
                    <a:pt x="19482" y="1201"/>
                    <a:pt x="21600" y="2291"/>
                    <a:pt x="21600" y="3331"/>
                  </a:cubicBezTo>
                  <a:cubicBezTo>
                    <a:pt x="21600" y="4372"/>
                    <a:pt x="19482" y="5363"/>
                    <a:pt x="17365" y="6056"/>
                  </a:cubicBezTo>
                  <a:cubicBezTo>
                    <a:pt x="15247" y="6750"/>
                    <a:pt x="13129" y="7146"/>
                    <a:pt x="10165" y="7493"/>
                  </a:cubicBezTo>
                  <a:cubicBezTo>
                    <a:pt x="7200" y="7840"/>
                    <a:pt x="3388" y="8137"/>
                    <a:pt x="1906" y="8038"/>
                  </a:cubicBezTo>
                  <a:cubicBezTo>
                    <a:pt x="424" y="7939"/>
                    <a:pt x="1271" y="7443"/>
                    <a:pt x="2118" y="6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6380535" y="355263"/>
              <a:ext cx="90115" cy="18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69" fill="norm" stroke="1" extrusionOk="0">
                  <a:moveTo>
                    <a:pt x="4809" y="5926"/>
                  </a:moveTo>
                  <a:cubicBezTo>
                    <a:pt x="6316" y="6897"/>
                    <a:pt x="7823" y="7868"/>
                    <a:pt x="10084" y="7868"/>
                  </a:cubicBezTo>
                  <a:cubicBezTo>
                    <a:pt x="12344" y="7868"/>
                    <a:pt x="15358" y="6897"/>
                    <a:pt x="17619" y="5441"/>
                  </a:cubicBezTo>
                  <a:cubicBezTo>
                    <a:pt x="19879" y="3985"/>
                    <a:pt x="21386" y="2043"/>
                    <a:pt x="20884" y="951"/>
                  </a:cubicBezTo>
                  <a:cubicBezTo>
                    <a:pt x="20381" y="-141"/>
                    <a:pt x="17870" y="-384"/>
                    <a:pt x="14605" y="708"/>
                  </a:cubicBezTo>
                  <a:cubicBezTo>
                    <a:pt x="11339" y="1800"/>
                    <a:pt x="7321" y="4227"/>
                    <a:pt x="4558" y="7140"/>
                  </a:cubicBezTo>
                  <a:cubicBezTo>
                    <a:pt x="1795" y="10052"/>
                    <a:pt x="288" y="13450"/>
                    <a:pt x="37" y="15877"/>
                  </a:cubicBezTo>
                  <a:cubicBezTo>
                    <a:pt x="-214" y="18304"/>
                    <a:pt x="791" y="19760"/>
                    <a:pt x="3805" y="20488"/>
                  </a:cubicBezTo>
                  <a:cubicBezTo>
                    <a:pt x="6819" y="21216"/>
                    <a:pt x="11842" y="21216"/>
                    <a:pt x="15107" y="20731"/>
                  </a:cubicBezTo>
                  <a:cubicBezTo>
                    <a:pt x="18372" y="20245"/>
                    <a:pt x="19879" y="19274"/>
                    <a:pt x="21386" y="18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6502400" y="324394"/>
              <a:ext cx="107950" cy="175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9257"/>
                  </a:moveTo>
                  <a:cubicBezTo>
                    <a:pt x="1271" y="7457"/>
                    <a:pt x="2541" y="5657"/>
                    <a:pt x="4024" y="5143"/>
                  </a:cubicBezTo>
                  <a:cubicBezTo>
                    <a:pt x="5506" y="4629"/>
                    <a:pt x="7200" y="5400"/>
                    <a:pt x="8894" y="7071"/>
                  </a:cubicBezTo>
                  <a:cubicBezTo>
                    <a:pt x="10588" y="8743"/>
                    <a:pt x="12282" y="11314"/>
                    <a:pt x="13129" y="13243"/>
                  </a:cubicBezTo>
                  <a:cubicBezTo>
                    <a:pt x="13976" y="15171"/>
                    <a:pt x="13976" y="16457"/>
                    <a:pt x="13553" y="17871"/>
                  </a:cubicBezTo>
                  <a:cubicBezTo>
                    <a:pt x="13129" y="19286"/>
                    <a:pt x="12282" y="20829"/>
                    <a:pt x="11012" y="21214"/>
                  </a:cubicBezTo>
                  <a:cubicBezTo>
                    <a:pt x="9741" y="21600"/>
                    <a:pt x="8047" y="20829"/>
                    <a:pt x="8047" y="18000"/>
                  </a:cubicBezTo>
                  <a:cubicBezTo>
                    <a:pt x="8047" y="15171"/>
                    <a:pt x="9741" y="10286"/>
                    <a:pt x="12282" y="6943"/>
                  </a:cubicBezTo>
                  <a:cubicBezTo>
                    <a:pt x="14824" y="3600"/>
                    <a:pt x="1821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6673305" y="121194"/>
              <a:ext cx="70395" cy="42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513" fill="norm" stroke="1" extrusionOk="0">
                  <a:moveTo>
                    <a:pt x="21128" y="0"/>
                  </a:moveTo>
                  <a:cubicBezTo>
                    <a:pt x="16046" y="3654"/>
                    <a:pt x="10963" y="7307"/>
                    <a:pt x="7152" y="10693"/>
                  </a:cubicBezTo>
                  <a:cubicBezTo>
                    <a:pt x="3340" y="14078"/>
                    <a:pt x="799" y="17194"/>
                    <a:pt x="163" y="19021"/>
                  </a:cubicBezTo>
                  <a:cubicBezTo>
                    <a:pt x="-472" y="20848"/>
                    <a:pt x="799" y="21385"/>
                    <a:pt x="3022" y="21493"/>
                  </a:cubicBezTo>
                  <a:cubicBezTo>
                    <a:pt x="5246" y="21600"/>
                    <a:pt x="8422" y="21278"/>
                    <a:pt x="10963" y="20740"/>
                  </a:cubicBezTo>
                  <a:cubicBezTo>
                    <a:pt x="13504" y="20203"/>
                    <a:pt x="15410" y="19451"/>
                    <a:pt x="17316" y="18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6627283" y="356144"/>
              <a:ext cx="272046" cy="45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37" fill="norm" stroke="1" extrusionOk="0">
                  <a:moveTo>
                    <a:pt x="1674" y="0"/>
                  </a:moveTo>
                  <a:cubicBezTo>
                    <a:pt x="837" y="300"/>
                    <a:pt x="0" y="600"/>
                    <a:pt x="0" y="850"/>
                  </a:cubicBezTo>
                  <a:cubicBezTo>
                    <a:pt x="0" y="1100"/>
                    <a:pt x="837" y="1300"/>
                    <a:pt x="2763" y="1300"/>
                  </a:cubicBezTo>
                  <a:cubicBezTo>
                    <a:pt x="4688" y="1300"/>
                    <a:pt x="7702" y="1100"/>
                    <a:pt x="9712" y="900"/>
                  </a:cubicBezTo>
                  <a:cubicBezTo>
                    <a:pt x="11721" y="700"/>
                    <a:pt x="12726" y="500"/>
                    <a:pt x="13144" y="650"/>
                  </a:cubicBezTo>
                  <a:cubicBezTo>
                    <a:pt x="13563" y="800"/>
                    <a:pt x="13395" y="1300"/>
                    <a:pt x="13144" y="1800"/>
                  </a:cubicBezTo>
                  <a:cubicBezTo>
                    <a:pt x="12893" y="2300"/>
                    <a:pt x="12558" y="2800"/>
                    <a:pt x="12307" y="3350"/>
                  </a:cubicBezTo>
                  <a:cubicBezTo>
                    <a:pt x="12056" y="3900"/>
                    <a:pt x="11888" y="4500"/>
                    <a:pt x="12223" y="4850"/>
                  </a:cubicBezTo>
                  <a:cubicBezTo>
                    <a:pt x="12558" y="5200"/>
                    <a:pt x="13395" y="5300"/>
                    <a:pt x="14233" y="4950"/>
                  </a:cubicBezTo>
                  <a:cubicBezTo>
                    <a:pt x="15070" y="4600"/>
                    <a:pt x="15907" y="3800"/>
                    <a:pt x="16577" y="3200"/>
                  </a:cubicBezTo>
                  <a:cubicBezTo>
                    <a:pt x="17247" y="2600"/>
                    <a:pt x="17749" y="2200"/>
                    <a:pt x="18167" y="2250"/>
                  </a:cubicBezTo>
                  <a:cubicBezTo>
                    <a:pt x="18586" y="2300"/>
                    <a:pt x="18921" y="2800"/>
                    <a:pt x="19674" y="4550"/>
                  </a:cubicBezTo>
                  <a:cubicBezTo>
                    <a:pt x="20428" y="6300"/>
                    <a:pt x="21600" y="9300"/>
                    <a:pt x="21516" y="12150"/>
                  </a:cubicBezTo>
                  <a:cubicBezTo>
                    <a:pt x="21433" y="15000"/>
                    <a:pt x="20093" y="17700"/>
                    <a:pt x="18167" y="19350"/>
                  </a:cubicBezTo>
                  <a:cubicBezTo>
                    <a:pt x="16242" y="21000"/>
                    <a:pt x="13730" y="21600"/>
                    <a:pt x="12140" y="21400"/>
                  </a:cubicBezTo>
                  <a:cubicBezTo>
                    <a:pt x="10549" y="21200"/>
                    <a:pt x="9879" y="20200"/>
                    <a:pt x="9544" y="19450"/>
                  </a:cubicBezTo>
                  <a:cubicBezTo>
                    <a:pt x="9209" y="18700"/>
                    <a:pt x="9209" y="18200"/>
                    <a:pt x="9209" y="17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851150" y="743494"/>
              <a:ext cx="4108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" y="18000"/>
                    <a:pt x="334" y="14400"/>
                    <a:pt x="618" y="13500"/>
                  </a:cubicBezTo>
                  <a:cubicBezTo>
                    <a:pt x="901" y="12600"/>
                    <a:pt x="1302" y="14400"/>
                    <a:pt x="1742" y="14850"/>
                  </a:cubicBezTo>
                  <a:cubicBezTo>
                    <a:pt x="2181" y="15300"/>
                    <a:pt x="2660" y="14400"/>
                    <a:pt x="3099" y="13500"/>
                  </a:cubicBezTo>
                  <a:cubicBezTo>
                    <a:pt x="3539" y="12600"/>
                    <a:pt x="3939" y="11700"/>
                    <a:pt x="4368" y="10800"/>
                  </a:cubicBezTo>
                  <a:cubicBezTo>
                    <a:pt x="4796" y="9900"/>
                    <a:pt x="5253" y="9000"/>
                    <a:pt x="5664" y="8100"/>
                  </a:cubicBezTo>
                  <a:cubicBezTo>
                    <a:pt x="6076" y="7200"/>
                    <a:pt x="6443" y="6300"/>
                    <a:pt x="6805" y="5400"/>
                  </a:cubicBezTo>
                  <a:cubicBezTo>
                    <a:pt x="7167" y="4500"/>
                    <a:pt x="7523" y="3600"/>
                    <a:pt x="7907" y="3150"/>
                  </a:cubicBezTo>
                  <a:cubicBezTo>
                    <a:pt x="8291" y="2700"/>
                    <a:pt x="8702" y="2700"/>
                    <a:pt x="9103" y="2250"/>
                  </a:cubicBezTo>
                  <a:cubicBezTo>
                    <a:pt x="9504" y="1800"/>
                    <a:pt x="9893" y="900"/>
                    <a:pt x="10283" y="450"/>
                  </a:cubicBezTo>
                  <a:cubicBezTo>
                    <a:pt x="10672" y="0"/>
                    <a:pt x="11062" y="0"/>
                    <a:pt x="11462" y="0"/>
                  </a:cubicBezTo>
                  <a:cubicBezTo>
                    <a:pt x="11863" y="0"/>
                    <a:pt x="12274" y="0"/>
                    <a:pt x="12681" y="0"/>
                  </a:cubicBezTo>
                  <a:cubicBezTo>
                    <a:pt x="13087" y="0"/>
                    <a:pt x="13487" y="0"/>
                    <a:pt x="13866" y="0"/>
                  </a:cubicBezTo>
                  <a:cubicBezTo>
                    <a:pt x="14244" y="0"/>
                    <a:pt x="14600" y="0"/>
                    <a:pt x="14968" y="0"/>
                  </a:cubicBezTo>
                  <a:cubicBezTo>
                    <a:pt x="15335" y="0"/>
                    <a:pt x="15713" y="0"/>
                    <a:pt x="16075" y="0"/>
                  </a:cubicBezTo>
                  <a:cubicBezTo>
                    <a:pt x="16436" y="0"/>
                    <a:pt x="16781" y="0"/>
                    <a:pt x="17188" y="0"/>
                  </a:cubicBezTo>
                  <a:cubicBezTo>
                    <a:pt x="17594" y="0"/>
                    <a:pt x="18061" y="0"/>
                    <a:pt x="18506" y="0"/>
                  </a:cubicBezTo>
                  <a:cubicBezTo>
                    <a:pt x="18951" y="0"/>
                    <a:pt x="19374" y="0"/>
                    <a:pt x="19853" y="0"/>
                  </a:cubicBezTo>
                  <a:cubicBezTo>
                    <a:pt x="20331" y="0"/>
                    <a:pt x="20866" y="0"/>
                    <a:pt x="21166" y="450"/>
                  </a:cubicBezTo>
                  <a:cubicBezTo>
                    <a:pt x="21466" y="900"/>
                    <a:pt x="21533" y="1800"/>
                    <a:pt x="21600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3740149" y="908594"/>
              <a:ext cx="2940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" y="0"/>
                    <a:pt x="1213" y="0"/>
                    <a:pt x="1921" y="2160"/>
                  </a:cubicBezTo>
                  <a:cubicBezTo>
                    <a:pt x="2628" y="4320"/>
                    <a:pt x="3437" y="8640"/>
                    <a:pt x="4098" y="11520"/>
                  </a:cubicBezTo>
                  <a:cubicBezTo>
                    <a:pt x="4759" y="14400"/>
                    <a:pt x="5272" y="15840"/>
                    <a:pt x="5824" y="16560"/>
                  </a:cubicBezTo>
                  <a:cubicBezTo>
                    <a:pt x="6376" y="17280"/>
                    <a:pt x="6967" y="17280"/>
                    <a:pt x="7573" y="16560"/>
                  </a:cubicBezTo>
                  <a:cubicBezTo>
                    <a:pt x="8180" y="15840"/>
                    <a:pt x="8802" y="14400"/>
                    <a:pt x="9424" y="12960"/>
                  </a:cubicBezTo>
                  <a:cubicBezTo>
                    <a:pt x="10046" y="11520"/>
                    <a:pt x="10668" y="10080"/>
                    <a:pt x="11321" y="8640"/>
                  </a:cubicBezTo>
                  <a:cubicBezTo>
                    <a:pt x="11974" y="7200"/>
                    <a:pt x="12658" y="5760"/>
                    <a:pt x="13280" y="5040"/>
                  </a:cubicBezTo>
                  <a:cubicBezTo>
                    <a:pt x="13902" y="4320"/>
                    <a:pt x="14462" y="4320"/>
                    <a:pt x="15162" y="4320"/>
                  </a:cubicBezTo>
                  <a:cubicBezTo>
                    <a:pt x="15862" y="4320"/>
                    <a:pt x="16702" y="4320"/>
                    <a:pt x="17495" y="5040"/>
                  </a:cubicBezTo>
                  <a:cubicBezTo>
                    <a:pt x="18288" y="5760"/>
                    <a:pt x="19034" y="7200"/>
                    <a:pt x="19711" y="10080"/>
                  </a:cubicBezTo>
                  <a:cubicBezTo>
                    <a:pt x="20387" y="12960"/>
                    <a:pt x="20994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665933" y="1312783"/>
              <a:ext cx="375468" cy="89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44" fill="norm" stroke="1" extrusionOk="0">
                  <a:moveTo>
                    <a:pt x="4752" y="2639"/>
                  </a:moveTo>
                  <a:cubicBezTo>
                    <a:pt x="4149" y="2791"/>
                    <a:pt x="3546" y="2943"/>
                    <a:pt x="2882" y="3045"/>
                  </a:cubicBezTo>
                  <a:cubicBezTo>
                    <a:pt x="2218" y="3146"/>
                    <a:pt x="1494" y="3197"/>
                    <a:pt x="1193" y="3095"/>
                  </a:cubicBezTo>
                  <a:cubicBezTo>
                    <a:pt x="891" y="2994"/>
                    <a:pt x="1012" y="2740"/>
                    <a:pt x="1555" y="2360"/>
                  </a:cubicBezTo>
                  <a:cubicBezTo>
                    <a:pt x="2098" y="1980"/>
                    <a:pt x="3063" y="1473"/>
                    <a:pt x="3787" y="1093"/>
                  </a:cubicBezTo>
                  <a:cubicBezTo>
                    <a:pt x="4511" y="712"/>
                    <a:pt x="4994" y="459"/>
                    <a:pt x="5597" y="256"/>
                  </a:cubicBezTo>
                  <a:cubicBezTo>
                    <a:pt x="6201" y="53"/>
                    <a:pt x="6925" y="-99"/>
                    <a:pt x="7407" y="78"/>
                  </a:cubicBezTo>
                  <a:cubicBezTo>
                    <a:pt x="7890" y="256"/>
                    <a:pt x="8131" y="763"/>
                    <a:pt x="8252" y="1828"/>
                  </a:cubicBezTo>
                  <a:cubicBezTo>
                    <a:pt x="8373" y="2893"/>
                    <a:pt x="8373" y="4515"/>
                    <a:pt x="7890" y="6087"/>
                  </a:cubicBezTo>
                  <a:cubicBezTo>
                    <a:pt x="7407" y="7659"/>
                    <a:pt x="6442" y="9180"/>
                    <a:pt x="5356" y="10169"/>
                  </a:cubicBezTo>
                  <a:cubicBezTo>
                    <a:pt x="4270" y="11157"/>
                    <a:pt x="3063" y="11614"/>
                    <a:pt x="2158" y="11842"/>
                  </a:cubicBezTo>
                  <a:cubicBezTo>
                    <a:pt x="1253" y="12070"/>
                    <a:pt x="650" y="12070"/>
                    <a:pt x="288" y="11918"/>
                  </a:cubicBezTo>
                  <a:cubicBezTo>
                    <a:pt x="-74" y="11766"/>
                    <a:pt x="-195" y="11462"/>
                    <a:pt x="529" y="10752"/>
                  </a:cubicBezTo>
                  <a:cubicBezTo>
                    <a:pt x="1253" y="10042"/>
                    <a:pt x="2822" y="8926"/>
                    <a:pt x="5054" y="7735"/>
                  </a:cubicBezTo>
                  <a:cubicBezTo>
                    <a:pt x="7287" y="6543"/>
                    <a:pt x="10183" y="5276"/>
                    <a:pt x="12355" y="4135"/>
                  </a:cubicBezTo>
                  <a:cubicBezTo>
                    <a:pt x="14527" y="2994"/>
                    <a:pt x="15975" y="1980"/>
                    <a:pt x="16699" y="1346"/>
                  </a:cubicBezTo>
                  <a:cubicBezTo>
                    <a:pt x="17423" y="712"/>
                    <a:pt x="17423" y="459"/>
                    <a:pt x="17182" y="459"/>
                  </a:cubicBezTo>
                  <a:cubicBezTo>
                    <a:pt x="16940" y="459"/>
                    <a:pt x="16458" y="712"/>
                    <a:pt x="15733" y="1600"/>
                  </a:cubicBezTo>
                  <a:cubicBezTo>
                    <a:pt x="15009" y="2487"/>
                    <a:pt x="14044" y="4008"/>
                    <a:pt x="13139" y="5580"/>
                  </a:cubicBezTo>
                  <a:cubicBezTo>
                    <a:pt x="12234" y="7152"/>
                    <a:pt x="11389" y="8774"/>
                    <a:pt x="10726" y="10625"/>
                  </a:cubicBezTo>
                  <a:cubicBezTo>
                    <a:pt x="10062" y="12476"/>
                    <a:pt x="9579" y="14555"/>
                    <a:pt x="9338" y="16177"/>
                  </a:cubicBezTo>
                  <a:cubicBezTo>
                    <a:pt x="9097" y="17800"/>
                    <a:pt x="9097" y="18966"/>
                    <a:pt x="9157" y="19726"/>
                  </a:cubicBezTo>
                  <a:cubicBezTo>
                    <a:pt x="9217" y="20487"/>
                    <a:pt x="9338" y="20842"/>
                    <a:pt x="9640" y="21095"/>
                  </a:cubicBezTo>
                  <a:cubicBezTo>
                    <a:pt x="9941" y="21349"/>
                    <a:pt x="10424" y="21501"/>
                    <a:pt x="10907" y="21425"/>
                  </a:cubicBezTo>
                  <a:cubicBezTo>
                    <a:pt x="11389" y="21349"/>
                    <a:pt x="11872" y="21045"/>
                    <a:pt x="12656" y="19980"/>
                  </a:cubicBezTo>
                  <a:cubicBezTo>
                    <a:pt x="13441" y="18915"/>
                    <a:pt x="14527" y="17090"/>
                    <a:pt x="15070" y="15670"/>
                  </a:cubicBezTo>
                  <a:cubicBezTo>
                    <a:pt x="15613" y="14250"/>
                    <a:pt x="15613" y="13236"/>
                    <a:pt x="15613" y="12602"/>
                  </a:cubicBezTo>
                  <a:cubicBezTo>
                    <a:pt x="15613" y="11969"/>
                    <a:pt x="15613" y="11715"/>
                    <a:pt x="15371" y="11487"/>
                  </a:cubicBezTo>
                  <a:cubicBezTo>
                    <a:pt x="15130" y="11259"/>
                    <a:pt x="14647" y="11056"/>
                    <a:pt x="14104" y="11005"/>
                  </a:cubicBezTo>
                  <a:cubicBezTo>
                    <a:pt x="13561" y="10955"/>
                    <a:pt x="12958" y="11056"/>
                    <a:pt x="13018" y="11107"/>
                  </a:cubicBezTo>
                  <a:cubicBezTo>
                    <a:pt x="13079" y="11157"/>
                    <a:pt x="13803" y="11157"/>
                    <a:pt x="15311" y="11031"/>
                  </a:cubicBezTo>
                  <a:cubicBezTo>
                    <a:pt x="16820" y="10904"/>
                    <a:pt x="19112" y="10650"/>
                    <a:pt x="21405" y="1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822450" y="1422944"/>
              <a:ext cx="2222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3484"/>
                    <a:pt x="7406" y="6968"/>
                    <a:pt x="11006" y="10568"/>
                  </a:cubicBezTo>
                  <a:cubicBezTo>
                    <a:pt x="14606" y="14168"/>
                    <a:pt x="18103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805516" y="1416594"/>
              <a:ext cx="264585" cy="42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21600" y="0"/>
                  </a:moveTo>
                  <a:cubicBezTo>
                    <a:pt x="20736" y="107"/>
                    <a:pt x="19872" y="215"/>
                    <a:pt x="18662" y="1182"/>
                  </a:cubicBezTo>
                  <a:cubicBezTo>
                    <a:pt x="17453" y="2149"/>
                    <a:pt x="15898" y="3976"/>
                    <a:pt x="13478" y="6770"/>
                  </a:cubicBezTo>
                  <a:cubicBezTo>
                    <a:pt x="11059" y="9564"/>
                    <a:pt x="7776" y="13325"/>
                    <a:pt x="5616" y="15743"/>
                  </a:cubicBezTo>
                  <a:cubicBezTo>
                    <a:pt x="3456" y="18161"/>
                    <a:pt x="2419" y="19236"/>
                    <a:pt x="1555" y="20042"/>
                  </a:cubicBezTo>
                  <a:cubicBezTo>
                    <a:pt x="691" y="20848"/>
                    <a:pt x="0" y="21385"/>
                    <a:pt x="0" y="21493"/>
                  </a:cubicBezTo>
                  <a:cubicBezTo>
                    <a:pt x="0" y="21600"/>
                    <a:pt x="691" y="21278"/>
                    <a:pt x="1382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141129" y="1638844"/>
              <a:ext cx="271871" cy="102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006" fill="norm" stroke="1" extrusionOk="0">
                  <a:moveTo>
                    <a:pt x="2419" y="18144"/>
                  </a:moveTo>
                  <a:cubicBezTo>
                    <a:pt x="1581" y="18144"/>
                    <a:pt x="744" y="18144"/>
                    <a:pt x="326" y="16416"/>
                  </a:cubicBezTo>
                  <a:cubicBezTo>
                    <a:pt x="-93" y="14688"/>
                    <a:pt x="-93" y="11232"/>
                    <a:pt x="242" y="8640"/>
                  </a:cubicBezTo>
                  <a:cubicBezTo>
                    <a:pt x="577" y="6048"/>
                    <a:pt x="1247" y="4320"/>
                    <a:pt x="2335" y="2808"/>
                  </a:cubicBezTo>
                  <a:cubicBezTo>
                    <a:pt x="3423" y="1296"/>
                    <a:pt x="4930" y="0"/>
                    <a:pt x="6605" y="2160"/>
                  </a:cubicBezTo>
                  <a:cubicBezTo>
                    <a:pt x="8279" y="4320"/>
                    <a:pt x="10121" y="9936"/>
                    <a:pt x="11293" y="13608"/>
                  </a:cubicBezTo>
                  <a:cubicBezTo>
                    <a:pt x="12465" y="17280"/>
                    <a:pt x="12967" y="19008"/>
                    <a:pt x="13637" y="20088"/>
                  </a:cubicBezTo>
                  <a:cubicBezTo>
                    <a:pt x="14307" y="21168"/>
                    <a:pt x="15144" y="21600"/>
                    <a:pt x="16233" y="19656"/>
                  </a:cubicBezTo>
                  <a:cubicBezTo>
                    <a:pt x="17321" y="17712"/>
                    <a:pt x="18660" y="13392"/>
                    <a:pt x="19581" y="9936"/>
                  </a:cubicBezTo>
                  <a:cubicBezTo>
                    <a:pt x="20502" y="6480"/>
                    <a:pt x="21005" y="3888"/>
                    <a:pt x="21256" y="2376"/>
                  </a:cubicBezTo>
                  <a:cubicBezTo>
                    <a:pt x="21507" y="864"/>
                    <a:pt x="21507" y="432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610320" y="1422688"/>
              <a:ext cx="219664" cy="46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66" fill="norm" stroke="1" extrusionOk="0">
                  <a:moveTo>
                    <a:pt x="2446" y="4154"/>
                  </a:moveTo>
                  <a:cubicBezTo>
                    <a:pt x="2446" y="3661"/>
                    <a:pt x="2446" y="3168"/>
                    <a:pt x="2446" y="3168"/>
                  </a:cubicBezTo>
                  <a:cubicBezTo>
                    <a:pt x="2446" y="3168"/>
                    <a:pt x="2446" y="3661"/>
                    <a:pt x="2550" y="5338"/>
                  </a:cubicBezTo>
                  <a:cubicBezTo>
                    <a:pt x="2654" y="7014"/>
                    <a:pt x="2862" y="9875"/>
                    <a:pt x="2862" y="12488"/>
                  </a:cubicBezTo>
                  <a:cubicBezTo>
                    <a:pt x="2862" y="15102"/>
                    <a:pt x="2654" y="17469"/>
                    <a:pt x="2239" y="19047"/>
                  </a:cubicBezTo>
                  <a:cubicBezTo>
                    <a:pt x="1823" y="20625"/>
                    <a:pt x="1200" y="21414"/>
                    <a:pt x="785" y="21464"/>
                  </a:cubicBezTo>
                  <a:cubicBezTo>
                    <a:pt x="369" y="21513"/>
                    <a:pt x="162" y="20823"/>
                    <a:pt x="58" y="18505"/>
                  </a:cubicBezTo>
                  <a:cubicBezTo>
                    <a:pt x="-46" y="16187"/>
                    <a:pt x="-46" y="12242"/>
                    <a:pt x="369" y="9283"/>
                  </a:cubicBezTo>
                  <a:cubicBezTo>
                    <a:pt x="785" y="6324"/>
                    <a:pt x="1616" y="4351"/>
                    <a:pt x="2446" y="3217"/>
                  </a:cubicBezTo>
                  <a:cubicBezTo>
                    <a:pt x="3277" y="2083"/>
                    <a:pt x="4108" y="1787"/>
                    <a:pt x="4939" y="1886"/>
                  </a:cubicBezTo>
                  <a:cubicBezTo>
                    <a:pt x="5769" y="1984"/>
                    <a:pt x="6600" y="2477"/>
                    <a:pt x="7846" y="4302"/>
                  </a:cubicBezTo>
                  <a:cubicBezTo>
                    <a:pt x="9092" y="6127"/>
                    <a:pt x="10754" y="9283"/>
                    <a:pt x="11792" y="11403"/>
                  </a:cubicBezTo>
                  <a:cubicBezTo>
                    <a:pt x="12831" y="13524"/>
                    <a:pt x="13246" y="14609"/>
                    <a:pt x="13766" y="15595"/>
                  </a:cubicBezTo>
                  <a:cubicBezTo>
                    <a:pt x="14285" y="16581"/>
                    <a:pt x="14908" y="17469"/>
                    <a:pt x="15635" y="17765"/>
                  </a:cubicBezTo>
                  <a:cubicBezTo>
                    <a:pt x="16362" y="18061"/>
                    <a:pt x="17192" y="17765"/>
                    <a:pt x="18127" y="16434"/>
                  </a:cubicBezTo>
                  <a:cubicBezTo>
                    <a:pt x="19062" y="15102"/>
                    <a:pt x="20100" y="12735"/>
                    <a:pt x="20723" y="9973"/>
                  </a:cubicBezTo>
                  <a:cubicBezTo>
                    <a:pt x="21346" y="7212"/>
                    <a:pt x="21554" y="4055"/>
                    <a:pt x="21554" y="2231"/>
                  </a:cubicBezTo>
                  <a:cubicBezTo>
                    <a:pt x="21554" y="406"/>
                    <a:pt x="21346" y="-87"/>
                    <a:pt x="21242" y="12"/>
                  </a:cubicBezTo>
                  <a:cubicBezTo>
                    <a:pt x="21139" y="110"/>
                    <a:pt x="21139" y="801"/>
                    <a:pt x="21139" y="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889720" y="1634205"/>
              <a:ext cx="60156" cy="175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0612" fill="norm" stroke="1" extrusionOk="0">
                  <a:moveTo>
                    <a:pt x="19280" y="2778"/>
                  </a:moveTo>
                  <a:cubicBezTo>
                    <a:pt x="15680" y="2282"/>
                    <a:pt x="12080" y="1785"/>
                    <a:pt x="9200" y="2282"/>
                  </a:cubicBezTo>
                  <a:cubicBezTo>
                    <a:pt x="6320" y="2778"/>
                    <a:pt x="4160" y="4268"/>
                    <a:pt x="2720" y="6627"/>
                  </a:cubicBezTo>
                  <a:cubicBezTo>
                    <a:pt x="1280" y="8985"/>
                    <a:pt x="560" y="12213"/>
                    <a:pt x="200" y="14571"/>
                  </a:cubicBezTo>
                  <a:cubicBezTo>
                    <a:pt x="-160" y="16930"/>
                    <a:pt x="-160" y="18420"/>
                    <a:pt x="1280" y="19537"/>
                  </a:cubicBezTo>
                  <a:cubicBezTo>
                    <a:pt x="2720" y="20654"/>
                    <a:pt x="5600" y="21399"/>
                    <a:pt x="9560" y="19165"/>
                  </a:cubicBezTo>
                  <a:cubicBezTo>
                    <a:pt x="13520" y="16930"/>
                    <a:pt x="18560" y="11716"/>
                    <a:pt x="20000" y="8240"/>
                  </a:cubicBezTo>
                  <a:cubicBezTo>
                    <a:pt x="21440" y="4765"/>
                    <a:pt x="19280" y="3027"/>
                    <a:pt x="16760" y="1785"/>
                  </a:cubicBezTo>
                  <a:cubicBezTo>
                    <a:pt x="14240" y="544"/>
                    <a:pt x="11360" y="-201"/>
                    <a:pt x="10640" y="47"/>
                  </a:cubicBezTo>
                  <a:cubicBezTo>
                    <a:pt x="9920" y="296"/>
                    <a:pt x="11360" y="1537"/>
                    <a:pt x="12800" y="2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2997200" y="1651544"/>
              <a:ext cx="101600" cy="18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1456"/>
                  </a:moveTo>
                  <a:cubicBezTo>
                    <a:pt x="2250" y="1456"/>
                    <a:pt x="4500" y="1456"/>
                    <a:pt x="7200" y="3034"/>
                  </a:cubicBezTo>
                  <a:cubicBezTo>
                    <a:pt x="9900" y="4611"/>
                    <a:pt x="13050" y="7766"/>
                    <a:pt x="14175" y="11043"/>
                  </a:cubicBezTo>
                  <a:cubicBezTo>
                    <a:pt x="15300" y="14319"/>
                    <a:pt x="14400" y="17717"/>
                    <a:pt x="12600" y="19537"/>
                  </a:cubicBezTo>
                  <a:cubicBezTo>
                    <a:pt x="10800" y="21357"/>
                    <a:pt x="8100" y="21600"/>
                    <a:pt x="5850" y="20022"/>
                  </a:cubicBezTo>
                  <a:cubicBezTo>
                    <a:pt x="3600" y="18445"/>
                    <a:pt x="1800" y="15047"/>
                    <a:pt x="2925" y="11771"/>
                  </a:cubicBezTo>
                  <a:cubicBezTo>
                    <a:pt x="4050" y="8494"/>
                    <a:pt x="8100" y="5339"/>
                    <a:pt x="11700" y="3398"/>
                  </a:cubicBezTo>
                  <a:cubicBezTo>
                    <a:pt x="15300" y="1456"/>
                    <a:pt x="18450" y="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140662" y="1657391"/>
              <a:ext cx="167689" cy="160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982" fill="norm" stroke="1" extrusionOk="0">
                  <a:moveTo>
                    <a:pt x="1950" y="66"/>
                  </a:moveTo>
                  <a:cubicBezTo>
                    <a:pt x="2220" y="5051"/>
                    <a:pt x="2490" y="10035"/>
                    <a:pt x="2625" y="13220"/>
                  </a:cubicBezTo>
                  <a:cubicBezTo>
                    <a:pt x="2760" y="16404"/>
                    <a:pt x="2760" y="17789"/>
                    <a:pt x="2355" y="19035"/>
                  </a:cubicBezTo>
                  <a:cubicBezTo>
                    <a:pt x="1950" y="20281"/>
                    <a:pt x="1140" y="21389"/>
                    <a:pt x="600" y="20835"/>
                  </a:cubicBezTo>
                  <a:cubicBezTo>
                    <a:pt x="60" y="20281"/>
                    <a:pt x="-210" y="18066"/>
                    <a:pt x="195" y="14466"/>
                  </a:cubicBezTo>
                  <a:cubicBezTo>
                    <a:pt x="600" y="10866"/>
                    <a:pt x="1680" y="5881"/>
                    <a:pt x="2895" y="3112"/>
                  </a:cubicBezTo>
                  <a:cubicBezTo>
                    <a:pt x="4110" y="343"/>
                    <a:pt x="5460" y="-211"/>
                    <a:pt x="6540" y="204"/>
                  </a:cubicBezTo>
                  <a:cubicBezTo>
                    <a:pt x="7620" y="620"/>
                    <a:pt x="8430" y="2004"/>
                    <a:pt x="8970" y="4220"/>
                  </a:cubicBezTo>
                  <a:cubicBezTo>
                    <a:pt x="9510" y="6435"/>
                    <a:pt x="9780" y="9481"/>
                    <a:pt x="10725" y="9066"/>
                  </a:cubicBezTo>
                  <a:cubicBezTo>
                    <a:pt x="11670" y="8651"/>
                    <a:pt x="13290" y="4774"/>
                    <a:pt x="14775" y="2558"/>
                  </a:cubicBezTo>
                  <a:cubicBezTo>
                    <a:pt x="16260" y="343"/>
                    <a:pt x="17610" y="-211"/>
                    <a:pt x="18690" y="66"/>
                  </a:cubicBezTo>
                  <a:cubicBezTo>
                    <a:pt x="19770" y="343"/>
                    <a:pt x="20580" y="1451"/>
                    <a:pt x="20850" y="3666"/>
                  </a:cubicBezTo>
                  <a:cubicBezTo>
                    <a:pt x="21120" y="5881"/>
                    <a:pt x="20850" y="9204"/>
                    <a:pt x="20850" y="11558"/>
                  </a:cubicBezTo>
                  <a:cubicBezTo>
                    <a:pt x="20850" y="13912"/>
                    <a:pt x="21120" y="15297"/>
                    <a:pt x="21390" y="16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3347260" y="1381571"/>
              <a:ext cx="221440" cy="47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60" fill="norm" stroke="1" extrusionOk="0">
                  <a:moveTo>
                    <a:pt x="8480" y="15412"/>
                  </a:moveTo>
                  <a:cubicBezTo>
                    <a:pt x="8684" y="14932"/>
                    <a:pt x="8888" y="14452"/>
                    <a:pt x="8582" y="14020"/>
                  </a:cubicBezTo>
                  <a:cubicBezTo>
                    <a:pt x="8276" y="13588"/>
                    <a:pt x="7461" y="13204"/>
                    <a:pt x="6544" y="13108"/>
                  </a:cubicBezTo>
                  <a:cubicBezTo>
                    <a:pt x="5627" y="13012"/>
                    <a:pt x="4609" y="13204"/>
                    <a:pt x="3386" y="13972"/>
                  </a:cubicBezTo>
                  <a:cubicBezTo>
                    <a:pt x="2163" y="14740"/>
                    <a:pt x="737" y="16084"/>
                    <a:pt x="227" y="16996"/>
                  </a:cubicBezTo>
                  <a:cubicBezTo>
                    <a:pt x="-282" y="17908"/>
                    <a:pt x="126" y="18388"/>
                    <a:pt x="839" y="18532"/>
                  </a:cubicBezTo>
                  <a:cubicBezTo>
                    <a:pt x="1552" y="18676"/>
                    <a:pt x="2571" y="18484"/>
                    <a:pt x="3386" y="18196"/>
                  </a:cubicBezTo>
                  <a:cubicBezTo>
                    <a:pt x="4201" y="17908"/>
                    <a:pt x="4812" y="17524"/>
                    <a:pt x="5627" y="16900"/>
                  </a:cubicBezTo>
                  <a:cubicBezTo>
                    <a:pt x="6443" y="16276"/>
                    <a:pt x="7461" y="15412"/>
                    <a:pt x="7971" y="15220"/>
                  </a:cubicBezTo>
                  <a:cubicBezTo>
                    <a:pt x="8480" y="15028"/>
                    <a:pt x="8480" y="15508"/>
                    <a:pt x="8480" y="16036"/>
                  </a:cubicBezTo>
                  <a:cubicBezTo>
                    <a:pt x="8480" y="16564"/>
                    <a:pt x="8480" y="17140"/>
                    <a:pt x="8786" y="17620"/>
                  </a:cubicBezTo>
                  <a:cubicBezTo>
                    <a:pt x="9092" y="18100"/>
                    <a:pt x="9703" y="18484"/>
                    <a:pt x="10518" y="18580"/>
                  </a:cubicBezTo>
                  <a:cubicBezTo>
                    <a:pt x="11333" y="18676"/>
                    <a:pt x="12352" y="18484"/>
                    <a:pt x="13676" y="17284"/>
                  </a:cubicBezTo>
                  <a:cubicBezTo>
                    <a:pt x="15001" y="16084"/>
                    <a:pt x="16631" y="13876"/>
                    <a:pt x="17956" y="11524"/>
                  </a:cubicBezTo>
                  <a:cubicBezTo>
                    <a:pt x="19280" y="9172"/>
                    <a:pt x="20299" y="6676"/>
                    <a:pt x="20809" y="5044"/>
                  </a:cubicBezTo>
                  <a:cubicBezTo>
                    <a:pt x="21318" y="3412"/>
                    <a:pt x="21318" y="2644"/>
                    <a:pt x="21318" y="1924"/>
                  </a:cubicBezTo>
                  <a:cubicBezTo>
                    <a:pt x="21318" y="1204"/>
                    <a:pt x="21318" y="532"/>
                    <a:pt x="20809" y="196"/>
                  </a:cubicBezTo>
                  <a:cubicBezTo>
                    <a:pt x="20299" y="-140"/>
                    <a:pt x="19280" y="-140"/>
                    <a:pt x="17956" y="964"/>
                  </a:cubicBezTo>
                  <a:cubicBezTo>
                    <a:pt x="16631" y="2068"/>
                    <a:pt x="15001" y="4276"/>
                    <a:pt x="13880" y="6916"/>
                  </a:cubicBezTo>
                  <a:cubicBezTo>
                    <a:pt x="12760" y="9556"/>
                    <a:pt x="12148" y="12628"/>
                    <a:pt x="12046" y="14980"/>
                  </a:cubicBezTo>
                  <a:cubicBezTo>
                    <a:pt x="11944" y="17332"/>
                    <a:pt x="12352" y="18964"/>
                    <a:pt x="13473" y="19924"/>
                  </a:cubicBezTo>
                  <a:cubicBezTo>
                    <a:pt x="14593" y="20884"/>
                    <a:pt x="16427" y="21172"/>
                    <a:pt x="1826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3672185" y="1418864"/>
              <a:ext cx="137816" cy="404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79" fill="norm" stroke="1" extrusionOk="0">
                  <a:moveTo>
                    <a:pt x="21308" y="1567"/>
                  </a:moveTo>
                  <a:cubicBezTo>
                    <a:pt x="19999" y="1004"/>
                    <a:pt x="18690" y="442"/>
                    <a:pt x="17217" y="160"/>
                  </a:cubicBezTo>
                  <a:cubicBezTo>
                    <a:pt x="15744" y="-121"/>
                    <a:pt x="14108" y="-121"/>
                    <a:pt x="11817" y="892"/>
                  </a:cubicBezTo>
                  <a:cubicBezTo>
                    <a:pt x="9526" y="1904"/>
                    <a:pt x="6581" y="3929"/>
                    <a:pt x="4126" y="6573"/>
                  </a:cubicBezTo>
                  <a:cubicBezTo>
                    <a:pt x="1672" y="9217"/>
                    <a:pt x="-292" y="12479"/>
                    <a:pt x="35" y="15010"/>
                  </a:cubicBezTo>
                  <a:cubicBezTo>
                    <a:pt x="363" y="17542"/>
                    <a:pt x="2981" y="19342"/>
                    <a:pt x="5763" y="20298"/>
                  </a:cubicBezTo>
                  <a:cubicBezTo>
                    <a:pt x="8544" y="21254"/>
                    <a:pt x="11490" y="21367"/>
                    <a:pt x="14435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860800" y="1522428"/>
              <a:ext cx="247650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19636"/>
                    <a:pt x="3323" y="17673"/>
                    <a:pt x="4800" y="14370"/>
                  </a:cubicBezTo>
                  <a:cubicBezTo>
                    <a:pt x="6277" y="11068"/>
                    <a:pt x="7569" y="6426"/>
                    <a:pt x="8215" y="3660"/>
                  </a:cubicBezTo>
                  <a:cubicBezTo>
                    <a:pt x="8862" y="893"/>
                    <a:pt x="8862" y="0"/>
                    <a:pt x="8492" y="0"/>
                  </a:cubicBezTo>
                  <a:cubicBezTo>
                    <a:pt x="8123" y="0"/>
                    <a:pt x="7385" y="893"/>
                    <a:pt x="6923" y="3570"/>
                  </a:cubicBezTo>
                  <a:cubicBezTo>
                    <a:pt x="6462" y="6248"/>
                    <a:pt x="6277" y="10711"/>
                    <a:pt x="6369" y="13388"/>
                  </a:cubicBezTo>
                  <a:cubicBezTo>
                    <a:pt x="6462" y="16066"/>
                    <a:pt x="6831" y="16959"/>
                    <a:pt x="7292" y="17762"/>
                  </a:cubicBezTo>
                  <a:cubicBezTo>
                    <a:pt x="7754" y="18565"/>
                    <a:pt x="8308" y="19279"/>
                    <a:pt x="9046" y="19726"/>
                  </a:cubicBezTo>
                  <a:cubicBezTo>
                    <a:pt x="9785" y="20172"/>
                    <a:pt x="10708" y="20350"/>
                    <a:pt x="11538" y="19993"/>
                  </a:cubicBezTo>
                  <a:cubicBezTo>
                    <a:pt x="12369" y="19636"/>
                    <a:pt x="13108" y="18744"/>
                    <a:pt x="14031" y="16512"/>
                  </a:cubicBezTo>
                  <a:cubicBezTo>
                    <a:pt x="14954" y="14281"/>
                    <a:pt x="16062" y="10711"/>
                    <a:pt x="16800" y="8390"/>
                  </a:cubicBezTo>
                  <a:cubicBezTo>
                    <a:pt x="17538" y="6069"/>
                    <a:pt x="17908" y="4998"/>
                    <a:pt x="18000" y="5088"/>
                  </a:cubicBezTo>
                  <a:cubicBezTo>
                    <a:pt x="18092" y="5177"/>
                    <a:pt x="17908" y="6426"/>
                    <a:pt x="18092" y="8926"/>
                  </a:cubicBezTo>
                  <a:cubicBezTo>
                    <a:pt x="18277" y="11425"/>
                    <a:pt x="18831" y="15174"/>
                    <a:pt x="19477" y="17316"/>
                  </a:cubicBezTo>
                  <a:cubicBezTo>
                    <a:pt x="20123" y="19458"/>
                    <a:pt x="20862" y="19993"/>
                    <a:pt x="21600" y="20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229100" y="1759494"/>
              <a:ext cx="317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4425746" y="1621448"/>
              <a:ext cx="247855" cy="13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800" fill="norm" stroke="1" extrusionOk="0">
                  <a:moveTo>
                    <a:pt x="8185" y="5635"/>
                  </a:moveTo>
                  <a:cubicBezTo>
                    <a:pt x="7096" y="9890"/>
                    <a:pt x="6007" y="14144"/>
                    <a:pt x="5099" y="16762"/>
                  </a:cubicBezTo>
                  <a:cubicBezTo>
                    <a:pt x="4192" y="19381"/>
                    <a:pt x="3466" y="20362"/>
                    <a:pt x="2649" y="20690"/>
                  </a:cubicBezTo>
                  <a:cubicBezTo>
                    <a:pt x="1832" y="21017"/>
                    <a:pt x="925" y="20690"/>
                    <a:pt x="380" y="18726"/>
                  </a:cubicBezTo>
                  <a:cubicBezTo>
                    <a:pt x="-164" y="16762"/>
                    <a:pt x="-346" y="13162"/>
                    <a:pt x="1378" y="9562"/>
                  </a:cubicBezTo>
                  <a:cubicBezTo>
                    <a:pt x="3103" y="5962"/>
                    <a:pt x="6733" y="2362"/>
                    <a:pt x="10182" y="890"/>
                  </a:cubicBezTo>
                  <a:cubicBezTo>
                    <a:pt x="13630" y="-583"/>
                    <a:pt x="16898" y="72"/>
                    <a:pt x="18713" y="726"/>
                  </a:cubicBezTo>
                  <a:cubicBezTo>
                    <a:pt x="20528" y="1381"/>
                    <a:pt x="20891" y="2035"/>
                    <a:pt x="21254" y="2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4692650" y="1435644"/>
              <a:ext cx="1651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1108" y="939"/>
                    <a:pt x="2215" y="0"/>
                    <a:pt x="4154" y="0"/>
                  </a:cubicBezTo>
                  <a:cubicBezTo>
                    <a:pt x="6092" y="0"/>
                    <a:pt x="8862" y="939"/>
                    <a:pt x="9969" y="3130"/>
                  </a:cubicBezTo>
                  <a:cubicBezTo>
                    <a:pt x="11077" y="5322"/>
                    <a:pt x="10523" y="8765"/>
                    <a:pt x="9831" y="11113"/>
                  </a:cubicBezTo>
                  <a:cubicBezTo>
                    <a:pt x="9138" y="13461"/>
                    <a:pt x="8308" y="14713"/>
                    <a:pt x="7338" y="16122"/>
                  </a:cubicBezTo>
                  <a:cubicBezTo>
                    <a:pt x="6369" y="17530"/>
                    <a:pt x="5262" y="19096"/>
                    <a:pt x="5400" y="20035"/>
                  </a:cubicBezTo>
                  <a:cubicBezTo>
                    <a:pt x="5538" y="20974"/>
                    <a:pt x="6923" y="21287"/>
                    <a:pt x="9831" y="21443"/>
                  </a:cubicBezTo>
                  <a:cubicBezTo>
                    <a:pt x="12738" y="21600"/>
                    <a:pt x="1716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4876800" y="1403894"/>
              <a:ext cx="1460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209" y="0"/>
                  </a:moveTo>
                  <a:cubicBezTo>
                    <a:pt x="14087" y="1745"/>
                    <a:pt x="15965" y="3491"/>
                    <a:pt x="17843" y="5618"/>
                  </a:cubicBezTo>
                  <a:cubicBezTo>
                    <a:pt x="19722" y="7745"/>
                    <a:pt x="21600" y="10255"/>
                    <a:pt x="21600" y="12545"/>
                  </a:cubicBezTo>
                  <a:cubicBezTo>
                    <a:pt x="21600" y="14836"/>
                    <a:pt x="19722" y="16909"/>
                    <a:pt x="15809" y="18382"/>
                  </a:cubicBezTo>
                  <a:cubicBezTo>
                    <a:pt x="11896" y="19855"/>
                    <a:pt x="5948" y="207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5365750" y="1848394"/>
              <a:ext cx="635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5974219" y="1370028"/>
              <a:ext cx="305931" cy="52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01" fill="norm" stroke="1" extrusionOk="0">
                  <a:moveTo>
                    <a:pt x="9465" y="1388"/>
                  </a:moveTo>
                  <a:cubicBezTo>
                    <a:pt x="9614" y="694"/>
                    <a:pt x="9763" y="0"/>
                    <a:pt x="9763" y="0"/>
                  </a:cubicBezTo>
                  <a:cubicBezTo>
                    <a:pt x="9763" y="0"/>
                    <a:pt x="9614" y="694"/>
                    <a:pt x="9167" y="2386"/>
                  </a:cubicBezTo>
                  <a:cubicBezTo>
                    <a:pt x="8720" y="4077"/>
                    <a:pt x="7975" y="6766"/>
                    <a:pt x="7305" y="9542"/>
                  </a:cubicBezTo>
                  <a:cubicBezTo>
                    <a:pt x="6634" y="12318"/>
                    <a:pt x="6039" y="15181"/>
                    <a:pt x="5741" y="17002"/>
                  </a:cubicBezTo>
                  <a:cubicBezTo>
                    <a:pt x="5443" y="18824"/>
                    <a:pt x="5443" y="19605"/>
                    <a:pt x="5592" y="20212"/>
                  </a:cubicBezTo>
                  <a:cubicBezTo>
                    <a:pt x="5741" y="20819"/>
                    <a:pt x="6039" y="21253"/>
                    <a:pt x="6560" y="21427"/>
                  </a:cubicBezTo>
                  <a:cubicBezTo>
                    <a:pt x="7081" y="21600"/>
                    <a:pt x="7826" y="21513"/>
                    <a:pt x="8422" y="20689"/>
                  </a:cubicBezTo>
                  <a:cubicBezTo>
                    <a:pt x="9018" y="19865"/>
                    <a:pt x="9465" y="18304"/>
                    <a:pt x="9167" y="16699"/>
                  </a:cubicBezTo>
                  <a:cubicBezTo>
                    <a:pt x="8869" y="15094"/>
                    <a:pt x="7826" y="13446"/>
                    <a:pt x="6411" y="12448"/>
                  </a:cubicBezTo>
                  <a:cubicBezTo>
                    <a:pt x="4996" y="11451"/>
                    <a:pt x="3208" y="11104"/>
                    <a:pt x="1942" y="10973"/>
                  </a:cubicBezTo>
                  <a:cubicBezTo>
                    <a:pt x="676" y="10843"/>
                    <a:pt x="-69" y="10930"/>
                    <a:pt x="5" y="10973"/>
                  </a:cubicBezTo>
                  <a:cubicBezTo>
                    <a:pt x="80" y="11017"/>
                    <a:pt x="974" y="11017"/>
                    <a:pt x="2761" y="10410"/>
                  </a:cubicBezTo>
                  <a:cubicBezTo>
                    <a:pt x="4549" y="9802"/>
                    <a:pt x="7230" y="8588"/>
                    <a:pt x="9539" y="7113"/>
                  </a:cubicBezTo>
                  <a:cubicBezTo>
                    <a:pt x="11848" y="5639"/>
                    <a:pt x="13785" y="3904"/>
                    <a:pt x="15051" y="2819"/>
                  </a:cubicBezTo>
                  <a:cubicBezTo>
                    <a:pt x="16317" y="1735"/>
                    <a:pt x="16913" y="1301"/>
                    <a:pt x="17211" y="1388"/>
                  </a:cubicBezTo>
                  <a:cubicBezTo>
                    <a:pt x="17509" y="1475"/>
                    <a:pt x="17509" y="2082"/>
                    <a:pt x="17062" y="3773"/>
                  </a:cubicBezTo>
                  <a:cubicBezTo>
                    <a:pt x="16615" y="5465"/>
                    <a:pt x="15721" y="8241"/>
                    <a:pt x="15051" y="10670"/>
                  </a:cubicBezTo>
                  <a:cubicBezTo>
                    <a:pt x="14381" y="13099"/>
                    <a:pt x="13934" y="15181"/>
                    <a:pt x="13636" y="16439"/>
                  </a:cubicBezTo>
                  <a:cubicBezTo>
                    <a:pt x="13338" y="17696"/>
                    <a:pt x="13189" y="18130"/>
                    <a:pt x="13114" y="18043"/>
                  </a:cubicBezTo>
                  <a:cubicBezTo>
                    <a:pt x="13040" y="17957"/>
                    <a:pt x="13040" y="17349"/>
                    <a:pt x="13189" y="16612"/>
                  </a:cubicBezTo>
                  <a:cubicBezTo>
                    <a:pt x="13338" y="15875"/>
                    <a:pt x="13636" y="15007"/>
                    <a:pt x="14008" y="14400"/>
                  </a:cubicBezTo>
                  <a:cubicBezTo>
                    <a:pt x="14381" y="13793"/>
                    <a:pt x="14828" y="13446"/>
                    <a:pt x="15423" y="13229"/>
                  </a:cubicBezTo>
                  <a:cubicBezTo>
                    <a:pt x="16019" y="13012"/>
                    <a:pt x="16764" y="12925"/>
                    <a:pt x="17509" y="13402"/>
                  </a:cubicBezTo>
                  <a:cubicBezTo>
                    <a:pt x="18254" y="13880"/>
                    <a:pt x="18999" y="14920"/>
                    <a:pt x="19669" y="15961"/>
                  </a:cubicBezTo>
                  <a:cubicBezTo>
                    <a:pt x="20339" y="17002"/>
                    <a:pt x="20935" y="18043"/>
                    <a:pt x="21531" y="19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6326716" y="1643213"/>
              <a:ext cx="277285" cy="20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71" fill="norm" stroke="1" extrusionOk="0">
                  <a:moveTo>
                    <a:pt x="2291" y="8142"/>
                  </a:moveTo>
                  <a:cubicBezTo>
                    <a:pt x="2945" y="7480"/>
                    <a:pt x="3600" y="6819"/>
                    <a:pt x="4254" y="5607"/>
                  </a:cubicBezTo>
                  <a:cubicBezTo>
                    <a:pt x="4909" y="4395"/>
                    <a:pt x="5563" y="2631"/>
                    <a:pt x="5481" y="1860"/>
                  </a:cubicBezTo>
                  <a:cubicBezTo>
                    <a:pt x="5400" y="1088"/>
                    <a:pt x="4581" y="1309"/>
                    <a:pt x="3518" y="3072"/>
                  </a:cubicBezTo>
                  <a:cubicBezTo>
                    <a:pt x="2454" y="4835"/>
                    <a:pt x="1145" y="8142"/>
                    <a:pt x="491" y="11007"/>
                  </a:cubicBezTo>
                  <a:cubicBezTo>
                    <a:pt x="-164" y="13872"/>
                    <a:pt x="-164" y="16297"/>
                    <a:pt x="491" y="18060"/>
                  </a:cubicBezTo>
                  <a:cubicBezTo>
                    <a:pt x="1145" y="19823"/>
                    <a:pt x="2454" y="20925"/>
                    <a:pt x="4172" y="19713"/>
                  </a:cubicBezTo>
                  <a:cubicBezTo>
                    <a:pt x="5891" y="18501"/>
                    <a:pt x="8018" y="14974"/>
                    <a:pt x="9409" y="11999"/>
                  </a:cubicBezTo>
                  <a:cubicBezTo>
                    <a:pt x="10800" y="9023"/>
                    <a:pt x="11454" y="6599"/>
                    <a:pt x="11618" y="6048"/>
                  </a:cubicBezTo>
                  <a:cubicBezTo>
                    <a:pt x="11781" y="5497"/>
                    <a:pt x="11454" y="6819"/>
                    <a:pt x="11127" y="8693"/>
                  </a:cubicBezTo>
                  <a:cubicBezTo>
                    <a:pt x="10800" y="10566"/>
                    <a:pt x="10472" y="12990"/>
                    <a:pt x="10145" y="15525"/>
                  </a:cubicBezTo>
                  <a:cubicBezTo>
                    <a:pt x="9818" y="18060"/>
                    <a:pt x="9491" y="20705"/>
                    <a:pt x="9409" y="21035"/>
                  </a:cubicBezTo>
                  <a:cubicBezTo>
                    <a:pt x="9327" y="21366"/>
                    <a:pt x="9491" y="19382"/>
                    <a:pt x="10309" y="15966"/>
                  </a:cubicBezTo>
                  <a:cubicBezTo>
                    <a:pt x="11127" y="12550"/>
                    <a:pt x="12600" y="7701"/>
                    <a:pt x="13827" y="4725"/>
                  </a:cubicBezTo>
                  <a:cubicBezTo>
                    <a:pt x="15054" y="1750"/>
                    <a:pt x="16036" y="648"/>
                    <a:pt x="16936" y="207"/>
                  </a:cubicBezTo>
                  <a:cubicBezTo>
                    <a:pt x="17836" y="-234"/>
                    <a:pt x="18654" y="-14"/>
                    <a:pt x="19309" y="1309"/>
                  </a:cubicBezTo>
                  <a:cubicBezTo>
                    <a:pt x="19963" y="2631"/>
                    <a:pt x="20454" y="5056"/>
                    <a:pt x="20781" y="8142"/>
                  </a:cubicBezTo>
                  <a:cubicBezTo>
                    <a:pt x="21109" y="11227"/>
                    <a:pt x="21272" y="14974"/>
                    <a:pt x="21436" y="18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289081" y="1671603"/>
              <a:ext cx="216619" cy="216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0503" fill="norm" stroke="1" extrusionOk="0">
                  <a:moveTo>
                    <a:pt x="14401" y="6505"/>
                  </a:moveTo>
                  <a:cubicBezTo>
                    <a:pt x="13570" y="4305"/>
                    <a:pt x="12740" y="2105"/>
                    <a:pt x="11701" y="905"/>
                  </a:cubicBezTo>
                  <a:cubicBezTo>
                    <a:pt x="10663" y="-295"/>
                    <a:pt x="9417" y="-495"/>
                    <a:pt x="7443" y="1505"/>
                  </a:cubicBezTo>
                  <a:cubicBezTo>
                    <a:pt x="5470" y="3505"/>
                    <a:pt x="2770" y="7705"/>
                    <a:pt x="1317" y="11005"/>
                  </a:cubicBezTo>
                  <a:cubicBezTo>
                    <a:pt x="-137" y="14305"/>
                    <a:pt x="-345" y="16705"/>
                    <a:pt x="486" y="18405"/>
                  </a:cubicBezTo>
                  <a:cubicBezTo>
                    <a:pt x="1317" y="20105"/>
                    <a:pt x="3186" y="21105"/>
                    <a:pt x="5367" y="20105"/>
                  </a:cubicBezTo>
                  <a:cubicBezTo>
                    <a:pt x="7547" y="19105"/>
                    <a:pt x="10040" y="16105"/>
                    <a:pt x="11701" y="12905"/>
                  </a:cubicBezTo>
                  <a:cubicBezTo>
                    <a:pt x="13363" y="9705"/>
                    <a:pt x="14193" y="6305"/>
                    <a:pt x="14505" y="4105"/>
                  </a:cubicBezTo>
                  <a:cubicBezTo>
                    <a:pt x="14817" y="1905"/>
                    <a:pt x="14609" y="905"/>
                    <a:pt x="14297" y="1005"/>
                  </a:cubicBezTo>
                  <a:cubicBezTo>
                    <a:pt x="13986" y="1105"/>
                    <a:pt x="13570" y="2305"/>
                    <a:pt x="13778" y="4805"/>
                  </a:cubicBezTo>
                  <a:cubicBezTo>
                    <a:pt x="13986" y="7305"/>
                    <a:pt x="14817" y="11105"/>
                    <a:pt x="16167" y="13805"/>
                  </a:cubicBezTo>
                  <a:cubicBezTo>
                    <a:pt x="17517" y="16505"/>
                    <a:pt x="19386" y="18105"/>
                    <a:pt x="21255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7569200" y="1772194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7715250" y="1486444"/>
              <a:ext cx="2413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2500"/>
                    <a:pt x="6063" y="5000"/>
                    <a:pt x="8905" y="7800"/>
                  </a:cubicBezTo>
                  <a:cubicBezTo>
                    <a:pt x="11747" y="10600"/>
                    <a:pt x="14400" y="13700"/>
                    <a:pt x="16484" y="16050"/>
                  </a:cubicBezTo>
                  <a:cubicBezTo>
                    <a:pt x="18568" y="18400"/>
                    <a:pt x="20084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7729860" y="1448344"/>
              <a:ext cx="220341" cy="46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04" fill="norm" stroke="1" extrusionOk="0">
                  <a:moveTo>
                    <a:pt x="21212" y="0"/>
                  </a:moveTo>
                  <a:cubicBezTo>
                    <a:pt x="19989" y="884"/>
                    <a:pt x="18767" y="1767"/>
                    <a:pt x="17137" y="3633"/>
                  </a:cubicBezTo>
                  <a:cubicBezTo>
                    <a:pt x="15506" y="5498"/>
                    <a:pt x="13469" y="8345"/>
                    <a:pt x="10616" y="11291"/>
                  </a:cubicBezTo>
                  <a:cubicBezTo>
                    <a:pt x="7763" y="14236"/>
                    <a:pt x="4095" y="17280"/>
                    <a:pt x="2057" y="19047"/>
                  </a:cubicBezTo>
                  <a:cubicBezTo>
                    <a:pt x="20" y="20815"/>
                    <a:pt x="-388" y="21305"/>
                    <a:pt x="325" y="21453"/>
                  </a:cubicBezTo>
                  <a:cubicBezTo>
                    <a:pt x="1038" y="21600"/>
                    <a:pt x="2872" y="21404"/>
                    <a:pt x="4706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191500" y="1759494"/>
              <a:ext cx="304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720"/>
                    <a:pt x="9600" y="15840"/>
                    <a:pt x="13200" y="12240"/>
                  </a:cubicBezTo>
                  <a:cubicBezTo>
                    <a:pt x="16800" y="8640"/>
                    <a:pt x="192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8369300" y="1664244"/>
              <a:ext cx="12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40"/>
                    <a:pt x="7200" y="10880"/>
                    <a:pt x="10800" y="14480"/>
                  </a:cubicBezTo>
                  <a:cubicBezTo>
                    <a:pt x="14400" y="18080"/>
                    <a:pt x="180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8679227" y="1505494"/>
              <a:ext cx="197131" cy="456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76" fill="norm" stroke="1" extrusionOk="0">
                  <a:moveTo>
                    <a:pt x="2890" y="0"/>
                  </a:moveTo>
                  <a:cubicBezTo>
                    <a:pt x="3580" y="3782"/>
                    <a:pt x="4269" y="7565"/>
                    <a:pt x="4614" y="10999"/>
                  </a:cubicBezTo>
                  <a:cubicBezTo>
                    <a:pt x="4958" y="14433"/>
                    <a:pt x="4958" y="17519"/>
                    <a:pt x="4843" y="19311"/>
                  </a:cubicBezTo>
                  <a:cubicBezTo>
                    <a:pt x="4729" y="21102"/>
                    <a:pt x="4499" y="21600"/>
                    <a:pt x="4384" y="21451"/>
                  </a:cubicBezTo>
                  <a:cubicBezTo>
                    <a:pt x="4269" y="21301"/>
                    <a:pt x="4269" y="20505"/>
                    <a:pt x="5188" y="19012"/>
                  </a:cubicBezTo>
                  <a:cubicBezTo>
                    <a:pt x="6107" y="17519"/>
                    <a:pt x="7946" y="15329"/>
                    <a:pt x="9439" y="14035"/>
                  </a:cubicBezTo>
                  <a:cubicBezTo>
                    <a:pt x="10933" y="12741"/>
                    <a:pt x="12082" y="12343"/>
                    <a:pt x="13231" y="12144"/>
                  </a:cubicBezTo>
                  <a:cubicBezTo>
                    <a:pt x="14380" y="11945"/>
                    <a:pt x="15529" y="11945"/>
                    <a:pt x="16677" y="12044"/>
                  </a:cubicBezTo>
                  <a:cubicBezTo>
                    <a:pt x="17826" y="12144"/>
                    <a:pt x="18975" y="12343"/>
                    <a:pt x="19894" y="13040"/>
                  </a:cubicBezTo>
                  <a:cubicBezTo>
                    <a:pt x="20814" y="13736"/>
                    <a:pt x="21503" y="14931"/>
                    <a:pt x="21388" y="16125"/>
                  </a:cubicBezTo>
                  <a:cubicBezTo>
                    <a:pt x="21273" y="17320"/>
                    <a:pt x="20354" y="18514"/>
                    <a:pt x="18516" y="19410"/>
                  </a:cubicBezTo>
                  <a:cubicBezTo>
                    <a:pt x="16677" y="20306"/>
                    <a:pt x="13920" y="20903"/>
                    <a:pt x="10933" y="21003"/>
                  </a:cubicBezTo>
                  <a:cubicBezTo>
                    <a:pt x="7946" y="21102"/>
                    <a:pt x="4729" y="20704"/>
                    <a:pt x="2775" y="20306"/>
                  </a:cubicBezTo>
                  <a:cubicBezTo>
                    <a:pt x="822" y="19908"/>
                    <a:pt x="133" y="19510"/>
                    <a:pt x="18" y="19261"/>
                  </a:cubicBezTo>
                  <a:cubicBezTo>
                    <a:pt x="-97" y="19012"/>
                    <a:pt x="363" y="18912"/>
                    <a:pt x="822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201584" y="1715044"/>
              <a:ext cx="355167" cy="17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80" fill="norm" stroke="1" extrusionOk="0">
                  <a:moveTo>
                    <a:pt x="2274" y="17385"/>
                  </a:moveTo>
                  <a:cubicBezTo>
                    <a:pt x="1635" y="17912"/>
                    <a:pt x="996" y="18439"/>
                    <a:pt x="549" y="18044"/>
                  </a:cubicBezTo>
                  <a:cubicBezTo>
                    <a:pt x="102" y="17649"/>
                    <a:pt x="-154" y="16332"/>
                    <a:pt x="102" y="13961"/>
                  </a:cubicBezTo>
                  <a:cubicBezTo>
                    <a:pt x="357" y="11590"/>
                    <a:pt x="1124" y="8166"/>
                    <a:pt x="2147" y="6059"/>
                  </a:cubicBezTo>
                  <a:cubicBezTo>
                    <a:pt x="3169" y="3951"/>
                    <a:pt x="4447" y="3161"/>
                    <a:pt x="5725" y="3161"/>
                  </a:cubicBezTo>
                  <a:cubicBezTo>
                    <a:pt x="7003" y="3161"/>
                    <a:pt x="8282" y="3951"/>
                    <a:pt x="9048" y="6190"/>
                  </a:cubicBezTo>
                  <a:cubicBezTo>
                    <a:pt x="9815" y="8429"/>
                    <a:pt x="10071" y="12117"/>
                    <a:pt x="10263" y="14751"/>
                  </a:cubicBezTo>
                  <a:cubicBezTo>
                    <a:pt x="10454" y="17385"/>
                    <a:pt x="10582" y="18966"/>
                    <a:pt x="10966" y="20020"/>
                  </a:cubicBezTo>
                  <a:cubicBezTo>
                    <a:pt x="11349" y="21073"/>
                    <a:pt x="11988" y="21600"/>
                    <a:pt x="12819" y="21073"/>
                  </a:cubicBezTo>
                  <a:cubicBezTo>
                    <a:pt x="13650" y="20546"/>
                    <a:pt x="14672" y="18966"/>
                    <a:pt x="16142" y="15278"/>
                  </a:cubicBezTo>
                  <a:cubicBezTo>
                    <a:pt x="17612" y="11590"/>
                    <a:pt x="19529" y="5795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762750" y="1429294"/>
              <a:ext cx="1714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600"/>
                    <a:pt x="8000" y="7200"/>
                    <a:pt x="11600" y="10800"/>
                  </a:cubicBezTo>
                  <a:cubicBezTo>
                    <a:pt x="15200" y="14400"/>
                    <a:pt x="184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870700" y="1467394"/>
              <a:ext cx="1016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2071"/>
                    <a:pt x="15300" y="4142"/>
                    <a:pt x="12375" y="6855"/>
                  </a:cubicBezTo>
                  <a:cubicBezTo>
                    <a:pt x="9450" y="9567"/>
                    <a:pt x="6750" y="12921"/>
                    <a:pt x="4725" y="15485"/>
                  </a:cubicBezTo>
                  <a:cubicBezTo>
                    <a:pt x="2700" y="18049"/>
                    <a:pt x="1350" y="19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029450" y="1727744"/>
              <a:ext cx="762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7010400" y="1829344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9851743" y="1498015"/>
              <a:ext cx="252999" cy="46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09" fill="norm" stroke="1" extrusionOk="0">
                  <a:moveTo>
                    <a:pt x="1362" y="7675"/>
                  </a:moveTo>
                  <a:cubicBezTo>
                    <a:pt x="1541" y="10901"/>
                    <a:pt x="1719" y="14126"/>
                    <a:pt x="1808" y="16276"/>
                  </a:cubicBezTo>
                  <a:cubicBezTo>
                    <a:pt x="1898" y="18426"/>
                    <a:pt x="1898" y="19502"/>
                    <a:pt x="1719" y="20283"/>
                  </a:cubicBezTo>
                  <a:cubicBezTo>
                    <a:pt x="1541" y="21065"/>
                    <a:pt x="1184" y="21554"/>
                    <a:pt x="916" y="21505"/>
                  </a:cubicBezTo>
                  <a:cubicBezTo>
                    <a:pt x="648" y="21456"/>
                    <a:pt x="470" y="20870"/>
                    <a:pt x="291" y="19013"/>
                  </a:cubicBezTo>
                  <a:cubicBezTo>
                    <a:pt x="113" y="17156"/>
                    <a:pt x="-66" y="14028"/>
                    <a:pt x="23" y="11536"/>
                  </a:cubicBezTo>
                  <a:cubicBezTo>
                    <a:pt x="113" y="9044"/>
                    <a:pt x="470" y="7187"/>
                    <a:pt x="916" y="5818"/>
                  </a:cubicBezTo>
                  <a:cubicBezTo>
                    <a:pt x="1362" y="4450"/>
                    <a:pt x="1898" y="3570"/>
                    <a:pt x="2612" y="3033"/>
                  </a:cubicBezTo>
                  <a:cubicBezTo>
                    <a:pt x="3326" y="2495"/>
                    <a:pt x="4218" y="2300"/>
                    <a:pt x="5022" y="2544"/>
                  </a:cubicBezTo>
                  <a:cubicBezTo>
                    <a:pt x="5825" y="2788"/>
                    <a:pt x="6539" y="3473"/>
                    <a:pt x="7699" y="5525"/>
                  </a:cubicBezTo>
                  <a:cubicBezTo>
                    <a:pt x="8860" y="7578"/>
                    <a:pt x="10466" y="10998"/>
                    <a:pt x="11537" y="13393"/>
                  </a:cubicBezTo>
                  <a:cubicBezTo>
                    <a:pt x="12608" y="15787"/>
                    <a:pt x="13144" y="17156"/>
                    <a:pt x="13769" y="17987"/>
                  </a:cubicBezTo>
                  <a:cubicBezTo>
                    <a:pt x="14394" y="18817"/>
                    <a:pt x="15108" y="19111"/>
                    <a:pt x="15822" y="18915"/>
                  </a:cubicBezTo>
                  <a:cubicBezTo>
                    <a:pt x="16536" y="18720"/>
                    <a:pt x="17250" y="18035"/>
                    <a:pt x="18232" y="16276"/>
                  </a:cubicBezTo>
                  <a:cubicBezTo>
                    <a:pt x="19213" y="14517"/>
                    <a:pt x="20463" y="11683"/>
                    <a:pt x="20998" y="8946"/>
                  </a:cubicBezTo>
                  <a:cubicBezTo>
                    <a:pt x="21534" y="6209"/>
                    <a:pt x="21355" y="3570"/>
                    <a:pt x="20998" y="2006"/>
                  </a:cubicBezTo>
                  <a:cubicBezTo>
                    <a:pt x="20641" y="443"/>
                    <a:pt x="20106" y="-46"/>
                    <a:pt x="19749" y="3"/>
                  </a:cubicBezTo>
                  <a:cubicBezTo>
                    <a:pt x="19392" y="52"/>
                    <a:pt x="19213" y="638"/>
                    <a:pt x="19481" y="1273"/>
                  </a:cubicBezTo>
                  <a:cubicBezTo>
                    <a:pt x="19749" y="1909"/>
                    <a:pt x="20463" y="2593"/>
                    <a:pt x="21177" y="3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0135498" y="1744989"/>
              <a:ext cx="99114" cy="179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601" fill="norm" stroke="1" extrusionOk="0">
                  <a:moveTo>
                    <a:pt x="16009" y="207"/>
                  </a:moveTo>
                  <a:cubicBezTo>
                    <a:pt x="13759" y="-35"/>
                    <a:pt x="11509" y="-278"/>
                    <a:pt x="8809" y="814"/>
                  </a:cubicBezTo>
                  <a:cubicBezTo>
                    <a:pt x="6109" y="1906"/>
                    <a:pt x="2959" y="4333"/>
                    <a:pt x="1384" y="7124"/>
                  </a:cubicBezTo>
                  <a:cubicBezTo>
                    <a:pt x="-191" y="9915"/>
                    <a:pt x="-191" y="13070"/>
                    <a:pt x="259" y="15255"/>
                  </a:cubicBezTo>
                  <a:cubicBezTo>
                    <a:pt x="709" y="17439"/>
                    <a:pt x="1609" y="18652"/>
                    <a:pt x="2959" y="19623"/>
                  </a:cubicBezTo>
                  <a:cubicBezTo>
                    <a:pt x="4309" y="20594"/>
                    <a:pt x="6109" y="21322"/>
                    <a:pt x="9259" y="19380"/>
                  </a:cubicBezTo>
                  <a:cubicBezTo>
                    <a:pt x="12409" y="17439"/>
                    <a:pt x="16909" y="12828"/>
                    <a:pt x="19159" y="9794"/>
                  </a:cubicBezTo>
                  <a:cubicBezTo>
                    <a:pt x="21409" y="6760"/>
                    <a:pt x="21409" y="5304"/>
                    <a:pt x="20509" y="3969"/>
                  </a:cubicBezTo>
                  <a:cubicBezTo>
                    <a:pt x="19609" y="2634"/>
                    <a:pt x="17809" y="1421"/>
                    <a:pt x="16909" y="935"/>
                  </a:cubicBezTo>
                  <a:cubicBezTo>
                    <a:pt x="16009" y="450"/>
                    <a:pt x="16009" y="693"/>
                    <a:pt x="16009" y="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261600" y="1734094"/>
              <a:ext cx="146050" cy="223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1817"/>
                  </a:moveTo>
                  <a:cubicBezTo>
                    <a:pt x="1252" y="1211"/>
                    <a:pt x="2504" y="606"/>
                    <a:pt x="3757" y="606"/>
                  </a:cubicBezTo>
                  <a:cubicBezTo>
                    <a:pt x="5009" y="606"/>
                    <a:pt x="6261" y="1211"/>
                    <a:pt x="7670" y="3533"/>
                  </a:cubicBezTo>
                  <a:cubicBezTo>
                    <a:pt x="9078" y="5854"/>
                    <a:pt x="10643" y="9892"/>
                    <a:pt x="10800" y="13121"/>
                  </a:cubicBezTo>
                  <a:cubicBezTo>
                    <a:pt x="10957" y="16351"/>
                    <a:pt x="9704" y="18774"/>
                    <a:pt x="8296" y="20086"/>
                  </a:cubicBezTo>
                  <a:cubicBezTo>
                    <a:pt x="6887" y="21398"/>
                    <a:pt x="5322" y="21600"/>
                    <a:pt x="4383" y="21095"/>
                  </a:cubicBezTo>
                  <a:cubicBezTo>
                    <a:pt x="3443" y="20591"/>
                    <a:pt x="3130" y="19379"/>
                    <a:pt x="4226" y="16351"/>
                  </a:cubicBezTo>
                  <a:cubicBezTo>
                    <a:pt x="5322" y="13323"/>
                    <a:pt x="7826" y="8479"/>
                    <a:pt x="10957" y="5450"/>
                  </a:cubicBezTo>
                  <a:cubicBezTo>
                    <a:pt x="14087" y="2422"/>
                    <a:pt x="17843" y="12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429605" y="1762581"/>
              <a:ext cx="153729" cy="19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90" fill="norm" stroke="1" extrusionOk="0">
                  <a:moveTo>
                    <a:pt x="2257" y="355"/>
                  </a:moveTo>
                  <a:cubicBezTo>
                    <a:pt x="2849" y="5410"/>
                    <a:pt x="3441" y="10465"/>
                    <a:pt x="3589" y="13682"/>
                  </a:cubicBezTo>
                  <a:cubicBezTo>
                    <a:pt x="3737" y="16899"/>
                    <a:pt x="3441" y="18278"/>
                    <a:pt x="2849" y="19427"/>
                  </a:cubicBezTo>
                  <a:cubicBezTo>
                    <a:pt x="2257" y="20576"/>
                    <a:pt x="1369" y="21495"/>
                    <a:pt x="778" y="21380"/>
                  </a:cubicBezTo>
                  <a:cubicBezTo>
                    <a:pt x="186" y="21265"/>
                    <a:pt x="-110" y="20116"/>
                    <a:pt x="38" y="17704"/>
                  </a:cubicBezTo>
                  <a:cubicBezTo>
                    <a:pt x="186" y="15291"/>
                    <a:pt x="778" y="11614"/>
                    <a:pt x="1369" y="9201"/>
                  </a:cubicBezTo>
                  <a:cubicBezTo>
                    <a:pt x="1961" y="6789"/>
                    <a:pt x="2553" y="5640"/>
                    <a:pt x="3441" y="4721"/>
                  </a:cubicBezTo>
                  <a:cubicBezTo>
                    <a:pt x="4328" y="3801"/>
                    <a:pt x="5512" y="3112"/>
                    <a:pt x="6400" y="3457"/>
                  </a:cubicBezTo>
                  <a:cubicBezTo>
                    <a:pt x="7287" y="3801"/>
                    <a:pt x="7879" y="5180"/>
                    <a:pt x="8027" y="6904"/>
                  </a:cubicBezTo>
                  <a:cubicBezTo>
                    <a:pt x="8175" y="8627"/>
                    <a:pt x="7879" y="10695"/>
                    <a:pt x="8027" y="11155"/>
                  </a:cubicBezTo>
                  <a:cubicBezTo>
                    <a:pt x="8175" y="11614"/>
                    <a:pt x="8767" y="10465"/>
                    <a:pt x="9950" y="8627"/>
                  </a:cubicBezTo>
                  <a:cubicBezTo>
                    <a:pt x="11134" y="6789"/>
                    <a:pt x="12909" y="4261"/>
                    <a:pt x="14832" y="2538"/>
                  </a:cubicBezTo>
                  <a:cubicBezTo>
                    <a:pt x="16756" y="814"/>
                    <a:pt x="18827" y="-105"/>
                    <a:pt x="20011" y="10"/>
                  </a:cubicBezTo>
                  <a:cubicBezTo>
                    <a:pt x="21194" y="125"/>
                    <a:pt x="21490" y="1274"/>
                    <a:pt x="21490" y="4721"/>
                  </a:cubicBezTo>
                  <a:cubicBezTo>
                    <a:pt x="21490" y="8167"/>
                    <a:pt x="21194" y="13912"/>
                    <a:pt x="20898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0618850" y="1522790"/>
              <a:ext cx="248117" cy="395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5" fill="norm" stroke="1" extrusionOk="0">
                  <a:moveTo>
                    <a:pt x="9742" y="16295"/>
                  </a:moveTo>
                  <a:cubicBezTo>
                    <a:pt x="9742" y="15720"/>
                    <a:pt x="9742" y="15146"/>
                    <a:pt x="8826" y="14571"/>
                  </a:cubicBezTo>
                  <a:cubicBezTo>
                    <a:pt x="7911" y="13997"/>
                    <a:pt x="6081" y="13422"/>
                    <a:pt x="4433" y="13939"/>
                  </a:cubicBezTo>
                  <a:cubicBezTo>
                    <a:pt x="2786" y="14456"/>
                    <a:pt x="1321" y="16065"/>
                    <a:pt x="589" y="17214"/>
                  </a:cubicBezTo>
                  <a:cubicBezTo>
                    <a:pt x="-143" y="18363"/>
                    <a:pt x="-143" y="19052"/>
                    <a:pt x="315" y="19454"/>
                  </a:cubicBezTo>
                  <a:cubicBezTo>
                    <a:pt x="772" y="19856"/>
                    <a:pt x="1688" y="19971"/>
                    <a:pt x="2511" y="19856"/>
                  </a:cubicBezTo>
                  <a:cubicBezTo>
                    <a:pt x="3335" y="19742"/>
                    <a:pt x="4067" y="19397"/>
                    <a:pt x="4891" y="18995"/>
                  </a:cubicBezTo>
                  <a:cubicBezTo>
                    <a:pt x="5715" y="18593"/>
                    <a:pt x="6630" y="18133"/>
                    <a:pt x="7088" y="18191"/>
                  </a:cubicBezTo>
                  <a:cubicBezTo>
                    <a:pt x="7545" y="18248"/>
                    <a:pt x="7545" y="18822"/>
                    <a:pt x="7728" y="19397"/>
                  </a:cubicBezTo>
                  <a:cubicBezTo>
                    <a:pt x="7911" y="19971"/>
                    <a:pt x="8277" y="20546"/>
                    <a:pt x="8918" y="20833"/>
                  </a:cubicBezTo>
                  <a:cubicBezTo>
                    <a:pt x="9559" y="21120"/>
                    <a:pt x="10474" y="21120"/>
                    <a:pt x="11664" y="20316"/>
                  </a:cubicBezTo>
                  <a:cubicBezTo>
                    <a:pt x="12854" y="19512"/>
                    <a:pt x="14318" y="17903"/>
                    <a:pt x="15874" y="15491"/>
                  </a:cubicBezTo>
                  <a:cubicBezTo>
                    <a:pt x="17430" y="13078"/>
                    <a:pt x="19077" y="9861"/>
                    <a:pt x="20084" y="7391"/>
                  </a:cubicBezTo>
                  <a:cubicBezTo>
                    <a:pt x="21091" y="4920"/>
                    <a:pt x="21457" y="3197"/>
                    <a:pt x="21457" y="2048"/>
                  </a:cubicBezTo>
                  <a:cubicBezTo>
                    <a:pt x="21457" y="899"/>
                    <a:pt x="21091" y="325"/>
                    <a:pt x="20450" y="95"/>
                  </a:cubicBezTo>
                  <a:cubicBezTo>
                    <a:pt x="19810" y="-135"/>
                    <a:pt x="18894" y="-20"/>
                    <a:pt x="17613" y="1244"/>
                  </a:cubicBezTo>
                  <a:cubicBezTo>
                    <a:pt x="16332" y="2508"/>
                    <a:pt x="14684" y="4920"/>
                    <a:pt x="13952" y="7793"/>
                  </a:cubicBezTo>
                  <a:cubicBezTo>
                    <a:pt x="13220" y="10665"/>
                    <a:pt x="13403" y="13997"/>
                    <a:pt x="14226" y="16352"/>
                  </a:cubicBezTo>
                  <a:cubicBezTo>
                    <a:pt x="15050" y="18708"/>
                    <a:pt x="16515" y="20086"/>
                    <a:pt x="17979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10952535" y="1487394"/>
              <a:ext cx="134566" cy="442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08" fill="norm" stroke="1" extrusionOk="0">
                  <a:moveTo>
                    <a:pt x="21456" y="880"/>
                  </a:moveTo>
                  <a:cubicBezTo>
                    <a:pt x="20444" y="468"/>
                    <a:pt x="19431" y="57"/>
                    <a:pt x="18250" y="5"/>
                  </a:cubicBezTo>
                  <a:cubicBezTo>
                    <a:pt x="17068" y="-46"/>
                    <a:pt x="15718" y="263"/>
                    <a:pt x="13018" y="1600"/>
                  </a:cubicBezTo>
                  <a:cubicBezTo>
                    <a:pt x="10318" y="2937"/>
                    <a:pt x="6268" y="5303"/>
                    <a:pt x="3737" y="8028"/>
                  </a:cubicBezTo>
                  <a:cubicBezTo>
                    <a:pt x="1206" y="10754"/>
                    <a:pt x="193" y="13840"/>
                    <a:pt x="25" y="16000"/>
                  </a:cubicBezTo>
                  <a:cubicBezTo>
                    <a:pt x="-144" y="18160"/>
                    <a:pt x="531" y="19394"/>
                    <a:pt x="2556" y="20217"/>
                  </a:cubicBezTo>
                  <a:cubicBezTo>
                    <a:pt x="4581" y="21040"/>
                    <a:pt x="7956" y="21451"/>
                    <a:pt x="10318" y="21503"/>
                  </a:cubicBezTo>
                  <a:cubicBezTo>
                    <a:pt x="12681" y="21554"/>
                    <a:pt x="14031" y="21245"/>
                    <a:pt x="15381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11037521" y="1677893"/>
              <a:ext cx="113079" cy="24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15" fill="norm" stroke="1" extrusionOk="0">
                  <a:moveTo>
                    <a:pt x="18969" y="1620"/>
                  </a:moveTo>
                  <a:cubicBezTo>
                    <a:pt x="17769" y="862"/>
                    <a:pt x="16569" y="104"/>
                    <a:pt x="14969" y="10"/>
                  </a:cubicBezTo>
                  <a:cubicBezTo>
                    <a:pt x="13369" y="-85"/>
                    <a:pt x="11369" y="483"/>
                    <a:pt x="8769" y="2662"/>
                  </a:cubicBezTo>
                  <a:cubicBezTo>
                    <a:pt x="6169" y="4841"/>
                    <a:pt x="2969" y="8631"/>
                    <a:pt x="1369" y="10999"/>
                  </a:cubicBezTo>
                  <a:cubicBezTo>
                    <a:pt x="-231" y="13368"/>
                    <a:pt x="-231" y="14315"/>
                    <a:pt x="369" y="15168"/>
                  </a:cubicBezTo>
                  <a:cubicBezTo>
                    <a:pt x="969" y="16020"/>
                    <a:pt x="2169" y="16778"/>
                    <a:pt x="4969" y="16115"/>
                  </a:cubicBezTo>
                  <a:cubicBezTo>
                    <a:pt x="7769" y="15452"/>
                    <a:pt x="12169" y="13368"/>
                    <a:pt x="14769" y="11473"/>
                  </a:cubicBezTo>
                  <a:cubicBezTo>
                    <a:pt x="17369" y="9578"/>
                    <a:pt x="18169" y="7873"/>
                    <a:pt x="18769" y="6547"/>
                  </a:cubicBezTo>
                  <a:cubicBezTo>
                    <a:pt x="19369" y="5220"/>
                    <a:pt x="19769" y="4273"/>
                    <a:pt x="19769" y="4273"/>
                  </a:cubicBezTo>
                  <a:cubicBezTo>
                    <a:pt x="19769" y="4273"/>
                    <a:pt x="19369" y="5220"/>
                    <a:pt x="19569" y="8252"/>
                  </a:cubicBezTo>
                  <a:cubicBezTo>
                    <a:pt x="19769" y="11283"/>
                    <a:pt x="20569" y="16399"/>
                    <a:pt x="21369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1163300" y="1693878"/>
              <a:ext cx="190500" cy="29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7560"/>
                    <a:pt x="5760" y="13519"/>
                    <a:pt x="7560" y="10178"/>
                  </a:cubicBezTo>
                  <a:cubicBezTo>
                    <a:pt x="9360" y="6837"/>
                    <a:pt x="10080" y="4196"/>
                    <a:pt x="10440" y="2486"/>
                  </a:cubicBezTo>
                  <a:cubicBezTo>
                    <a:pt x="10800" y="777"/>
                    <a:pt x="10800" y="0"/>
                    <a:pt x="10440" y="0"/>
                  </a:cubicBezTo>
                  <a:cubicBezTo>
                    <a:pt x="10080" y="0"/>
                    <a:pt x="9360" y="777"/>
                    <a:pt x="8640" y="2953"/>
                  </a:cubicBezTo>
                  <a:cubicBezTo>
                    <a:pt x="7920" y="5128"/>
                    <a:pt x="7200" y="8702"/>
                    <a:pt x="6960" y="10955"/>
                  </a:cubicBezTo>
                  <a:cubicBezTo>
                    <a:pt x="6720" y="13209"/>
                    <a:pt x="6960" y="14141"/>
                    <a:pt x="7680" y="14529"/>
                  </a:cubicBezTo>
                  <a:cubicBezTo>
                    <a:pt x="8400" y="14918"/>
                    <a:pt x="9600" y="14763"/>
                    <a:pt x="11520" y="13053"/>
                  </a:cubicBezTo>
                  <a:cubicBezTo>
                    <a:pt x="13440" y="11344"/>
                    <a:pt x="16080" y="8081"/>
                    <a:pt x="17640" y="5905"/>
                  </a:cubicBezTo>
                  <a:cubicBezTo>
                    <a:pt x="19200" y="3729"/>
                    <a:pt x="19680" y="2642"/>
                    <a:pt x="19560" y="2409"/>
                  </a:cubicBezTo>
                  <a:cubicBezTo>
                    <a:pt x="19440" y="2176"/>
                    <a:pt x="18720" y="2797"/>
                    <a:pt x="18240" y="4584"/>
                  </a:cubicBezTo>
                  <a:cubicBezTo>
                    <a:pt x="17760" y="6371"/>
                    <a:pt x="17520" y="9324"/>
                    <a:pt x="17520" y="11266"/>
                  </a:cubicBezTo>
                  <a:cubicBezTo>
                    <a:pt x="17520" y="13209"/>
                    <a:pt x="17760" y="14141"/>
                    <a:pt x="18480" y="14763"/>
                  </a:cubicBezTo>
                  <a:cubicBezTo>
                    <a:pt x="19200" y="15384"/>
                    <a:pt x="20400" y="15695"/>
                    <a:pt x="21600" y="16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1423650" y="1797594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1497733" y="1740444"/>
              <a:ext cx="846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60"/>
                    <a:pt x="0" y="9120"/>
                    <a:pt x="0" y="12720"/>
                  </a:cubicBezTo>
                  <a:cubicBezTo>
                    <a:pt x="0" y="16320"/>
                    <a:pt x="10800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1582399" y="1511844"/>
              <a:ext cx="125961" cy="37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51" fill="norm" stroke="1" extrusionOk="0">
                  <a:moveTo>
                    <a:pt x="9720" y="0"/>
                  </a:moveTo>
                  <a:cubicBezTo>
                    <a:pt x="8640" y="4027"/>
                    <a:pt x="7560" y="8054"/>
                    <a:pt x="7020" y="10800"/>
                  </a:cubicBezTo>
                  <a:cubicBezTo>
                    <a:pt x="6480" y="13546"/>
                    <a:pt x="6480" y="15010"/>
                    <a:pt x="6120" y="16414"/>
                  </a:cubicBezTo>
                  <a:cubicBezTo>
                    <a:pt x="5760" y="17817"/>
                    <a:pt x="5040" y="19159"/>
                    <a:pt x="4680" y="19464"/>
                  </a:cubicBezTo>
                  <a:cubicBezTo>
                    <a:pt x="4320" y="19769"/>
                    <a:pt x="4320" y="19037"/>
                    <a:pt x="5400" y="17695"/>
                  </a:cubicBezTo>
                  <a:cubicBezTo>
                    <a:pt x="6480" y="16353"/>
                    <a:pt x="8640" y="14400"/>
                    <a:pt x="10440" y="13241"/>
                  </a:cubicBezTo>
                  <a:cubicBezTo>
                    <a:pt x="12240" y="12081"/>
                    <a:pt x="13680" y="11715"/>
                    <a:pt x="15120" y="11776"/>
                  </a:cubicBezTo>
                  <a:cubicBezTo>
                    <a:pt x="16560" y="11837"/>
                    <a:pt x="18000" y="12325"/>
                    <a:pt x="19080" y="13241"/>
                  </a:cubicBezTo>
                  <a:cubicBezTo>
                    <a:pt x="20160" y="14156"/>
                    <a:pt x="20880" y="15498"/>
                    <a:pt x="21240" y="16597"/>
                  </a:cubicBezTo>
                  <a:cubicBezTo>
                    <a:pt x="21600" y="17695"/>
                    <a:pt x="21600" y="18549"/>
                    <a:pt x="19620" y="19342"/>
                  </a:cubicBezTo>
                  <a:cubicBezTo>
                    <a:pt x="17640" y="20136"/>
                    <a:pt x="13680" y="20868"/>
                    <a:pt x="10260" y="21234"/>
                  </a:cubicBezTo>
                  <a:cubicBezTo>
                    <a:pt x="6840" y="21600"/>
                    <a:pt x="3960" y="21600"/>
                    <a:pt x="2340" y="21478"/>
                  </a:cubicBezTo>
                  <a:cubicBezTo>
                    <a:pt x="720" y="21356"/>
                    <a:pt x="360" y="21112"/>
                    <a:pt x="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1709400" y="1930944"/>
              <a:ext cx="82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11938533" y="1702986"/>
              <a:ext cx="170917" cy="190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0900" fill="norm" stroke="1" extrusionOk="0">
                  <a:moveTo>
                    <a:pt x="15133" y="6897"/>
                  </a:moveTo>
                  <a:cubicBezTo>
                    <a:pt x="15133" y="5736"/>
                    <a:pt x="15133" y="4574"/>
                    <a:pt x="15000" y="3297"/>
                  </a:cubicBezTo>
                  <a:cubicBezTo>
                    <a:pt x="14866" y="2020"/>
                    <a:pt x="14600" y="626"/>
                    <a:pt x="13800" y="162"/>
                  </a:cubicBezTo>
                  <a:cubicBezTo>
                    <a:pt x="13000" y="-303"/>
                    <a:pt x="11666" y="162"/>
                    <a:pt x="9400" y="2484"/>
                  </a:cubicBezTo>
                  <a:cubicBezTo>
                    <a:pt x="7133" y="4807"/>
                    <a:pt x="3933" y="8987"/>
                    <a:pt x="2200" y="11774"/>
                  </a:cubicBezTo>
                  <a:cubicBezTo>
                    <a:pt x="466" y="14562"/>
                    <a:pt x="200" y="15955"/>
                    <a:pt x="66" y="17232"/>
                  </a:cubicBezTo>
                  <a:cubicBezTo>
                    <a:pt x="-67" y="18510"/>
                    <a:pt x="-67" y="19671"/>
                    <a:pt x="733" y="20368"/>
                  </a:cubicBezTo>
                  <a:cubicBezTo>
                    <a:pt x="1533" y="21065"/>
                    <a:pt x="3133" y="21297"/>
                    <a:pt x="5400" y="19671"/>
                  </a:cubicBezTo>
                  <a:cubicBezTo>
                    <a:pt x="7666" y="18045"/>
                    <a:pt x="10600" y="14562"/>
                    <a:pt x="12466" y="12123"/>
                  </a:cubicBezTo>
                  <a:cubicBezTo>
                    <a:pt x="14333" y="9684"/>
                    <a:pt x="15133" y="8291"/>
                    <a:pt x="15266" y="8291"/>
                  </a:cubicBezTo>
                  <a:cubicBezTo>
                    <a:pt x="15400" y="8291"/>
                    <a:pt x="14866" y="9684"/>
                    <a:pt x="14600" y="10962"/>
                  </a:cubicBezTo>
                  <a:cubicBezTo>
                    <a:pt x="14333" y="12239"/>
                    <a:pt x="14333" y="13400"/>
                    <a:pt x="15533" y="14562"/>
                  </a:cubicBezTo>
                  <a:cubicBezTo>
                    <a:pt x="16733" y="15723"/>
                    <a:pt x="19133" y="16884"/>
                    <a:pt x="21533" y="18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2039600" y="1528000"/>
              <a:ext cx="120650" cy="123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697"/>
                  </a:moveTo>
                  <a:cubicBezTo>
                    <a:pt x="1516" y="1599"/>
                    <a:pt x="3032" y="500"/>
                    <a:pt x="4737" y="134"/>
                  </a:cubicBezTo>
                  <a:cubicBezTo>
                    <a:pt x="6442" y="-232"/>
                    <a:pt x="8337" y="134"/>
                    <a:pt x="9474" y="1415"/>
                  </a:cubicBezTo>
                  <a:cubicBezTo>
                    <a:pt x="10611" y="2697"/>
                    <a:pt x="10989" y="4893"/>
                    <a:pt x="11179" y="7090"/>
                  </a:cubicBezTo>
                  <a:cubicBezTo>
                    <a:pt x="11368" y="9287"/>
                    <a:pt x="11368" y="11483"/>
                    <a:pt x="10042" y="13497"/>
                  </a:cubicBezTo>
                  <a:cubicBezTo>
                    <a:pt x="8716" y="15510"/>
                    <a:pt x="6063" y="17341"/>
                    <a:pt x="5874" y="18256"/>
                  </a:cubicBezTo>
                  <a:cubicBezTo>
                    <a:pt x="5684" y="19171"/>
                    <a:pt x="7958" y="19171"/>
                    <a:pt x="10989" y="19537"/>
                  </a:cubicBezTo>
                  <a:cubicBezTo>
                    <a:pt x="14021" y="19904"/>
                    <a:pt x="17811" y="20636"/>
                    <a:pt x="2160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2150989" y="1778544"/>
              <a:ext cx="237861" cy="15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32" fill="norm" stroke="1" extrusionOk="0">
                  <a:moveTo>
                    <a:pt x="5424" y="0"/>
                  </a:moveTo>
                  <a:cubicBezTo>
                    <a:pt x="5807" y="3900"/>
                    <a:pt x="6189" y="7800"/>
                    <a:pt x="5807" y="11400"/>
                  </a:cubicBezTo>
                  <a:cubicBezTo>
                    <a:pt x="5424" y="15000"/>
                    <a:pt x="4277" y="18300"/>
                    <a:pt x="3226" y="19950"/>
                  </a:cubicBezTo>
                  <a:cubicBezTo>
                    <a:pt x="2175" y="21600"/>
                    <a:pt x="1219" y="21600"/>
                    <a:pt x="646" y="20850"/>
                  </a:cubicBezTo>
                  <a:cubicBezTo>
                    <a:pt x="72" y="20100"/>
                    <a:pt x="-119" y="18600"/>
                    <a:pt x="72" y="16350"/>
                  </a:cubicBezTo>
                  <a:cubicBezTo>
                    <a:pt x="263" y="14100"/>
                    <a:pt x="837" y="11100"/>
                    <a:pt x="3322" y="8700"/>
                  </a:cubicBezTo>
                  <a:cubicBezTo>
                    <a:pt x="5807" y="6300"/>
                    <a:pt x="10203" y="4500"/>
                    <a:pt x="13453" y="3600"/>
                  </a:cubicBezTo>
                  <a:cubicBezTo>
                    <a:pt x="16702" y="2700"/>
                    <a:pt x="18805" y="2700"/>
                    <a:pt x="19952" y="2850"/>
                  </a:cubicBezTo>
                  <a:cubicBezTo>
                    <a:pt x="21099" y="3000"/>
                    <a:pt x="21290" y="3300"/>
                    <a:pt x="21481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2299950" y="1601656"/>
              <a:ext cx="133350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6095"/>
                  </a:moveTo>
                  <a:cubicBezTo>
                    <a:pt x="1029" y="3988"/>
                    <a:pt x="2057" y="1880"/>
                    <a:pt x="3600" y="827"/>
                  </a:cubicBezTo>
                  <a:cubicBezTo>
                    <a:pt x="5143" y="-227"/>
                    <a:pt x="7200" y="-227"/>
                    <a:pt x="8914" y="563"/>
                  </a:cubicBezTo>
                  <a:cubicBezTo>
                    <a:pt x="10629" y="1353"/>
                    <a:pt x="12000" y="2934"/>
                    <a:pt x="12000" y="5832"/>
                  </a:cubicBezTo>
                  <a:cubicBezTo>
                    <a:pt x="12000" y="8729"/>
                    <a:pt x="10629" y="12944"/>
                    <a:pt x="9086" y="15578"/>
                  </a:cubicBezTo>
                  <a:cubicBezTo>
                    <a:pt x="7543" y="18212"/>
                    <a:pt x="5829" y="19266"/>
                    <a:pt x="6000" y="20056"/>
                  </a:cubicBezTo>
                  <a:cubicBezTo>
                    <a:pt x="6171" y="20846"/>
                    <a:pt x="8229" y="21373"/>
                    <a:pt x="11143" y="21373"/>
                  </a:cubicBezTo>
                  <a:cubicBezTo>
                    <a:pt x="14057" y="21373"/>
                    <a:pt x="17829" y="20846"/>
                    <a:pt x="21600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2395200" y="1518194"/>
              <a:ext cx="135624" cy="50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85" fill="norm" stroke="1" extrusionOk="0">
                  <a:moveTo>
                    <a:pt x="7855" y="0"/>
                  </a:moveTo>
                  <a:cubicBezTo>
                    <a:pt x="11127" y="3073"/>
                    <a:pt x="14400" y="6146"/>
                    <a:pt x="17018" y="9128"/>
                  </a:cubicBezTo>
                  <a:cubicBezTo>
                    <a:pt x="19636" y="12110"/>
                    <a:pt x="21600" y="15003"/>
                    <a:pt x="20782" y="17081"/>
                  </a:cubicBezTo>
                  <a:cubicBezTo>
                    <a:pt x="19964" y="19160"/>
                    <a:pt x="16364" y="20425"/>
                    <a:pt x="12436" y="21013"/>
                  </a:cubicBezTo>
                  <a:cubicBezTo>
                    <a:pt x="8509" y="21600"/>
                    <a:pt x="4255" y="21510"/>
                    <a:pt x="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2579350" y="2038894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7273109" y="2532987"/>
              <a:ext cx="194491" cy="177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781" fill="norm" stroke="1" extrusionOk="0">
                  <a:moveTo>
                    <a:pt x="10193" y="5355"/>
                  </a:moveTo>
                  <a:cubicBezTo>
                    <a:pt x="10657" y="4114"/>
                    <a:pt x="11122" y="2872"/>
                    <a:pt x="10889" y="1879"/>
                  </a:cubicBezTo>
                  <a:cubicBezTo>
                    <a:pt x="10657" y="886"/>
                    <a:pt x="9728" y="141"/>
                    <a:pt x="8683" y="17"/>
                  </a:cubicBezTo>
                  <a:cubicBezTo>
                    <a:pt x="7638" y="-107"/>
                    <a:pt x="6476" y="390"/>
                    <a:pt x="4967" y="2872"/>
                  </a:cubicBezTo>
                  <a:cubicBezTo>
                    <a:pt x="3457" y="5355"/>
                    <a:pt x="1599" y="9824"/>
                    <a:pt x="670" y="12927"/>
                  </a:cubicBezTo>
                  <a:cubicBezTo>
                    <a:pt x="-259" y="16031"/>
                    <a:pt x="-259" y="17769"/>
                    <a:pt x="902" y="19134"/>
                  </a:cubicBezTo>
                  <a:cubicBezTo>
                    <a:pt x="2064" y="20500"/>
                    <a:pt x="4386" y="21493"/>
                    <a:pt x="6593" y="20127"/>
                  </a:cubicBezTo>
                  <a:cubicBezTo>
                    <a:pt x="8799" y="18762"/>
                    <a:pt x="10889" y="15038"/>
                    <a:pt x="12283" y="12431"/>
                  </a:cubicBezTo>
                  <a:cubicBezTo>
                    <a:pt x="13676" y="9824"/>
                    <a:pt x="14373" y="8334"/>
                    <a:pt x="14838" y="6969"/>
                  </a:cubicBezTo>
                  <a:cubicBezTo>
                    <a:pt x="15302" y="5603"/>
                    <a:pt x="15535" y="4362"/>
                    <a:pt x="15418" y="4486"/>
                  </a:cubicBezTo>
                  <a:cubicBezTo>
                    <a:pt x="15302" y="4610"/>
                    <a:pt x="14838" y="6100"/>
                    <a:pt x="14606" y="7714"/>
                  </a:cubicBezTo>
                  <a:cubicBezTo>
                    <a:pt x="14373" y="9327"/>
                    <a:pt x="14373" y="11065"/>
                    <a:pt x="15535" y="13052"/>
                  </a:cubicBezTo>
                  <a:cubicBezTo>
                    <a:pt x="16696" y="15038"/>
                    <a:pt x="19018" y="17272"/>
                    <a:pt x="21341" y="19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7753350" y="2483394"/>
              <a:ext cx="15193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600" fill="norm" stroke="1" extrusionOk="0">
                  <a:moveTo>
                    <a:pt x="0" y="0"/>
                  </a:moveTo>
                  <a:cubicBezTo>
                    <a:pt x="3211" y="2400"/>
                    <a:pt x="6422" y="4800"/>
                    <a:pt x="9632" y="6480"/>
                  </a:cubicBezTo>
                  <a:cubicBezTo>
                    <a:pt x="12843" y="8160"/>
                    <a:pt x="16054" y="9120"/>
                    <a:pt x="18243" y="9960"/>
                  </a:cubicBezTo>
                  <a:cubicBezTo>
                    <a:pt x="20432" y="10800"/>
                    <a:pt x="21600" y="11520"/>
                    <a:pt x="20578" y="12480"/>
                  </a:cubicBezTo>
                  <a:cubicBezTo>
                    <a:pt x="19557" y="13440"/>
                    <a:pt x="16346" y="14640"/>
                    <a:pt x="13281" y="15600"/>
                  </a:cubicBezTo>
                  <a:cubicBezTo>
                    <a:pt x="10216" y="16560"/>
                    <a:pt x="7297" y="17280"/>
                    <a:pt x="5108" y="17640"/>
                  </a:cubicBezTo>
                  <a:cubicBezTo>
                    <a:pt x="2919" y="18000"/>
                    <a:pt x="1459" y="18000"/>
                    <a:pt x="730" y="186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7791450" y="2686594"/>
              <a:ext cx="171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33" y="1662"/>
                    <a:pt x="13067" y="3323"/>
                    <a:pt x="9600" y="5538"/>
                  </a:cubicBezTo>
                  <a:cubicBezTo>
                    <a:pt x="6133" y="7754"/>
                    <a:pt x="3467" y="10523"/>
                    <a:pt x="2000" y="13292"/>
                  </a:cubicBezTo>
                  <a:cubicBezTo>
                    <a:pt x="533" y="16062"/>
                    <a:pt x="267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8033544" y="2496094"/>
              <a:ext cx="193940" cy="229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52" fill="norm" stroke="1" extrusionOk="0">
                  <a:moveTo>
                    <a:pt x="18225" y="1189"/>
                  </a:moveTo>
                  <a:cubicBezTo>
                    <a:pt x="17051" y="793"/>
                    <a:pt x="15877" y="396"/>
                    <a:pt x="14821" y="495"/>
                  </a:cubicBezTo>
                  <a:cubicBezTo>
                    <a:pt x="13764" y="594"/>
                    <a:pt x="12825" y="1189"/>
                    <a:pt x="10595" y="3468"/>
                  </a:cubicBezTo>
                  <a:cubicBezTo>
                    <a:pt x="8364" y="5747"/>
                    <a:pt x="4842" y="9710"/>
                    <a:pt x="2847" y="12286"/>
                  </a:cubicBezTo>
                  <a:cubicBezTo>
                    <a:pt x="851" y="14862"/>
                    <a:pt x="382" y="16051"/>
                    <a:pt x="147" y="17240"/>
                  </a:cubicBezTo>
                  <a:cubicBezTo>
                    <a:pt x="-88" y="18429"/>
                    <a:pt x="-88" y="19618"/>
                    <a:pt x="499" y="20411"/>
                  </a:cubicBezTo>
                  <a:cubicBezTo>
                    <a:pt x="1086" y="21204"/>
                    <a:pt x="2260" y="21600"/>
                    <a:pt x="4490" y="21402"/>
                  </a:cubicBezTo>
                  <a:cubicBezTo>
                    <a:pt x="6721" y="21204"/>
                    <a:pt x="10008" y="20411"/>
                    <a:pt x="12942" y="18033"/>
                  </a:cubicBezTo>
                  <a:cubicBezTo>
                    <a:pt x="15877" y="15655"/>
                    <a:pt x="18460" y="11692"/>
                    <a:pt x="19869" y="9017"/>
                  </a:cubicBezTo>
                  <a:cubicBezTo>
                    <a:pt x="21277" y="6341"/>
                    <a:pt x="21512" y="4954"/>
                    <a:pt x="21512" y="3765"/>
                  </a:cubicBezTo>
                  <a:cubicBezTo>
                    <a:pt x="21512" y="2576"/>
                    <a:pt x="21277" y="1585"/>
                    <a:pt x="19516" y="991"/>
                  </a:cubicBezTo>
                  <a:cubicBezTo>
                    <a:pt x="17755" y="396"/>
                    <a:pt x="14469" y="198"/>
                    <a:pt x="111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7199794" y="2010472"/>
              <a:ext cx="340073" cy="70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37" fill="norm" stroke="1" extrusionOk="0">
                  <a:moveTo>
                    <a:pt x="3669" y="6625"/>
                  </a:moveTo>
                  <a:cubicBezTo>
                    <a:pt x="7669" y="5355"/>
                    <a:pt x="11669" y="4084"/>
                    <a:pt x="14003" y="3131"/>
                  </a:cubicBezTo>
                  <a:cubicBezTo>
                    <a:pt x="16336" y="2178"/>
                    <a:pt x="17003" y="1543"/>
                    <a:pt x="17669" y="1225"/>
                  </a:cubicBezTo>
                  <a:cubicBezTo>
                    <a:pt x="18336" y="908"/>
                    <a:pt x="19003" y="908"/>
                    <a:pt x="19736" y="590"/>
                  </a:cubicBezTo>
                  <a:cubicBezTo>
                    <a:pt x="20469" y="272"/>
                    <a:pt x="21269" y="-363"/>
                    <a:pt x="21403" y="272"/>
                  </a:cubicBezTo>
                  <a:cubicBezTo>
                    <a:pt x="21536" y="908"/>
                    <a:pt x="21003" y="2813"/>
                    <a:pt x="18536" y="5355"/>
                  </a:cubicBezTo>
                  <a:cubicBezTo>
                    <a:pt x="16069" y="7896"/>
                    <a:pt x="11669" y="11072"/>
                    <a:pt x="9003" y="12978"/>
                  </a:cubicBezTo>
                  <a:cubicBezTo>
                    <a:pt x="6336" y="14884"/>
                    <a:pt x="5403" y="15519"/>
                    <a:pt x="4536" y="15837"/>
                  </a:cubicBezTo>
                  <a:cubicBezTo>
                    <a:pt x="3669" y="16155"/>
                    <a:pt x="2869" y="16155"/>
                    <a:pt x="1936" y="16472"/>
                  </a:cubicBezTo>
                  <a:cubicBezTo>
                    <a:pt x="1003" y="16790"/>
                    <a:pt x="-64" y="17425"/>
                    <a:pt x="3" y="17743"/>
                  </a:cubicBezTo>
                  <a:cubicBezTo>
                    <a:pt x="69" y="18061"/>
                    <a:pt x="1269" y="18061"/>
                    <a:pt x="3136" y="17743"/>
                  </a:cubicBezTo>
                  <a:cubicBezTo>
                    <a:pt x="5003" y="17425"/>
                    <a:pt x="7536" y="16790"/>
                    <a:pt x="9269" y="16472"/>
                  </a:cubicBezTo>
                  <a:cubicBezTo>
                    <a:pt x="11003" y="16155"/>
                    <a:pt x="11936" y="16155"/>
                    <a:pt x="11203" y="16472"/>
                  </a:cubicBezTo>
                  <a:cubicBezTo>
                    <a:pt x="10469" y="16790"/>
                    <a:pt x="8069" y="17425"/>
                    <a:pt x="6536" y="18061"/>
                  </a:cubicBezTo>
                  <a:cubicBezTo>
                    <a:pt x="5003" y="18696"/>
                    <a:pt x="4336" y="19331"/>
                    <a:pt x="4403" y="19966"/>
                  </a:cubicBezTo>
                  <a:cubicBezTo>
                    <a:pt x="4469" y="20602"/>
                    <a:pt x="5269" y="21237"/>
                    <a:pt x="7736" y="21237"/>
                  </a:cubicBezTo>
                  <a:cubicBezTo>
                    <a:pt x="10203" y="21237"/>
                    <a:pt x="14336" y="20602"/>
                    <a:pt x="18469" y="19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7138010" y="1207044"/>
              <a:ext cx="81445" cy="22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336" fill="norm" stroke="1" extrusionOk="0">
                  <a:moveTo>
                    <a:pt x="17664" y="0"/>
                  </a:moveTo>
                  <a:cubicBezTo>
                    <a:pt x="14964" y="0"/>
                    <a:pt x="12264" y="0"/>
                    <a:pt x="9564" y="991"/>
                  </a:cubicBezTo>
                  <a:cubicBezTo>
                    <a:pt x="6864" y="1982"/>
                    <a:pt x="4164" y="3963"/>
                    <a:pt x="2544" y="5450"/>
                  </a:cubicBezTo>
                  <a:cubicBezTo>
                    <a:pt x="924" y="6936"/>
                    <a:pt x="384" y="7927"/>
                    <a:pt x="114" y="8917"/>
                  </a:cubicBezTo>
                  <a:cubicBezTo>
                    <a:pt x="-156" y="9908"/>
                    <a:pt x="-156" y="10899"/>
                    <a:pt x="2544" y="11791"/>
                  </a:cubicBezTo>
                  <a:cubicBezTo>
                    <a:pt x="5244" y="12683"/>
                    <a:pt x="10644" y="13475"/>
                    <a:pt x="14694" y="14466"/>
                  </a:cubicBezTo>
                  <a:cubicBezTo>
                    <a:pt x="18744" y="15457"/>
                    <a:pt x="21444" y="16646"/>
                    <a:pt x="20634" y="17934"/>
                  </a:cubicBezTo>
                  <a:cubicBezTo>
                    <a:pt x="19824" y="19222"/>
                    <a:pt x="15504" y="20609"/>
                    <a:pt x="11994" y="21105"/>
                  </a:cubicBezTo>
                  <a:cubicBezTo>
                    <a:pt x="8484" y="21600"/>
                    <a:pt x="5784" y="21204"/>
                    <a:pt x="3084" y="208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7260066" y="1207044"/>
              <a:ext cx="74184" cy="143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483" fill="norm" stroke="1" extrusionOk="0">
                  <a:moveTo>
                    <a:pt x="19228" y="0"/>
                  </a:moveTo>
                  <a:cubicBezTo>
                    <a:pt x="16228" y="318"/>
                    <a:pt x="13228" y="635"/>
                    <a:pt x="9928" y="3018"/>
                  </a:cubicBezTo>
                  <a:cubicBezTo>
                    <a:pt x="6628" y="5400"/>
                    <a:pt x="3028" y="9847"/>
                    <a:pt x="1228" y="13024"/>
                  </a:cubicBezTo>
                  <a:cubicBezTo>
                    <a:pt x="-572" y="16200"/>
                    <a:pt x="-572" y="18106"/>
                    <a:pt x="2428" y="19376"/>
                  </a:cubicBezTo>
                  <a:cubicBezTo>
                    <a:pt x="5428" y="20647"/>
                    <a:pt x="11428" y="21282"/>
                    <a:pt x="15028" y="21441"/>
                  </a:cubicBezTo>
                  <a:cubicBezTo>
                    <a:pt x="18628" y="21600"/>
                    <a:pt x="19828" y="21282"/>
                    <a:pt x="21028" y="20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7373358" y="968754"/>
              <a:ext cx="176792" cy="35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32" fill="norm" stroke="1" extrusionOk="0">
                  <a:moveTo>
                    <a:pt x="7592" y="16210"/>
                  </a:moveTo>
                  <a:cubicBezTo>
                    <a:pt x="7078" y="15574"/>
                    <a:pt x="6564" y="14939"/>
                    <a:pt x="5664" y="14685"/>
                  </a:cubicBezTo>
                  <a:cubicBezTo>
                    <a:pt x="4764" y="14431"/>
                    <a:pt x="3478" y="14558"/>
                    <a:pt x="2449" y="15257"/>
                  </a:cubicBezTo>
                  <a:cubicBezTo>
                    <a:pt x="1421" y="15955"/>
                    <a:pt x="649" y="17226"/>
                    <a:pt x="264" y="18179"/>
                  </a:cubicBezTo>
                  <a:cubicBezTo>
                    <a:pt x="-122" y="19132"/>
                    <a:pt x="-122" y="19767"/>
                    <a:pt x="521" y="20339"/>
                  </a:cubicBezTo>
                  <a:cubicBezTo>
                    <a:pt x="1164" y="20911"/>
                    <a:pt x="2449" y="21419"/>
                    <a:pt x="3992" y="21165"/>
                  </a:cubicBezTo>
                  <a:cubicBezTo>
                    <a:pt x="5535" y="20911"/>
                    <a:pt x="7335" y="19894"/>
                    <a:pt x="8364" y="19005"/>
                  </a:cubicBezTo>
                  <a:cubicBezTo>
                    <a:pt x="9392" y="18115"/>
                    <a:pt x="9649" y="17353"/>
                    <a:pt x="10421" y="17035"/>
                  </a:cubicBezTo>
                  <a:cubicBezTo>
                    <a:pt x="11192" y="16718"/>
                    <a:pt x="12478" y="16845"/>
                    <a:pt x="13635" y="16591"/>
                  </a:cubicBezTo>
                  <a:cubicBezTo>
                    <a:pt x="14792" y="16337"/>
                    <a:pt x="15821" y="15701"/>
                    <a:pt x="16592" y="13605"/>
                  </a:cubicBezTo>
                  <a:cubicBezTo>
                    <a:pt x="17364" y="11508"/>
                    <a:pt x="17878" y="7951"/>
                    <a:pt x="18135" y="5791"/>
                  </a:cubicBezTo>
                  <a:cubicBezTo>
                    <a:pt x="18392" y="3631"/>
                    <a:pt x="18392" y="2868"/>
                    <a:pt x="18135" y="2043"/>
                  </a:cubicBezTo>
                  <a:cubicBezTo>
                    <a:pt x="17878" y="1217"/>
                    <a:pt x="17364" y="327"/>
                    <a:pt x="16592" y="73"/>
                  </a:cubicBezTo>
                  <a:cubicBezTo>
                    <a:pt x="15821" y="-181"/>
                    <a:pt x="14792" y="200"/>
                    <a:pt x="14021" y="1598"/>
                  </a:cubicBezTo>
                  <a:cubicBezTo>
                    <a:pt x="13249" y="2995"/>
                    <a:pt x="12735" y="5410"/>
                    <a:pt x="14021" y="8650"/>
                  </a:cubicBezTo>
                  <a:cubicBezTo>
                    <a:pt x="15307" y="11890"/>
                    <a:pt x="18392" y="15955"/>
                    <a:pt x="21478" y="200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7588250" y="1149894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7588250" y="1067344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7664450" y="1044326"/>
              <a:ext cx="211995" cy="335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80" fill="norm" stroke="1" extrusionOk="0">
                  <a:moveTo>
                    <a:pt x="0" y="3874"/>
                  </a:moveTo>
                  <a:cubicBezTo>
                    <a:pt x="0" y="4276"/>
                    <a:pt x="0" y="4679"/>
                    <a:pt x="214" y="4545"/>
                  </a:cubicBezTo>
                  <a:cubicBezTo>
                    <a:pt x="428" y="4410"/>
                    <a:pt x="855" y="3740"/>
                    <a:pt x="1497" y="3203"/>
                  </a:cubicBezTo>
                  <a:cubicBezTo>
                    <a:pt x="2139" y="2666"/>
                    <a:pt x="2994" y="2264"/>
                    <a:pt x="3850" y="2398"/>
                  </a:cubicBezTo>
                  <a:cubicBezTo>
                    <a:pt x="4705" y="2532"/>
                    <a:pt x="5560" y="3203"/>
                    <a:pt x="6095" y="4008"/>
                  </a:cubicBezTo>
                  <a:cubicBezTo>
                    <a:pt x="6630" y="4813"/>
                    <a:pt x="6844" y="5752"/>
                    <a:pt x="6950" y="6825"/>
                  </a:cubicBezTo>
                  <a:cubicBezTo>
                    <a:pt x="7057" y="7899"/>
                    <a:pt x="7057" y="9106"/>
                    <a:pt x="7699" y="9374"/>
                  </a:cubicBezTo>
                  <a:cubicBezTo>
                    <a:pt x="8341" y="9643"/>
                    <a:pt x="9624" y="8972"/>
                    <a:pt x="11121" y="7563"/>
                  </a:cubicBezTo>
                  <a:cubicBezTo>
                    <a:pt x="12618" y="6155"/>
                    <a:pt x="14329" y="4008"/>
                    <a:pt x="15291" y="2532"/>
                  </a:cubicBezTo>
                  <a:cubicBezTo>
                    <a:pt x="16253" y="1056"/>
                    <a:pt x="16467" y="251"/>
                    <a:pt x="16147" y="50"/>
                  </a:cubicBezTo>
                  <a:cubicBezTo>
                    <a:pt x="15826" y="-151"/>
                    <a:pt x="14970" y="251"/>
                    <a:pt x="14115" y="1258"/>
                  </a:cubicBezTo>
                  <a:cubicBezTo>
                    <a:pt x="13259" y="2264"/>
                    <a:pt x="12404" y="3874"/>
                    <a:pt x="12297" y="4947"/>
                  </a:cubicBezTo>
                  <a:cubicBezTo>
                    <a:pt x="12190" y="6020"/>
                    <a:pt x="12832" y="6557"/>
                    <a:pt x="13580" y="6624"/>
                  </a:cubicBezTo>
                  <a:cubicBezTo>
                    <a:pt x="14329" y="6691"/>
                    <a:pt x="15184" y="6289"/>
                    <a:pt x="15933" y="5752"/>
                  </a:cubicBezTo>
                  <a:cubicBezTo>
                    <a:pt x="16681" y="5215"/>
                    <a:pt x="17323" y="4545"/>
                    <a:pt x="17750" y="4679"/>
                  </a:cubicBezTo>
                  <a:cubicBezTo>
                    <a:pt x="18178" y="4813"/>
                    <a:pt x="18392" y="5752"/>
                    <a:pt x="19141" y="7765"/>
                  </a:cubicBezTo>
                  <a:cubicBezTo>
                    <a:pt x="19889" y="9777"/>
                    <a:pt x="21172" y="12863"/>
                    <a:pt x="21386" y="15278"/>
                  </a:cubicBezTo>
                  <a:cubicBezTo>
                    <a:pt x="21600" y="17692"/>
                    <a:pt x="20745" y="19437"/>
                    <a:pt x="19782" y="20376"/>
                  </a:cubicBezTo>
                  <a:cubicBezTo>
                    <a:pt x="18820" y="21315"/>
                    <a:pt x="17750" y="21449"/>
                    <a:pt x="17002" y="21114"/>
                  </a:cubicBezTo>
                  <a:cubicBezTo>
                    <a:pt x="16253" y="20778"/>
                    <a:pt x="15826" y="19973"/>
                    <a:pt x="15612" y="19235"/>
                  </a:cubicBezTo>
                  <a:cubicBezTo>
                    <a:pt x="15398" y="18497"/>
                    <a:pt x="15398" y="17827"/>
                    <a:pt x="15398" y="171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7683500" y="1118144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8350250" y="2091811"/>
              <a:ext cx="454486" cy="6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12" fill="norm" stroke="1" extrusionOk="0">
                  <a:moveTo>
                    <a:pt x="0" y="1490"/>
                  </a:moveTo>
                  <a:cubicBezTo>
                    <a:pt x="4200" y="745"/>
                    <a:pt x="8400" y="0"/>
                    <a:pt x="11650" y="0"/>
                  </a:cubicBezTo>
                  <a:cubicBezTo>
                    <a:pt x="14900" y="0"/>
                    <a:pt x="17200" y="745"/>
                    <a:pt x="18800" y="1862"/>
                  </a:cubicBezTo>
                  <a:cubicBezTo>
                    <a:pt x="20400" y="2979"/>
                    <a:pt x="21300" y="4469"/>
                    <a:pt x="21450" y="5214"/>
                  </a:cubicBezTo>
                  <a:cubicBezTo>
                    <a:pt x="21600" y="5959"/>
                    <a:pt x="21000" y="5959"/>
                    <a:pt x="18850" y="5586"/>
                  </a:cubicBezTo>
                  <a:cubicBezTo>
                    <a:pt x="16700" y="5214"/>
                    <a:pt x="13000" y="4469"/>
                    <a:pt x="10200" y="3724"/>
                  </a:cubicBezTo>
                  <a:cubicBezTo>
                    <a:pt x="7400" y="2979"/>
                    <a:pt x="5500" y="2234"/>
                    <a:pt x="3950" y="2607"/>
                  </a:cubicBezTo>
                  <a:cubicBezTo>
                    <a:pt x="2400" y="2979"/>
                    <a:pt x="1200" y="4469"/>
                    <a:pt x="850" y="6331"/>
                  </a:cubicBezTo>
                  <a:cubicBezTo>
                    <a:pt x="500" y="8193"/>
                    <a:pt x="1000" y="10428"/>
                    <a:pt x="2900" y="11172"/>
                  </a:cubicBezTo>
                  <a:cubicBezTo>
                    <a:pt x="4800" y="11917"/>
                    <a:pt x="8100" y="11172"/>
                    <a:pt x="10050" y="10800"/>
                  </a:cubicBezTo>
                  <a:cubicBezTo>
                    <a:pt x="12000" y="10428"/>
                    <a:pt x="12600" y="10428"/>
                    <a:pt x="12600" y="10800"/>
                  </a:cubicBezTo>
                  <a:cubicBezTo>
                    <a:pt x="12600" y="11172"/>
                    <a:pt x="12000" y="11917"/>
                    <a:pt x="10800" y="13407"/>
                  </a:cubicBezTo>
                  <a:cubicBezTo>
                    <a:pt x="9600" y="14897"/>
                    <a:pt x="7800" y="17131"/>
                    <a:pt x="6650" y="18621"/>
                  </a:cubicBezTo>
                  <a:cubicBezTo>
                    <a:pt x="5500" y="20110"/>
                    <a:pt x="5000" y="20855"/>
                    <a:pt x="5050" y="21228"/>
                  </a:cubicBezTo>
                  <a:cubicBezTo>
                    <a:pt x="5100" y="21600"/>
                    <a:pt x="5700" y="21600"/>
                    <a:pt x="7950" y="19366"/>
                  </a:cubicBezTo>
                  <a:cubicBezTo>
                    <a:pt x="10200" y="17131"/>
                    <a:pt x="14100" y="12662"/>
                    <a:pt x="18000" y="81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8476767" y="1017486"/>
              <a:ext cx="122716" cy="23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1420" fill="norm" stroke="1" extrusionOk="0">
                  <a:moveTo>
                    <a:pt x="17848" y="1053"/>
                  </a:moveTo>
                  <a:cubicBezTo>
                    <a:pt x="16454" y="484"/>
                    <a:pt x="15060" y="-84"/>
                    <a:pt x="12099" y="11"/>
                  </a:cubicBezTo>
                  <a:cubicBezTo>
                    <a:pt x="9138" y="105"/>
                    <a:pt x="4609" y="863"/>
                    <a:pt x="2170" y="2190"/>
                  </a:cubicBezTo>
                  <a:cubicBezTo>
                    <a:pt x="-269" y="3516"/>
                    <a:pt x="-617" y="5411"/>
                    <a:pt x="951" y="6737"/>
                  </a:cubicBezTo>
                  <a:cubicBezTo>
                    <a:pt x="2518" y="8063"/>
                    <a:pt x="6002" y="8821"/>
                    <a:pt x="9835" y="9958"/>
                  </a:cubicBezTo>
                  <a:cubicBezTo>
                    <a:pt x="13667" y="11095"/>
                    <a:pt x="17848" y="12611"/>
                    <a:pt x="19415" y="14411"/>
                  </a:cubicBezTo>
                  <a:cubicBezTo>
                    <a:pt x="20983" y="16211"/>
                    <a:pt x="19938" y="18295"/>
                    <a:pt x="18544" y="19527"/>
                  </a:cubicBezTo>
                  <a:cubicBezTo>
                    <a:pt x="17151" y="20758"/>
                    <a:pt x="15409" y="21137"/>
                    <a:pt x="13667" y="21327"/>
                  </a:cubicBezTo>
                  <a:cubicBezTo>
                    <a:pt x="11925" y="21516"/>
                    <a:pt x="10183" y="21516"/>
                    <a:pt x="8964" y="20379"/>
                  </a:cubicBezTo>
                  <a:cubicBezTo>
                    <a:pt x="7744" y="19242"/>
                    <a:pt x="7048" y="16969"/>
                    <a:pt x="6351" y="146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8642350" y="870494"/>
              <a:ext cx="114300" cy="33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0"/>
                  </a:moveTo>
                  <a:cubicBezTo>
                    <a:pt x="2000" y="4293"/>
                    <a:pt x="4000" y="8586"/>
                    <a:pt x="5200" y="11739"/>
                  </a:cubicBezTo>
                  <a:cubicBezTo>
                    <a:pt x="6400" y="14892"/>
                    <a:pt x="6800" y="16904"/>
                    <a:pt x="6800" y="18514"/>
                  </a:cubicBezTo>
                  <a:cubicBezTo>
                    <a:pt x="6800" y="20124"/>
                    <a:pt x="6400" y="21332"/>
                    <a:pt x="6200" y="21466"/>
                  </a:cubicBezTo>
                  <a:cubicBezTo>
                    <a:pt x="6000" y="21600"/>
                    <a:pt x="6000" y="20661"/>
                    <a:pt x="6200" y="19453"/>
                  </a:cubicBezTo>
                  <a:cubicBezTo>
                    <a:pt x="6400" y="18246"/>
                    <a:pt x="6800" y="16770"/>
                    <a:pt x="7800" y="15697"/>
                  </a:cubicBezTo>
                  <a:cubicBezTo>
                    <a:pt x="8800" y="14624"/>
                    <a:pt x="10400" y="13953"/>
                    <a:pt x="12200" y="13617"/>
                  </a:cubicBezTo>
                  <a:cubicBezTo>
                    <a:pt x="14000" y="13282"/>
                    <a:pt x="16000" y="13282"/>
                    <a:pt x="17600" y="13684"/>
                  </a:cubicBezTo>
                  <a:cubicBezTo>
                    <a:pt x="19200" y="14087"/>
                    <a:pt x="20400" y="14892"/>
                    <a:pt x="21000" y="16032"/>
                  </a:cubicBezTo>
                  <a:cubicBezTo>
                    <a:pt x="21600" y="17173"/>
                    <a:pt x="21600" y="18648"/>
                    <a:pt x="21600" y="201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8801100" y="1029244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8788400" y="927644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8888781" y="766000"/>
              <a:ext cx="77420" cy="41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31" fill="norm" stroke="1" extrusionOk="0">
                  <a:moveTo>
                    <a:pt x="21352" y="808"/>
                  </a:moveTo>
                  <a:cubicBezTo>
                    <a:pt x="18433" y="479"/>
                    <a:pt x="15514" y="150"/>
                    <a:pt x="12303" y="41"/>
                  </a:cubicBezTo>
                  <a:cubicBezTo>
                    <a:pt x="9093" y="-69"/>
                    <a:pt x="5590" y="41"/>
                    <a:pt x="3255" y="424"/>
                  </a:cubicBezTo>
                  <a:cubicBezTo>
                    <a:pt x="920" y="808"/>
                    <a:pt x="-248" y="1466"/>
                    <a:pt x="44" y="3440"/>
                  </a:cubicBezTo>
                  <a:cubicBezTo>
                    <a:pt x="336" y="5413"/>
                    <a:pt x="2087" y="8703"/>
                    <a:pt x="4422" y="11663"/>
                  </a:cubicBezTo>
                  <a:cubicBezTo>
                    <a:pt x="6757" y="14623"/>
                    <a:pt x="9676" y="17255"/>
                    <a:pt x="10552" y="18845"/>
                  </a:cubicBezTo>
                  <a:cubicBezTo>
                    <a:pt x="11428" y="20435"/>
                    <a:pt x="10260" y="20983"/>
                    <a:pt x="9093" y="21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8851900" y="978444"/>
              <a:ext cx="1206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450"/>
                    <a:pt x="0" y="15300"/>
                    <a:pt x="3600" y="11700"/>
                  </a:cubicBezTo>
                  <a:cubicBezTo>
                    <a:pt x="7200" y="8100"/>
                    <a:pt x="14400" y="40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9055364" y="749844"/>
              <a:ext cx="44187" cy="40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05" fill="norm" stroke="1" extrusionOk="0">
                  <a:moveTo>
                    <a:pt x="21471" y="0"/>
                  </a:moveTo>
                  <a:cubicBezTo>
                    <a:pt x="16328" y="223"/>
                    <a:pt x="11185" y="445"/>
                    <a:pt x="8100" y="1336"/>
                  </a:cubicBezTo>
                  <a:cubicBezTo>
                    <a:pt x="5014" y="2227"/>
                    <a:pt x="3985" y="3786"/>
                    <a:pt x="2957" y="6680"/>
                  </a:cubicBezTo>
                  <a:cubicBezTo>
                    <a:pt x="1928" y="9575"/>
                    <a:pt x="900" y="13806"/>
                    <a:pt x="385" y="16256"/>
                  </a:cubicBezTo>
                  <a:cubicBezTo>
                    <a:pt x="-129" y="18705"/>
                    <a:pt x="-129" y="19373"/>
                    <a:pt x="385" y="20041"/>
                  </a:cubicBezTo>
                  <a:cubicBezTo>
                    <a:pt x="900" y="20709"/>
                    <a:pt x="1928" y="21377"/>
                    <a:pt x="5014" y="21489"/>
                  </a:cubicBezTo>
                  <a:cubicBezTo>
                    <a:pt x="8100" y="21600"/>
                    <a:pt x="13242" y="21155"/>
                    <a:pt x="15300" y="19874"/>
                  </a:cubicBezTo>
                  <a:cubicBezTo>
                    <a:pt x="17357" y="18594"/>
                    <a:pt x="16328" y="16478"/>
                    <a:pt x="15300" y="14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9004027" y="902244"/>
              <a:ext cx="165374" cy="18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79" fill="norm" stroke="1" extrusionOk="0">
                  <a:moveTo>
                    <a:pt x="2496" y="6703"/>
                  </a:moveTo>
                  <a:cubicBezTo>
                    <a:pt x="1129" y="7200"/>
                    <a:pt x="-238" y="7697"/>
                    <a:pt x="35" y="7945"/>
                  </a:cubicBezTo>
                  <a:cubicBezTo>
                    <a:pt x="309" y="8193"/>
                    <a:pt x="2223" y="8193"/>
                    <a:pt x="4820" y="7945"/>
                  </a:cubicBezTo>
                  <a:cubicBezTo>
                    <a:pt x="7418" y="7697"/>
                    <a:pt x="10699" y="7200"/>
                    <a:pt x="13023" y="7076"/>
                  </a:cubicBezTo>
                  <a:cubicBezTo>
                    <a:pt x="15347" y="6952"/>
                    <a:pt x="16714" y="7200"/>
                    <a:pt x="17808" y="9186"/>
                  </a:cubicBezTo>
                  <a:cubicBezTo>
                    <a:pt x="18901" y="11172"/>
                    <a:pt x="19721" y="14897"/>
                    <a:pt x="20132" y="17503"/>
                  </a:cubicBezTo>
                  <a:cubicBezTo>
                    <a:pt x="20542" y="20110"/>
                    <a:pt x="20542" y="21600"/>
                    <a:pt x="20405" y="21352"/>
                  </a:cubicBezTo>
                  <a:cubicBezTo>
                    <a:pt x="20268" y="21103"/>
                    <a:pt x="19995" y="19117"/>
                    <a:pt x="19721" y="15766"/>
                  </a:cubicBezTo>
                  <a:cubicBezTo>
                    <a:pt x="19448" y="12414"/>
                    <a:pt x="19175" y="7697"/>
                    <a:pt x="19448" y="4841"/>
                  </a:cubicBezTo>
                  <a:cubicBezTo>
                    <a:pt x="19721" y="1986"/>
                    <a:pt x="20542" y="993"/>
                    <a:pt x="2136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9195305" y="923031"/>
              <a:ext cx="204443" cy="423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01" fill="norm" stroke="1" extrusionOk="0">
                  <a:moveTo>
                    <a:pt x="1931" y="233"/>
                  </a:moveTo>
                  <a:cubicBezTo>
                    <a:pt x="1490" y="2692"/>
                    <a:pt x="1049" y="5152"/>
                    <a:pt x="718" y="6649"/>
                  </a:cubicBezTo>
                  <a:cubicBezTo>
                    <a:pt x="388" y="8146"/>
                    <a:pt x="167" y="8680"/>
                    <a:pt x="57" y="8680"/>
                  </a:cubicBezTo>
                  <a:cubicBezTo>
                    <a:pt x="-53" y="8680"/>
                    <a:pt x="-53" y="8146"/>
                    <a:pt x="498" y="6969"/>
                  </a:cubicBezTo>
                  <a:cubicBezTo>
                    <a:pt x="1049" y="5793"/>
                    <a:pt x="2151" y="3975"/>
                    <a:pt x="3143" y="2906"/>
                  </a:cubicBezTo>
                  <a:cubicBezTo>
                    <a:pt x="4135" y="1837"/>
                    <a:pt x="5016" y="1516"/>
                    <a:pt x="5788" y="1676"/>
                  </a:cubicBezTo>
                  <a:cubicBezTo>
                    <a:pt x="6559" y="1837"/>
                    <a:pt x="7220" y="2478"/>
                    <a:pt x="7771" y="3173"/>
                  </a:cubicBezTo>
                  <a:cubicBezTo>
                    <a:pt x="8323" y="3868"/>
                    <a:pt x="8763" y="4617"/>
                    <a:pt x="9314" y="5205"/>
                  </a:cubicBezTo>
                  <a:cubicBezTo>
                    <a:pt x="9865" y="5793"/>
                    <a:pt x="10527" y="6221"/>
                    <a:pt x="11408" y="6381"/>
                  </a:cubicBezTo>
                  <a:cubicBezTo>
                    <a:pt x="12290" y="6542"/>
                    <a:pt x="13392" y="6435"/>
                    <a:pt x="14384" y="5579"/>
                  </a:cubicBezTo>
                  <a:cubicBezTo>
                    <a:pt x="15376" y="4724"/>
                    <a:pt x="16257" y="3120"/>
                    <a:pt x="16698" y="2051"/>
                  </a:cubicBezTo>
                  <a:cubicBezTo>
                    <a:pt x="17139" y="981"/>
                    <a:pt x="17139" y="447"/>
                    <a:pt x="16588" y="179"/>
                  </a:cubicBezTo>
                  <a:cubicBezTo>
                    <a:pt x="16037" y="-88"/>
                    <a:pt x="14935" y="-88"/>
                    <a:pt x="14053" y="393"/>
                  </a:cubicBezTo>
                  <a:cubicBezTo>
                    <a:pt x="13171" y="874"/>
                    <a:pt x="12510" y="1837"/>
                    <a:pt x="12180" y="2585"/>
                  </a:cubicBezTo>
                  <a:cubicBezTo>
                    <a:pt x="11849" y="3334"/>
                    <a:pt x="11849" y="3868"/>
                    <a:pt x="12400" y="4189"/>
                  </a:cubicBezTo>
                  <a:cubicBezTo>
                    <a:pt x="12951" y="4510"/>
                    <a:pt x="14053" y="4617"/>
                    <a:pt x="15155" y="4510"/>
                  </a:cubicBezTo>
                  <a:cubicBezTo>
                    <a:pt x="16257" y="4403"/>
                    <a:pt x="17359" y="4082"/>
                    <a:pt x="18131" y="4350"/>
                  </a:cubicBezTo>
                  <a:cubicBezTo>
                    <a:pt x="18902" y="4617"/>
                    <a:pt x="19343" y="5472"/>
                    <a:pt x="20004" y="7611"/>
                  </a:cubicBezTo>
                  <a:cubicBezTo>
                    <a:pt x="20665" y="9750"/>
                    <a:pt x="21547" y="13171"/>
                    <a:pt x="21216" y="15631"/>
                  </a:cubicBezTo>
                  <a:cubicBezTo>
                    <a:pt x="20886" y="18090"/>
                    <a:pt x="19343" y="19587"/>
                    <a:pt x="18020" y="20443"/>
                  </a:cubicBezTo>
                  <a:cubicBezTo>
                    <a:pt x="16698" y="21298"/>
                    <a:pt x="15596" y="21512"/>
                    <a:pt x="14825" y="21352"/>
                  </a:cubicBezTo>
                  <a:cubicBezTo>
                    <a:pt x="14053" y="21191"/>
                    <a:pt x="13612" y="20657"/>
                    <a:pt x="13282" y="19962"/>
                  </a:cubicBezTo>
                  <a:cubicBezTo>
                    <a:pt x="12951" y="19266"/>
                    <a:pt x="12731" y="18411"/>
                    <a:pt x="12510" y="17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0" y="2991258"/>
              <a:ext cx="186267" cy="57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21446"/>
                  </a:moveTo>
                  <a:cubicBezTo>
                    <a:pt x="0" y="19858"/>
                    <a:pt x="0" y="18270"/>
                    <a:pt x="0" y="15927"/>
                  </a:cubicBezTo>
                  <a:cubicBezTo>
                    <a:pt x="0" y="13584"/>
                    <a:pt x="0" y="10487"/>
                    <a:pt x="123" y="7906"/>
                  </a:cubicBezTo>
                  <a:cubicBezTo>
                    <a:pt x="245" y="5325"/>
                    <a:pt x="491" y="3261"/>
                    <a:pt x="614" y="2030"/>
                  </a:cubicBezTo>
                  <a:cubicBezTo>
                    <a:pt x="736" y="799"/>
                    <a:pt x="736" y="402"/>
                    <a:pt x="1350" y="164"/>
                  </a:cubicBezTo>
                  <a:cubicBezTo>
                    <a:pt x="1964" y="-75"/>
                    <a:pt x="3191" y="-154"/>
                    <a:pt x="5032" y="640"/>
                  </a:cubicBezTo>
                  <a:cubicBezTo>
                    <a:pt x="6873" y="1434"/>
                    <a:pt x="9327" y="3102"/>
                    <a:pt x="11659" y="5445"/>
                  </a:cubicBezTo>
                  <a:cubicBezTo>
                    <a:pt x="13991" y="7787"/>
                    <a:pt x="16200" y="10805"/>
                    <a:pt x="17673" y="12949"/>
                  </a:cubicBezTo>
                  <a:cubicBezTo>
                    <a:pt x="19145" y="15093"/>
                    <a:pt x="19882" y="16364"/>
                    <a:pt x="20495" y="17197"/>
                  </a:cubicBezTo>
                  <a:cubicBezTo>
                    <a:pt x="21109" y="18031"/>
                    <a:pt x="21600" y="18428"/>
                    <a:pt x="21600" y="18349"/>
                  </a:cubicBezTo>
                  <a:cubicBezTo>
                    <a:pt x="21600" y="18270"/>
                    <a:pt x="21109" y="17714"/>
                    <a:pt x="20618" y="171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18777" y="3226344"/>
              <a:ext cx="184424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5922" y="19837"/>
                  </a:moveTo>
                  <a:cubicBezTo>
                    <a:pt x="4695" y="19837"/>
                    <a:pt x="3468" y="19837"/>
                    <a:pt x="2241" y="20278"/>
                  </a:cubicBezTo>
                  <a:cubicBezTo>
                    <a:pt x="1013" y="20718"/>
                    <a:pt x="-214" y="21600"/>
                    <a:pt x="31" y="21600"/>
                  </a:cubicBezTo>
                  <a:cubicBezTo>
                    <a:pt x="277" y="21600"/>
                    <a:pt x="1995" y="20718"/>
                    <a:pt x="5800" y="16971"/>
                  </a:cubicBezTo>
                  <a:cubicBezTo>
                    <a:pt x="9604" y="13224"/>
                    <a:pt x="15495" y="6612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177236" y="2965525"/>
              <a:ext cx="292664" cy="398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03" fill="norm" stroke="1" extrusionOk="0">
                  <a:moveTo>
                    <a:pt x="508" y="3095"/>
                  </a:moveTo>
                  <a:cubicBezTo>
                    <a:pt x="197" y="2413"/>
                    <a:pt x="-114" y="1731"/>
                    <a:pt x="41" y="1163"/>
                  </a:cubicBezTo>
                  <a:cubicBezTo>
                    <a:pt x="197" y="594"/>
                    <a:pt x="818" y="139"/>
                    <a:pt x="2528" y="26"/>
                  </a:cubicBezTo>
                  <a:cubicBezTo>
                    <a:pt x="4237" y="-88"/>
                    <a:pt x="7034" y="139"/>
                    <a:pt x="8821" y="1617"/>
                  </a:cubicBezTo>
                  <a:cubicBezTo>
                    <a:pt x="10608" y="3095"/>
                    <a:pt x="11385" y="5824"/>
                    <a:pt x="11074" y="8723"/>
                  </a:cubicBezTo>
                  <a:cubicBezTo>
                    <a:pt x="10764" y="11621"/>
                    <a:pt x="9365" y="14691"/>
                    <a:pt x="8433" y="16567"/>
                  </a:cubicBezTo>
                  <a:cubicBezTo>
                    <a:pt x="7500" y="18443"/>
                    <a:pt x="7034" y="19125"/>
                    <a:pt x="6801" y="19750"/>
                  </a:cubicBezTo>
                  <a:cubicBezTo>
                    <a:pt x="6568" y="20375"/>
                    <a:pt x="6568" y="20944"/>
                    <a:pt x="7034" y="21228"/>
                  </a:cubicBezTo>
                  <a:cubicBezTo>
                    <a:pt x="7500" y="21512"/>
                    <a:pt x="8433" y="21512"/>
                    <a:pt x="10919" y="20773"/>
                  </a:cubicBezTo>
                  <a:cubicBezTo>
                    <a:pt x="13405" y="20034"/>
                    <a:pt x="17446" y="18556"/>
                    <a:pt x="21486" y="170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2415893" y="3537494"/>
              <a:ext cx="105057" cy="62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14" fill="norm" stroke="1" extrusionOk="0">
                  <a:moveTo>
                    <a:pt x="21441" y="0"/>
                  </a:moveTo>
                  <a:cubicBezTo>
                    <a:pt x="18849" y="2043"/>
                    <a:pt x="16257" y="4086"/>
                    <a:pt x="14097" y="6130"/>
                  </a:cubicBezTo>
                  <a:cubicBezTo>
                    <a:pt x="11937" y="8173"/>
                    <a:pt x="10209" y="10216"/>
                    <a:pt x="8265" y="12369"/>
                  </a:cubicBezTo>
                  <a:cubicBezTo>
                    <a:pt x="6321" y="14522"/>
                    <a:pt x="4161" y="16784"/>
                    <a:pt x="3081" y="18134"/>
                  </a:cubicBezTo>
                  <a:cubicBezTo>
                    <a:pt x="2001" y="19484"/>
                    <a:pt x="2001" y="19922"/>
                    <a:pt x="1569" y="20396"/>
                  </a:cubicBezTo>
                  <a:cubicBezTo>
                    <a:pt x="1137" y="20870"/>
                    <a:pt x="273" y="21381"/>
                    <a:pt x="57" y="21491"/>
                  </a:cubicBezTo>
                  <a:cubicBezTo>
                    <a:pt x="-159" y="21600"/>
                    <a:pt x="273" y="21308"/>
                    <a:pt x="705" y="210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2495550" y="3512094"/>
              <a:ext cx="285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457"/>
                    <a:pt x="4800" y="11314"/>
                    <a:pt x="8400" y="7714"/>
                  </a:cubicBezTo>
                  <a:cubicBezTo>
                    <a:pt x="12000" y="4114"/>
                    <a:pt x="16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2470149" y="3842294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2603500" y="4039144"/>
              <a:ext cx="1143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2463"/>
                    <a:pt x="8000" y="4926"/>
                    <a:pt x="11600" y="8526"/>
                  </a:cubicBezTo>
                  <a:cubicBezTo>
                    <a:pt x="15200" y="12126"/>
                    <a:pt x="18400" y="168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2674594" y="4147094"/>
              <a:ext cx="13845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21088" y="0"/>
                  </a:moveTo>
                  <a:cubicBezTo>
                    <a:pt x="19476" y="144"/>
                    <a:pt x="17864" y="288"/>
                    <a:pt x="15607" y="1512"/>
                  </a:cubicBezTo>
                  <a:cubicBezTo>
                    <a:pt x="13351" y="2736"/>
                    <a:pt x="10449" y="5040"/>
                    <a:pt x="7548" y="7848"/>
                  </a:cubicBezTo>
                  <a:cubicBezTo>
                    <a:pt x="4646" y="10656"/>
                    <a:pt x="1745" y="13968"/>
                    <a:pt x="616" y="16344"/>
                  </a:cubicBezTo>
                  <a:cubicBezTo>
                    <a:pt x="-512" y="18720"/>
                    <a:pt x="133" y="20160"/>
                    <a:pt x="7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3058992" y="3623012"/>
              <a:ext cx="192209" cy="498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63" fill="norm" stroke="1" extrusionOk="0">
                  <a:moveTo>
                    <a:pt x="21320" y="1794"/>
                  </a:moveTo>
                  <a:cubicBezTo>
                    <a:pt x="21085" y="1336"/>
                    <a:pt x="20850" y="878"/>
                    <a:pt x="20029" y="558"/>
                  </a:cubicBezTo>
                  <a:cubicBezTo>
                    <a:pt x="19207" y="238"/>
                    <a:pt x="17798" y="55"/>
                    <a:pt x="16507" y="9"/>
                  </a:cubicBezTo>
                  <a:cubicBezTo>
                    <a:pt x="15216" y="-37"/>
                    <a:pt x="14042" y="55"/>
                    <a:pt x="11929" y="1199"/>
                  </a:cubicBezTo>
                  <a:cubicBezTo>
                    <a:pt x="9816" y="2343"/>
                    <a:pt x="6763" y="4539"/>
                    <a:pt x="4416" y="7239"/>
                  </a:cubicBezTo>
                  <a:cubicBezTo>
                    <a:pt x="2068" y="9939"/>
                    <a:pt x="424" y="13143"/>
                    <a:pt x="72" y="15431"/>
                  </a:cubicBezTo>
                  <a:cubicBezTo>
                    <a:pt x="-280" y="17719"/>
                    <a:pt x="659" y="19092"/>
                    <a:pt x="2890" y="19961"/>
                  </a:cubicBezTo>
                  <a:cubicBezTo>
                    <a:pt x="5120" y="20831"/>
                    <a:pt x="8642" y="21197"/>
                    <a:pt x="12163" y="215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213894" y="3791494"/>
              <a:ext cx="20875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21518" y="0"/>
                  </a:moveTo>
                  <a:cubicBezTo>
                    <a:pt x="19991" y="4289"/>
                    <a:pt x="18463" y="8579"/>
                    <a:pt x="16609" y="11719"/>
                  </a:cubicBezTo>
                  <a:cubicBezTo>
                    <a:pt x="14754" y="14860"/>
                    <a:pt x="12573" y="16851"/>
                    <a:pt x="10936" y="17923"/>
                  </a:cubicBezTo>
                  <a:cubicBezTo>
                    <a:pt x="9300" y="18996"/>
                    <a:pt x="8209" y="19149"/>
                    <a:pt x="6682" y="18613"/>
                  </a:cubicBezTo>
                  <a:cubicBezTo>
                    <a:pt x="5154" y="18077"/>
                    <a:pt x="3191" y="16851"/>
                    <a:pt x="1991" y="15702"/>
                  </a:cubicBezTo>
                  <a:cubicBezTo>
                    <a:pt x="791" y="14553"/>
                    <a:pt x="354" y="13481"/>
                    <a:pt x="136" y="12485"/>
                  </a:cubicBezTo>
                  <a:cubicBezTo>
                    <a:pt x="-82" y="11489"/>
                    <a:pt x="-82" y="10570"/>
                    <a:pt x="463" y="10034"/>
                  </a:cubicBezTo>
                  <a:cubicBezTo>
                    <a:pt x="1009" y="9498"/>
                    <a:pt x="2100" y="9345"/>
                    <a:pt x="3627" y="9881"/>
                  </a:cubicBezTo>
                  <a:cubicBezTo>
                    <a:pt x="5154" y="10417"/>
                    <a:pt x="7118" y="11643"/>
                    <a:pt x="9518" y="13711"/>
                  </a:cubicBezTo>
                  <a:cubicBezTo>
                    <a:pt x="11918" y="15779"/>
                    <a:pt x="14754" y="18689"/>
                    <a:pt x="175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3524250" y="3645444"/>
              <a:ext cx="10695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0" y="0"/>
                  </a:moveTo>
                  <a:cubicBezTo>
                    <a:pt x="5506" y="1700"/>
                    <a:pt x="11012" y="3400"/>
                    <a:pt x="15035" y="5900"/>
                  </a:cubicBezTo>
                  <a:cubicBezTo>
                    <a:pt x="19059" y="8400"/>
                    <a:pt x="21600" y="11700"/>
                    <a:pt x="21388" y="14250"/>
                  </a:cubicBezTo>
                  <a:cubicBezTo>
                    <a:pt x="21176" y="16800"/>
                    <a:pt x="18212" y="18600"/>
                    <a:pt x="14188" y="19700"/>
                  </a:cubicBezTo>
                  <a:cubicBezTo>
                    <a:pt x="10165" y="20800"/>
                    <a:pt x="5082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3987800" y="3943894"/>
              <a:ext cx="177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4038600" y="4058194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4412024" y="3674844"/>
              <a:ext cx="122859" cy="536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450" fill="norm" stroke="1" extrusionOk="0">
                  <a:moveTo>
                    <a:pt x="7641" y="8226"/>
                  </a:moveTo>
                  <a:cubicBezTo>
                    <a:pt x="6225" y="8480"/>
                    <a:pt x="4808" y="8734"/>
                    <a:pt x="3923" y="9793"/>
                  </a:cubicBezTo>
                  <a:cubicBezTo>
                    <a:pt x="3038" y="10852"/>
                    <a:pt x="2684" y="12716"/>
                    <a:pt x="2507" y="14664"/>
                  </a:cubicBezTo>
                  <a:cubicBezTo>
                    <a:pt x="2330" y="16612"/>
                    <a:pt x="2330" y="18645"/>
                    <a:pt x="2153" y="19873"/>
                  </a:cubicBezTo>
                  <a:cubicBezTo>
                    <a:pt x="1976" y="21101"/>
                    <a:pt x="1621" y="21525"/>
                    <a:pt x="1444" y="21440"/>
                  </a:cubicBezTo>
                  <a:cubicBezTo>
                    <a:pt x="1267" y="21356"/>
                    <a:pt x="1267" y="20763"/>
                    <a:pt x="913" y="19026"/>
                  </a:cubicBezTo>
                  <a:cubicBezTo>
                    <a:pt x="559" y="17290"/>
                    <a:pt x="-149" y="14410"/>
                    <a:pt x="28" y="11572"/>
                  </a:cubicBezTo>
                  <a:cubicBezTo>
                    <a:pt x="205" y="8734"/>
                    <a:pt x="1267" y="5939"/>
                    <a:pt x="3038" y="4033"/>
                  </a:cubicBezTo>
                  <a:cubicBezTo>
                    <a:pt x="4808" y="2127"/>
                    <a:pt x="7287" y="1111"/>
                    <a:pt x="9589" y="560"/>
                  </a:cubicBezTo>
                  <a:cubicBezTo>
                    <a:pt x="11890" y="10"/>
                    <a:pt x="14015" y="-75"/>
                    <a:pt x="15608" y="52"/>
                  </a:cubicBezTo>
                  <a:cubicBezTo>
                    <a:pt x="17202" y="179"/>
                    <a:pt x="18264" y="518"/>
                    <a:pt x="19326" y="1492"/>
                  </a:cubicBezTo>
                  <a:cubicBezTo>
                    <a:pt x="20389" y="2466"/>
                    <a:pt x="21451" y="4076"/>
                    <a:pt x="19326" y="6066"/>
                  </a:cubicBezTo>
                  <a:cubicBezTo>
                    <a:pt x="17202" y="8057"/>
                    <a:pt x="11890" y="10429"/>
                    <a:pt x="6579" y="12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4502150" y="3962944"/>
              <a:ext cx="152400" cy="21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1283"/>
                  </a:moveTo>
                  <a:cubicBezTo>
                    <a:pt x="1500" y="1283"/>
                    <a:pt x="3000" y="1283"/>
                    <a:pt x="5100" y="3315"/>
                  </a:cubicBezTo>
                  <a:cubicBezTo>
                    <a:pt x="7200" y="5347"/>
                    <a:pt x="9900" y="9410"/>
                    <a:pt x="10950" y="12725"/>
                  </a:cubicBezTo>
                  <a:cubicBezTo>
                    <a:pt x="12000" y="16040"/>
                    <a:pt x="11400" y="18606"/>
                    <a:pt x="10350" y="19996"/>
                  </a:cubicBezTo>
                  <a:cubicBezTo>
                    <a:pt x="9300" y="21386"/>
                    <a:pt x="7800" y="21600"/>
                    <a:pt x="6900" y="21065"/>
                  </a:cubicBezTo>
                  <a:cubicBezTo>
                    <a:pt x="6000" y="20531"/>
                    <a:pt x="5700" y="19248"/>
                    <a:pt x="6450" y="16040"/>
                  </a:cubicBezTo>
                  <a:cubicBezTo>
                    <a:pt x="7200" y="12832"/>
                    <a:pt x="9000" y="7699"/>
                    <a:pt x="11700" y="4705"/>
                  </a:cubicBezTo>
                  <a:cubicBezTo>
                    <a:pt x="14400" y="1711"/>
                    <a:pt x="18000" y="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4785510" y="3772444"/>
              <a:ext cx="148441" cy="439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77" fill="norm" stroke="1" extrusionOk="0">
                  <a:moveTo>
                    <a:pt x="21335" y="620"/>
                  </a:moveTo>
                  <a:cubicBezTo>
                    <a:pt x="20118" y="310"/>
                    <a:pt x="18901" y="0"/>
                    <a:pt x="17228" y="0"/>
                  </a:cubicBezTo>
                  <a:cubicBezTo>
                    <a:pt x="15555" y="0"/>
                    <a:pt x="13425" y="310"/>
                    <a:pt x="10991" y="1550"/>
                  </a:cubicBezTo>
                  <a:cubicBezTo>
                    <a:pt x="8558" y="2790"/>
                    <a:pt x="5820" y="4961"/>
                    <a:pt x="3842" y="7803"/>
                  </a:cubicBezTo>
                  <a:cubicBezTo>
                    <a:pt x="1865" y="10645"/>
                    <a:pt x="648" y="14159"/>
                    <a:pt x="191" y="16433"/>
                  </a:cubicBezTo>
                  <a:cubicBezTo>
                    <a:pt x="-265" y="18706"/>
                    <a:pt x="39" y="19740"/>
                    <a:pt x="1712" y="20463"/>
                  </a:cubicBezTo>
                  <a:cubicBezTo>
                    <a:pt x="3386" y="21187"/>
                    <a:pt x="6428" y="21600"/>
                    <a:pt x="8862" y="21445"/>
                  </a:cubicBezTo>
                  <a:cubicBezTo>
                    <a:pt x="11296" y="21290"/>
                    <a:pt x="13121" y="20567"/>
                    <a:pt x="14946" y="19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5022849" y="3785144"/>
              <a:ext cx="139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2250"/>
                    <a:pt x="1964" y="4500"/>
                    <a:pt x="5564" y="8100"/>
                  </a:cubicBezTo>
                  <a:cubicBezTo>
                    <a:pt x="9164" y="11700"/>
                    <a:pt x="15382" y="16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5097321" y="3810544"/>
              <a:ext cx="12872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21188" y="0"/>
                  </a:moveTo>
                  <a:cubicBezTo>
                    <a:pt x="17704" y="2855"/>
                    <a:pt x="14220" y="5710"/>
                    <a:pt x="10562" y="9000"/>
                  </a:cubicBezTo>
                  <a:cubicBezTo>
                    <a:pt x="6904" y="12290"/>
                    <a:pt x="3072" y="16014"/>
                    <a:pt x="1330" y="18186"/>
                  </a:cubicBezTo>
                  <a:cubicBezTo>
                    <a:pt x="-412" y="20359"/>
                    <a:pt x="-64" y="20979"/>
                    <a:pt x="2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5715000" y="391214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5493225" y="3878177"/>
              <a:ext cx="234476" cy="24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27" fill="norm" stroke="1" extrusionOk="0">
                  <a:moveTo>
                    <a:pt x="21364" y="1824"/>
                  </a:moveTo>
                  <a:cubicBezTo>
                    <a:pt x="20785" y="1098"/>
                    <a:pt x="20207" y="372"/>
                    <a:pt x="19435" y="99"/>
                  </a:cubicBezTo>
                  <a:cubicBezTo>
                    <a:pt x="18664" y="-173"/>
                    <a:pt x="17700" y="9"/>
                    <a:pt x="15193" y="2005"/>
                  </a:cubicBezTo>
                  <a:cubicBezTo>
                    <a:pt x="12685" y="4002"/>
                    <a:pt x="8635" y="7814"/>
                    <a:pt x="5935" y="10536"/>
                  </a:cubicBezTo>
                  <a:cubicBezTo>
                    <a:pt x="3235" y="13259"/>
                    <a:pt x="1885" y="14893"/>
                    <a:pt x="1018" y="16163"/>
                  </a:cubicBezTo>
                  <a:cubicBezTo>
                    <a:pt x="150" y="17434"/>
                    <a:pt x="-236" y="18341"/>
                    <a:pt x="150" y="18886"/>
                  </a:cubicBezTo>
                  <a:cubicBezTo>
                    <a:pt x="535" y="19430"/>
                    <a:pt x="1693" y="19612"/>
                    <a:pt x="4489" y="19703"/>
                  </a:cubicBezTo>
                  <a:cubicBezTo>
                    <a:pt x="7285" y="19793"/>
                    <a:pt x="11721" y="19793"/>
                    <a:pt x="14421" y="20066"/>
                  </a:cubicBezTo>
                  <a:cubicBezTo>
                    <a:pt x="17121" y="20338"/>
                    <a:pt x="18085" y="20882"/>
                    <a:pt x="19050" y="21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5448300" y="4197894"/>
              <a:ext cx="2286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5200" y="18900"/>
                    <a:pt x="10400" y="21600"/>
                    <a:pt x="14000" y="18900"/>
                  </a:cubicBezTo>
                  <a:cubicBezTo>
                    <a:pt x="17600" y="16200"/>
                    <a:pt x="1960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5788289" y="3924844"/>
              <a:ext cx="20611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1462" y="0"/>
                  </a:moveTo>
                  <a:cubicBezTo>
                    <a:pt x="20580" y="1842"/>
                    <a:pt x="19699" y="3684"/>
                    <a:pt x="17495" y="6865"/>
                  </a:cubicBezTo>
                  <a:cubicBezTo>
                    <a:pt x="15291" y="10047"/>
                    <a:pt x="11764" y="14567"/>
                    <a:pt x="9229" y="17079"/>
                  </a:cubicBezTo>
                  <a:cubicBezTo>
                    <a:pt x="6695" y="19591"/>
                    <a:pt x="5152" y="20093"/>
                    <a:pt x="3829" y="20344"/>
                  </a:cubicBezTo>
                  <a:cubicBezTo>
                    <a:pt x="2507" y="20595"/>
                    <a:pt x="1405" y="20595"/>
                    <a:pt x="744" y="20177"/>
                  </a:cubicBezTo>
                  <a:cubicBezTo>
                    <a:pt x="82" y="19758"/>
                    <a:pt x="-138" y="18921"/>
                    <a:pt x="82" y="17581"/>
                  </a:cubicBezTo>
                  <a:cubicBezTo>
                    <a:pt x="303" y="16242"/>
                    <a:pt x="964" y="14400"/>
                    <a:pt x="1846" y="13228"/>
                  </a:cubicBezTo>
                  <a:cubicBezTo>
                    <a:pt x="2727" y="12056"/>
                    <a:pt x="3829" y="11553"/>
                    <a:pt x="5482" y="11553"/>
                  </a:cubicBezTo>
                  <a:cubicBezTo>
                    <a:pt x="7135" y="11553"/>
                    <a:pt x="9340" y="12056"/>
                    <a:pt x="12095" y="13814"/>
                  </a:cubicBezTo>
                  <a:cubicBezTo>
                    <a:pt x="14850" y="15572"/>
                    <a:pt x="18156" y="18586"/>
                    <a:pt x="214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6070599" y="3816894"/>
              <a:ext cx="105024" cy="42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86" fill="norm" stroke="1" extrusionOk="0">
                  <a:moveTo>
                    <a:pt x="3812" y="0"/>
                  </a:moveTo>
                  <a:cubicBezTo>
                    <a:pt x="7200" y="756"/>
                    <a:pt x="10588" y="1512"/>
                    <a:pt x="13765" y="3402"/>
                  </a:cubicBezTo>
                  <a:cubicBezTo>
                    <a:pt x="16941" y="5292"/>
                    <a:pt x="19906" y="8316"/>
                    <a:pt x="20753" y="11124"/>
                  </a:cubicBezTo>
                  <a:cubicBezTo>
                    <a:pt x="21600" y="13932"/>
                    <a:pt x="20329" y="16524"/>
                    <a:pt x="17788" y="18252"/>
                  </a:cubicBezTo>
                  <a:cubicBezTo>
                    <a:pt x="15247" y="19980"/>
                    <a:pt x="11435" y="20844"/>
                    <a:pt x="8259" y="21222"/>
                  </a:cubicBezTo>
                  <a:cubicBezTo>
                    <a:pt x="5082" y="21600"/>
                    <a:pt x="2541" y="21492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6635750" y="4009511"/>
              <a:ext cx="23495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0800"/>
                    <a:pt x="9341" y="0"/>
                    <a:pt x="12941" y="0"/>
                  </a:cubicBezTo>
                  <a:cubicBezTo>
                    <a:pt x="16541" y="0"/>
                    <a:pt x="1907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6673850" y="4140744"/>
              <a:ext cx="260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6800"/>
                    <a:pt x="10185" y="12000"/>
                    <a:pt x="13785" y="8400"/>
                  </a:cubicBezTo>
                  <a:cubicBezTo>
                    <a:pt x="17385" y="4800"/>
                    <a:pt x="1949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7438746" y="3780750"/>
              <a:ext cx="187605" cy="80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22" fill="norm" stroke="1" extrusionOk="0">
                  <a:moveTo>
                    <a:pt x="21272" y="3179"/>
                  </a:moveTo>
                  <a:cubicBezTo>
                    <a:pt x="20552" y="2329"/>
                    <a:pt x="19832" y="1479"/>
                    <a:pt x="18992" y="940"/>
                  </a:cubicBezTo>
                  <a:cubicBezTo>
                    <a:pt x="18152" y="402"/>
                    <a:pt x="17192" y="175"/>
                    <a:pt x="15872" y="61"/>
                  </a:cubicBezTo>
                  <a:cubicBezTo>
                    <a:pt x="14552" y="-52"/>
                    <a:pt x="12872" y="-52"/>
                    <a:pt x="10832" y="458"/>
                  </a:cubicBezTo>
                  <a:cubicBezTo>
                    <a:pt x="8792" y="968"/>
                    <a:pt x="6392" y="1989"/>
                    <a:pt x="5072" y="3435"/>
                  </a:cubicBezTo>
                  <a:cubicBezTo>
                    <a:pt x="3752" y="4880"/>
                    <a:pt x="3512" y="6751"/>
                    <a:pt x="4952" y="8622"/>
                  </a:cubicBezTo>
                  <a:cubicBezTo>
                    <a:pt x="6392" y="10493"/>
                    <a:pt x="9512" y="12364"/>
                    <a:pt x="12032" y="14093"/>
                  </a:cubicBezTo>
                  <a:cubicBezTo>
                    <a:pt x="14552" y="15822"/>
                    <a:pt x="16472" y="17409"/>
                    <a:pt x="16952" y="18572"/>
                  </a:cubicBezTo>
                  <a:cubicBezTo>
                    <a:pt x="17432" y="19734"/>
                    <a:pt x="16472" y="20471"/>
                    <a:pt x="14312" y="20924"/>
                  </a:cubicBezTo>
                  <a:cubicBezTo>
                    <a:pt x="12152" y="21378"/>
                    <a:pt x="8792" y="21548"/>
                    <a:pt x="6392" y="21520"/>
                  </a:cubicBezTo>
                  <a:cubicBezTo>
                    <a:pt x="3992" y="21491"/>
                    <a:pt x="2552" y="21265"/>
                    <a:pt x="1472" y="20981"/>
                  </a:cubicBezTo>
                  <a:cubicBezTo>
                    <a:pt x="392" y="20698"/>
                    <a:pt x="-328" y="20357"/>
                    <a:pt x="152" y="20159"/>
                  </a:cubicBezTo>
                  <a:cubicBezTo>
                    <a:pt x="632" y="19961"/>
                    <a:pt x="2312" y="19904"/>
                    <a:pt x="3992" y="19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7234980" y="4782565"/>
              <a:ext cx="194521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00" fill="norm" stroke="1" extrusionOk="0">
                  <a:moveTo>
                    <a:pt x="1138" y="21200"/>
                  </a:moveTo>
                  <a:cubicBezTo>
                    <a:pt x="441" y="14000"/>
                    <a:pt x="-256" y="6800"/>
                    <a:pt x="92" y="3200"/>
                  </a:cubicBezTo>
                  <a:cubicBezTo>
                    <a:pt x="441" y="-400"/>
                    <a:pt x="1834" y="-400"/>
                    <a:pt x="5550" y="500"/>
                  </a:cubicBezTo>
                  <a:cubicBezTo>
                    <a:pt x="9267" y="1400"/>
                    <a:pt x="15305" y="3200"/>
                    <a:pt x="21344" y="5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7433007" y="4697100"/>
              <a:ext cx="223356" cy="172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64" fill="norm" stroke="1" extrusionOk="0">
                  <a:moveTo>
                    <a:pt x="9355" y="3423"/>
                  </a:moveTo>
                  <a:cubicBezTo>
                    <a:pt x="8547" y="7587"/>
                    <a:pt x="7740" y="11751"/>
                    <a:pt x="6932" y="14484"/>
                  </a:cubicBezTo>
                  <a:cubicBezTo>
                    <a:pt x="6125" y="17216"/>
                    <a:pt x="5317" y="18517"/>
                    <a:pt x="4409" y="19558"/>
                  </a:cubicBezTo>
                  <a:cubicBezTo>
                    <a:pt x="3501" y="20599"/>
                    <a:pt x="2491" y="21380"/>
                    <a:pt x="1684" y="21250"/>
                  </a:cubicBezTo>
                  <a:cubicBezTo>
                    <a:pt x="876" y="21120"/>
                    <a:pt x="271" y="20079"/>
                    <a:pt x="69" y="18127"/>
                  </a:cubicBezTo>
                  <a:cubicBezTo>
                    <a:pt x="-133" y="16175"/>
                    <a:pt x="69" y="13313"/>
                    <a:pt x="1179" y="10580"/>
                  </a:cubicBezTo>
                  <a:cubicBezTo>
                    <a:pt x="2289" y="7847"/>
                    <a:pt x="4308" y="5245"/>
                    <a:pt x="5923" y="3944"/>
                  </a:cubicBezTo>
                  <a:cubicBezTo>
                    <a:pt x="7538" y="2643"/>
                    <a:pt x="8749" y="2643"/>
                    <a:pt x="9759" y="3944"/>
                  </a:cubicBezTo>
                  <a:cubicBezTo>
                    <a:pt x="10768" y="5245"/>
                    <a:pt x="11575" y="7847"/>
                    <a:pt x="12484" y="10320"/>
                  </a:cubicBezTo>
                  <a:cubicBezTo>
                    <a:pt x="13392" y="12792"/>
                    <a:pt x="14402" y="15134"/>
                    <a:pt x="15411" y="16566"/>
                  </a:cubicBezTo>
                  <a:cubicBezTo>
                    <a:pt x="16420" y="17997"/>
                    <a:pt x="17430" y="18517"/>
                    <a:pt x="18439" y="17737"/>
                  </a:cubicBezTo>
                  <a:cubicBezTo>
                    <a:pt x="19448" y="16956"/>
                    <a:pt x="20458" y="14874"/>
                    <a:pt x="20962" y="12272"/>
                  </a:cubicBezTo>
                  <a:cubicBezTo>
                    <a:pt x="21467" y="9669"/>
                    <a:pt x="21467" y="6546"/>
                    <a:pt x="20559" y="4204"/>
                  </a:cubicBezTo>
                  <a:cubicBezTo>
                    <a:pt x="19650" y="1862"/>
                    <a:pt x="17833" y="300"/>
                    <a:pt x="15916" y="40"/>
                  </a:cubicBezTo>
                  <a:cubicBezTo>
                    <a:pt x="13998" y="-220"/>
                    <a:pt x="11979" y="821"/>
                    <a:pt x="10869" y="1992"/>
                  </a:cubicBezTo>
                  <a:cubicBezTo>
                    <a:pt x="9759" y="3163"/>
                    <a:pt x="9557" y="4464"/>
                    <a:pt x="9355" y="57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7385050" y="3397794"/>
              <a:ext cx="266700" cy="211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14914" y="0"/>
                  </a:moveTo>
                  <a:cubicBezTo>
                    <a:pt x="13543" y="4919"/>
                    <a:pt x="12171" y="9838"/>
                    <a:pt x="10800" y="13366"/>
                  </a:cubicBezTo>
                  <a:cubicBezTo>
                    <a:pt x="9429" y="16895"/>
                    <a:pt x="8057" y="19034"/>
                    <a:pt x="6857" y="20210"/>
                  </a:cubicBezTo>
                  <a:cubicBezTo>
                    <a:pt x="5657" y="21386"/>
                    <a:pt x="4629" y="21600"/>
                    <a:pt x="3686" y="21279"/>
                  </a:cubicBezTo>
                  <a:cubicBezTo>
                    <a:pt x="2743" y="20958"/>
                    <a:pt x="1886" y="20103"/>
                    <a:pt x="1200" y="18071"/>
                  </a:cubicBezTo>
                  <a:cubicBezTo>
                    <a:pt x="514" y="16040"/>
                    <a:pt x="0" y="12832"/>
                    <a:pt x="0" y="10800"/>
                  </a:cubicBezTo>
                  <a:cubicBezTo>
                    <a:pt x="0" y="8768"/>
                    <a:pt x="514" y="7913"/>
                    <a:pt x="1286" y="7164"/>
                  </a:cubicBezTo>
                  <a:cubicBezTo>
                    <a:pt x="2057" y="6416"/>
                    <a:pt x="3086" y="5774"/>
                    <a:pt x="4457" y="5988"/>
                  </a:cubicBezTo>
                  <a:cubicBezTo>
                    <a:pt x="5829" y="6202"/>
                    <a:pt x="7543" y="7271"/>
                    <a:pt x="10029" y="9410"/>
                  </a:cubicBezTo>
                  <a:cubicBezTo>
                    <a:pt x="12514" y="11549"/>
                    <a:pt x="15771" y="14756"/>
                    <a:pt x="17829" y="16360"/>
                  </a:cubicBezTo>
                  <a:cubicBezTo>
                    <a:pt x="19886" y="17964"/>
                    <a:pt x="20743" y="17964"/>
                    <a:pt x="21600" y="179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8235950" y="3721644"/>
              <a:ext cx="317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058"/>
                    <a:pt x="2880" y="8116"/>
                    <a:pt x="4320" y="11455"/>
                  </a:cubicBezTo>
                  <a:cubicBezTo>
                    <a:pt x="5760" y="14793"/>
                    <a:pt x="7200" y="17411"/>
                    <a:pt x="10080" y="18982"/>
                  </a:cubicBezTo>
                  <a:cubicBezTo>
                    <a:pt x="12960" y="20553"/>
                    <a:pt x="17280" y="210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8007350" y="4096294"/>
              <a:ext cx="660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1" y="19200"/>
                    <a:pt x="5262" y="16800"/>
                    <a:pt x="7927" y="14400"/>
                  </a:cubicBezTo>
                  <a:cubicBezTo>
                    <a:pt x="10592" y="12000"/>
                    <a:pt x="13292" y="9600"/>
                    <a:pt x="15577" y="7200"/>
                  </a:cubicBezTo>
                  <a:cubicBezTo>
                    <a:pt x="17862" y="4800"/>
                    <a:pt x="1973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970471" y="4397287"/>
              <a:ext cx="195629" cy="14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24" fill="norm" stroke="1" extrusionOk="0">
                  <a:moveTo>
                    <a:pt x="9621" y="10894"/>
                  </a:moveTo>
                  <a:cubicBezTo>
                    <a:pt x="10085" y="9328"/>
                    <a:pt x="10550" y="7763"/>
                    <a:pt x="10434" y="5885"/>
                  </a:cubicBezTo>
                  <a:cubicBezTo>
                    <a:pt x="10318" y="4007"/>
                    <a:pt x="9621" y="1815"/>
                    <a:pt x="8692" y="720"/>
                  </a:cubicBezTo>
                  <a:cubicBezTo>
                    <a:pt x="7763" y="-376"/>
                    <a:pt x="6601" y="-376"/>
                    <a:pt x="5092" y="1815"/>
                  </a:cubicBezTo>
                  <a:cubicBezTo>
                    <a:pt x="3582" y="4007"/>
                    <a:pt x="1724" y="8389"/>
                    <a:pt x="795" y="11520"/>
                  </a:cubicBezTo>
                  <a:cubicBezTo>
                    <a:pt x="-134" y="14650"/>
                    <a:pt x="-134" y="16528"/>
                    <a:pt x="214" y="18094"/>
                  </a:cubicBezTo>
                  <a:cubicBezTo>
                    <a:pt x="563" y="19659"/>
                    <a:pt x="1260" y="20911"/>
                    <a:pt x="2189" y="21067"/>
                  </a:cubicBezTo>
                  <a:cubicBezTo>
                    <a:pt x="3118" y="21224"/>
                    <a:pt x="4279" y="20285"/>
                    <a:pt x="5440" y="18250"/>
                  </a:cubicBezTo>
                  <a:cubicBezTo>
                    <a:pt x="6601" y="16215"/>
                    <a:pt x="7763" y="13085"/>
                    <a:pt x="8692" y="10424"/>
                  </a:cubicBezTo>
                  <a:cubicBezTo>
                    <a:pt x="9621" y="7763"/>
                    <a:pt x="10318" y="5572"/>
                    <a:pt x="10782" y="5415"/>
                  </a:cubicBezTo>
                  <a:cubicBezTo>
                    <a:pt x="11247" y="5259"/>
                    <a:pt x="11479" y="7137"/>
                    <a:pt x="12524" y="10111"/>
                  </a:cubicBezTo>
                  <a:cubicBezTo>
                    <a:pt x="13569" y="13085"/>
                    <a:pt x="15427" y="17154"/>
                    <a:pt x="17053" y="19189"/>
                  </a:cubicBezTo>
                  <a:cubicBezTo>
                    <a:pt x="18679" y="21224"/>
                    <a:pt x="20072" y="21224"/>
                    <a:pt x="21466" y="21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8160971" y="4413794"/>
              <a:ext cx="227380" cy="9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89" fill="norm" stroke="1" extrusionOk="0">
                  <a:moveTo>
                    <a:pt x="5285" y="4136"/>
                  </a:moveTo>
                  <a:cubicBezTo>
                    <a:pt x="5285" y="8732"/>
                    <a:pt x="5285" y="13328"/>
                    <a:pt x="4685" y="16545"/>
                  </a:cubicBezTo>
                  <a:cubicBezTo>
                    <a:pt x="4085" y="19762"/>
                    <a:pt x="2885" y="21600"/>
                    <a:pt x="1985" y="21370"/>
                  </a:cubicBezTo>
                  <a:cubicBezTo>
                    <a:pt x="1085" y="21140"/>
                    <a:pt x="485" y="18843"/>
                    <a:pt x="185" y="16545"/>
                  </a:cubicBezTo>
                  <a:cubicBezTo>
                    <a:pt x="-115" y="14247"/>
                    <a:pt x="-115" y="11949"/>
                    <a:pt x="685" y="9191"/>
                  </a:cubicBezTo>
                  <a:cubicBezTo>
                    <a:pt x="1485" y="6434"/>
                    <a:pt x="3085" y="3217"/>
                    <a:pt x="6685" y="1609"/>
                  </a:cubicBezTo>
                  <a:cubicBezTo>
                    <a:pt x="10285" y="0"/>
                    <a:pt x="15885" y="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8492887" y="4243195"/>
              <a:ext cx="295513" cy="38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53" fill="norm" stroke="1" extrusionOk="0">
                  <a:moveTo>
                    <a:pt x="711" y="11927"/>
                  </a:moveTo>
                  <a:cubicBezTo>
                    <a:pt x="557" y="14744"/>
                    <a:pt x="403" y="17562"/>
                    <a:pt x="403" y="19264"/>
                  </a:cubicBezTo>
                  <a:cubicBezTo>
                    <a:pt x="403" y="20966"/>
                    <a:pt x="557" y="21553"/>
                    <a:pt x="634" y="21553"/>
                  </a:cubicBezTo>
                  <a:cubicBezTo>
                    <a:pt x="711" y="21553"/>
                    <a:pt x="711" y="20966"/>
                    <a:pt x="557" y="18325"/>
                  </a:cubicBezTo>
                  <a:cubicBezTo>
                    <a:pt x="403" y="15683"/>
                    <a:pt x="94" y="10988"/>
                    <a:pt x="17" y="7994"/>
                  </a:cubicBezTo>
                  <a:cubicBezTo>
                    <a:pt x="-60" y="5001"/>
                    <a:pt x="94" y="3710"/>
                    <a:pt x="1020" y="2770"/>
                  </a:cubicBezTo>
                  <a:cubicBezTo>
                    <a:pt x="1946" y="1831"/>
                    <a:pt x="3643" y="1244"/>
                    <a:pt x="6651" y="833"/>
                  </a:cubicBezTo>
                  <a:cubicBezTo>
                    <a:pt x="9660" y="423"/>
                    <a:pt x="13980" y="188"/>
                    <a:pt x="16603" y="70"/>
                  </a:cubicBezTo>
                  <a:cubicBezTo>
                    <a:pt x="19226" y="-47"/>
                    <a:pt x="20151" y="-47"/>
                    <a:pt x="20691" y="305"/>
                  </a:cubicBezTo>
                  <a:cubicBezTo>
                    <a:pt x="21231" y="657"/>
                    <a:pt x="21386" y="1362"/>
                    <a:pt x="21540" y="20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8595461" y="4418922"/>
              <a:ext cx="148490" cy="13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84" fill="norm" stroke="1" extrusionOk="0">
                  <a:moveTo>
                    <a:pt x="3088" y="1207"/>
                  </a:moveTo>
                  <a:cubicBezTo>
                    <a:pt x="4914" y="532"/>
                    <a:pt x="6739" y="-143"/>
                    <a:pt x="8260" y="26"/>
                  </a:cubicBezTo>
                  <a:cubicBezTo>
                    <a:pt x="9781" y="194"/>
                    <a:pt x="10998" y="1207"/>
                    <a:pt x="11455" y="3401"/>
                  </a:cubicBezTo>
                  <a:cubicBezTo>
                    <a:pt x="11911" y="5594"/>
                    <a:pt x="11607" y="8970"/>
                    <a:pt x="9934" y="11669"/>
                  </a:cubicBezTo>
                  <a:cubicBezTo>
                    <a:pt x="8260" y="14370"/>
                    <a:pt x="5218" y="16395"/>
                    <a:pt x="3088" y="17913"/>
                  </a:cubicBezTo>
                  <a:cubicBezTo>
                    <a:pt x="959" y="19432"/>
                    <a:pt x="-258" y="20445"/>
                    <a:pt x="46" y="20951"/>
                  </a:cubicBezTo>
                  <a:cubicBezTo>
                    <a:pt x="350" y="21457"/>
                    <a:pt x="2176" y="21457"/>
                    <a:pt x="5979" y="20445"/>
                  </a:cubicBezTo>
                  <a:cubicBezTo>
                    <a:pt x="9781" y="19432"/>
                    <a:pt x="15562" y="17407"/>
                    <a:pt x="21342" y="153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8780833" y="4420144"/>
              <a:ext cx="5836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21272" y="0"/>
                  </a:moveTo>
                  <a:cubicBezTo>
                    <a:pt x="15101" y="4255"/>
                    <a:pt x="8929" y="8509"/>
                    <a:pt x="5072" y="11455"/>
                  </a:cubicBezTo>
                  <a:cubicBezTo>
                    <a:pt x="1215" y="14400"/>
                    <a:pt x="-328" y="16036"/>
                    <a:pt x="58" y="17509"/>
                  </a:cubicBezTo>
                  <a:cubicBezTo>
                    <a:pt x="443" y="18982"/>
                    <a:pt x="2758" y="20291"/>
                    <a:pt x="507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8858250" y="4401094"/>
              <a:ext cx="127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8763000" y="4382044"/>
              <a:ext cx="190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429"/>
                    <a:pt x="4800" y="9257"/>
                    <a:pt x="8400" y="5657"/>
                  </a:cubicBezTo>
                  <a:cubicBezTo>
                    <a:pt x="12000" y="2057"/>
                    <a:pt x="168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9023349" y="415344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9387037" y="3846043"/>
              <a:ext cx="360213" cy="34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39" fill="norm" stroke="1" extrusionOk="0">
                  <a:moveTo>
                    <a:pt x="4064" y="7576"/>
                  </a:moveTo>
                  <a:cubicBezTo>
                    <a:pt x="3433" y="7837"/>
                    <a:pt x="2801" y="8097"/>
                    <a:pt x="2422" y="8552"/>
                  </a:cubicBezTo>
                  <a:cubicBezTo>
                    <a:pt x="2043" y="9008"/>
                    <a:pt x="1917" y="9658"/>
                    <a:pt x="2043" y="10309"/>
                  </a:cubicBezTo>
                  <a:cubicBezTo>
                    <a:pt x="2170" y="10959"/>
                    <a:pt x="2549" y="11610"/>
                    <a:pt x="4443" y="11025"/>
                  </a:cubicBezTo>
                  <a:cubicBezTo>
                    <a:pt x="6338" y="10439"/>
                    <a:pt x="9749" y="8617"/>
                    <a:pt x="11833" y="6926"/>
                  </a:cubicBezTo>
                  <a:cubicBezTo>
                    <a:pt x="13917" y="5234"/>
                    <a:pt x="14675" y="3673"/>
                    <a:pt x="15054" y="2567"/>
                  </a:cubicBezTo>
                  <a:cubicBezTo>
                    <a:pt x="15433" y="1461"/>
                    <a:pt x="15433" y="810"/>
                    <a:pt x="15117" y="355"/>
                  </a:cubicBezTo>
                  <a:cubicBezTo>
                    <a:pt x="14801" y="-101"/>
                    <a:pt x="14170" y="-361"/>
                    <a:pt x="12149" y="1135"/>
                  </a:cubicBezTo>
                  <a:cubicBezTo>
                    <a:pt x="10128" y="2632"/>
                    <a:pt x="6717" y="5885"/>
                    <a:pt x="4443" y="9073"/>
                  </a:cubicBezTo>
                  <a:cubicBezTo>
                    <a:pt x="2170" y="12261"/>
                    <a:pt x="1033" y="15384"/>
                    <a:pt x="464" y="17270"/>
                  </a:cubicBezTo>
                  <a:cubicBezTo>
                    <a:pt x="-104" y="19157"/>
                    <a:pt x="-104" y="19808"/>
                    <a:pt x="212" y="20328"/>
                  </a:cubicBezTo>
                  <a:cubicBezTo>
                    <a:pt x="528" y="20849"/>
                    <a:pt x="1159" y="21239"/>
                    <a:pt x="3685" y="21239"/>
                  </a:cubicBezTo>
                  <a:cubicBezTo>
                    <a:pt x="6212" y="21239"/>
                    <a:pt x="10633" y="20849"/>
                    <a:pt x="13917" y="20328"/>
                  </a:cubicBezTo>
                  <a:cubicBezTo>
                    <a:pt x="17201" y="19808"/>
                    <a:pt x="19349" y="19157"/>
                    <a:pt x="21496" y="18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9829799" y="3126560"/>
              <a:ext cx="114301" cy="27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2368"/>
                  </a:moveTo>
                  <a:cubicBezTo>
                    <a:pt x="21200" y="1530"/>
                    <a:pt x="20800" y="693"/>
                    <a:pt x="19600" y="275"/>
                  </a:cubicBezTo>
                  <a:cubicBezTo>
                    <a:pt x="18400" y="-144"/>
                    <a:pt x="16400" y="-144"/>
                    <a:pt x="13800" y="693"/>
                  </a:cubicBezTo>
                  <a:cubicBezTo>
                    <a:pt x="11200" y="1530"/>
                    <a:pt x="8000" y="3205"/>
                    <a:pt x="5200" y="6051"/>
                  </a:cubicBezTo>
                  <a:cubicBezTo>
                    <a:pt x="2400" y="8898"/>
                    <a:pt x="0" y="12916"/>
                    <a:pt x="0" y="15679"/>
                  </a:cubicBezTo>
                  <a:cubicBezTo>
                    <a:pt x="0" y="18442"/>
                    <a:pt x="2400" y="19949"/>
                    <a:pt x="4800" y="20703"/>
                  </a:cubicBezTo>
                  <a:cubicBezTo>
                    <a:pt x="7200" y="21456"/>
                    <a:pt x="9600" y="21456"/>
                    <a:pt x="12000" y="21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9981068" y="3183618"/>
              <a:ext cx="191633" cy="164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261" fill="norm" stroke="1" extrusionOk="0">
                  <a:moveTo>
                    <a:pt x="1552" y="2238"/>
                  </a:moveTo>
                  <a:cubicBezTo>
                    <a:pt x="2738" y="1964"/>
                    <a:pt x="3925" y="1691"/>
                    <a:pt x="5705" y="3468"/>
                  </a:cubicBezTo>
                  <a:cubicBezTo>
                    <a:pt x="7486" y="5245"/>
                    <a:pt x="9859" y="9073"/>
                    <a:pt x="9978" y="12218"/>
                  </a:cubicBezTo>
                  <a:cubicBezTo>
                    <a:pt x="10097" y="15362"/>
                    <a:pt x="7960" y="17823"/>
                    <a:pt x="6299" y="19326"/>
                  </a:cubicBezTo>
                  <a:cubicBezTo>
                    <a:pt x="4637" y="20830"/>
                    <a:pt x="3450" y="21377"/>
                    <a:pt x="2264" y="21240"/>
                  </a:cubicBezTo>
                  <a:cubicBezTo>
                    <a:pt x="1077" y="21104"/>
                    <a:pt x="-110" y="20283"/>
                    <a:pt x="9" y="18643"/>
                  </a:cubicBezTo>
                  <a:cubicBezTo>
                    <a:pt x="127" y="17002"/>
                    <a:pt x="1552" y="14542"/>
                    <a:pt x="4281" y="11534"/>
                  </a:cubicBezTo>
                  <a:cubicBezTo>
                    <a:pt x="7011" y="8526"/>
                    <a:pt x="11046" y="4972"/>
                    <a:pt x="13776" y="2785"/>
                  </a:cubicBezTo>
                  <a:cubicBezTo>
                    <a:pt x="16505" y="597"/>
                    <a:pt x="17930" y="-223"/>
                    <a:pt x="18286" y="50"/>
                  </a:cubicBezTo>
                  <a:cubicBezTo>
                    <a:pt x="18642" y="324"/>
                    <a:pt x="17930" y="1691"/>
                    <a:pt x="16980" y="4152"/>
                  </a:cubicBezTo>
                  <a:cubicBezTo>
                    <a:pt x="16031" y="6612"/>
                    <a:pt x="14844" y="10167"/>
                    <a:pt x="14369" y="12628"/>
                  </a:cubicBezTo>
                  <a:cubicBezTo>
                    <a:pt x="13894" y="15088"/>
                    <a:pt x="14132" y="16455"/>
                    <a:pt x="15437" y="17276"/>
                  </a:cubicBezTo>
                  <a:cubicBezTo>
                    <a:pt x="16743" y="18096"/>
                    <a:pt x="19116" y="18369"/>
                    <a:pt x="21490" y="186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0280649" y="3264444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0491937" y="3077066"/>
              <a:ext cx="106213" cy="245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34" fill="norm" stroke="1" extrusionOk="0">
                  <a:moveTo>
                    <a:pt x="21252" y="2497"/>
                  </a:moveTo>
                  <a:cubicBezTo>
                    <a:pt x="20828" y="1204"/>
                    <a:pt x="20405" y="-88"/>
                    <a:pt x="18711" y="4"/>
                  </a:cubicBezTo>
                  <a:cubicBezTo>
                    <a:pt x="17017" y="97"/>
                    <a:pt x="14052" y="1574"/>
                    <a:pt x="10664" y="4620"/>
                  </a:cubicBezTo>
                  <a:cubicBezTo>
                    <a:pt x="7276" y="7666"/>
                    <a:pt x="3464" y="12281"/>
                    <a:pt x="1558" y="15235"/>
                  </a:cubicBezTo>
                  <a:cubicBezTo>
                    <a:pt x="-348" y="18189"/>
                    <a:pt x="-348" y="19481"/>
                    <a:pt x="711" y="20312"/>
                  </a:cubicBezTo>
                  <a:cubicBezTo>
                    <a:pt x="1770" y="21143"/>
                    <a:pt x="3887" y="21512"/>
                    <a:pt x="7276" y="21420"/>
                  </a:cubicBezTo>
                  <a:cubicBezTo>
                    <a:pt x="10664" y="21327"/>
                    <a:pt x="15323" y="20774"/>
                    <a:pt x="19981" y="202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0627005" y="3136386"/>
              <a:ext cx="129896" cy="134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02" fill="norm" stroke="1" extrusionOk="0">
                  <a:moveTo>
                    <a:pt x="16154" y="10136"/>
                  </a:moveTo>
                  <a:cubicBezTo>
                    <a:pt x="15806" y="8474"/>
                    <a:pt x="15457" y="6813"/>
                    <a:pt x="14761" y="5151"/>
                  </a:cubicBezTo>
                  <a:cubicBezTo>
                    <a:pt x="14064" y="3490"/>
                    <a:pt x="13019" y="1828"/>
                    <a:pt x="11625" y="831"/>
                  </a:cubicBezTo>
                  <a:cubicBezTo>
                    <a:pt x="10232" y="-166"/>
                    <a:pt x="8490" y="-498"/>
                    <a:pt x="6574" y="1164"/>
                  </a:cubicBezTo>
                  <a:cubicBezTo>
                    <a:pt x="4657" y="2825"/>
                    <a:pt x="2567" y="6480"/>
                    <a:pt x="1348" y="9139"/>
                  </a:cubicBezTo>
                  <a:cubicBezTo>
                    <a:pt x="128" y="11797"/>
                    <a:pt x="-220" y="13459"/>
                    <a:pt x="128" y="14954"/>
                  </a:cubicBezTo>
                  <a:cubicBezTo>
                    <a:pt x="477" y="16450"/>
                    <a:pt x="1522" y="17779"/>
                    <a:pt x="2567" y="17779"/>
                  </a:cubicBezTo>
                  <a:cubicBezTo>
                    <a:pt x="3612" y="17779"/>
                    <a:pt x="4657" y="16450"/>
                    <a:pt x="5703" y="14788"/>
                  </a:cubicBezTo>
                  <a:cubicBezTo>
                    <a:pt x="6748" y="13127"/>
                    <a:pt x="7793" y="11133"/>
                    <a:pt x="9012" y="9305"/>
                  </a:cubicBezTo>
                  <a:cubicBezTo>
                    <a:pt x="10232" y="7477"/>
                    <a:pt x="11625" y="5816"/>
                    <a:pt x="12496" y="5816"/>
                  </a:cubicBezTo>
                  <a:cubicBezTo>
                    <a:pt x="13367" y="5816"/>
                    <a:pt x="13715" y="7477"/>
                    <a:pt x="14761" y="10136"/>
                  </a:cubicBezTo>
                  <a:cubicBezTo>
                    <a:pt x="15806" y="12794"/>
                    <a:pt x="17548" y="16450"/>
                    <a:pt x="18767" y="18444"/>
                  </a:cubicBezTo>
                  <a:cubicBezTo>
                    <a:pt x="19986" y="20437"/>
                    <a:pt x="20683" y="20770"/>
                    <a:pt x="21380" y="21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0788649" y="3105694"/>
              <a:ext cx="158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9117"/>
                    <a:pt x="1728" y="16634"/>
                    <a:pt x="2880" y="13531"/>
                  </a:cubicBezTo>
                  <a:cubicBezTo>
                    <a:pt x="4032" y="10428"/>
                    <a:pt x="5472" y="6703"/>
                    <a:pt x="6192" y="4097"/>
                  </a:cubicBezTo>
                  <a:cubicBezTo>
                    <a:pt x="6912" y="1490"/>
                    <a:pt x="6912" y="0"/>
                    <a:pt x="6624" y="0"/>
                  </a:cubicBezTo>
                  <a:cubicBezTo>
                    <a:pt x="6336" y="0"/>
                    <a:pt x="5760" y="1490"/>
                    <a:pt x="5328" y="4221"/>
                  </a:cubicBezTo>
                  <a:cubicBezTo>
                    <a:pt x="4896" y="6952"/>
                    <a:pt x="4608" y="10924"/>
                    <a:pt x="4608" y="13655"/>
                  </a:cubicBezTo>
                  <a:cubicBezTo>
                    <a:pt x="4608" y="16386"/>
                    <a:pt x="4896" y="17876"/>
                    <a:pt x="5760" y="18248"/>
                  </a:cubicBezTo>
                  <a:cubicBezTo>
                    <a:pt x="6624" y="18621"/>
                    <a:pt x="8064" y="17876"/>
                    <a:pt x="9360" y="16262"/>
                  </a:cubicBezTo>
                  <a:cubicBezTo>
                    <a:pt x="10656" y="14648"/>
                    <a:pt x="11808" y="12166"/>
                    <a:pt x="12960" y="9434"/>
                  </a:cubicBezTo>
                  <a:cubicBezTo>
                    <a:pt x="14112" y="6703"/>
                    <a:pt x="15264" y="3724"/>
                    <a:pt x="15840" y="3228"/>
                  </a:cubicBezTo>
                  <a:cubicBezTo>
                    <a:pt x="16416" y="2731"/>
                    <a:pt x="16416" y="4717"/>
                    <a:pt x="16704" y="7076"/>
                  </a:cubicBezTo>
                  <a:cubicBezTo>
                    <a:pt x="16992" y="9434"/>
                    <a:pt x="17568" y="12166"/>
                    <a:pt x="18432" y="13903"/>
                  </a:cubicBezTo>
                  <a:cubicBezTo>
                    <a:pt x="19296" y="15641"/>
                    <a:pt x="20448" y="16386"/>
                    <a:pt x="21600" y="171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1023600" y="3207294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1099800" y="3143794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1214099" y="2997744"/>
              <a:ext cx="72222" cy="28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366" fill="norm" stroke="1" extrusionOk="0">
                  <a:moveTo>
                    <a:pt x="9257" y="0"/>
                  </a:moveTo>
                  <a:cubicBezTo>
                    <a:pt x="6789" y="2579"/>
                    <a:pt x="4320" y="5158"/>
                    <a:pt x="2777" y="8221"/>
                  </a:cubicBezTo>
                  <a:cubicBezTo>
                    <a:pt x="1234" y="11284"/>
                    <a:pt x="617" y="14830"/>
                    <a:pt x="309" y="17006"/>
                  </a:cubicBezTo>
                  <a:cubicBezTo>
                    <a:pt x="0" y="19182"/>
                    <a:pt x="0" y="19988"/>
                    <a:pt x="0" y="19988"/>
                  </a:cubicBezTo>
                  <a:cubicBezTo>
                    <a:pt x="0" y="19988"/>
                    <a:pt x="0" y="19182"/>
                    <a:pt x="1234" y="17973"/>
                  </a:cubicBezTo>
                  <a:cubicBezTo>
                    <a:pt x="2469" y="16764"/>
                    <a:pt x="4937" y="15152"/>
                    <a:pt x="7714" y="14185"/>
                  </a:cubicBezTo>
                  <a:cubicBezTo>
                    <a:pt x="10491" y="13218"/>
                    <a:pt x="13577" y="12896"/>
                    <a:pt x="15737" y="13218"/>
                  </a:cubicBezTo>
                  <a:cubicBezTo>
                    <a:pt x="17897" y="13540"/>
                    <a:pt x="19131" y="14507"/>
                    <a:pt x="20057" y="15394"/>
                  </a:cubicBezTo>
                  <a:cubicBezTo>
                    <a:pt x="20983" y="16281"/>
                    <a:pt x="21600" y="17087"/>
                    <a:pt x="20366" y="18054"/>
                  </a:cubicBezTo>
                  <a:cubicBezTo>
                    <a:pt x="19131" y="19021"/>
                    <a:pt x="16046" y="20149"/>
                    <a:pt x="12651" y="20794"/>
                  </a:cubicBezTo>
                  <a:cubicBezTo>
                    <a:pt x="9257" y="21439"/>
                    <a:pt x="5554" y="21600"/>
                    <a:pt x="4320" y="20955"/>
                  </a:cubicBezTo>
                  <a:cubicBezTo>
                    <a:pt x="3086" y="20310"/>
                    <a:pt x="4320" y="18860"/>
                    <a:pt x="5554" y="17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11334750" y="3048544"/>
              <a:ext cx="5956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0" y="0"/>
                  </a:moveTo>
                  <a:cubicBezTo>
                    <a:pt x="6703" y="3060"/>
                    <a:pt x="13407" y="6120"/>
                    <a:pt x="17131" y="9270"/>
                  </a:cubicBezTo>
                  <a:cubicBezTo>
                    <a:pt x="20855" y="12420"/>
                    <a:pt x="21600" y="15660"/>
                    <a:pt x="20483" y="17730"/>
                  </a:cubicBezTo>
                  <a:cubicBezTo>
                    <a:pt x="19366" y="19800"/>
                    <a:pt x="16386" y="20700"/>
                    <a:pt x="13034" y="21150"/>
                  </a:cubicBezTo>
                  <a:cubicBezTo>
                    <a:pt x="9683" y="21600"/>
                    <a:pt x="5959" y="21600"/>
                    <a:pt x="223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11417300" y="3029494"/>
              <a:ext cx="5543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600" fill="norm" stroke="1" extrusionOk="0">
                  <a:moveTo>
                    <a:pt x="0" y="0"/>
                  </a:moveTo>
                  <a:cubicBezTo>
                    <a:pt x="4000" y="0"/>
                    <a:pt x="8000" y="0"/>
                    <a:pt x="12000" y="1200"/>
                  </a:cubicBezTo>
                  <a:cubicBezTo>
                    <a:pt x="16000" y="2400"/>
                    <a:pt x="20000" y="4800"/>
                    <a:pt x="20800" y="7800"/>
                  </a:cubicBezTo>
                  <a:cubicBezTo>
                    <a:pt x="21600" y="10800"/>
                    <a:pt x="19200" y="14400"/>
                    <a:pt x="15200" y="16800"/>
                  </a:cubicBezTo>
                  <a:cubicBezTo>
                    <a:pt x="11200" y="19200"/>
                    <a:pt x="56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1506199" y="2864344"/>
              <a:ext cx="101601" cy="1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895"/>
                  </a:moveTo>
                  <a:cubicBezTo>
                    <a:pt x="2250" y="303"/>
                    <a:pt x="4500" y="-289"/>
                    <a:pt x="7425" y="155"/>
                  </a:cubicBezTo>
                  <a:cubicBezTo>
                    <a:pt x="10350" y="599"/>
                    <a:pt x="13950" y="2078"/>
                    <a:pt x="14625" y="4149"/>
                  </a:cubicBezTo>
                  <a:cubicBezTo>
                    <a:pt x="15300" y="6221"/>
                    <a:pt x="13050" y="8884"/>
                    <a:pt x="11025" y="10807"/>
                  </a:cubicBezTo>
                  <a:cubicBezTo>
                    <a:pt x="9000" y="12730"/>
                    <a:pt x="7200" y="13914"/>
                    <a:pt x="4950" y="15393"/>
                  </a:cubicBezTo>
                  <a:cubicBezTo>
                    <a:pt x="2700" y="16873"/>
                    <a:pt x="0" y="18648"/>
                    <a:pt x="0" y="19684"/>
                  </a:cubicBezTo>
                  <a:cubicBezTo>
                    <a:pt x="0" y="20719"/>
                    <a:pt x="2700" y="21015"/>
                    <a:pt x="6750" y="21163"/>
                  </a:cubicBezTo>
                  <a:cubicBezTo>
                    <a:pt x="10800" y="21311"/>
                    <a:pt x="16200" y="21311"/>
                    <a:pt x="21600" y="213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9930271" y="3404144"/>
              <a:ext cx="1347329" cy="9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253" fill="norm" stroke="1" extrusionOk="0">
                  <a:moveTo>
                    <a:pt x="425" y="20618"/>
                  </a:moveTo>
                  <a:cubicBezTo>
                    <a:pt x="221" y="20618"/>
                    <a:pt x="18" y="20618"/>
                    <a:pt x="1" y="20864"/>
                  </a:cubicBezTo>
                  <a:cubicBezTo>
                    <a:pt x="-16" y="21109"/>
                    <a:pt x="154" y="21600"/>
                    <a:pt x="900" y="20864"/>
                  </a:cubicBezTo>
                  <a:cubicBezTo>
                    <a:pt x="1646" y="20127"/>
                    <a:pt x="2968" y="18164"/>
                    <a:pt x="4206" y="15955"/>
                  </a:cubicBezTo>
                  <a:cubicBezTo>
                    <a:pt x="5443" y="13745"/>
                    <a:pt x="6596" y="11291"/>
                    <a:pt x="7868" y="9082"/>
                  </a:cubicBezTo>
                  <a:cubicBezTo>
                    <a:pt x="9139" y="6873"/>
                    <a:pt x="10530" y="4909"/>
                    <a:pt x="11954" y="3436"/>
                  </a:cubicBezTo>
                  <a:cubicBezTo>
                    <a:pt x="13378" y="1964"/>
                    <a:pt x="14836" y="982"/>
                    <a:pt x="16226" y="491"/>
                  </a:cubicBezTo>
                  <a:cubicBezTo>
                    <a:pt x="17617" y="0"/>
                    <a:pt x="18939" y="0"/>
                    <a:pt x="19821" y="0"/>
                  </a:cubicBezTo>
                  <a:cubicBezTo>
                    <a:pt x="20702" y="0"/>
                    <a:pt x="21143" y="0"/>
                    <a:pt x="2158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10291233" y="3548976"/>
              <a:ext cx="205317" cy="20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4231" y="4660"/>
                  </a:moveTo>
                  <a:cubicBezTo>
                    <a:pt x="2895" y="3364"/>
                    <a:pt x="1559" y="2068"/>
                    <a:pt x="1893" y="1204"/>
                  </a:cubicBezTo>
                  <a:cubicBezTo>
                    <a:pt x="2227" y="340"/>
                    <a:pt x="4231" y="-92"/>
                    <a:pt x="6346" y="16"/>
                  </a:cubicBezTo>
                  <a:cubicBezTo>
                    <a:pt x="8462" y="124"/>
                    <a:pt x="10689" y="772"/>
                    <a:pt x="11913" y="2176"/>
                  </a:cubicBezTo>
                  <a:cubicBezTo>
                    <a:pt x="13138" y="3580"/>
                    <a:pt x="13361" y="5740"/>
                    <a:pt x="11579" y="8548"/>
                  </a:cubicBezTo>
                  <a:cubicBezTo>
                    <a:pt x="9798" y="11356"/>
                    <a:pt x="6012" y="14812"/>
                    <a:pt x="3563" y="17080"/>
                  </a:cubicBezTo>
                  <a:cubicBezTo>
                    <a:pt x="1113" y="19348"/>
                    <a:pt x="0" y="20428"/>
                    <a:pt x="0" y="20968"/>
                  </a:cubicBezTo>
                  <a:cubicBezTo>
                    <a:pt x="0" y="21508"/>
                    <a:pt x="1113" y="21508"/>
                    <a:pt x="4454" y="20752"/>
                  </a:cubicBezTo>
                  <a:cubicBezTo>
                    <a:pt x="7794" y="19996"/>
                    <a:pt x="13361" y="18484"/>
                    <a:pt x="16590" y="17404"/>
                  </a:cubicBezTo>
                  <a:cubicBezTo>
                    <a:pt x="19819" y="16324"/>
                    <a:pt x="20709" y="15676"/>
                    <a:pt x="21600" y="150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0531783" y="3608953"/>
              <a:ext cx="167968" cy="10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581" fill="norm" stroke="1" extrusionOk="0">
                  <a:moveTo>
                    <a:pt x="14946" y="5804"/>
                  </a:moveTo>
                  <a:cubicBezTo>
                    <a:pt x="14136" y="4174"/>
                    <a:pt x="13326" y="2543"/>
                    <a:pt x="11976" y="1321"/>
                  </a:cubicBezTo>
                  <a:cubicBezTo>
                    <a:pt x="10626" y="98"/>
                    <a:pt x="8736" y="-717"/>
                    <a:pt x="6711" y="913"/>
                  </a:cubicBezTo>
                  <a:cubicBezTo>
                    <a:pt x="4686" y="2543"/>
                    <a:pt x="2526" y="6619"/>
                    <a:pt x="1311" y="9675"/>
                  </a:cubicBezTo>
                  <a:cubicBezTo>
                    <a:pt x="96" y="12732"/>
                    <a:pt x="-174" y="14770"/>
                    <a:pt x="96" y="16604"/>
                  </a:cubicBezTo>
                  <a:cubicBezTo>
                    <a:pt x="366" y="18438"/>
                    <a:pt x="1176" y="20068"/>
                    <a:pt x="2256" y="20475"/>
                  </a:cubicBezTo>
                  <a:cubicBezTo>
                    <a:pt x="3336" y="20883"/>
                    <a:pt x="4686" y="20068"/>
                    <a:pt x="5766" y="18845"/>
                  </a:cubicBezTo>
                  <a:cubicBezTo>
                    <a:pt x="6846" y="17623"/>
                    <a:pt x="7656" y="15992"/>
                    <a:pt x="8736" y="13547"/>
                  </a:cubicBezTo>
                  <a:cubicBezTo>
                    <a:pt x="9816" y="11102"/>
                    <a:pt x="11166" y="7841"/>
                    <a:pt x="12246" y="7841"/>
                  </a:cubicBezTo>
                  <a:cubicBezTo>
                    <a:pt x="13326" y="7841"/>
                    <a:pt x="14136" y="11102"/>
                    <a:pt x="15216" y="13140"/>
                  </a:cubicBezTo>
                  <a:cubicBezTo>
                    <a:pt x="16296" y="15177"/>
                    <a:pt x="17646" y="15992"/>
                    <a:pt x="18726" y="15585"/>
                  </a:cubicBezTo>
                  <a:cubicBezTo>
                    <a:pt x="19806" y="15177"/>
                    <a:pt x="20616" y="13547"/>
                    <a:pt x="21426" y="119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0674350" y="3499394"/>
              <a:ext cx="139700" cy="8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0"/>
                  </a:moveTo>
                  <a:cubicBezTo>
                    <a:pt x="1636" y="514"/>
                    <a:pt x="3273" y="1029"/>
                    <a:pt x="4255" y="2571"/>
                  </a:cubicBezTo>
                  <a:cubicBezTo>
                    <a:pt x="5236" y="4114"/>
                    <a:pt x="5564" y="6686"/>
                    <a:pt x="5727" y="9257"/>
                  </a:cubicBezTo>
                  <a:cubicBezTo>
                    <a:pt x="5891" y="11829"/>
                    <a:pt x="5891" y="14400"/>
                    <a:pt x="4909" y="16714"/>
                  </a:cubicBezTo>
                  <a:cubicBezTo>
                    <a:pt x="3927" y="19029"/>
                    <a:pt x="1964" y="21086"/>
                    <a:pt x="1964" y="21343"/>
                  </a:cubicBezTo>
                  <a:cubicBezTo>
                    <a:pt x="1964" y="21600"/>
                    <a:pt x="3927" y="20057"/>
                    <a:pt x="7527" y="18514"/>
                  </a:cubicBezTo>
                  <a:cubicBezTo>
                    <a:pt x="11127" y="16971"/>
                    <a:pt x="16364" y="15429"/>
                    <a:pt x="21600" y="13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0852139" y="3569244"/>
              <a:ext cx="228611" cy="13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388" fill="norm" stroke="1" extrusionOk="0">
                  <a:moveTo>
                    <a:pt x="8248" y="1994"/>
                  </a:moveTo>
                  <a:cubicBezTo>
                    <a:pt x="7266" y="7643"/>
                    <a:pt x="6284" y="13292"/>
                    <a:pt x="5401" y="16615"/>
                  </a:cubicBezTo>
                  <a:cubicBezTo>
                    <a:pt x="4517" y="19938"/>
                    <a:pt x="3732" y="20935"/>
                    <a:pt x="2848" y="21268"/>
                  </a:cubicBezTo>
                  <a:cubicBezTo>
                    <a:pt x="1964" y="21600"/>
                    <a:pt x="983" y="21268"/>
                    <a:pt x="393" y="19938"/>
                  </a:cubicBezTo>
                  <a:cubicBezTo>
                    <a:pt x="-196" y="18609"/>
                    <a:pt x="-392" y="16283"/>
                    <a:pt x="1768" y="13126"/>
                  </a:cubicBezTo>
                  <a:cubicBezTo>
                    <a:pt x="3928" y="9969"/>
                    <a:pt x="8444" y="5982"/>
                    <a:pt x="12077" y="3655"/>
                  </a:cubicBezTo>
                  <a:cubicBezTo>
                    <a:pt x="15710" y="1329"/>
                    <a:pt x="18459" y="665"/>
                    <a:pt x="2120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1061700" y="3466428"/>
              <a:ext cx="190500" cy="113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582"/>
                  </a:moveTo>
                  <a:cubicBezTo>
                    <a:pt x="960" y="1404"/>
                    <a:pt x="1920" y="226"/>
                    <a:pt x="3000" y="29"/>
                  </a:cubicBezTo>
                  <a:cubicBezTo>
                    <a:pt x="4080" y="-167"/>
                    <a:pt x="5280" y="618"/>
                    <a:pt x="6120" y="2582"/>
                  </a:cubicBezTo>
                  <a:cubicBezTo>
                    <a:pt x="6960" y="4546"/>
                    <a:pt x="7440" y="7688"/>
                    <a:pt x="7440" y="10240"/>
                  </a:cubicBezTo>
                  <a:cubicBezTo>
                    <a:pt x="7440" y="12793"/>
                    <a:pt x="6960" y="14757"/>
                    <a:pt x="6120" y="16720"/>
                  </a:cubicBezTo>
                  <a:cubicBezTo>
                    <a:pt x="5280" y="18684"/>
                    <a:pt x="4080" y="20648"/>
                    <a:pt x="4320" y="21040"/>
                  </a:cubicBezTo>
                  <a:cubicBezTo>
                    <a:pt x="4560" y="21433"/>
                    <a:pt x="6240" y="20255"/>
                    <a:pt x="9360" y="19469"/>
                  </a:cubicBezTo>
                  <a:cubicBezTo>
                    <a:pt x="12480" y="18684"/>
                    <a:pt x="17040" y="18291"/>
                    <a:pt x="21600" y="178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1652250" y="4229644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1721016" y="3883894"/>
              <a:ext cx="559884" cy="585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06" fill="norm" stroke="1" extrusionOk="0">
                  <a:moveTo>
                    <a:pt x="7350" y="14040"/>
                  </a:moveTo>
                  <a:cubicBezTo>
                    <a:pt x="6862" y="13343"/>
                    <a:pt x="6375" y="12646"/>
                    <a:pt x="5604" y="12375"/>
                  </a:cubicBezTo>
                  <a:cubicBezTo>
                    <a:pt x="4832" y="12104"/>
                    <a:pt x="3777" y="12259"/>
                    <a:pt x="2762" y="13304"/>
                  </a:cubicBezTo>
                  <a:cubicBezTo>
                    <a:pt x="1747" y="14349"/>
                    <a:pt x="772" y="16285"/>
                    <a:pt x="326" y="17640"/>
                  </a:cubicBezTo>
                  <a:cubicBezTo>
                    <a:pt x="-121" y="18995"/>
                    <a:pt x="-40" y="19769"/>
                    <a:pt x="163" y="20311"/>
                  </a:cubicBezTo>
                  <a:cubicBezTo>
                    <a:pt x="366" y="20853"/>
                    <a:pt x="691" y="21162"/>
                    <a:pt x="1056" y="21317"/>
                  </a:cubicBezTo>
                  <a:cubicBezTo>
                    <a:pt x="1422" y="21472"/>
                    <a:pt x="1828" y="21472"/>
                    <a:pt x="2640" y="20930"/>
                  </a:cubicBezTo>
                  <a:cubicBezTo>
                    <a:pt x="3452" y="20388"/>
                    <a:pt x="4670" y="19304"/>
                    <a:pt x="5644" y="17601"/>
                  </a:cubicBezTo>
                  <a:cubicBezTo>
                    <a:pt x="6619" y="15898"/>
                    <a:pt x="7350" y="13575"/>
                    <a:pt x="7837" y="11175"/>
                  </a:cubicBezTo>
                  <a:cubicBezTo>
                    <a:pt x="8324" y="8775"/>
                    <a:pt x="8568" y="6298"/>
                    <a:pt x="8649" y="4478"/>
                  </a:cubicBezTo>
                  <a:cubicBezTo>
                    <a:pt x="8730" y="2659"/>
                    <a:pt x="8649" y="1498"/>
                    <a:pt x="8446" y="801"/>
                  </a:cubicBezTo>
                  <a:cubicBezTo>
                    <a:pt x="8243" y="104"/>
                    <a:pt x="7918" y="-128"/>
                    <a:pt x="7593" y="66"/>
                  </a:cubicBezTo>
                  <a:cubicBezTo>
                    <a:pt x="7268" y="259"/>
                    <a:pt x="6944" y="878"/>
                    <a:pt x="6619" y="2582"/>
                  </a:cubicBezTo>
                  <a:cubicBezTo>
                    <a:pt x="6294" y="4285"/>
                    <a:pt x="5969" y="7072"/>
                    <a:pt x="5847" y="9627"/>
                  </a:cubicBezTo>
                  <a:cubicBezTo>
                    <a:pt x="5726" y="12182"/>
                    <a:pt x="5807" y="14504"/>
                    <a:pt x="5969" y="15898"/>
                  </a:cubicBezTo>
                  <a:cubicBezTo>
                    <a:pt x="6132" y="17291"/>
                    <a:pt x="6375" y="17756"/>
                    <a:pt x="6538" y="17795"/>
                  </a:cubicBezTo>
                  <a:cubicBezTo>
                    <a:pt x="6700" y="17833"/>
                    <a:pt x="6781" y="17446"/>
                    <a:pt x="7350" y="16053"/>
                  </a:cubicBezTo>
                  <a:cubicBezTo>
                    <a:pt x="7918" y="14659"/>
                    <a:pt x="8974" y="12259"/>
                    <a:pt x="9623" y="10904"/>
                  </a:cubicBezTo>
                  <a:cubicBezTo>
                    <a:pt x="10273" y="9549"/>
                    <a:pt x="10517" y="9240"/>
                    <a:pt x="10841" y="9007"/>
                  </a:cubicBezTo>
                  <a:cubicBezTo>
                    <a:pt x="11166" y="8775"/>
                    <a:pt x="11572" y="8620"/>
                    <a:pt x="11938" y="8659"/>
                  </a:cubicBezTo>
                  <a:cubicBezTo>
                    <a:pt x="12303" y="8698"/>
                    <a:pt x="12628" y="8930"/>
                    <a:pt x="12953" y="9898"/>
                  </a:cubicBezTo>
                  <a:cubicBezTo>
                    <a:pt x="13277" y="10866"/>
                    <a:pt x="13602" y="12569"/>
                    <a:pt x="13521" y="13846"/>
                  </a:cubicBezTo>
                  <a:cubicBezTo>
                    <a:pt x="13440" y="15124"/>
                    <a:pt x="12953" y="15975"/>
                    <a:pt x="12587" y="16556"/>
                  </a:cubicBezTo>
                  <a:cubicBezTo>
                    <a:pt x="12222" y="17137"/>
                    <a:pt x="11978" y="17446"/>
                    <a:pt x="11856" y="17407"/>
                  </a:cubicBezTo>
                  <a:cubicBezTo>
                    <a:pt x="11735" y="17369"/>
                    <a:pt x="11735" y="16982"/>
                    <a:pt x="12303" y="16207"/>
                  </a:cubicBezTo>
                  <a:cubicBezTo>
                    <a:pt x="12871" y="15433"/>
                    <a:pt x="14008" y="14272"/>
                    <a:pt x="15226" y="12840"/>
                  </a:cubicBezTo>
                  <a:cubicBezTo>
                    <a:pt x="16444" y="11407"/>
                    <a:pt x="17744" y="9704"/>
                    <a:pt x="18556" y="8620"/>
                  </a:cubicBezTo>
                  <a:cubicBezTo>
                    <a:pt x="19368" y="7537"/>
                    <a:pt x="19693" y="7072"/>
                    <a:pt x="19652" y="6995"/>
                  </a:cubicBezTo>
                  <a:cubicBezTo>
                    <a:pt x="19611" y="6917"/>
                    <a:pt x="19205" y="7227"/>
                    <a:pt x="18637" y="8156"/>
                  </a:cubicBezTo>
                  <a:cubicBezTo>
                    <a:pt x="18068" y="9085"/>
                    <a:pt x="17338" y="10633"/>
                    <a:pt x="17175" y="11872"/>
                  </a:cubicBezTo>
                  <a:cubicBezTo>
                    <a:pt x="17013" y="13111"/>
                    <a:pt x="17419" y="14040"/>
                    <a:pt x="18231" y="14582"/>
                  </a:cubicBezTo>
                  <a:cubicBezTo>
                    <a:pt x="19043" y="15124"/>
                    <a:pt x="20261" y="15278"/>
                    <a:pt x="21479" y="15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4249343" y="4489994"/>
              <a:ext cx="1467774" cy="10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27" fill="norm" stroke="1" extrusionOk="0">
                  <a:moveTo>
                    <a:pt x="821" y="11435"/>
                  </a:moveTo>
                  <a:cubicBezTo>
                    <a:pt x="1691" y="11012"/>
                    <a:pt x="2562" y="10588"/>
                    <a:pt x="3618" y="9529"/>
                  </a:cubicBezTo>
                  <a:cubicBezTo>
                    <a:pt x="4675" y="8471"/>
                    <a:pt x="5918" y="6776"/>
                    <a:pt x="7177" y="5718"/>
                  </a:cubicBezTo>
                  <a:cubicBezTo>
                    <a:pt x="8436" y="4659"/>
                    <a:pt x="9710" y="4235"/>
                    <a:pt x="11000" y="3600"/>
                  </a:cubicBezTo>
                  <a:cubicBezTo>
                    <a:pt x="12289" y="2965"/>
                    <a:pt x="13595" y="2118"/>
                    <a:pt x="14916" y="1482"/>
                  </a:cubicBezTo>
                  <a:cubicBezTo>
                    <a:pt x="16236" y="847"/>
                    <a:pt x="17573" y="424"/>
                    <a:pt x="18536" y="212"/>
                  </a:cubicBezTo>
                  <a:cubicBezTo>
                    <a:pt x="19500" y="0"/>
                    <a:pt x="20090" y="0"/>
                    <a:pt x="19717" y="0"/>
                  </a:cubicBezTo>
                  <a:cubicBezTo>
                    <a:pt x="19344" y="0"/>
                    <a:pt x="18008" y="0"/>
                    <a:pt x="16734" y="212"/>
                  </a:cubicBezTo>
                  <a:cubicBezTo>
                    <a:pt x="15459" y="424"/>
                    <a:pt x="14247" y="847"/>
                    <a:pt x="12989" y="1482"/>
                  </a:cubicBezTo>
                  <a:cubicBezTo>
                    <a:pt x="11730" y="2118"/>
                    <a:pt x="10425" y="2965"/>
                    <a:pt x="9150" y="3812"/>
                  </a:cubicBezTo>
                  <a:cubicBezTo>
                    <a:pt x="7876" y="4659"/>
                    <a:pt x="6633" y="5506"/>
                    <a:pt x="5374" y="6565"/>
                  </a:cubicBezTo>
                  <a:cubicBezTo>
                    <a:pt x="4116" y="7624"/>
                    <a:pt x="2841" y="8894"/>
                    <a:pt x="1987" y="9953"/>
                  </a:cubicBezTo>
                  <a:cubicBezTo>
                    <a:pt x="1132" y="11012"/>
                    <a:pt x="697" y="11859"/>
                    <a:pt x="402" y="12494"/>
                  </a:cubicBezTo>
                  <a:cubicBezTo>
                    <a:pt x="106" y="13129"/>
                    <a:pt x="-49" y="13553"/>
                    <a:pt x="13" y="13765"/>
                  </a:cubicBezTo>
                  <a:cubicBezTo>
                    <a:pt x="75" y="13976"/>
                    <a:pt x="355" y="13976"/>
                    <a:pt x="1070" y="13553"/>
                  </a:cubicBezTo>
                  <a:cubicBezTo>
                    <a:pt x="1785" y="13129"/>
                    <a:pt x="2935" y="12282"/>
                    <a:pt x="4147" y="11435"/>
                  </a:cubicBezTo>
                  <a:cubicBezTo>
                    <a:pt x="5359" y="10588"/>
                    <a:pt x="6633" y="9741"/>
                    <a:pt x="7798" y="9106"/>
                  </a:cubicBezTo>
                  <a:cubicBezTo>
                    <a:pt x="8964" y="8471"/>
                    <a:pt x="10021" y="8047"/>
                    <a:pt x="11077" y="7624"/>
                  </a:cubicBezTo>
                  <a:cubicBezTo>
                    <a:pt x="12134" y="7200"/>
                    <a:pt x="13191" y="6776"/>
                    <a:pt x="14341" y="6353"/>
                  </a:cubicBezTo>
                  <a:cubicBezTo>
                    <a:pt x="15491" y="5929"/>
                    <a:pt x="16734" y="5506"/>
                    <a:pt x="17868" y="5294"/>
                  </a:cubicBezTo>
                  <a:cubicBezTo>
                    <a:pt x="19003" y="5082"/>
                    <a:pt x="20028" y="5082"/>
                    <a:pt x="20665" y="5082"/>
                  </a:cubicBezTo>
                  <a:cubicBezTo>
                    <a:pt x="21302" y="5082"/>
                    <a:pt x="21551" y="5082"/>
                    <a:pt x="21551" y="4871"/>
                  </a:cubicBezTo>
                  <a:cubicBezTo>
                    <a:pt x="21551" y="4659"/>
                    <a:pt x="21302" y="4235"/>
                    <a:pt x="20603" y="4024"/>
                  </a:cubicBezTo>
                  <a:cubicBezTo>
                    <a:pt x="19904" y="3812"/>
                    <a:pt x="18754" y="3812"/>
                    <a:pt x="17619" y="4024"/>
                  </a:cubicBezTo>
                  <a:cubicBezTo>
                    <a:pt x="16485" y="4235"/>
                    <a:pt x="15366" y="4659"/>
                    <a:pt x="14185" y="5506"/>
                  </a:cubicBezTo>
                  <a:cubicBezTo>
                    <a:pt x="13004" y="6353"/>
                    <a:pt x="11761" y="7624"/>
                    <a:pt x="10549" y="8894"/>
                  </a:cubicBezTo>
                  <a:cubicBezTo>
                    <a:pt x="9337" y="10165"/>
                    <a:pt x="8156" y="11435"/>
                    <a:pt x="7022" y="12706"/>
                  </a:cubicBezTo>
                  <a:cubicBezTo>
                    <a:pt x="5887" y="13976"/>
                    <a:pt x="4799" y="15247"/>
                    <a:pt x="4116" y="16518"/>
                  </a:cubicBezTo>
                  <a:cubicBezTo>
                    <a:pt x="3432" y="17788"/>
                    <a:pt x="3152" y="19059"/>
                    <a:pt x="3106" y="19694"/>
                  </a:cubicBezTo>
                  <a:cubicBezTo>
                    <a:pt x="3059" y="20329"/>
                    <a:pt x="3245" y="20329"/>
                    <a:pt x="3883" y="20541"/>
                  </a:cubicBezTo>
                  <a:cubicBezTo>
                    <a:pt x="4520" y="20753"/>
                    <a:pt x="5607" y="21176"/>
                    <a:pt x="6788" y="21388"/>
                  </a:cubicBezTo>
                  <a:cubicBezTo>
                    <a:pt x="7969" y="21600"/>
                    <a:pt x="9244" y="21600"/>
                    <a:pt x="10409" y="21176"/>
                  </a:cubicBezTo>
                  <a:cubicBezTo>
                    <a:pt x="11575" y="20753"/>
                    <a:pt x="12631" y="19906"/>
                    <a:pt x="13781" y="19059"/>
                  </a:cubicBezTo>
                  <a:cubicBezTo>
                    <a:pt x="14931" y="18212"/>
                    <a:pt x="16174" y="17365"/>
                    <a:pt x="17417" y="17153"/>
                  </a:cubicBezTo>
                  <a:cubicBezTo>
                    <a:pt x="18661" y="16941"/>
                    <a:pt x="19904" y="17365"/>
                    <a:pt x="21147" y="177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471146" y="5737488"/>
              <a:ext cx="538755" cy="6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352" fill="norm" stroke="1" extrusionOk="0">
                  <a:moveTo>
                    <a:pt x="976" y="21352"/>
                  </a:moveTo>
                  <a:cubicBezTo>
                    <a:pt x="468" y="18652"/>
                    <a:pt x="-40" y="15952"/>
                    <a:pt x="2" y="13927"/>
                  </a:cubicBezTo>
                  <a:cubicBezTo>
                    <a:pt x="45" y="11902"/>
                    <a:pt x="638" y="10552"/>
                    <a:pt x="2416" y="8865"/>
                  </a:cubicBezTo>
                  <a:cubicBezTo>
                    <a:pt x="4195" y="7177"/>
                    <a:pt x="7160" y="5152"/>
                    <a:pt x="10209" y="3464"/>
                  </a:cubicBezTo>
                  <a:cubicBezTo>
                    <a:pt x="13259" y="1777"/>
                    <a:pt x="16393" y="427"/>
                    <a:pt x="18299" y="89"/>
                  </a:cubicBezTo>
                  <a:cubicBezTo>
                    <a:pt x="20205" y="-248"/>
                    <a:pt x="20882" y="427"/>
                    <a:pt x="21560" y="1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457450" y="5798094"/>
              <a:ext cx="6032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4" y="18947"/>
                    <a:pt x="5608" y="16295"/>
                    <a:pt x="8299" y="14021"/>
                  </a:cubicBezTo>
                  <a:cubicBezTo>
                    <a:pt x="10989" y="11747"/>
                    <a:pt x="13566" y="9853"/>
                    <a:pt x="15764" y="7579"/>
                  </a:cubicBezTo>
                  <a:cubicBezTo>
                    <a:pt x="17962" y="5305"/>
                    <a:pt x="19781" y="26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984500" y="5607594"/>
              <a:ext cx="185829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0" y="0"/>
                  </a:moveTo>
                  <a:cubicBezTo>
                    <a:pt x="6553" y="1584"/>
                    <a:pt x="13106" y="3168"/>
                    <a:pt x="16867" y="4608"/>
                  </a:cubicBezTo>
                  <a:cubicBezTo>
                    <a:pt x="20629" y="6048"/>
                    <a:pt x="21600" y="7344"/>
                    <a:pt x="21236" y="9144"/>
                  </a:cubicBezTo>
                  <a:cubicBezTo>
                    <a:pt x="20872" y="10944"/>
                    <a:pt x="19173" y="13248"/>
                    <a:pt x="17231" y="15408"/>
                  </a:cubicBezTo>
                  <a:cubicBezTo>
                    <a:pt x="15290" y="17568"/>
                    <a:pt x="13106" y="19584"/>
                    <a:pt x="109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3741000" y="5411693"/>
              <a:ext cx="142875" cy="647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536" fill="norm" stroke="1" extrusionOk="0">
                  <a:moveTo>
                    <a:pt x="2653" y="8622"/>
                  </a:moveTo>
                  <a:cubicBezTo>
                    <a:pt x="3579" y="8200"/>
                    <a:pt x="4505" y="7778"/>
                    <a:pt x="5122" y="7743"/>
                  </a:cubicBezTo>
                  <a:cubicBezTo>
                    <a:pt x="5739" y="7707"/>
                    <a:pt x="6047" y="8059"/>
                    <a:pt x="6047" y="9326"/>
                  </a:cubicBezTo>
                  <a:cubicBezTo>
                    <a:pt x="6047" y="10592"/>
                    <a:pt x="5739" y="12773"/>
                    <a:pt x="5122" y="14849"/>
                  </a:cubicBezTo>
                  <a:cubicBezTo>
                    <a:pt x="4505" y="16924"/>
                    <a:pt x="3579" y="18894"/>
                    <a:pt x="2962" y="20055"/>
                  </a:cubicBezTo>
                  <a:cubicBezTo>
                    <a:pt x="2345" y="21216"/>
                    <a:pt x="2036" y="21568"/>
                    <a:pt x="1882" y="21533"/>
                  </a:cubicBezTo>
                  <a:cubicBezTo>
                    <a:pt x="1727" y="21498"/>
                    <a:pt x="1727" y="21075"/>
                    <a:pt x="1419" y="19668"/>
                  </a:cubicBezTo>
                  <a:cubicBezTo>
                    <a:pt x="1110" y="18261"/>
                    <a:pt x="493" y="15869"/>
                    <a:pt x="185" y="13653"/>
                  </a:cubicBezTo>
                  <a:cubicBezTo>
                    <a:pt x="-124" y="11436"/>
                    <a:pt x="-124" y="9396"/>
                    <a:pt x="802" y="7461"/>
                  </a:cubicBezTo>
                  <a:cubicBezTo>
                    <a:pt x="1727" y="5526"/>
                    <a:pt x="3579" y="3697"/>
                    <a:pt x="4967" y="2571"/>
                  </a:cubicBezTo>
                  <a:cubicBezTo>
                    <a:pt x="6356" y="1446"/>
                    <a:pt x="7282" y="1023"/>
                    <a:pt x="8516" y="672"/>
                  </a:cubicBezTo>
                  <a:cubicBezTo>
                    <a:pt x="9750" y="320"/>
                    <a:pt x="11293" y="38"/>
                    <a:pt x="12990" y="3"/>
                  </a:cubicBezTo>
                  <a:cubicBezTo>
                    <a:pt x="14687" y="-32"/>
                    <a:pt x="16539" y="179"/>
                    <a:pt x="18236" y="988"/>
                  </a:cubicBezTo>
                  <a:cubicBezTo>
                    <a:pt x="19933" y="1797"/>
                    <a:pt x="21476" y="3204"/>
                    <a:pt x="20550" y="4506"/>
                  </a:cubicBezTo>
                  <a:cubicBezTo>
                    <a:pt x="19625" y="5808"/>
                    <a:pt x="16230" y="7004"/>
                    <a:pt x="12682" y="7707"/>
                  </a:cubicBezTo>
                  <a:cubicBezTo>
                    <a:pt x="9133" y="8411"/>
                    <a:pt x="5430" y="8622"/>
                    <a:pt x="1727" y="88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867150" y="5721894"/>
              <a:ext cx="234950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34"/>
                  </a:moveTo>
                  <a:cubicBezTo>
                    <a:pt x="973" y="1862"/>
                    <a:pt x="1946" y="1490"/>
                    <a:pt x="3503" y="2234"/>
                  </a:cubicBezTo>
                  <a:cubicBezTo>
                    <a:pt x="5059" y="2979"/>
                    <a:pt x="7200" y="4841"/>
                    <a:pt x="8757" y="7169"/>
                  </a:cubicBezTo>
                  <a:cubicBezTo>
                    <a:pt x="10314" y="9497"/>
                    <a:pt x="11286" y="12290"/>
                    <a:pt x="11773" y="14524"/>
                  </a:cubicBezTo>
                  <a:cubicBezTo>
                    <a:pt x="12259" y="16759"/>
                    <a:pt x="12259" y="18434"/>
                    <a:pt x="11676" y="19645"/>
                  </a:cubicBezTo>
                  <a:cubicBezTo>
                    <a:pt x="11092" y="20855"/>
                    <a:pt x="9924" y="21600"/>
                    <a:pt x="9049" y="21600"/>
                  </a:cubicBezTo>
                  <a:cubicBezTo>
                    <a:pt x="8173" y="21600"/>
                    <a:pt x="7589" y="20855"/>
                    <a:pt x="7492" y="18434"/>
                  </a:cubicBezTo>
                  <a:cubicBezTo>
                    <a:pt x="7395" y="16014"/>
                    <a:pt x="7784" y="11917"/>
                    <a:pt x="10216" y="8566"/>
                  </a:cubicBezTo>
                  <a:cubicBezTo>
                    <a:pt x="12649" y="5214"/>
                    <a:pt x="17124" y="26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4251673" y="5466692"/>
              <a:ext cx="231427" cy="64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69" fill="norm" stroke="1" extrusionOk="0">
                  <a:moveTo>
                    <a:pt x="21276" y="1958"/>
                  </a:moveTo>
                  <a:cubicBezTo>
                    <a:pt x="21081" y="1461"/>
                    <a:pt x="20887" y="964"/>
                    <a:pt x="20400" y="608"/>
                  </a:cubicBezTo>
                  <a:cubicBezTo>
                    <a:pt x="19914" y="253"/>
                    <a:pt x="19135" y="40"/>
                    <a:pt x="17676" y="5"/>
                  </a:cubicBezTo>
                  <a:cubicBezTo>
                    <a:pt x="16217" y="-31"/>
                    <a:pt x="14076" y="111"/>
                    <a:pt x="11644" y="1035"/>
                  </a:cubicBezTo>
                  <a:cubicBezTo>
                    <a:pt x="9211" y="1958"/>
                    <a:pt x="6487" y="3664"/>
                    <a:pt x="4346" y="5653"/>
                  </a:cubicBezTo>
                  <a:cubicBezTo>
                    <a:pt x="2206" y="7643"/>
                    <a:pt x="649" y="9916"/>
                    <a:pt x="162" y="12190"/>
                  </a:cubicBezTo>
                  <a:cubicBezTo>
                    <a:pt x="-324" y="14464"/>
                    <a:pt x="260" y="16737"/>
                    <a:pt x="2206" y="18301"/>
                  </a:cubicBezTo>
                  <a:cubicBezTo>
                    <a:pt x="4152" y="19864"/>
                    <a:pt x="7460" y="20716"/>
                    <a:pt x="10768" y="21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4449643" y="5763544"/>
              <a:ext cx="249357" cy="21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0873" fill="norm" stroke="1" extrusionOk="0">
                  <a:moveTo>
                    <a:pt x="10945" y="12496"/>
                  </a:moveTo>
                  <a:cubicBezTo>
                    <a:pt x="11305" y="9847"/>
                    <a:pt x="11665" y="7198"/>
                    <a:pt x="11215" y="5058"/>
                  </a:cubicBezTo>
                  <a:cubicBezTo>
                    <a:pt x="10765" y="2918"/>
                    <a:pt x="9505" y="1288"/>
                    <a:pt x="8335" y="473"/>
                  </a:cubicBezTo>
                  <a:cubicBezTo>
                    <a:pt x="7165" y="-342"/>
                    <a:pt x="6085" y="-342"/>
                    <a:pt x="4555" y="2409"/>
                  </a:cubicBezTo>
                  <a:cubicBezTo>
                    <a:pt x="3025" y="5160"/>
                    <a:pt x="1045" y="10662"/>
                    <a:pt x="325" y="14330"/>
                  </a:cubicBezTo>
                  <a:cubicBezTo>
                    <a:pt x="-395" y="17998"/>
                    <a:pt x="145" y="19832"/>
                    <a:pt x="1315" y="20545"/>
                  </a:cubicBezTo>
                  <a:cubicBezTo>
                    <a:pt x="2485" y="21258"/>
                    <a:pt x="4285" y="20850"/>
                    <a:pt x="5995" y="18915"/>
                  </a:cubicBezTo>
                  <a:cubicBezTo>
                    <a:pt x="7705" y="16979"/>
                    <a:pt x="9325" y="13515"/>
                    <a:pt x="10405" y="11375"/>
                  </a:cubicBezTo>
                  <a:cubicBezTo>
                    <a:pt x="11485" y="9235"/>
                    <a:pt x="12025" y="8420"/>
                    <a:pt x="12475" y="8522"/>
                  </a:cubicBezTo>
                  <a:cubicBezTo>
                    <a:pt x="12925" y="8624"/>
                    <a:pt x="13285" y="9643"/>
                    <a:pt x="14725" y="11783"/>
                  </a:cubicBezTo>
                  <a:cubicBezTo>
                    <a:pt x="16165" y="13922"/>
                    <a:pt x="18685" y="17183"/>
                    <a:pt x="21205" y="20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800600" y="5639344"/>
              <a:ext cx="20955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27" y="2362"/>
                    <a:pt x="3055" y="4725"/>
                    <a:pt x="5673" y="7762"/>
                  </a:cubicBezTo>
                  <a:cubicBezTo>
                    <a:pt x="8291" y="10800"/>
                    <a:pt x="12000" y="14512"/>
                    <a:pt x="14836" y="16931"/>
                  </a:cubicBezTo>
                  <a:cubicBezTo>
                    <a:pt x="17673" y="19350"/>
                    <a:pt x="19636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792521" y="5626644"/>
              <a:ext cx="24938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9388" y="1397"/>
                    <a:pt x="17392" y="2794"/>
                    <a:pt x="14760" y="5158"/>
                  </a:cubicBezTo>
                  <a:cubicBezTo>
                    <a:pt x="12128" y="7522"/>
                    <a:pt x="8861" y="10854"/>
                    <a:pt x="6229" y="13487"/>
                  </a:cubicBezTo>
                  <a:cubicBezTo>
                    <a:pt x="3597" y="16119"/>
                    <a:pt x="1600" y="18054"/>
                    <a:pt x="693" y="19290"/>
                  </a:cubicBezTo>
                  <a:cubicBezTo>
                    <a:pt x="-215" y="20525"/>
                    <a:pt x="-33" y="21063"/>
                    <a:pt x="14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5092700" y="5880644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8000"/>
                    <a:pt x="12000" y="14400"/>
                    <a:pt x="15600" y="10800"/>
                  </a:cubicBezTo>
                  <a:cubicBezTo>
                    <a:pt x="19200" y="7200"/>
                    <a:pt x="204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5241660" y="5772694"/>
              <a:ext cx="2884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7135" y="0"/>
                  </a:moveTo>
                  <a:cubicBezTo>
                    <a:pt x="4050" y="4457"/>
                    <a:pt x="964" y="8914"/>
                    <a:pt x="192" y="12257"/>
                  </a:cubicBezTo>
                  <a:cubicBezTo>
                    <a:pt x="-579" y="15600"/>
                    <a:pt x="964" y="17829"/>
                    <a:pt x="4821" y="19200"/>
                  </a:cubicBezTo>
                  <a:cubicBezTo>
                    <a:pt x="8678" y="20571"/>
                    <a:pt x="14850" y="21086"/>
                    <a:pt x="210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5403330" y="5537744"/>
              <a:ext cx="188824" cy="47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23" fill="norm" stroke="1" extrusionOk="0">
                  <a:moveTo>
                    <a:pt x="5755" y="0"/>
                  </a:moveTo>
                  <a:cubicBezTo>
                    <a:pt x="5518" y="3360"/>
                    <a:pt x="5280" y="6720"/>
                    <a:pt x="4687" y="9504"/>
                  </a:cubicBezTo>
                  <a:cubicBezTo>
                    <a:pt x="4094" y="12288"/>
                    <a:pt x="3144" y="14496"/>
                    <a:pt x="2195" y="16224"/>
                  </a:cubicBezTo>
                  <a:cubicBezTo>
                    <a:pt x="1245" y="17952"/>
                    <a:pt x="296" y="19200"/>
                    <a:pt x="58" y="19488"/>
                  </a:cubicBezTo>
                  <a:cubicBezTo>
                    <a:pt x="-179" y="19776"/>
                    <a:pt x="296" y="19104"/>
                    <a:pt x="1720" y="18096"/>
                  </a:cubicBezTo>
                  <a:cubicBezTo>
                    <a:pt x="3144" y="17088"/>
                    <a:pt x="5518" y="15744"/>
                    <a:pt x="7535" y="14736"/>
                  </a:cubicBezTo>
                  <a:cubicBezTo>
                    <a:pt x="9553" y="13728"/>
                    <a:pt x="11214" y="13056"/>
                    <a:pt x="12639" y="12720"/>
                  </a:cubicBezTo>
                  <a:cubicBezTo>
                    <a:pt x="14063" y="12384"/>
                    <a:pt x="15250" y="12384"/>
                    <a:pt x="16674" y="12912"/>
                  </a:cubicBezTo>
                  <a:cubicBezTo>
                    <a:pt x="18098" y="13440"/>
                    <a:pt x="19759" y="14496"/>
                    <a:pt x="20590" y="15648"/>
                  </a:cubicBezTo>
                  <a:cubicBezTo>
                    <a:pt x="21421" y="16800"/>
                    <a:pt x="21421" y="18048"/>
                    <a:pt x="20234" y="19104"/>
                  </a:cubicBezTo>
                  <a:cubicBezTo>
                    <a:pt x="19047" y="20160"/>
                    <a:pt x="16674" y="21024"/>
                    <a:pt x="13469" y="21312"/>
                  </a:cubicBezTo>
                  <a:cubicBezTo>
                    <a:pt x="10265" y="21600"/>
                    <a:pt x="6230" y="21312"/>
                    <a:pt x="3856" y="20640"/>
                  </a:cubicBezTo>
                  <a:cubicBezTo>
                    <a:pt x="1483" y="19968"/>
                    <a:pt x="770" y="18912"/>
                    <a:pt x="58" y="178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5835384" y="5734594"/>
              <a:ext cx="32411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6989" y="3086"/>
                    <a:pt x="12500" y="6171"/>
                    <a:pt x="9134" y="8537"/>
                  </a:cubicBezTo>
                  <a:cubicBezTo>
                    <a:pt x="5768" y="10903"/>
                    <a:pt x="3524" y="12549"/>
                    <a:pt x="2051" y="13783"/>
                  </a:cubicBezTo>
                  <a:cubicBezTo>
                    <a:pt x="578" y="15017"/>
                    <a:pt x="-123" y="15840"/>
                    <a:pt x="17" y="16457"/>
                  </a:cubicBezTo>
                  <a:cubicBezTo>
                    <a:pt x="158" y="17074"/>
                    <a:pt x="1139" y="17486"/>
                    <a:pt x="3383" y="18309"/>
                  </a:cubicBezTo>
                  <a:cubicBezTo>
                    <a:pt x="5628" y="19131"/>
                    <a:pt x="9134" y="20366"/>
                    <a:pt x="1264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5867400" y="6001294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21600"/>
                    <a:pt x="9755" y="21600"/>
                    <a:pt x="13355" y="18000"/>
                  </a:cubicBezTo>
                  <a:cubicBezTo>
                    <a:pt x="16955" y="14400"/>
                    <a:pt x="1927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6204455" y="5759994"/>
              <a:ext cx="22809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21552" y="0"/>
                  </a:moveTo>
                  <a:cubicBezTo>
                    <a:pt x="17752" y="5220"/>
                    <a:pt x="13952" y="10440"/>
                    <a:pt x="10952" y="13680"/>
                  </a:cubicBezTo>
                  <a:cubicBezTo>
                    <a:pt x="7952" y="16920"/>
                    <a:pt x="5752" y="18180"/>
                    <a:pt x="4152" y="18720"/>
                  </a:cubicBezTo>
                  <a:cubicBezTo>
                    <a:pt x="2552" y="19260"/>
                    <a:pt x="1552" y="19080"/>
                    <a:pt x="952" y="18540"/>
                  </a:cubicBezTo>
                  <a:cubicBezTo>
                    <a:pt x="352" y="18000"/>
                    <a:pt x="152" y="17100"/>
                    <a:pt x="52" y="16110"/>
                  </a:cubicBezTo>
                  <a:cubicBezTo>
                    <a:pt x="-48" y="15120"/>
                    <a:pt x="-48" y="14040"/>
                    <a:pt x="452" y="13140"/>
                  </a:cubicBezTo>
                  <a:cubicBezTo>
                    <a:pt x="952" y="12240"/>
                    <a:pt x="1952" y="11520"/>
                    <a:pt x="3652" y="11430"/>
                  </a:cubicBezTo>
                  <a:cubicBezTo>
                    <a:pt x="5352" y="11340"/>
                    <a:pt x="7752" y="11880"/>
                    <a:pt x="10452" y="13680"/>
                  </a:cubicBezTo>
                  <a:cubicBezTo>
                    <a:pt x="13152" y="15480"/>
                    <a:pt x="16152" y="18540"/>
                    <a:pt x="1915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6521450" y="5639344"/>
              <a:ext cx="15140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6300" y="0"/>
                  </a:moveTo>
                  <a:cubicBezTo>
                    <a:pt x="10200" y="1565"/>
                    <a:pt x="14100" y="3130"/>
                    <a:pt x="16950" y="5530"/>
                  </a:cubicBezTo>
                  <a:cubicBezTo>
                    <a:pt x="19800" y="7930"/>
                    <a:pt x="21600" y="11165"/>
                    <a:pt x="21450" y="13617"/>
                  </a:cubicBezTo>
                  <a:cubicBezTo>
                    <a:pt x="21300" y="16070"/>
                    <a:pt x="19200" y="17739"/>
                    <a:pt x="15300" y="18939"/>
                  </a:cubicBezTo>
                  <a:cubicBezTo>
                    <a:pt x="11400" y="20139"/>
                    <a:pt x="5700" y="208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7143750" y="5871850"/>
              <a:ext cx="2349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5643" y="239"/>
                    <a:pt x="11286" y="-1304"/>
                    <a:pt x="14886" y="1782"/>
                  </a:cubicBezTo>
                  <a:cubicBezTo>
                    <a:pt x="18486" y="4867"/>
                    <a:pt x="20043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7112000" y="6039394"/>
              <a:ext cx="2286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7842250" y="5520199"/>
              <a:ext cx="161622" cy="615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40" fill="norm" stroke="1" extrusionOk="0">
                  <a:moveTo>
                    <a:pt x="0" y="10785"/>
                  </a:moveTo>
                  <a:cubicBezTo>
                    <a:pt x="0" y="13291"/>
                    <a:pt x="0" y="15798"/>
                    <a:pt x="138" y="17456"/>
                  </a:cubicBezTo>
                  <a:cubicBezTo>
                    <a:pt x="277" y="19115"/>
                    <a:pt x="554" y="19926"/>
                    <a:pt x="692" y="20516"/>
                  </a:cubicBezTo>
                  <a:cubicBezTo>
                    <a:pt x="831" y="21105"/>
                    <a:pt x="831" y="21474"/>
                    <a:pt x="692" y="21437"/>
                  </a:cubicBezTo>
                  <a:cubicBezTo>
                    <a:pt x="554" y="21400"/>
                    <a:pt x="277" y="20958"/>
                    <a:pt x="277" y="19336"/>
                  </a:cubicBezTo>
                  <a:cubicBezTo>
                    <a:pt x="277" y="17714"/>
                    <a:pt x="554" y="14913"/>
                    <a:pt x="1246" y="12148"/>
                  </a:cubicBezTo>
                  <a:cubicBezTo>
                    <a:pt x="1938" y="9384"/>
                    <a:pt x="3046" y="6656"/>
                    <a:pt x="4431" y="4666"/>
                  </a:cubicBezTo>
                  <a:cubicBezTo>
                    <a:pt x="5815" y="2675"/>
                    <a:pt x="7477" y="1422"/>
                    <a:pt x="9138" y="722"/>
                  </a:cubicBezTo>
                  <a:cubicBezTo>
                    <a:pt x="10800" y="21"/>
                    <a:pt x="12462" y="-126"/>
                    <a:pt x="14538" y="95"/>
                  </a:cubicBezTo>
                  <a:cubicBezTo>
                    <a:pt x="16615" y="316"/>
                    <a:pt x="19108" y="906"/>
                    <a:pt x="20354" y="2012"/>
                  </a:cubicBezTo>
                  <a:cubicBezTo>
                    <a:pt x="21600" y="3118"/>
                    <a:pt x="21600" y="4740"/>
                    <a:pt x="18692" y="6066"/>
                  </a:cubicBezTo>
                  <a:cubicBezTo>
                    <a:pt x="15785" y="7393"/>
                    <a:pt x="9969" y="8426"/>
                    <a:pt x="4154" y="94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7969250" y="5842544"/>
              <a:ext cx="146050" cy="24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0"/>
                  </a:moveTo>
                  <a:cubicBezTo>
                    <a:pt x="4383" y="2400"/>
                    <a:pt x="8765" y="4800"/>
                    <a:pt x="11113" y="7938"/>
                  </a:cubicBezTo>
                  <a:cubicBezTo>
                    <a:pt x="13461" y="11077"/>
                    <a:pt x="13774" y="14954"/>
                    <a:pt x="13304" y="17354"/>
                  </a:cubicBezTo>
                  <a:cubicBezTo>
                    <a:pt x="12835" y="19754"/>
                    <a:pt x="11583" y="20677"/>
                    <a:pt x="10174" y="21138"/>
                  </a:cubicBezTo>
                  <a:cubicBezTo>
                    <a:pt x="8765" y="21600"/>
                    <a:pt x="7200" y="21600"/>
                    <a:pt x="6104" y="21138"/>
                  </a:cubicBezTo>
                  <a:cubicBezTo>
                    <a:pt x="5009" y="20677"/>
                    <a:pt x="4383" y="19754"/>
                    <a:pt x="4852" y="16985"/>
                  </a:cubicBezTo>
                  <a:cubicBezTo>
                    <a:pt x="5322" y="14215"/>
                    <a:pt x="6887" y="9600"/>
                    <a:pt x="9861" y="6462"/>
                  </a:cubicBezTo>
                  <a:cubicBezTo>
                    <a:pt x="12835" y="3323"/>
                    <a:pt x="17217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8233074" y="5651569"/>
              <a:ext cx="206076" cy="45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22" fill="norm" stroke="1" extrusionOk="0">
                  <a:moveTo>
                    <a:pt x="21242" y="931"/>
                  </a:moveTo>
                  <a:cubicBezTo>
                    <a:pt x="20587" y="528"/>
                    <a:pt x="19933" y="124"/>
                    <a:pt x="18951" y="23"/>
                  </a:cubicBezTo>
                  <a:cubicBezTo>
                    <a:pt x="17969" y="-78"/>
                    <a:pt x="16660" y="124"/>
                    <a:pt x="14478" y="1335"/>
                  </a:cubicBezTo>
                  <a:cubicBezTo>
                    <a:pt x="12297" y="2546"/>
                    <a:pt x="9242" y="4767"/>
                    <a:pt x="6624" y="7442"/>
                  </a:cubicBezTo>
                  <a:cubicBezTo>
                    <a:pt x="4006" y="10116"/>
                    <a:pt x="1824" y="13245"/>
                    <a:pt x="733" y="15415"/>
                  </a:cubicBezTo>
                  <a:cubicBezTo>
                    <a:pt x="-358" y="17586"/>
                    <a:pt x="-358" y="18797"/>
                    <a:pt x="1606" y="19655"/>
                  </a:cubicBezTo>
                  <a:cubicBezTo>
                    <a:pt x="3569" y="20513"/>
                    <a:pt x="7497" y="21017"/>
                    <a:pt x="11424" y="215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8502650" y="5728244"/>
              <a:ext cx="1778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441"/>
                    <a:pt x="6686" y="4881"/>
                    <a:pt x="9643" y="7566"/>
                  </a:cubicBezTo>
                  <a:cubicBezTo>
                    <a:pt x="12600" y="10251"/>
                    <a:pt x="15171" y="13180"/>
                    <a:pt x="17100" y="15559"/>
                  </a:cubicBezTo>
                  <a:cubicBezTo>
                    <a:pt x="19029" y="17939"/>
                    <a:pt x="20314" y="19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8458200" y="5747294"/>
              <a:ext cx="2603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9" y="2197"/>
                    <a:pt x="15278" y="4393"/>
                    <a:pt x="12117" y="7261"/>
                  </a:cubicBezTo>
                  <a:cubicBezTo>
                    <a:pt x="8956" y="10129"/>
                    <a:pt x="5795" y="13668"/>
                    <a:pt x="3776" y="16169"/>
                  </a:cubicBezTo>
                  <a:cubicBezTo>
                    <a:pt x="1756" y="18671"/>
                    <a:pt x="878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9013772" y="5740944"/>
              <a:ext cx="30802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21530" y="0"/>
                  </a:moveTo>
                  <a:cubicBezTo>
                    <a:pt x="18275" y="1738"/>
                    <a:pt x="15020" y="3476"/>
                    <a:pt x="11766" y="5338"/>
                  </a:cubicBezTo>
                  <a:cubicBezTo>
                    <a:pt x="8511" y="7200"/>
                    <a:pt x="5256" y="9186"/>
                    <a:pt x="3111" y="10924"/>
                  </a:cubicBezTo>
                  <a:cubicBezTo>
                    <a:pt x="966" y="12662"/>
                    <a:pt x="-70" y="14152"/>
                    <a:pt x="4" y="15269"/>
                  </a:cubicBezTo>
                  <a:cubicBezTo>
                    <a:pt x="78" y="16386"/>
                    <a:pt x="1262" y="17131"/>
                    <a:pt x="3925" y="17876"/>
                  </a:cubicBezTo>
                  <a:cubicBezTo>
                    <a:pt x="6588" y="18621"/>
                    <a:pt x="10730" y="19366"/>
                    <a:pt x="13319" y="19986"/>
                  </a:cubicBezTo>
                  <a:cubicBezTo>
                    <a:pt x="15908" y="20607"/>
                    <a:pt x="16944" y="21103"/>
                    <a:pt x="1797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9036050" y="6026694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9" y="4800"/>
                    <a:pt x="12218" y="9600"/>
                    <a:pt x="15818" y="13200"/>
                  </a:cubicBezTo>
                  <a:cubicBezTo>
                    <a:pt x="19418" y="16800"/>
                    <a:pt x="2050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9733334" y="5550444"/>
              <a:ext cx="23616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9204" y="0"/>
                  </a:moveTo>
                  <a:cubicBezTo>
                    <a:pt x="16889" y="4688"/>
                    <a:pt x="14575" y="9377"/>
                    <a:pt x="12357" y="12726"/>
                  </a:cubicBezTo>
                  <a:cubicBezTo>
                    <a:pt x="10139" y="16074"/>
                    <a:pt x="8018" y="18084"/>
                    <a:pt x="6186" y="19256"/>
                  </a:cubicBezTo>
                  <a:cubicBezTo>
                    <a:pt x="4354" y="20428"/>
                    <a:pt x="2811" y="20763"/>
                    <a:pt x="1750" y="20595"/>
                  </a:cubicBezTo>
                  <a:cubicBezTo>
                    <a:pt x="689" y="20428"/>
                    <a:pt x="111" y="19758"/>
                    <a:pt x="14" y="18167"/>
                  </a:cubicBezTo>
                  <a:cubicBezTo>
                    <a:pt x="-82" y="16577"/>
                    <a:pt x="304" y="14065"/>
                    <a:pt x="1364" y="12391"/>
                  </a:cubicBezTo>
                  <a:cubicBezTo>
                    <a:pt x="2425" y="10716"/>
                    <a:pt x="4161" y="9879"/>
                    <a:pt x="5511" y="9377"/>
                  </a:cubicBezTo>
                  <a:cubicBezTo>
                    <a:pt x="6861" y="8874"/>
                    <a:pt x="7825" y="8707"/>
                    <a:pt x="9754" y="9879"/>
                  </a:cubicBezTo>
                  <a:cubicBezTo>
                    <a:pt x="11682" y="11051"/>
                    <a:pt x="14575" y="13563"/>
                    <a:pt x="16697" y="15740"/>
                  </a:cubicBezTo>
                  <a:cubicBezTo>
                    <a:pt x="18818" y="17916"/>
                    <a:pt x="20168" y="19758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0045699" y="5721894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0341851" y="5474244"/>
              <a:ext cx="204174" cy="341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53" fill="norm" stroke="1" extrusionOk="0">
                  <a:moveTo>
                    <a:pt x="7513" y="0"/>
                  </a:moveTo>
                  <a:cubicBezTo>
                    <a:pt x="6632" y="2783"/>
                    <a:pt x="5750" y="5566"/>
                    <a:pt x="4868" y="8613"/>
                  </a:cubicBezTo>
                  <a:cubicBezTo>
                    <a:pt x="3987" y="11661"/>
                    <a:pt x="3105" y="14974"/>
                    <a:pt x="2223" y="17293"/>
                  </a:cubicBezTo>
                  <a:cubicBezTo>
                    <a:pt x="1342" y="19612"/>
                    <a:pt x="460" y="20937"/>
                    <a:pt x="130" y="21269"/>
                  </a:cubicBezTo>
                  <a:cubicBezTo>
                    <a:pt x="-201" y="21600"/>
                    <a:pt x="19" y="20937"/>
                    <a:pt x="1783" y="19546"/>
                  </a:cubicBezTo>
                  <a:cubicBezTo>
                    <a:pt x="3546" y="18155"/>
                    <a:pt x="6852" y="16034"/>
                    <a:pt x="9056" y="14908"/>
                  </a:cubicBezTo>
                  <a:cubicBezTo>
                    <a:pt x="11260" y="13782"/>
                    <a:pt x="12362" y="13649"/>
                    <a:pt x="13905" y="13848"/>
                  </a:cubicBezTo>
                  <a:cubicBezTo>
                    <a:pt x="15448" y="14047"/>
                    <a:pt x="17432" y="14577"/>
                    <a:pt x="18754" y="15173"/>
                  </a:cubicBezTo>
                  <a:cubicBezTo>
                    <a:pt x="20077" y="15769"/>
                    <a:pt x="20738" y="16432"/>
                    <a:pt x="21068" y="17161"/>
                  </a:cubicBezTo>
                  <a:cubicBezTo>
                    <a:pt x="21399" y="17890"/>
                    <a:pt x="21399" y="18685"/>
                    <a:pt x="20297" y="19413"/>
                  </a:cubicBezTo>
                  <a:cubicBezTo>
                    <a:pt x="19195" y="20142"/>
                    <a:pt x="16991" y="20805"/>
                    <a:pt x="13795" y="20871"/>
                  </a:cubicBezTo>
                  <a:cubicBezTo>
                    <a:pt x="10599" y="20937"/>
                    <a:pt x="6411" y="20407"/>
                    <a:pt x="2223" y="198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9817099" y="5918744"/>
              <a:ext cx="717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0" y="16200"/>
                    <a:pt x="4460" y="10800"/>
                    <a:pt x="6658" y="7200"/>
                  </a:cubicBezTo>
                  <a:cubicBezTo>
                    <a:pt x="8857" y="3600"/>
                    <a:pt x="11023" y="1800"/>
                    <a:pt x="13508" y="900"/>
                  </a:cubicBezTo>
                  <a:cubicBezTo>
                    <a:pt x="15993" y="0"/>
                    <a:pt x="187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0039377" y="6084353"/>
              <a:ext cx="266674" cy="132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181" fill="norm" stroke="1" extrusionOk="0">
                  <a:moveTo>
                    <a:pt x="11223" y="21181"/>
                  </a:moveTo>
                  <a:cubicBezTo>
                    <a:pt x="11053" y="15106"/>
                    <a:pt x="10883" y="9031"/>
                    <a:pt x="9778" y="5150"/>
                  </a:cubicBezTo>
                  <a:cubicBezTo>
                    <a:pt x="8672" y="1268"/>
                    <a:pt x="6631" y="-419"/>
                    <a:pt x="4930" y="87"/>
                  </a:cubicBezTo>
                  <a:cubicBezTo>
                    <a:pt x="3230" y="593"/>
                    <a:pt x="1869" y="3293"/>
                    <a:pt x="1019" y="6837"/>
                  </a:cubicBezTo>
                  <a:cubicBezTo>
                    <a:pt x="168" y="10381"/>
                    <a:pt x="-172" y="14768"/>
                    <a:pt x="83" y="17300"/>
                  </a:cubicBezTo>
                  <a:cubicBezTo>
                    <a:pt x="338" y="19831"/>
                    <a:pt x="1189" y="20506"/>
                    <a:pt x="2549" y="20337"/>
                  </a:cubicBezTo>
                  <a:cubicBezTo>
                    <a:pt x="3910" y="20169"/>
                    <a:pt x="5781" y="19156"/>
                    <a:pt x="7397" y="17468"/>
                  </a:cubicBezTo>
                  <a:cubicBezTo>
                    <a:pt x="9012" y="15781"/>
                    <a:pt x="10373" y="13418"/>
                    <a:pt x="12669" y="13925"/>
                  </a:cubicBezTo>
                  <a:cubicBezTo>
                    <a:pt x="14965" y="14431"/>
                    <a:pt x="18197" y="17806"/>
                    <a:pt x="21428" y="211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0585450" y="5537744"/>
              <a:ext cx="253504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13924" y="0"/>
                  </a:moveTo>
                  <a:cubicBezTo>
                    <a:pt x="15888" y="1614"/>
                    <a:pt x="17851" y="3228"/>
                    <a:pt x="19279" y="5338"/>
                  </a:cubicBezTo>
                  <a:cubicBezTo>
                    <a:pt x="20707" y="7448"/>
                    <a:pt x="21600" y="10055"/>
                    <a:pt x="21332" y="12197"/>
                  </a:cubicBezTo>
                  <a:cubicBezTo>
                    <a:pt x="21064" y="14338"/>
                    <a:pt x="19636" y="16014"/>
                    <a:pt x="15888" y="17503"/>
                  </a:cubicBezTo>
                  <a:cubicBezTo>
                    <a:pt x="12139" y="18993"/>
                    <a:pt x="6069" y="202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3" name="Drawing"/>
          <p:cNvGrpSpPr/>
          <p:nvPr/>
        </p:nvGrpSpPr>
        <p:grpSpPr>
          <a:xfrm>
            <a:off x="753198" y="1721035"/>
            <a:ext cx="11921402" cy="7442015"/>
            <a:chOff x="0" y="0"/>
            <a:chExt cx="11921401" cy="7442014"/>
          </a:xfrm>
        </p:grpSpPr>
        <p:sp>
          <p:nvSpPr>
            <p:cNvPr id="1750" name="Line"/>
            <p:cNvSpPr/>
            <p:nvPr/>
          </p:nvSpPr>
          <p:spPr>
            <a:xfrm>
              <a:off x="0" y="236881"/>
              <a:ext cx="170907" cy="39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466" fill="norm" stroke="1" extrusionOk="0">
                  <a:moveTo>
                    <a:pt x="3383" y="2629"/>
                  </a:moveTo>
                  <a:cubicBezTo>
                    <a:pt x="4412" y="2971"/>
                    <a:pt x="5440" y="3314"/>
                    <a:pt x="8140" y="3029"/>
                  </a:cubicBezTo>
                  <a:cubicBezTo>
                    <a:pt x="10840" y="2743"/>
                    <a:pt x="15212" y="1829"/>
                    <a:pt x="17783" y="1143"/>
                  </a:cubicBezTo>
                  <a:cubicBezTo>
                    <a:pt x="20355" y="457"/>
                    <a:pt x="21126" y="0"/>
                    <a:pt x="20612" y="0"/>
                  </a:cubicBezTo>
                  <a:cubicBezTo>
                    <a:pt x="20097" y="0"/>
                    <a:pt x="18297" y="457"/>
                    <a:pt x="15983" y="1200"/>
                  </a:cubicBezTo>
                  <a:cubicBezTo>
                    <a:pt x="13669" y="1943"/>
                    <a:pt x="10840" y="2971"/>
                    <a:pt x="8783" y="3771"/>
                  </a:cubicBezTo>
                  <a:cubicBezTo>
                    <a:pt x="6726" y="4571"/>
                    <a:pt x="5440" y="5143"/>
                    <a:pt x="5440" y="5657"/>
                  </a:cubicBezTo>
                  <a:cubicBezTo>
                    <a:pt x="5440" y="6171"/>
                    <a:pt x="6726" y="6629"/>
                    <a:pt x="8012" y="7029"/>
                  </a:cubicBezTo>
                  <a:cubicBezTo>
                    <a:pt x="9297" y="7429"/>
                    <a:pt x="10583" y="7771"/>
                    <a:pt x="10840" y="8286"/>
                  </a:cubicBezTo>
                  <a:cubicBezTo>
                    <a:pt x="11097" y="8800"/>
                    <a:pt x="10326" y="9486"/>
                    <a:pt x="8526" y="10629"/>
                  </a:cubicBezTo>
                  <a:cubicBezTo>
                    <a:pt x="6726" y="11771"/>
                    <a:pt x="3897" y="13371"/>
                    <a:pt x="2097" y="14971"/>
                  </a:cubicBezTo>
                  <a:cubicBezTo>
                    <a:pt x="297" y="16571"/>
                    <a:pt x="-474" y="18171"/>
                    <a:pt x="297" y="19314"/>
                  </a:cubicBezTo>
                  <a:cubicBezTo>
                    <a:pt x="1069" y="20457"/>
                    <a:pt x="3383" y="21143"/>
                    <a:pt x="6083" y="21371"/>
                  </a:cubicBezTo>
                  <a:cubicBezTo>
                    <a:pt x="8783" y="21600"/>
                    <a:pt x="11869" y="21371"/>
                    <a:pt x="14955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99301" y="412305"/>
              <a:ext cx="209551" cy="213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3838"/>
                  </a:moveTo>
                  <a:cubicBezTo>
                    <a:pt x="1309" y="5532"/>
                    <a:pt x="2618" y="7226"/>
                    <a:pt x="3055" y="9873"/>
                  </a:cubicBezTo>
                  <a:cubicBezTo>
                    <a:pt x="3491" y="12520"/>
                    <a:pt x="3055" y="16120"/>
                    <a:pt x="2400" y="18343"/>
                  </a:cubicBezTo>
                  <a:cubicBezTo>
                    <a:pt x="1745" y="20567"/>
                    <a:pt x="873" y="21414"/>
                    <a:pt x="436" y="21308"/>
                  </a:cubicBezTo>
                  <a:cubicBezTo>
                    <a:pt x="0" y="21202"/>
                    <a:pt x="0" y="20143"/>
                    <a:pt x="1855" y="16755"/>
                  </a:cubicBezTo>
                  <a:cubicBezTo>
                    <a:pt x="3709" y="13367"/>
                    <a:pt x="7418" y="7649"/>
                    <a:pt x="9818" y="4261"/>
                  </a:cubicBezTo>
                  <a:cubicBezTo>
                    <a:pt x="12218" y="873"/>
                    <a:pt x="13309" y="-186"/>
                    <a:pt x="13527" y="26"/>
                  </a:cubicBezTo>
                  <a:cubicBezTo>
                    <a:pt x="13745" y="238"/>
                    <a:pt x="13091" y="1720"/>
                    <a:pt x="12327" y="4155"/>
                  </a:cubicBezTo>
                  <a:cubicBezTo>
                    <a:pt x="11564" y="6590"/>
                    <a:pt x="10691" y="9979"/>
                    <a:pt x="12218" y="12520"/>
                  </a:cubicBezTo>
                  <a:cubicBezTo>
                    <a:pt x="13745" y="15061"/>
                    <a:pt x="17673" y="16755"/>
                    <a:pt x="21600" y="18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04051" y="660214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231051" y="647514"/>
              <a:ext cx="190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548551" y="418914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61251" y="603064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253401" y="272864"/>
              <a:ext cx="3429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7" y="0"/>
                    <a:pt x="1333" y="0"/>
                    <a:pt x="2067" y="566"/>
                  </a:cubicBezTo>
                  <a:cubicBezTo>
                    <a:pt x="2800" y="1131"/>
                    <a:pt x="3600" y="2263"/>
                    <a:pt x="5267" y="4320"/>
                  </a:cubicBezTo>
                  <a:cubicBezTo>
                    <a:pt x="6933" y="6377"/>
                    <a:pt x="9467" y="9360"/>
                    <a:pt x="12133" y="12086"/>
                  </a:cubicBezTo>
                  <a:cubicBezTo>
                    <a:pt x="14800" y="14811"/>
                    <a:pt x="17600" y="17280"/>
                    <a:pt x="19200" y="18823"/>
                  </a:cubicBezTo>
                  <a:cubicBezTo>
                    <a:pt x="20800" y="20366"/>
                    <a:pt x="21200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296399" y="196664"/>
              <a:ext cx="261803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600" fill="norm" stroke="1" extrusionOk="0">
                  <a:moveTo>
                    <a:pt x="21373" y="0"/>
                  </a:moveTo>
                  <a:cubicBezTo>
                    <a:pt x="20509" y="87"/>
                    <a:pt x="19645" y="173"/>
                    <a:pt x="18608" y="737"/>
                  </a:cubicBezTo>
                  <a:cubicBezTo>
                    <a:pt x="17571" y="1301"/>
                    <a:pt x="16362" y="2342"/>
                    <a:pt x="14547" y="4294"/>
                  </a:cubicBezTo>
                  <a:cubicBezTo>
                    <a:pt x="12733" y="6246"/>
                    <a:pt x="10314" y="9108"/>
                    <a:pt x="7722" y="11928"/>
                  </a:cubicBezTo>
                  <a:cubicBezTo>
                    <a:pt x="5130" y="14747"/>
                    <a:pt x="2365" y="17523"/>
                    <a:pt x="1069" y="19128"/>
                  </a:cubicBezTo>
                  <a:cubicBezTo>
                    <a:pt x="-227" y="20733"/>
                    <a:pt x="-54" y="21166"/>
                    <a:pt x="1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667050" y="450664"/>
              <a:ext cx="34835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2693" y="21600"/>
                  </a:moveTo>
                  <a:cubicBezTo>
                    <a:pt x="2039" y="21600"/>
                    <a:pt x="1384" y="21600"/>
                    <a:pt x="926" y="20817"/>
                  </a:cubicBezTo>
                  <a:cubicBezTo>
                    <a:pt x="468" y="20035"/>
                    <a:pt x="206" y="18470"/>
                    <a:pt x="75" y="15965"/>
                  </a:cubicBezTo>
                  <a:cubicBezTo>
                    <a:pt x="-56" y="13461"/>
                    <a:pt x="-56" y="10017"/>
                    <a:pt x="402" y="7200"/>
                  </a:cubicBezTo>
                  <a:cubicBezTo>
                    <a:pt x="860" y="4383"/>
                    <a:pt x="1777" y="2191"/>
                    <a:pt x="3217" y="2817"/>
                  </a:cubicBezTo>
                  <a:cubicBezTo>
                    <a:pt x="4657" y="3443"/>
                    <a:pt x="6620" y="6887"/>
                    <a:pt x="8191" y="10017"/>
                  </a:cubicBezTo>
                  <a:cubicBezTo>
                    <a:pt x="9762" y="13148"/>
                    <a:pt x="10940" y="15965"/>
                    <a:pt x="11857" y="17530"/>
                  </a:cubicBezTo>
                  <a:cubicBezTo>
                    <a:pt x="12773" y="19096"/>
                    <a:pt x="13428" y="19409"/>
                    <a:pt x="14999" y="16278"/>
                  </a:cubicBezTo>
                  <a:cubicBezTo>
                    <a:pt x="16569" y="13148"/>
                    <a:pt x="19057" y="6574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2291854" y="209364"/>
              <a:ext cx="218848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4028" y="7200"/>
                  </a:moveTo>
                  <a:cubicBezTo>
                    <a:pt x="4028" y="10176"/>
                    <a:pt x="4028" y="13152"/>
                    <a:pt x="4132" y="15360"/>
                  </a:cubicBezTo>
                  <a:cubicBezTo>
                    <a:pt x="4236" y="17568"/>
                    <a:pt x="4443" y="19008"/>
                    <a:pt x="4339" y="20016"/>
                  </a:cubicBezTo>
                  <a:cubicBezTo>
                    <a:pt x="4236" y="21024"/>
                    <a:pt x="3820" y="21600"/>
                    <a:pt x="3405" y="21600"/>
                  </a:cubicBezTo>
                  <a:cubicBezTo>
                    <a:pt x="2989" y="21600"/>
                    <a:pt x="2574" y="21024"/>
                    <a:pt x="2055" y="19200"/>
                  </a:cubicBezTo>
                  <a:cubicBezTo>
                    <a:pt x="1536" y="17376"/>
                    <a:pt x="912" y="14304"/>
                    <a:pt x="497" y="11568"/>
                  </a:cubicBezTo>
                  <a:cubicBezTo>
                    <a:pt x="82" y="8832"/>
                    <a:pt x="-126" y="6432"/>
                    <a:pt x="82" y="4896"/>
                  </a:cubicBezTo>
                  <a:cubicBezTo>
                    <a:pt x="289" y="3360"/>
                    <a:pt x="912" y="2688"/>
                    <a:pt x="1639" y="2496"/>
                  </a:cubicBezTo>
                  <a:cubicBezTo>
                    <a:pt x="2366" y="2304"/>
                    <a:pt x="3197" y="2592"/>
                    <a:pt x="4651" y="4176"/>
                  </a:cubicBezTo>
                  <a:cubicBezTo>
                    <a:pt x="6105" y="5760"/>
                    <a:pt x="8182" y="8640"/>
                    <a:pt x="10155" y="11376"/>
                  </a:cubicBezTo>
                  <a:cubicBezTo>
                    <a:pt x="12128" y="14112"/>
                    <a:pt x="13997" y="16704"/>
                    <a:pt x="15347" y="18144"/>
                  </a:cubicBezTo>
                  <a:cubicBezTo>
                    <a:pt x="16697" y="19584"/>
                    <a:pt x="17528" y="19872"/>
                    <a:pt x="18255" y="19776"/>
                  </a:cubicBezTo>
                  <a:cubicBezTo>
                    <a:pt x="18982" y="19680"/>
                    <a:pt x="19605" y="19200"/>
                    <a:pt x="20124" y="17568"/>
                  </a:cubicBezTo>
                  <a:cubicBezTo>
                    <a:pt x="20643" y="15936"/>
                    <a:pt x="21059" y="13152"/>
                    <a:pt x="21266" y="10032"/>
                  </a:cubicBezTo>
                  <a:cubicBezTo>
                    <a:pt x="21474" y="6912"/>
                    <a:pt x="21474" y="3456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2560371" y="457014"/>
              <a:ext cx="120748" cy="16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472" fill="norm" stroke="1" extrusionOk="0">
                  <a:moveTo>
                    <a:pt x="16671" y="0"/>
                  </a:moveTo>
                  <a:cubicBezTo>
                    <a:pt x="12277" y="810"/>
                    <a:pt x="7884" y="1620"/>
                    <a:pt x="4772" y="4455"/>
                  </a:cubicBezTo>
                  <a:cubicBezTo>
                    <a:pt x="1661" y="7290"/>
                    <a:pt x="-170" y="12150"/>
                    <a:pt x="13" y="15660"/>
                  </a:cubicBezTo>
                  <a:cubicBezTo>
                    <a:pt x="196" y="19170"/>
                    <a:pt x="2393" y="21330"/>
                    <a:pt x="6054" y="21465"/>
                  </a:cubicBezTo>
                  <a:cubicBezTo>
                    <a:pt x="9715" y="21600"/>
                    <a:pt x="14840" y="19710"/>
                    <a:pt x="17769" y="16740"/>
                  </a:cubicBezTo>
                  <a:cubicBezTo>
                    <a:pt x="20698" y="13770"/>
                    <a:pt x="21430" y="9720"/>
                    <a:pt x="20515" y="6750"/>
                  </a:cubicBezTo>
                  <a:cubicBezTo>
                    <a:pt x="19599" y="3780"/>
                    <a:pt x="17037" y="1890"/>
                    <a:pt x="14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2688501" y="406214"/>
              <a:ext cx="139701" cy="239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5116"/>
                  </a:moveTo>
                  <a:cubicBezTo>
                    <a:pt x="982" y="4358"/>
                    <a:pt x="1964" y="3600"/>
                    <a:pt x="3436" y="3221"/>
                  </a:cubicBezTo>
                  <a:cubicBezTo>
                    <a:pt x="4909" y="2842"/>
                    <a:pt x="6873" y="2842"/>
                    <a:pt x="9000" y="5211"/>
                  </a:cubicBezTo>
                  <a:cubicBezTo>
                    <a:pt x="11127" y="7579"/>
                    <a:pt x="13418" y="12316"/>
                    <a:pt x="14400" y="15253"/>
                  </a:cubicBezTo>
                  <a:cubicBezTo>
                    <a:pt x="15382" y="18189"/>
                    <a:pt x="15055" y="19326"/>
                    <a:pt x="14073" y="20179"/>
                  </a:cubicBezTo>
                  <a:cubicBezTo>
                    <a:pt x="13091" y="21032"/>
                    <a:pt x="11455" y="21600"/>
                    <a:pt x="10145" y="21411"/>
                  </a:cubicBezTo>
                  <a:cubicBezTo>
                    <a:pt x="8836" y="21221"/>
                    <a:pt x="7855" y="20274"/>
                    <a:pt x="7691" y="17526"/>
                  </a:cubicBezTo>
                  <a:cubicBezTo>
                    <a:pt x="7527" y="14779"/>
                    <a:pt x="8182" y="10232"/>
                    <a:pt x="10636" y="7011"/>
                  </a:cubicBezTo>
                  <a:cubicBezTo>
                    <a:pt x="13091" y="3789"/>
                    <a:pt x="17345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2902031" y="406179"/>
              <a:ext cx="224621" cy="20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81" fill="norm" stroke="1" extrusionOk="0">
                  <a:moveTo>
                    <a:pt x="831" y="4012"/>
                  </a:moveTo>
                  <a:cubicBezTo>
                    <a:pt x="1033" y="8911"/>
                    <a:pt x="1235" y="13810"/>
                    <a:pt x="1134" y="16927"/>
                  </a:cubicBezTo>
                  <a:cubicBezTo>
                    <a:pt x="1033" y="20045"/>
                    <a:pt x="629" y="21381"/>
                    <a:pt x="327" y="21381"/>
                  </a:cubicBezTo>
                  <a:cubicBezTo>
                    <a:pt x="24" y="21381"/>
                    <a:pt x="-178" y="20045"/>
                    <a:pt x="226" y="16705"/>
                  </a:cubicBezTo>
                  <a:cubicBezTo>
                    <a:pt x="629" y="13365"/>
                    <a:pt x="1639" y="8020"/>
                    <a:pt x="2648" y="5014"/>
                  </a:cubicBezTo>
                  <a:cubicBezTo>
                    <a:pt x="3658" y="2008"/>
                    <a:pt x="4667" y="1340"/>
                    <a:pt x="5474" y="1562"/>
                  </a:cubicBezTo>
                  <a:cubicBezTo>
                    <a:pt x="6282" y="1785"/>
                    <a:pt x="6887" y="2899"/>
                    <a:pt x="7392" y="5682"/>
                  </a:cubicBezTo>
                  <a:cubicBezTo>
                    <a:pt x="7897" y="8466"/>
                    <a:pt x="8301" y="12919"/>
                    <a:pt x="8502" y="15814"/>
                  </a:cubicBezTo>
                  <a:cubicBezTo>
                    <a:pt x="8704" y="18709"/>
                    <a:pt x="8704" y="20045"/>
                    <a:pt x="8704" y="20045"/>
                  </a:cubicBezTo>
                  <a:cubicBezTo>
                    <a:pt x="8704" y="20045"/>
                    <a:pt x="8704" y="18709"/>
                    <a:pt x="9714" y="15591"/>
                  </a:cubicBezTo>
                  <a:cubicBezTo>
                    <a:pt x="10723" y="12474"/>
                    <a:pt x="12742" y="7575"/>
                    <a:pt x="14155" y="4791"/>
                  </a:cubicBezTo>
                  <a:cubicBezTo>
                    <a:pt x="15568" y="2008"/>
                    <a:pt x="16375" y="1340"/>
                    <a:pt x="17284" y="783"/>
                  </a:cubicBezTo>
                  <a:cubicBezTo>
                    <a:pt x="18192" y="226"/>
                    <a:pt x="19201" y="-219"/>
                    <a:pt x="19807" y="115"/>
                  </a:cubicBezTo>
                  <a:cubicBezTo>
                    <a:pt x="20413" y="449"/>
                    <a:pt x="20615" y="1562"/>
                    <a:pt x="20816" y="4680"/>
                  </a:cubicBezTo>
                  <a:cubicBezTo>
                    <a:pt x="21018" y="7797"/>
                    <a:pt x="21220" y="12919"/>
                    <a:pt x="21422" y="18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3172110" y="-1"/>
              <a:ext cx="283831" cy="571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3" fill="norm" stroke="1" extrusionOk="0">
                  <a:moveTo>
                    <a:pt x="6164" y="17687"/>
                  </a:moveTo>
                  <a:cubicBezTo>
                    <a:pt x="6324" y="17289"/>
                    <a:pt x="6484" y="16890"/>
                    <a:pt x="6084" y="16611"/>
                  </a:cubicBezTo>
                  <a:cubicBezTo>
                    <a:pt x="5684" y="16332"/>
                    <a:pt x="4724" y="16173"/>
                    <a:pt x="3844" y="16332"/>
                  </a:cubicBezTo>
                  <a:cubicBezTo>
                    <a:pt x="2964" y="16492"/>
                    <a:pt x="2164" y="16970"/>
                    <a:pt x="1524" y="17528"/>
                  </a:cubicBezTo>
                  <a:cubicBezTo>
                    <a:pt x="884" y="18086"/>
                    <a:pt x="404" y="18723"/>
                    <a:pt x="164" y="19401"/>
                  </a:cubicBezTo>
                  <a:cubicBezTo>
                    <a:pt x="-76" y="20078"/>
                    <a:pt x="-76" y="20796"/>
                    <a:pt x="324" y="21114"/>
                  </a:cubicBezTo>
                  <a:cubicBezTo>
                    <a:pt x="724" y="21433"/>
                    <a:pt x="1524" y="21354"/>
                    <a:pt x="2484" y="20955"/>
                  </a:cubicBezTo>
                  <a:cubicBezTo>
                    <a:pt x="3444" y="20557"/>
                    <a:pt x="4564" y="19839"/>
                    <a:pt x="5364" y="19241"/>
                  </a:cubicBezTo>
                  <a:cubicBezTo>
                    <a:pt x="6164" y="18644"/>
                    <a:pt x="6644" y="18165"/>
                    <a:pt x="6884" y="18126"/>
                  </a:cubicBezTo>
                  <a:cubicBezTo>
                    <a:pt x="7124" y="18086"/>
                    <a:pt x="7124" y="18484"/>
                    <a:pt x="7204" y="18883"/>
                  </a:cubicBezTo>
                  <a:cubicBezTo>
                    <a:pt x="7284" y="19281"/>
                    <a:pt x="7444" y="19680"/>
                    <a:pt x="7924" y="19919"/>
                  </a:cubicBezTo>
                  <a:cubicBezTo>
                    <a:pt x="8404" y="20158"/>
                    <a:pt x="9204" y="20238"/>
                    <a:pt x="10324" y="19799"/>
                  </a:cubicBezTo>
                  <a:cubicBezTo>
                    <a:pt x="11444" y="19361"/>
                    <a:pt x="12884" y="18405"/>
                    <a:pt x="14484" y="16571"/>
                  </a:cubicBezTo>
                  <a:cubicBezTo>
                    <a:pt x="16084" y="14738"/>
                    <a:pt x="17844" y="12028"/>
                    <a:pt x="19044" y="9557"/>
                  </a:cubicBezTo>
                  <a:cubicBezTo>
                    <a:pt x="20244" y="7086"/>
                    <a:pt x="20884" y="4855"/>
                    <a:pt x="21204" y="3460"/>
                  </a:cubicBezTo>
                  <a:cubicBezTo>
                    <a:pt x="21524" y="2065"/>
                    <a:pt x="21524" y="1507"/>
                    <a:pt x="21284" y="1029"/>
                  </a:cubicBezTo>
                  <a:cubicBezTo>
                    <a:pt x="21044" y="551"/>
                    <a:pt x="20564" y="152"/>
                    <a:pt x="19924" y="33"/>
                  </a:cubicBezTo>
                  <a:cubicBezTo>
                    <a:pt x="19284" y="-87"/>
                    <a:pt x="18484" y="72"/>
                    <a:pt x="17124" y="1308"/>
                  </a:cubicBezTo>
                  <a:cubicBezTo>
                    <a:pt x="15764" y="2543"/>
                    <a:pt x="13844" y="4855"/>
                    <a:pt x="12724" y="7286"/>
                  </a:cubicBezTo>
                  <a:cubicBezTo>
                    <a:pt x="11604" y="9717"/>
                    <a:pt x="11284" y="12267"/>
                    <a:pt x="11924" y="14579"/>
                  </a:cubicBezTo>
                  <a:cubicBezTo>
                    <a:pt x="12564" y="16890"/>
                    <a:pt x="14164" y="18962"/>
                    <a:pt x="15204" y="20078"/>
                  </a:cubicBezTo>
                  <a:cubicBezTo>
                    <a:pt x="16244" y="21194"/>
                    <a:pt x="16724" y="21354"/>
                    <a:pt x="17204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3606974" y="56964"/>
              <a:ext cx="173728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20857" y="0"/>
                  </a:moveTo>
                  <a:cubicBezTo>
                    <a:pt x="16791" y="542"/>
                    <a:pt x="12725" y="1084"/>
                    <a:pt x="9295" y="2555"/>
                  </a:cubicBezTo>
                  <a:cubicBezTo>
                    <a:pt x="5864" y="4026"/>
                    <a:pt x="3069" y="6426"/>
                    <a:pt x="1417" y="8903"/>
                  </a:cubicBezTo>
                  <a:cubicBezTo>
                    <a:pt x="-235" y="11381"/>
                    <a:pt x="-743" y="13935"/>
                    <a:pt x="1544" y="16065"/>
                  </a:cubicBezTo>
                  <a:cubicBezTo>
                    <a:pt x="3831" y="18194"/>
                    <a:pt x="8913" y="19897"/>
                    <a:pt x="139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4034701" y="157051"/>
              <a:ext cx="264610" cy="44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69" fill="norm" stroke="1" extrusionOk="0">
                  <a:moveTo>
                    <a:pt x="0" y="3435"/>
                  </a:moveTo>
                  <a:cubicBezTo>
                    <a:pt x="1371" y="3129"/>
                    <a:pt x="2743" y="2824"/>
                    <a:pt x="5743" y="2263"/>
                  </a:cubicBezTo>
                  <a:cubicBezTo>
                    <a:pt x="8743" y="1703"/>
                    <a:pt x="13371" y="888"/>
                    <a:pt x="16286" y="429"/>
                  </a:cubicBezTo>
                  <a:cubicBezTo>
                    <a:pt x="19200" y="-29"/>
                    <a:pt x="20400" y="-131"/>
                    <a:pt x="21000" y="175"/>
                  </a:cubicBezTo>
                  <a:cubicBezTo>
                    <a:pt x="21600" y="480"/>
                    <a:pt x="21600" y="1194"/>
                    <a:pt x="20829" y="2824"/>
                  </a:cubicBezTo>
                  <a:cubicBezTo>
                    <a:pt x="20057" y="4454"/>
                    <a:pt x="18514" y="7001"/>
                    <a:pt x="17143" y="9956"/>
                  </a:cubicBezTo>
                  <a:cubicBezTo>
                    <a:pt x="15771" y="12911"/>
                    <a:pt x="14571" y="16273"/>
                    <a:pt x="13800" y="18260"/>
                  </a:cubicBezTo>
                  <a:cubicBezTo>
                    <a:pt x="13029" y="20246"/>
                    <a:pt x="12686" y="20858"/>
                    <a:pt x="1234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4079151" y="437964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6200"/>
                    <a:pt x="11012" y="10800"/>
                    <a:pt x="14612" y="7200"/>
                  </a:cubicBezTo>
                  <a:cubicBezTo>
                    <a:pt x="18212" y="3600"/>
                    <a:pt x="1990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4390301" y="584014"/>
              <a:ext cx="571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443"/>
                    <a:pt x="21600" y="6887"/>
                    <a:pt x="18000" y="10487"/>
                  </a:cubicBezTo>
                  <a:cubicBezTo>
                    <a:pt x="14400" y="14087"/>
                    <a:pt x="720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4905660" y="252685"/>
              <a:ext cx="30742" cy="31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32" fill="norm" stroke="1" extrusionOk="0">
                  <a:moveTo>
                    <a:pt x="12274" y="1829"/>
                  </a:moveTo>
                  <a:cubicBezTo>
                    <a:pt x="12274" y="954"/>
                    <a:pt x="12274" y="78"/>
                    <a:pt x="12994" y="5"/>
                  </a:cubicBezTo>
                  <a:cubicBezTo>
                    <a:pt x="13714" y="-68"/>
                    <a:pt x="15154" y="662"/>
                    <a:pt x="15154" y="2924"/>
                  </a:cubicBezTo>
                  <a:cubicBezTo>
                    <a:pt x="15154" y="5186"/>
                    <a:pt x="13714" y="8981"/>
                    <a:pt x="10834" y="12046"/>
                  </a:cubicBezTo>
                  <a:cubicBezTo>
                    <a:pt x="7954" y="15110"/>
                    <a:pt x="3634" y="17446"/>
                    <a:pt x="1474" y="19051"/>
                  </a:cubicBezTo>
                  <a:cubicBezTo>
                    <a:pt x="-686" y="20656"/>
                    <a:pt x="-686" y="21532"/>
                    <a:pt x="2914" y="21532"/>
                  </a:cubicBezTo>
                  <a:cubicBezTo>
                    <a:pt x="6514" y="21532"/>
                    <a:pt x="13714" y="20656"/>
                    <a:pt x="20914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5007775" y="295354"/>
              <a:ext cx="162629" cy="23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833" fill="norm" stroke="1" extrusionOk="0">
                  <a:moveTo>
                    <a:pt x="12263" y="4808"/>
                  </a:moveTo>
                  <a:cubicBezTo>
                    <a:pt x="12263" y="3671"/>
                    <a:pt x="12263" y="2535"/>
                    <a:pt x="11432" y="2156"/>
                  </a:cubicBezTo>
                  <a:cubicBezTo>
                    <a:pt x="10601" y="1777"/>
                    <a:pt x="8939" y="2156"/>
                    <a:pt x="6863" y="4619"/>
                  </a:cubicBezTo>
                  <a:cubicBezTo>
                    <a:pt x="4786" y="7082"/>
                    <a:pt x="2293" y="11629"/>
                    <a:pt x="1047" y="14471"/>
                  </a:cubicBezTo>
                  <a:cubicBezTo>
                    <a:pt x="-199" y="17314"/>
                    <a:pt x="-199" y="18450"/>
                    <a:pt x="355" y="19493"/>
                  </a:cubicBezTo>
                  <a:cubicBezTo>
                    <a:pt x="909" y="20535"/>
                    <a:pt x="2016" y="21482"/>
                    <a:pt x="5339" y="20250"/>
                  </a:cubicBezTo>
                  <a:cubicBezTo>
                    <a:pt x="8663" y="19019"/>
                    <a:pt x="14201" y="15608"/>
                    <a:pt x="17386" y="12103"/>
                  </a:cubicBezTo>
                  <a:cubicBezTo>
                    <a:pt x="20570" y="8598"/>
                    <a:pt x="21401" y="4998"/>
                    <a:pt x="21263" y="2914"/>
                  </a:cubicBezTo>
                  <a:cubicBezTo>
                    <a:pt x="21124" y="829"/>
                    <a:pt x="20016" y="261"/>
                    <a:pt x="18770" y="71"/>
                  </a:cubicBezTo>
                  <a:cubicBezTo>
                    <a:pt x="17524" y="-118"/>
                    <a:pt x="16139" y="71"/>
                    <a:pt x="15309" y="640"/>
                  </a:cubicBezTo>
                  <a:cubicBezTo>
                    <a:pt x="14478" y="1208"/>
                    <a:pt x="14201" y="2156"/>
                    <a:pt x="14339" y="3198"/>
                  </a:cubicBezTo>
                  <a:cubicBezTo>
                    <a:pt x="14478" y="4240"/>
                    <a:pt x="15032" y="5377"/>
                    <a:pt x="15586" y="6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5253901" y="291914"/>
              <a:ext cx="149314" cy="21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7" fill="norm" stroke="1" extrusionOk="0">
                  <a:moveTo>
                    <a:pt x="11865" y="5184"/>
                  </a:moveTo>
                  <a:cubicBezTo>
                    <a:pt x="12169" y="3888"/>
                    <a:pt x="12473" y="2592"/>
                    <a:pt x="12017" y="1620"/>
                  </a:cubicBezTo>
                  <a:cubicBezTo>
                    <a:pt x="11561" y="648"/>
                    <a:pt x="10344" y="0"/>
                    <a:pt x="9127" y="0"/>
                  </a:cubicBezTo>
                  <a:cubicBezTo>
                    <a:pt x="7910" y="0"/>
                    <a:pt x="6693" y="648"/>
                    <a:pt x="4715" y="3780"/>
                  </a:cubicBezTo>
                  <a:cubicBezTo>
                    <a:pt x="2738" y="6912"/>
                    <a:pt x="0" y="12528"/>
                    <a:pt x="0" y="16200"/>
                  </a:cubicBezTo>
                  <a:cubicBezTo>
                    <a:pt x="0" y="19872"/>
                    <a:pt x="2738" y="21600"/>
                    <a:pt x="6389" y="21492"/>
                  </a:cubicBezTo>
                  <a:cubicBezTo>
                    <a:pt x="10039" y="21384"/>
                    <a:pt x="14603" y="19440"/>
                    <a:pt x="17493" y="16416"/>
                  </a:cubicBezTo>
                  <a:cubicBezTo>
                    <a:pt x="20383" y="13392"/>
                    <a:pt x="21600" y="9288"/>
                    <a:pt x="21448" y="6372"/>
                  </a:cubicBezTo>
                  <a:cubicBezTo>
                    <a:pt x="21296" y="3456"/>
                    <a:pt x="19775" y="1728"/>
                    <a:pt x="17341" y="1188"/>
                  </a:cubicBezTo>
                  <a:cubicBezTo>
                    <a:pt x="14907" y="648"/>
                    <a:pt x="11561" y="1296"/>
                    <a:pt x="8214" y="1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5457101" y="96017"/>
              <a:ext cx="158922" cy="58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565" fill="norm" stroke="1" extrusionOk="0">
                  <a:moveTo>
                    <a:pt x="5891" y="662"/>
                  </a:moveTo>
                  <a:cubicBezTo>
                    <a:pt x="6732" y="352"/>
                    <a:pt x="7574" y="42"/>
                    <a:pt x="8696" y="4"/>
                  </a:cubicBezTo>
                  <a:cubicBezTo>
                    <a:pt x="9818" y="-35"/>
                    <a:pt x="11221" y="197"/>
                    <a:pt x="13325" y="1552"/>
                  </a:cubicBezTo>
                  <a:cubicBezTo>
                    <a:pt x="15429" y="2907"/>
                    <a:pt x="18234" y="5384"/>
                    <a:pt x="19777" y="7900"/>
                  </a:cubicBezTo>
                  <a:cubicBezTo>
                    <a:pt x="21319" y="10417"/>
                    <a:pt x="21600" y="12971"/>
                    <a:pt x="19917" y="15100"/>
                  </a:cubicBezTo>
                  <a:cubicBezTo>
                    <a:pt x="18234" y="17230"/>
                    <a:pt x="14587" y="18933"/>
                    <a:pt x="10940" y="19939"/>
                  </a:cubicBezTo>
                  <a:cubicBezTo>
                    <a:pt x="7294" y="20946"/>
                    <a:pt x="3647" y="21255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642638" y="2072031"/>
              <a:ext cx="258464" cy="267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26" fill="norm" stroke="1" extrusionOk="0">
                  <a:moveTo>
                    <a:pt x="15121" y="7425"/>
                  </a:moveTo>
                  <a:cubicBezTo>
                    <a:pt x="15121" y="5737"/>
                    <a:pt x="15121" y="4050"/>
                    <a:pt x="14419" y="2616"/>
                  </a:cubicBezTo>
                  <a:cubicBezTo>
                    <a:pt x="13716" y="1181"/>
                    <a:pt x="12311" y="0"/>
                    <a:pt x="10292" y="0"/>
                  </a:cubicBezTo>
                  <a:cubicBezTo>
                    <a:pt x="8272" y="0"/>
                    <a:pt x="5638" y="1181"/>
                    <a:pt x="3619" y="4303"/>
                  </a:cubicBezTo>
                  <a:cubicBezTo>
                    <a:pt x="1599" y="7425"/>
                    <a:pt x="194" y="12487"/>
                    <a:pt x="19" y="15862"/>
                  </a:cubicBezTo>
                  <a:cubicBezTo>
                    <a:pt x="-157" y="19237"/>
                    <a:pt x="897" y="20925"/>
                    <a:pt x="2477" y="21262"/>
                  </a:cubicBezTo>
                  <a:cubicBezTo>
                    <a:pt x="4058" y="21600"/>
                    <a:pt x="6165" y="20588"/>
                    <a:pt x="7833" y="18309"/>
                  </a:cubicBezTo>
                  <a:cubicBezTo>
                    <a:pt x="9502" y="16031"/>
                    <a:pt x="10731" y="12487"/>
                    <a:pt x="11521" y="10294"/>
                  </a:cubicBezTo>
                  <a:cubicBezTo>
                    <a:pt x="12311" y="8100"/>
                    <a:pt x="12663" y="7256"/>
                    <a:pt x="13102" y="8269"/>
                  </a:cubicBezTo>
                  <a:cubicBezTo>
                    <a:pt x="13541" y="9281"/>
                    <a:pt x="14067" y="12150"/>
                    <a:pt x="14945" y="14259"/>
                  </a:cubicBezTo>
                  <a:cubicBezTo>
                    <a:pt x="15823" y="16369"/>
                    <a:pt x="17053" y="17719"/>
                    <a:pt x="18194" y="18563"/>
                  </a:cubicBezTo>
                  <a:cubicBezTo>
                    <a:pt x="19336" y="19406"/>
                    <a:pt x="20389" y="19744"/>
                    <a:pt x="21443" y="20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996351" y="226041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2171889" y="1954616"/>
              <a:ext cx="281663" cy="471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12" fill="norm" stroke="1" extrusionOk="0">
                  <a:moveTo>
                    <a:pt x="172" y="1766"/>
                  </a:moveTo>
                  <a:cubicBezTo>
                    <a:pt x="11" y="1001"/>
                    <a:pt x="-150" y="236"/>
                    <a:pt x="253" y="45"/>
                  </a:cubicBezTo>
                  <a:cubicBezTo>
                    <a:pt x="656" y="-146"/>
                    <a:pt x="1623" y="236"/>
                    <a:pt x="3396" y="1861"/>
                  </a:cubicBezTo>
                  <a:cubicBezTo>
                    <a:pt x="5169" y="3486"/>
                    <a:pt x="7749" y="6353"/>
                    <a:pt x="10005" y="9220"/>
                  </a:cubicBezTo>
                  <a:cubicBezTo>
                    <a:pt x="12262" y="12088"/>
                    <a:pt x="14196" y="14955"/>
                    <a:pt x="15647" y="16866"/>
                  </a:cubicBezTo>
                  <a:cubicBezTo>
                    <a:pt x="17098" y="18778"/>
                    <a:pt x="18065" y="19734"/>
                    <a:pt x="18790" y="20403"/>
                  </a:cubicBezTo>
                  <a:cubicBezTo>
                    <a:pt x="19516" y="21072"/>
                    <a:pt x="19999" y="21454"/>
                    <a:pt x="20402" y="21263"/>
                  </a:cubicBezTo>
                  <a:cubicBezTo>
                    <a:pt x="20805" y="21072"/>
                    <a:pt x="21128" y="20307"/>
                    <a:pt x="21450" y="19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2237651" y="1961964"/>
              <a:ext cx="2286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101"/>
                    <a:pt x="19600" y="203"/>
                    <a:pt x="18400" y="1420"/>
                  </a:cubicBezTo>
                  <a:cubicBezTo>
                    <a:pt x="17200" y="2637"/>
                    <a:pt x="15800" y="4969"/>
                    <a:pt x="14000" y="7555"/>
                  </a:cubicBezTo>
                  <a:cubicBezTo>
                    <a:pt x="12200" y="10141"/>
                    <a:pt x="10000" y="12980"/>
                    <a:pt x="7600" y="15363"/>
                  </a:cubicBezTo>
                  <a:cubicBezTo>
                    <a:pt x="5200" y="17746"/>
                    <a:pt x="2600" y="19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2815501" y="2266764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14" y="4800"/>
                    <a:pt x="10629" y="9600"/>
                    <a:pt x="14229" y="13200"/>
                  </a:cubicBezTo>
                  <a:cubicBezTo>
                    <a:pt x="17829" y="16800"/>
                    <a:pt x="19714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2967901" y="2146114"/>
              <a:ext cx="50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125"/>
                    <a:pt x="5400" y="6249"/>
                    <a:pt x="9000" y="9849"/>
                  </a:cubicBezTo>
                  <a:cubicBezTo>
                    <a:pt x="12600" y="13449"/>
                    <a:pt x="17100" y="175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310801" y="1981014"/>
              <a:ext cx="43981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3086" y="2325"/>
                    <a:pt x="6171" y="4649"/>
                    <a:pt x="9771" y="7507"/>
                  </a:cubicBezTo>
                  <a:cubicBezTo>
                    <a:pt x="13371" y="10364"/>
                    <a:pt x="17486" y="13754"/>
                    <a:pt x="19543" y="16030"/>
                  </a:cubicBezTo>
                  <a:cubicBezTo>
                    <a:pt x="21600" y="18307"/>
                    <a:pt x="21600" y="19469"/>
                    <a:pt x="21086" y="20292"/>
                  </a:cubicBezTo>
                  <a:cubicBezTo>
                    <a:pt x="20571" y="21116"/>
                    <a:pt x="19543" y="21600"/>
                    <a:pt x="18514" y="21600"/>
                  </a:cubicBezTo>
                  <a:cubicBezTo>
                    <a:pt x="17486" y="21600"/>
                    <a:pt x="16457" y="21116"/>
                    <a:pt x="15429" y="20341"/>
                  </a:cubicBezTo>
                  <a:cubicBezTo>
                    <a:pt x="14400" y="19566"/>
                    <a:pt x="13371" y="18500"/>
                    <a:pt x="12343" y="17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3342551" y="2226034"/>
              <a:ext cx="169058" cy="22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177" fill="norm" stroke="1" extrusionOk="0">
                  <a:moveTo>
                    <a:pt x="781" y="833"/>
                  </a:moveTo>
                  <a:cubicBezTo>
                    <a:pt x="1822" y="244"/>
                    <a:pt x="2863" y="-345"/>
                    <a:pt x="5725" y="244"/>
                  </a:cubicBezTo>
                  <a:cubicBezTo>
                    <a:pt x="8588" y="833"/>
                    <a:pt x="13272" y="2600"/>
                    <a:pt x="16525" y="4564"/>
                  </a:cubicBezTo>
                  <a:cubicBezTo>
                    <a:pt x="19778" y="6528"/>
                    <a:pt x="21600" y="8688"/>
                    <a:pt x="20429" y="11437"/>
                  </a:cubicBezTo>
                  <a:cubicBezTo>
                    <a:pt x="19258" y="14186"/>
                    <a:pt x="15094" y="17524"/>
                    <a:pt x="11971" y="19291"/>
                  </a:cubicBezTo>
                  <a:cubicBezTo>
                    <a:pt x="8848" y="21059"/>
                    <a:pt x="6766" y="21255"/>
                    <a:pt x="4945" y="21157"/>
                  </a:cubicBezTo>
                  <a:cubicBezTo>
                    <a:pt x="3123" y="21059"/>
                    <a:pt x="1561" y="20666"/>
                    <a:pt x="781" y="19979"/>
                  </a:cubicBezTo>
                  <a:cubicBezTo>
                    <a:pt x="0" y="19291"/>
                    <a:pt x="0" y="18310"/>
                    <a:pt x="0" y="17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888651" y="2214741"/>
              <a:ext cx="184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24" y="11040"/>
                    <a:pt x="7448" y="1783"/>
                    <a:pt x="11048" y="240"/>
                  </a:cubicBezTo>
                  <a:cubicBezTo>
                    <a:pt x="14648" y="-1303"/>
                    <a:pt x="1812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3907701" y="2349314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2400"/>
                    <a:pt x="8361" y="4800"/>
                    <a:pt x="11961" y="8400"/>
                  </a:cubicBezTo>
                  <a:cubicBezTo>
                    <a:pt x="15561" y="12000"/>
                    <a:pt x="18581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4609558" y="1993454"/>
              <a:ext cx="206194" cy="30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69" fill="norm" stroke="1" extrusionOk="0">
                  <a:moveTo>
                    <a:pt x="312" y="2252"/>
                  </a:moveTo>
                  <a:cubicBezTo>
                    <a:pt x="91" y="1210"/>
                    <a:pt x="-129" y="167"/>
                    <a:pt x="91" y="18"/>
                  </a:cubicBezTo>
                  <a:cubicBezTo>
                    <a:pt x="312" y="-131"/>
                    <a:pt x="973" y="614"/>
                    <a:pt x="3508" y="2848"/>
                  </a:cubicBezTo>
                  <a:cubicBezTo>
                    <a:pt x="6042" y="5083"/>
                    <a:pt x="10451" y="8807"/>
                    <a:pt x="13757" y="12159"/>
                  </a:cubicBezTo>
                  <a:cubicBezTo>
                    <a:pt x="17063" y="15510"/>
                    <a:pt x="19267" y="18490"/>
                    <a:pt x="21471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4739551" y="2031814"/>
              <a:ext cx="1270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189"/>
                    <a:pt x="14400" y="6377"/>
                    <a:pt x="11160" y="9617"/>
                  </a:cubicBezTo>
                  <a:cubicBezTo>
                    <a:pt x="7920" y="12857"/>
                    <a:pt x="5040" y="16149"/>
                    <a:pt x="3240" y="18154"/>
                  </a:cubicBezTo>
                  <a:cubicBezTo>
                    <a:pt x="1440" y="20160"/>
                    <a:pt x="72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5220211" y="2266764"/>
              <a:ext cx="243241" cy="15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51" fill="norm" stroke="1" extrusionOk="0">
                  <a:moveTo>
                    <a:pt x="2964" y="17514"/>
                  </a:moveTo>
                  <a:cubicBezTo>
                    <a:pt x="1846" y="17222"/>
                    <a:pt x="729" y="16930"/>
                    <a:pt x="264" y="16054"/>
                  </a:cubicBezTo>
                  <a:cubicBezTo>
                    <a:pt x="-202" y="15178"/>
                    <a:pt x="-16" y="13719"/>
                    <a:pt x="543" y="11530"/>
                  </a:cubicBezTo>
                  <a:cubicBezTo>
                    <a:pt x="1101" y="9341"/>
                    <a:pt x="2032" y="6422"/>
                    <a:pt x="2870" y="4524"/>
                  </a:cubicBezTo>
                  <a:cubicBezTo>
                    <a:pt x="3708" y="2627"/>
                    <a:pt x="4453" y="1751"/>
                    <a:pt x="5291" y="1751"/>
                  </a:cubicBezTo>
                  <a:cubicBezTo>
                    <a:pt x="6129" y="1751"/>
                    <a:pt x="7060" y="2627"/>
                    <a:pt x="8177" y="5692"/>
                  </a:cubicBezTo>
                  <a:cubicBezTo>
                    <a:pt x="9295" y="8757"/>
                    <a:pt x="10598" y="14011"/>
                    <a:pt x="11529" y="17222"/>
                  </a:cubicBezTo>
                  <a:cubicBezTo>
                    <a:pt x="12460" y="20432"/>
                    <a:pt x="13019" y="21600"/>
                    <a:pt x="13670" y="21162"/>
                  </a:cubicBezTo>
                  <a:cubicBezTo>
                    <a:pt x="14322" y="20724"/>
                    <a:pt x="15067" y="18681"/>
                    <a:pt x="16370" y="14886"/>
                  </a:cubicBezTo>
                  <a:cubicBezTo>
                    <a:pt x="17674" y="11092"/>
                    <a:pt x="19536" y="5546"/>
                    <a:pt x="2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5682262" y="2012764"/>
              <a:ext cx="268024" cy="42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96" fill="norm" stroke="1" extrusionOk="0">
                  <a:moveTo>
                    <a:pt x="3848" y="11228"/>
                  </a:moveTo>
                  <a:cubicBezTo>
                    <a:pt x="3508" y="13794"/>
                    <a:pt x="3167" y="16360"/>
                    <a:pt x="2827" y="18178"/>
                  </a:cubicBezTo>
                  <a:cubicBezTo>
                    <a:pt x="2487" y="19996"/>
                    <a:pt x="2147" y="21065"/>
                    <a:pt x="1807" y="21333"/>
                  </a:cubicBezTo>
                  <a:cubicBezTo>
                    <a:pt x="1467" y="21600"/>
                    <a:pt x="1127" y="21065"/>
                    <a:pt x="786" y="18927"/>
                  </a:cubicBezTo>
                  <a:cubicBezTo>
                    <a:pt x="446" y="16788"/>
                    <a:pt x="106" y="13046"/>
                    <a:pt x="21" y="10212"/>
                  </a:cubicBezTo>
                  <a:cubicBezTo>
                    <a:pt x="-64" y="7378"/>
                    <a:pt x="106" y="5453"/>
                    <a:pt x="531" y="4170"/>
                  </a:cubicBezTo>
                  <a:cubicBezTo>
                    <a:pt x="956" y="2887"/>
                    <a:pt x="1637" y="2246"/>
                    <a:pt x="2232" y="2139"/>
                  </a:cubicBezTo>
                  <a:cubicBezTo>
                    <a:pt x="2827" y="2032"/>
                    <a:pt x="3338" y="2459"/>
                    <a:pt x="4273" y="4117"/>
                  </a:cubicBezTo>
                  <a:cubicBezTo>
                    <a:pt x="5208" y="5774"/>
                    <a:pt x="6569" y="8661"/>
                    <a:pt x="7930" y="11335"/>
                  </a:cubicBezTo>
                  <a:cubicBezTo>
                    <a:pt x="9290" y="14008"/>
                    <a:pt x="10651" y="16467"/>
                    <a:pt x="11671" y="17857"/>
                  </a:cubicBezTo>
                  <a:cubicBezTo>
                    <a:pt x="12692" y="19248"/>
                    <a:pt x="13372" y="19568"/>
                    <a:pt x="14138" y="19675"/>
                  </a:cubicBezTo>
                  <a:cubicBezTo>
                    <a:pt x="14903" y="19782"/>
                    <a:pt x="15753" y="19675"/>
                    <a:pt x="16689" y="18873"/>
                  </a:cubicBezTo>
                  <a:cubicBezTo>
                    <a:pt x="17624" y="18071"/>
                    <a:pt x="18645" y="16574"/>
                    <a:pt x="19410" y="13901"/>
                  </a:cubicBezTo>
                  <a:cubicBezTo>
                    <a:pt x="20175" y="11228"/>
                    <a:pt x="20686" y="7378"/>
                    <a:pt x="20941" y="5079"/>
                  </a:cubicBezTo>
                  <a:cubicBezTo>
                    <a:pt x="21196" y="2780"/>
                    <a:pt x="21196" y="2032"/>
                    <a:pt x="21281" y="1337"/>
                  </a:cubicBezTo>
                  <a:cubicBezTo>
                    <a:pt x="21366" y="642"/>
                    <a:pt x="21536" y="0"/>
                    <a:pt x="21536" y="0"/>
                  </a:cubicBezTo>
                  <a:cubicBezTo>
                    <a:pt x="21536" y="0"/>
                    <a:pt x="21366" y="642"/>
                    <a:pt x="21196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5966625" y="2252841"/>
              <a:ext cx="98985" cy="15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0969" fill="norm" stroke="1" extrusionOk="0">
                  <a:moveTo>
                    <a:pt x="12907" y="5350"/>
                  </a:moveTo>
                  <a:cubicBezTo>
                    <a:pt x="10263" y="4486"/>
                    <a:pt x="7618" y="3622"/>
                    <a:pt x="5414" y="3910"/>
                  </a:cubicBezTo>
                  <a:cubicBezTo>
                    <a:pt x="3210" y="4198"/>
                    <a:pt x="1446" y="5638"/>
                    <a:pt x="565" y="8374"/>
                  </a:cubicBezTo>
                  <a:cubicBezTo>
                    <a:pt x="-317" y="11110"/>
                    <a:pt x="-317" y="15142"/>
                    <a:pt x="1667" y="17734"/>
                  </a:cubicBezTo>
                  <a:cubicBezTo>
                    <a:pt x="3650" y="20326"/>
                    <a:pt x="7618" y="21478"/>
                    <a:pt x="11365" y="20758"/>
                  </a:cubicBezTo>
                  <a:cubicBezTo>
                    <a:pt x="15112" y="20038"/>
                    <a:pt x="18638" y="17446"/>
                    <a:pt x="19961" y="13990"/>
                  </a:cubicBezTo>
                  <a:cubicBezTo>
                    <a:pt x="21283" y="10534"/>
                    <a:pt x="20401" y="6214"/>
                    <a:pt x="19079" y="3622"/>
                  </a:cubicBezTo>
                  <a:cubicBezTo>
                    <a:pt x="17756" y="1030"/>
                    <a:pt x="15993" y="166"/>
                    <a:pt x="13569" y="22"/>
                  </a:cubicBezTo>
                  <a:cubicBezTo>
                    <a:pt x="11144" y="-122"/>
                    <a:pt x="8059" y="454"/>
                    <a:pt x="4973" y="1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6066701" y="2196914"/>
              <a:ext cx="133351" cy="19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7503"/>
                  </a:moveTo>
                  <a:cubicBezTo>
                    <a:pt x="3429" y="7048"/>
                    <a:pt x="6857" y="6594"/>
                    <a:pt x="9943" y="7617"/>
                  </a:cubicBezTo>
                  <a:cubicBezTo>
                    <a:pt x="13029" y="8640"/>
                    <a:pt x="15771" y="11141"/>
                    <a:pt x="17143" y="13642"/>
                  </a:cubicBezTo>
                  <a:cubicBezTo>
                    <a:pt x="18514" y="16143"/>
                    <a:pt x="18514" y="18644"/>
                    <a:pt x="17657" y="20008"/>
                  </a:cubicBezTo>
                  <a:cubicBezTo>
                    <a:pt x="16800" y="21373"/>
                    <a:pt x="15086" y="21600"/>
                    <a:pt x="13714" y="20918"/>
                  </a:cubicBezTo>
                  <a:cubicBezTo>
                    <a:pt x="12343" y="20236"/>
                    <a:pt x="11314" y="18644"/>
                    <a:pt x="10800" y="15575"/>
                  </a:cubicBezTo>
                  <a:cubicBezTo>
                    <a:pt x="10286" y="12505"/>
                    <a:pt x="10286" y="7958"/>
                    <a:pt x="12171" y="5116"/>
                  </a:cubicBezTo>
                  <a:cubicBezTo>
                    <a:pt x="14057" y="2274"/>
                    <a:pt x="17829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6257759" y="1926310"/>
              <a:ext cx="490828" cy="46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88" fill="norm" stroke="1" extrusionOk="0">
                  <a:moveTo>
                    <a:pt x="254" y="15650"/>
                  </a:moveTo>
                  <a:cubicBezTo>
                    <a:pt x="254" y="16915"/>
                    <a:pt x="254" y="18180"/>
                    <a:pt x="208" y="19104"/>
                  </a:cubicBezTo>
                  <a:cubicBezTo>
                    <a:pt x="161" y="20029"/>
                    <a:pt x="69" y="20612"/>
                    <a:pt x="22" y="20612"/>
                  </a:cubicBezTo>
                  <a:cubicBezTo>
                    <a:pt x="-24" y="20612"/>
                    <a:pt x="-24" y="20029"/>
                    <a:pt x="300" y="18618"/>
                  </a:cubicBezTo>
                  <a:cubicBezTo>
                    <a:pt x="625" y="17207"/>
                    <a:pt x="1274" y="14969"/>
                    <a:pt x="1830" y="13704"/>
                  </a:cubicBezTo>
                  <a:cubicBezTo>
                    <a:pt x="2386" y="12439"/>
                    <a:pt x="2850" y="12147"/>
                    <a:pt x="3128" y="12245"/>
                  </a:cubicBezTo>
                  <a:cubicBezTo>
                    <a:pt x="3406" y="12342"/>
                    <a:pt x="3499" y="12829"/>
                    <a:pt x="3545" y="13899"/>
                  </a:cubicBezTo>
                  <a:cubicBezTo>
                    <a:pt x="3591" y="14969"/>
                    <a:pt x="3591" y="16623"/>
                    <a:pt x="3545" y="17693"/>
                  </a:cubicBezTo>
                  <a:cubicBezTo>
                    <a:pt x="3499" y="18764"/>
                    <a:pt x="3406" y="19250"/>
                    <a:pt x="3406" y="19250"/>
                  </a:cubicBezTo>
                  <a:cubicBezTo>
                    <a:pt x="3406" y="19250"/>
                    <a:pt x="3499" y="18764"/>
                    <a:pt x="4009" y="17742"/>
                  </a:cubicBezTo>
                  <a:cubicBezTo>
                    <a:pt x="4518" y="16720"/>
                    <a:pt x="5446" y="15164"/>
                    <a:pt x="6141" y="14288"/>
                  </a:cubicBezTo>
                  <a:cubicBezTo>
                    <a:pt x="6836" y="13412"/>
                    <a:pt x="7300" y="13218"/>
                    <a:pt x="7624" y="13461"/>
                  </a:cubicBezTo>
                  <a:cubicBezTo>
                    <a:pt x="7949" y="13704"/>
                    <a:pt x="8134" y="14385"/>
                    <a:pt x="8273" y="15212"/>
                  </a:cubicBezTo>
                  <a:cubicBezTo>
                    <a:pt x="8412" y="16039"/>
                    <a:pt x="8505" y="17012"/>
                    <a:pt x="8597" y="17742"/>
                  </a:cubicBezTo>
                  <a:cubicBezTo>
                    <a:pt x="8690" y="18472"/>
                    <a:pt x="8783" y="18958"/>
                    <a:pt x="9061" y="19250"/>
                  </a:cubicBezTo>
                  <a:cubicBezTo>
                    <a:pt x="9339" y="19542"/>
                    <a:pt x="9803" y="19639"/>
                    <a:pt x="10452" y="19153"/>
                  </a:cubicBezTo>
                  <a:cubicBezTo>
                    <a:pt x="11100" y="18666"/>
                    <a:pt x="11935" y="17596"/>
                    <a:pt x="12491" y="16769"/>
                  </a:cubicBezTo>
                  <a:cubicBezTo>
                    <a:pt x="13047" y="15942"/>
                    <a:pt x="13325" y="15358"/>
                    <a:pt x="13511" y="14823"/>
                  </a:cubicBezTo>
                  <a:cubicBezTo>
                    <a:pt x="13696" y="14288"/>
                    <a:pt x="13789" y="13802"/>
                    <a:pt x="13603" y="13607"/>
                  </a:cubicBezTo>
                  <a:cubicBezTo>
                    <a:pt x="13418" y="13412"/>
                    <a:pt x="12955" y="13510"/>
                    <a:pt x="12537" y="13753"/>
                  </a:cubicBezTo>
                  <a:cubicBezTo>
                    <a:pt x="12120" y="13996"/>
                    <a:pt x="11749" y="14385"/>
                    <a:pt x="11518" y="14823"/>
                  </a:cubicBezTo>
                  <a:cubicBezTo>
                    <a:pt x="11286" y="15261"/>
                    <a:pt x="11193" y="15747"/>
                    <a:pt x="11286" y="16185"/>
                  </a:cubicBezTo>
                  <a:cubicBezTo>
                    <a:pt x="11379" y="16623"/>
                    <a:pt x="11657" y="17012"/>
                    <a:pt x="12167" y="17207"/>
                  </a:cubicBezTo>
                  <a:cubicBezTo>
                    <a:pt x="12676" y="17402"/>
                    <a:pt x="13418" y="17402"/>
                    <a:pt x="13789" y="17645"/>
                  </a:cubicBezTo>
                  <a:cubicBezTo>
                    <a:pt x="14160" y="17888"/>
                    <a:pt x="14160" y="18374"/>
                    <a:pt x="14252" y="18861"/>
                  </a:cubicBezTo>
                  <a:cubicBezTo>
                    <a:pt x="14345" y="19347"/>
                    <a:pt x="14531" y="19834"/>
                    <a:pt x="14855" y="19980"/>
                  </a:cubicBezTo>
                  <a:cubicBezTo>
                    <a:pt x="15179" y="20126"/>
                    <a:pt x="15643" y="19931"/>
                    <a:pt x="16385" y="18618"/>
                  </a:cubicBezTo>
                  <a:cubicBezTo>
                    <a:pt x="17126" y="17304"/>
                    <a:pt x="18146" y="14872"/>
                    <a:pt x="19027" y="11807"/>
                  </a:cubicBezTo>
                  <a:cubicBezTo>
                    <a:pt x="19907" y="8742"/>
                    <a:pt x="20649" y="5045"/>
                    <a:pt x="21066" y="2904"/>
                  </a:cubicBezTo>
                  <a:cubicBezTo>
                    <a:pt x="21483" y="764"/>
                    <a:pt x="21576" y="180"/>
                    <a:pt x="21437" y="34"/>
                  </a:cubicBezTo>
                  <a:cubicBezTo>
                    <a:pt x="21298" y="-112"/>
                    <a:pt x="20927" y="180"/>
                    <a:pt x="20185" y="1688"/>
                  </a:cubicBezTo>
                  <a:cubicBezTo>
                    <a:pt x="19444" y="3196"/>
                    <a:pt x="18331" y="5920"/>
                    <a:pt x="17682" y="8645"/>
                  </a:cubicBezTo>
                  <a:cubicBezTo>
                    <a:pt x="17034" y="11369"/>
                    <a:pt x="16848" y="14093"/>
                    <a:pt x="17173" y="16234"/>
                  </a:cubicBezTo>
                  <a:cubicBezTo>
                    <a:pt x="17497" y="18374"/>
                    <a:pt x="18331" y="19931"/>
                    <a:pt x="1916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6880447" y="1981014"/>
              <a:ext cx="13240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21447" y="0"/>
                  </a:moveTo>
                  <a:cubicBezTo>
                    <a:pt x="19390" y="0"/>
                    <a:pt x="17333" y="0"/>
                    <a:pt x="14247" y="1182"/>
                  </a:cubicBezTo>
                  <a:cubicBezTo>
                    <a:pt x="11161" y="2364"/>
                    <a:pt x="7047" y="4728"/>
                    <a:pt x="4304" y="7522"/>
                  </a:cubicBezTo>
                  <a:cubicBezTo>
                    <a:pt x="1561" y="10316"/>
                    <a:pt x="190" y="13540"/>
                    <a:pt x="18" y="15851"/>
                  </a:cubicBezTo>
                  <a:cubicBezTo>
                    <a:pt x="-153" y="18161"/>
                    <a:pt x="876" y="19558"/>
                    <a:pt x="3618" y="20364"/>
                  </a:cubicBezTo>
                  <a:cubicBezTo>
                    <a:pt x="6361" y="21170"/>
                    <a:pt x="10818" y="21385"/>
                    <a:pt x="15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7103458" y="2135785"/>
              <a:ext cx="150694" cy="22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76" fill="norm" stroke="1" extrusionOk="0">
                  <a:moveTo>
                    <a:pt x="17758" y="6976"/>
                  </a:moveTo>
                  <a:cubicBezTo>
                    <a:pt x="17458" y="4976"/>
                    <a:pt x="17158" y="2976"/>
                    <a:pt x="16408" y="1676"/>
                  </a:cubicBezTo>
                  <a:cubicBezTo>
                    <a:pt x="15658" y="376"/>
                    <a:pt x="14458" y="-224"/>
                    <a:pt x="12208" y="76"/>
                  </a:cubicBezTo>
                  <a:cubicBezTo>
                    <a:pt x="9958" y="376"/>
                    <a:pt x="6658" y="1576"/>
                    <a:pt x="4258" y="3876"/>
                  </a:cubicBezTo>
                  <a:cubicBezTo>
                    <a:pt x="1858" y="6176"/>
                    <a:pt x="358" y="9576"/>
                    <a:pt x="58" y="12176"/>
                  </a:cubicBezTo>
                  <a:cubicBezTo>
                    <a:pt x="-242" y="14776"/>
                    <a:pt x="658" y="16576"/>
                    <a:pt x="1858" y="17476"/>
                  </a:cubicBezTo>
                  <a:cubicBezTo>
                    <a:pt x="3058" y="18376"/>
                    <a:pt x="4558" y="18376"/>
                    <a:pt x="6508" y="16976"/>
                  </a:cubicBezTo>
                  <a:cubicBezTo>
                    <a:pt x="8458" y="15576"/>
                    <a:pt x="10858" y="12776"/>
                    <a:pt x="12508" y="10476"/>
                  </a:cubicBezTo>
                  <a:cubicBezTo>
                    <a:pt x="14158" y="8176"/>
                    <a:pt x="15058" y="6376"/>
                    <a:pt x="15508" y="6276"/>
                  </a:cubicBezTo>
                  <a:cubicBezTo>
                    <a:pt x="15958" y="6176"/>
                    <a:pt x="15958" y="7776"/>
                    <a:pt x="16858" y="10576"/>
                  </a:cubicBezTo>
                  <a:cubicBezTo>
                    <a:pt x="17758" y="13376"/>
                    <a:pt x="19558" y="17376"/>
                    <a:pt x="21358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7317651" y="2150348"/>
              <a:ext cx="228601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0" y="17215"/>
                    <a:pt x="4000" y="12830"/>
                    <a:pt x="5300" y="9501"/>
                  </a:cubicBezTo>
                  <a:cubicBezTo>
                    <a:pt x="6600" y="6171"/>
                    <a:pt x="7200" y="3898"/>
                    <a:pt x="7500" y="2355"/>
                  </a:cubicBezTo>
                  <a:cubicBezTo>
                    <a:pt x="7800" y="812"/>
                    <a:pt x="7800" y="0"/>
                    <a:pt x="7700" y="0"/>
                  </a:cubicBezTo>
                  <a:cubicBezTo>
                    <a:pt x="7600" y="0"/>
                    <a:pt x="7400" y="812"/>
                    <a:pt x="7200" y="2842"/>
                  </a:cubicBezTo>
                  <a:cubicBezTo>
                    <a:pt x="7000" y="4872"/>
                    <a:pt x="6800" y="8120"/>
                    <a:pt x="6900" y="10150"/>
                  </a:cubicBezTo>
                  <a:cubicBezTo>
                    <a:pt x="7000" y="12180"/>
                    <a:pt x="7400" y="12992"/>
                    <a:pt x="8000" y="13642"/>
                  </a:cubicBezTo>
                  <a:cubicBezTo>
                    <a:pt x="8600" y="14292"/>
                    <a:pt x="9400" y="14779"/>
                    <a:pt x="10300" y="14698"/>
                  </a:cubicBezTo>
                  <a:cubicBezTo>
                    <a:pt x="11200" y="14617"/>
                    <a:pt x="12200" y="13967"/>
                    <a:pt x="13200" y="12749"/>
                  </a:cubicBezTo>
                  <a:cubicBezTo>
                    <a:pt x="14200" y="11531"/>
                    <a:pt x="15200" y="9744"/>
                    <a:pt x="16000" y="7633"/>
                  </a:cubicBezTo>
                  <a:cubicBezTo>
                    <a:pt x="16800" y="5522"/>
                    <a:pt x="17400" y="3086"/>
                    <a:pt x="17700" y="2274"/>
                  </a:cubicBezTo>
                  <a:cubicBezTo>
                    <a:pt x="18000" y="1462"/>
                    <a:pt x="18000" y="2274"/>
                    <a:pt x="17900" y="3817"/>
                  </a:cubicBezTo>
                  <a:cubicBezTo>
                    <a:pt x="17800" y="5359"/>
                    <a:pt x="17600" y="7633"/>
                    <a:pt x="18200" y="9257"/>
                  </a:cubicBezTo>
                  <a:cubicBezTo>
                    <a:pt x="18800" y="10881"/>
                    <a:pt x="20200" y="11856"/>
                    <a:pt x="21600" y="12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7622451" y="2241364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7679601" y="2171514"/>
              <a:ext cx="254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793901" y="1942914"/>
              <a:ext cx="14244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10482" y="0"/>
                  </a:moveTo>
                  <a:cubicBezTo>
                    <a:pt x="9529" y="3116"/>
                    <a:pt x="8576" y="6233"/>
                    <a:pt x="7782" y="9403"/>
                  </a:cubicBezTo>
                  <a:cubicBezTo>
                    <a:pt x="6988" y="12573"/>
                    <a:pt x="6353" y="15797"/>
                    <a:pt x="5876" y="17678"/>
                  </a:cubicBezTo>
                  <a:cubicBezTo>
                    <a:pt x="5400" y="19558"/>
                    <a:pt x="5082" y="20096"/>
                    <a:pt x="4924" y="20096"/>
                  </a:cubicBezTo>
                  <a:cubicBezTo>
                    <a:pt x="4765" y="20096"/>
                    <a:pt x="4765" y="19558"/>
                    <a:pt x="5718" y="18591"/>
                  </a:cubicBezTo>
                  <a:cubicBezTo>
                    <a:pt x="6671" y="17624"/>
                    <a:pt x="8576" y="16227"/>
                    <a:pt x="10165" y="15313"/>
                  </a:cubicBezTo>
                  <a:cubicBezTo>
                    <a:pt x="11753" y="14400"/>
                    <a:pt x="13024" y="13970"/>
                    <a:pt x="14453" y="13809"/>
                  </a:cubicBezTo>
                  <a:cubicBezTo>
                    <a:pt x="15882" y="13648"/>
                    <a:pt x="17471" y="13755"/>
                    <a:pt x="18741" y="14078"/>
                  </a:cubicBezTo>
                  <a:cubicBezTo>
                    <a:pt x="20012" y="14400"/>
                    <a:pt x="20965" y="14937"/>
                    <a:pt x="21282" y="15743"/>
                  </a:cubicBezTo>
                  <a:cubicBezTo>
                    <a:pt x="21600" y="16549"/>
                    <a:pt x="21282" y="17624"/>
                    <a:pt x="17629" y="18645"/>
                  </a:cubicBezTo>
                  <a:cubicBezTo>
                    <a:pt x="13976" y="19666"/>
                    <a:pt x="6988" y="20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7959001" y="2381064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8270156" y="2182091"/>
              <a:ext cx="171446" cy="16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68" fill="norm" stroke="1" extrusionOk="0">
                  <a:moveTo>
                    <a:pt x="14224" y="15468"/>
                  </a:moveTo>
                  <a:cubicBezTo>
                    <a:pt x="15014" y="12535"/>
                    <a:pt x="15804" y="9601"/>
                    <a:pt x="15804" y="6801"/>
                  </a:cubicBezTo>
                  <a:cubicBezTo>
                    <a:pt x="15804" y="4001"/>
                    <a:pt x="15014" y="1335"/>
                    <a:pt x="13170" y="401"/>
                  </a:cubicBezTo>
                  <a:cubicBezTo>
                    <a:pt x="11326" y="-532"/>
                    <a:pt x="8429" y="268"/>
                    <a:pt x="6190" y="1735"/>
                  </a:cubicBezTo>
                  <a:cubicBezTo>
                    <a:pt x="3951" y="3201"/>
                    <a:pt x="2370" y="5335"/>
                    <a:pt x="1316" y="7601"/>
                  </a:cubicBezTo>
                  <a:cubicBezTo>
                    <a:pt x="263" y="9868"/>
                    <a:pt x="-264" y="12268"/>
                    <a:pt x="131" y="13468"/>
                  </a:cubicBezTo>
                  <a:cubicBezTo>
                    <a:pt x="526" y="14668"/>
                    <a:pt x="1843" y="14668"/>
                    <a:pt x="3160" y="14135"/>
                  </a:cubicBezTo>
                  <a:cubicBezTo>
                    <a:pt x="4477" y="13601"/>
                    <a:pt x="5795" y="12535"/>
                    <a:pt x="7112" y="12268"/>
                  </a:cubicBezTo>
                  <a:cubicBezTo>
                    <a:pt x="8429" y="12001"/>
                    <a:pt x="9746" y="12535"/>
                    <a:pt x="11326" y="14001"/>
                  </a:cubicBezTo>
                  <a:cubicBezTo>
                    <a:pt x="12907" y="15468"/>
                    <a:pt x="14751" y="17868"/>
                    <a:pt x="16463" y="19201"/>
                  </a:cubicBezTo>
                  <a:cubicBezTo>
                    <a:pt x="18175" y="20535"/>
                    <a:pt x="19756" y="20801"/>
                    <a:pt x="21336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8390801" y="2007359"/>
              <a:ext cx="95251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799"/>
                  </a:moveTo>
                  <a:cubicBezTo>
                    <a:pt x="1920" y="1490"/>
                    <a:pt x="3840" y="181"/>
                    <a:pt x="6240" y="18"/>
                  </a:cubicBezTo>
                  <a:cubicBezTo>
                    <a:pt x="8640" y="-146"/>
                    <a:pt x="11520" y="836"/>
                    <a:pt x="13680" y="2963"/>
                  </a:cubicBezTo>
                  <a:cubicBezTo>
                    <a:pt x="15840" y="5090"/>
                    <a:pt x="17280" y="8363"/>
                    <a:pt x="17280" y="10654"/>
                  </a:cubicBezTo>
                  <a:cubicBezTo>
                    <a:pt x="17280" y="12945"/>
                    <a:pt x="15840" y="14254"/>
                    <a:pt x="14160" y="15563"/>
                  </a:cubicBezTo>
                  <a:cubicBezTo>
                    <a:pt x="12480" y="16872"/>
                    <a:pt x="10560" y="18181"/>
                    <a:pt x="11760" y="19163"/>
                  </a:cubicBezTo>
                  <a:cubicBezTo>
                    <a:pt x="12960" y="20145"/>
                    <a:pt x="17280" y="20799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8616491" y="2264648"/>
              <a:ext cx="250561" cy="129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239" fill="norm" stroke="1" extrusionOk="0">
                  <a:moveTo>
                    <a:pt x="7874" y="6619"/>
                  </a:moveTo>
                  <a:cubicBezTo>
                    <a:pt x="6240" y="11148"/>
                    <a:pt x="4606" y="15677"/>
                    <a:pt x="3336" y="18290"/>
                  </a:cubicBezTo>
                  <a:cubicBezTo>
                    <a:pt x="2065" y="20903"/>
                    <a:pt x="1158" y="21600"/>
                    <a:pt x="613" y="21077"/>
                  </a:cubicBezTo>
                  <a:cubicBezTo>
                    <a:pt x="69" y="20555"/>
                    <a:pt x="-113" y="18813"/>
                    <a:pt x="69" y="15677"/>
                  </a:cubicBezTo>
                  <a:cubicBezTo>
                    <a:pt x="250" y="12542"/>
                    <a:pt x="795" y="8013"/>
                    <a:pt x="2973" y="4877"/>
                  </a:cubicBezTo>
                  <a:cubicBezTo>
                    <a:pt x="5151" y="1742"/>
                    <a:pt x="8963" y="0"/>
                    <a:pt x="12321" y="0"/>
                  </a:cubicBezTo>
                  <a:cubicBezTo>
                    <a:pt x="15679" y="0"/>
                    <a:pt x="18583" y="1742"/>
                    <a:pt x="21487" y="3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8886101" y="2043291"/>
              <a:ext cx="165101" cy="13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226"/>
                  </a:moveTo>
                  <a:cubicBezTo>
                    <a:pt x="2769" y="541"/>
                    <a:pt x="5538" y="-145"/>
                    <a:pt x="7477" y="26"/>
                  </a:cubicBezTo>
                  <a:cubicBezTo>
                    <a:pt x="9415" y="198"/>
                    <a:pt x="10523" y="1226"/>
                    <a:pt x="11077" y="3626"/>
                  </a:cubicBezTo>
                  <a:cubicBezTo>
                    <a:pt x="11631" y="6026"/>
                    <a:pt x="11631" y="9798"/>
                    <a:pt x="11077" y="12541"/>
                  </a:cubicBezTo>
                  <a:cubicBezTo>
                    <a:pt x="10523" y="15284"/>
                    <a:pt x="9415" y="16998"/>
                    <a:pt x="9554" y="18541"/>
                  </a:cubicBezTo>
                  <a:cubicBezTo>
                    <a:pt x="9692" y="20084"/>
                    <a:pt x="11077" y="21455"/>
                    <a:pt x="13292" y="21455"/>
                  </a:cubicBezTo>
                  <a:cubicBezTo>
                    <a:pt x="15508" y="21455"/>
                    <a:pt x="18554" y="20084"/>
                    <a:pt x="21600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9108351" y="1961964"/>
              <a:ext cx="10614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6" h="21600" fill="norm" stroke="1" extrusionOk="0">
                  <a:moveTo>
                    <a:pt x="0" y="0"/>
                  </a:moveTo>
                  <a:cubicBezTo>
                    <a:pt x="5298" y="2283"/>
                    <a:pt x="10596" y="4566"/>
                    <a:pt x="14672" y="7024"/>
                  </a:cubicBezTo>
                  <a:cubicBezTo>
                    <a:pt x="18747" y="9483"/>
                    <a:pt x="21600" y="12117"/>
                    <a:pt x="19970" y="14576"/>
                  </a:cubicBezTo>
                  <a:cubicBezTo>
                    <a:pt x="18340" y="17034"/>
                    <a:pt x="12226" y="19317"/>
                    <a:pt x="6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9349651" y="248901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529501" y="2781114"/>
              <a:ext cx="109918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" y="21093"/>
                    <a:pt x="8" y="20586"/>
                    <a:pt x="50" y="20180"/>
                  </a:cubicBezTo>
                  <a:cubicBezTo>
                    <a:pt x="92" y="19775"/>
                    <a:pt x="171" y="19470"/>
                    <a:pt x="287" y="19065"/>
                  </a:cubicBezTo>
                  <a:cubicBezTo>
                    <a:pt x="403" y="18659"/>
                    <a:pt x="557" y="18152"/>
                    <a:pt x="713" y="17696"/>
                  </a:cubicBezTo>
                  <a:cubicBezTo>
                    <a:pt x="869" y="17239"/>
                    <a:pt x="1027" y="16834"/>
                    <a:pt x="1173" y="16428"/>
                  </a:cubicBezTo>
                  <a:cubicBezTo>
                    <a:pt x="1319" y="16023"/>
                    <a:pt x="1452" y="15617"/>
                    <a:pt x="1599" y="15059"/>
                  </a:cubicBezTo>
                  <a:cubicBezTo>
                    <a:pt x="1747" y="14501"/>
                    <a:pt x="1909" y="13792"/>
                    <a:pt x="2049" y="13234"/>
                  </a:cubicBezTo>
                  <a:cubicBezTo>
                    <a:pt x="2188" y="12676"/>
                    <a:pt x="2304" y="12270"/>
                    <a:pt x="2431" y="11763"/>
                  </a:cubicBezTo>
                  <a:cubicBezTo>
                    <a:pt x="2558" y="11256"/>
                    <a:pt x="2695" y="10648"/>
                    <a:pt x="2841" y="10090"/>
                  </a:cubicBezTo>
                  <a:cubicBezTo>
                    <a:pt x="2986" y="9532"/>
                    <a:pt x="3140" y="9025"/>
                    <a:pt x="3296" y="8569"/>
                  </a:cubicBezTo>
                  <a:cubicBezTo>
                    <a:pt x="3452" y="8113"/>
                    <a:pt x="3610" y="7707"/>
                    <a:pt x="3779" y="7301"/>
                  </a:cubicBezTo>
                  <a:cubicBezTo>
                    <a:pt x="3947" y="6896"/>
                    <a:pt x="4126" y="6490"/>
                    <a:pt x="4303" y="6135"/>
                  </a:cubicBezTo>
                  <a:cubicBezTo>
                    <a:pt x="4480" y="5780"/>
                    <a:pt x="4654" y="5476"/>
                    <a:pt x="4790" y="5273"/>
                  </a:cubicBezTo>
                  <a:cubicBezTo>
                    <a:pt x="4925" y="5070"/>
                    <a:pt x="5020" y="4969"/>
                    <a:pt x="5114" y="4817"/>
                  </a:cubicBezTo>
                  <a:cubicBezTo>
                    <a:pt x="5208" y="4665"/>
                    <a:pt x="5299" y="4462"/>
                    <a:pt x="5397" y="4310"/>
                  </a:cubicBezTo>
                  <a:cubicBezTo>
                    <a:pt x="5495" y="4158"/>
                    <a:pt x="5599" y="4056"/>
                    <a:pt x="5761" y="3854"/>
                  </a:cubicBezTo>
                  <a:cubicBezTo>
                    <a:pt x="5923" y="3651"/>
                    <a:pt x="6144" y="3346"/>
                    <a:pt x="6297" y="3144"/>
                  </a:cubicBezTo>
                  <a:cubicBezTo>
                    <a:pt x="6451" y="2941"/>
                    <a:pt x="6539" y="2839"/>
                    <a:pt x="6647" y="2738"/>
                  </a:cubicBezTo>
                  <a:cubicBezTo>
                    <a:pt x="6755" y="2637"/>
                    <a:pt x="6884" y="2535"/>
                    <a:pt x="7002" y="2434"/>
                  </a:cubicBezTo>
                  <a:cubicBezTo>
                    <a:pt x="7121" y="2332"/>
                    <a:pt x="7229" y="2231"/>
                    <a:pt x="7335" y="2130"/>
                  </a:cubicBezTo>
                  <a:cubicBezTo>
                    <a:pt x="7441" y="2028"/>
                    <a:pt x="7545" y="1927"/>
                    <a:pt x="7655" y="1825"/>
                  </a:cubicBezTo>
                  <a:cubicBezTo>
                    <a:pt x="7766" y="1724"/>
                    <a:pt x="7882" y="1623"/>
                    <a:pt x="7997" y="1521"/>
                  </a:cubicBezTo>
                  <a:cubicBezTo>
                    <a:pt x="8111" y="1420"/>
                    <a:pt x="8223" y="1318"/>
                    <a:pt x="8344" y="1217"/>
                  </a:cubicBezTo>
                  <a:cubicBezTo>
                    <a:pt x="8464" y="1115"/>
                    <a:pt x="8593" y="1014"/>
                    <a:pt x="8720" y="913"/>
                  </a:cubicBezTo>
                  <a:cubicBezTo>
                    <a:pt x="8847" y="811"/>
                    <a:pt x="8972" y="710"/>
                    <a:pt x="9093" y="659"/>
                  </a:cubicBezTo>
                  <a:cubicBezTo>
                    <a:pt x="9213" y="608"/>
                    <a:pt x="9330" y="608"/>
                    <a:pt x="9454" y="558"/>
                  </a:cubicBezTo>
                  <a:cubicBezTo>
                    <a:pt x="9579" y="507"/>
                    <a:pt x="9712" y="406"/>
                    <a:pt x="9843" y="355"/>
                  </a:cubicBezTo>
                  <a:cubicBezTo>
                    <a:pt x="9974" y="304"/>
                    <a:pt x="10103" y="304"/>
                    <a:pt x="10297" y="254"/>
                  </a:cubicBezTo>
                  <a:cubicBezTo>
                    <a:pt x="10490" y="203"/>
                    <a:pt x="10748" y="101"/>
                    <a:pt x="10950" y="51"/>
                  </a:cubicBezTo>
                  <a:cubicBezTo>
                    <a:pt x="11151" y="0"/>
                    <a:pt x="11297" y="0"/>
                    <a:pt x="11438" y="0"/>
                  </a:cubicBezTo>
                  <a:cubicBezTo>
                    <a:pt x="11580" y="0"/>
                    <a:pt x="11717" y="0"/>
                    <a:pt x="11856" y="0"/>
                  </a:cubicBezTo>
                  <a:cubicBezTo>
                    <a:pt x="11996" y="0"/>
                    <a:pt x="12137" y="0"/>
                    <a:pt x="12272" y="0"/>
                  </a:cubicBezTo>
                  <a:cubicBezTo>
                    <a:pt x="12408" y="0"/>
                    <a:pt x="12537" y="0"/>
                    <a:pt x="12676" y="0"/>
                  </a:cubicBezTo>
                  <a:cubicBezTo>
                    <a:pt x="12815" y="0"/>
                    <a:pt x="12965" y="0"/>
                    <a:pt x="13185" y="51"/>
                  </a:cubicBezTo>
                  <a:cubicBezTo>
                    <a:pt x="13406" y="101"/>
                    <a:pt x="13697" y="203"/>
                    <a:pt x="13909" y="304"/>
                  </a:cubicBezTo>
                  <a:cubicBezTo>
                    <a:pt x="14121" y="406"/>
                    <a:pt x="14254" y="507"/>
                    <a:pt x="14398" y="608"/>
                  </a:cubicBezTo>
                  <a:cubicBezTo>
                    <a:pt x="14541" y="710"/>
                    <a:pt x="14695" y="811"/>
                    <a:pt x="14845" y="913"/>
                  </a:cubicBezTo>
                  <a:cubicBezTo>
                    <a:pt x="14995" y="1014"/>
                    <a:pt x="15140" y="1115"/>
                    <a:pt x="15355" y="1318"/>
                  </a:cubicBezTo>
                  <a:cubicBezTo>
                    <a:pt x="15569" y="1521"/>
                    <a:pt x="15852" y="1825"/>
                    <a:pt x="16066" y="2028"/>
                  </a:cubicBezTo>
                  <a:cubicBezTo>
                    <a:pt x="16280" y="2231"/>
                    <a:pt x="16426" y="2332"/>
                    <a:pt x="16567" y="2434"/>
                  </a:cubicBezTo>
                  <a:cubicBezTo>
                    <a:pt x="16708" y="2535"/>
                    <a:pt x="16846" y="2637"/>
                    <a:pt x="16983" y="2789"/>
                  </a:cubicBezTo>
                  <a:cubicBezTo>
                    <a:pt x="17120" y="2941"/>
                    <a:pt x="17258" y="3144"/>
                    <a:pt x="17389" y="3296"/>
                  </a:cubicBezTo>
                  <a:cubicBezTo>
                    <a:pt x="17520" y="3448"/>
                    <a:pt x="17644" y="3549"/>
                    <a:pt x="17775" y="3651"/>
                  </a:cubicBezTo>
                  <a:cubicBezTo>
                    <a:pt x="17906" y="3752"/>
                    <a:pt x="18044" y="3854"/>
                    <a:pt x="18175" y="3955"/>
                  </a:cubicBezTo>
                  <a:cubicBezTo>
                    <a:pt x="18306" y="4056"/>
                    <a:pt x="18431" y="4158"/>
                    <a:pt x="18603" y="4361"/>
                  </a:cubicBezTo>
                  <a:cubicBezTo>
                    <a:pt x="18776" y="4563"/>
                    <a:pt x="18996" y="4868"/>
                    <a:pt x="19215" y="5121"/>
                  </a:cubicBezTo>
                  <a:cubicBezTo>
                    <a:pt x="19433" y="5375"/>
                    <a:pt x="19649" y="5577"/>
                    <a:pt x="19851" y="5780"/>
                  </a:cubicBezTo>
                  <a:cubicBezTo>
                    <a:pt x="20053" y="5983"/>
                    <a:pt x="20240" y="6186"/>
                    <a:pt x="20417" y="6338"/>
                  </a:cubicBezTo>
                  <a:cubicBezTo>
                    <a:pt x="20593" y="6490"/>
                    <a:pt x="20760" y="6592"/>
                    <a:pt x="20955" y="6845"/>
                  </a:cubicBezTo>
                  <a:cubicBezTo>
                    <a:pt x="21151" y="7099"/>
                    <a:pt x="21375" y="7504"/>
                    <a:pt x="21600" y="7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530551" y="3846161"/>
              <a:ext cx="307051" cy="28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670" fill="norm" stroke="1" extrusionOk="0">
                  <a:moveTo>
                    <a:pt x="10735" y="8987"/>
                  </a:moveTo>
                  <a:cubicBezTo>
                    <a:pt x="11323" y="7277"/>
                    <a:pt x="11911" y="5568"/>
                    <a:pt x="11470" y="3936"/>
                  </a:cubicBezTo>
                  <a:cubicBezTo>
                    <a:pt x="11029" y="2305"/>
                    <a:pt x="9560" y="751"/>
                    <a:pt x="8091" y="207"/>
                  </a:cubicBezTo>
                  <a:cubicBezTo>
                    <a:pt x="6621" y="-337"/>
                    <a:pt x="5152" y="129"/>
                    <a:pt x="3609" y="2382"/>
                  </a:cubicBezTo>
                  <a:cubicBezTo>
                    <a:pt x="2066" y="4636"/>
                    <a:pt x="450" y="8676"/>
                    <a:pt x="82" y="12017"/>
                  </a:cubicBezTo>
                  <a:cubicBezTo>
                    <a:pt x="-285" y="15358"/>
                    <a:pt x="597" y="18000"/>
                    <a:pt x="2213" y="19476"/>
                  </a:cubicBezTo>
                  <a:cubicBezTo>
                    <a:pt x="3829" y="20952"/>
                    <a:pt x="6180" y="21263"/>
                    <a:pt x="7944" y="19243"/>
                  </a:cubicBezTo>
                  <a:cubicBezTo>
                    <a:pt x="9707" y="17223"/>
                    <a:pt x="10882" y="12872"/>
                    <a:pt x="11544" y="9919"/>
                  </a:cubicBezTo>
                  <a:cubicBezTo>
                    <a:pt x="12205" y="6967"/>
                    <a:pt x="12352" y="5413"/>
                    <a:pt x="12939" y="6811"/>
                  </a:cubicBezTo>
                  <a:cubicBezTo>
                    <a:pt x="13527" y="8210"/>
                    <a:pt x="14556" y="12561"/>
                    <a:pt x="16025" y="15358"/>
                  </a:cubicBezTo>
                  <a:cubicBezTo>
                    <a:pt x="17495" y="18155"/>
                    <a:pt x="19405" y="19398"/>
                    <a:pt x="21315" y="20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926501" y="3714564"/>
              <a:ext cx="287868" cy="49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1676"/>
                    <a:pt x="3812" y="3352"/>
                    <a:pt x="6035" y="5400"/>
                  </a:cubicBezTo>
                  <a:cubicBezTo>
                    <a:pt x="8259" y="7448"/>
                    <a:pt x="10800" y="9869"/>
                    <a:pt x="13341" y="12476"/>
                  </a:cubicBezTo>
                  <a:cubicBezTo>
                    <a:pt x="15882" y="15083"/>
                    <a:pt x="18424" y="17876"/>
                    <a:pt x="19853" y="19505"/>
                  </a:cubicBezTo>
                  <a:cubicBezTo>
                    <a:pt x="21282" y="21134"/>
                    <a:pt x="21600" y="21600"/>
                    <a:pt x="21600" y="21600"/>
                  </a:cubicBezTo>
                  <a:cubicBezTo>
                    <a:pt x="21600" y="21600"/>
                    <a:pt x="21282" y="21134"/>
                    <a:pt x="20965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030218" y="3663764"/>
              <a:ext cx="156634" cy="54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0"/>
                  </a:moveTo>
                  <a:cubicBezTo>
                    <a:pt x="19557" y="837"/>
                    <a:pt x="17514" y="1674"/>
                    <a:pt x="15324" y="3391"/>
                  </a:cubicBezTo>
                  <a:cubicBezTo>
                    <a:pt x="13135" y="5107"/>
                    <a:pt x="10800" y="7702"/>
                    <a:pt x="8319" y="10507"/>
                  </a:cubicBezTo>
                  <a:cubicBezTo>
                    <a:pt x="5838" y="13312"/>
                    <a:pt x="3211" y="16326"/>
                    <a:pt x="1751" y="18042"/>
                  </a:cubicBezTo>
                  <a:cubicBezTo>
                    <a:pt x="292" y="19758"/>
                    <a:pt x="0" y="20177"/>
                    <a:pt x="0" y="20595"/>
                  </a:cubicBezTo>
                  <a:cubicBezTo>
                    <a:pt x="0" y="21014"/>
                    <a:pt x="292" y="21433"/>
                    <a:pt x="730" y="21516"/>
                  </a:cubicBezTo>
                  <a:cubicBezTo>
                    <a:pt x="1168" y="21600"/>
                    <a:pt x="1751" y="21349"/>
                    <a:pt x="2335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275751" y="3968564"/>
              <a:ext cx="260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1" y="18400"/>
                    <a:pt x="9483" y="15200"/>
                    <a:pt x="13083" y="11600"/>
                  </a:cubicBezTo>
                  <a:cubicBezTo>
                    <a:pt x="16683" y="8000"/>
                    <a:pt x="19141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436618" y="3898714"/>
              <a:ext cx="48684" cy="29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1878" y="0"/>
                  </a:moveTo>
                  <a:cubicBezTo>
                    <a:pt x="939" y="3677"/>
                    <a:pt x="0" y="7353"/>
                    <a:pt x="0" y="10340"/>
                  </a:cubicBezTo>
                  <a:cubicBezTo>
                    <a:pt x="0" y="13328"/>
                    <a:pt x="939" y="15626"/>
                    <a:pt x="2348" y="17540"/>
                  </a:cubicBezTo>
                  <a:cubicBezTo>
                    <a:pt x="3757" y="19455"/>
                    <a:pt x="5635" y="20987"/>
                    <a:pt x="7983" y="21294"/>
                  </a:cubicBezTo>
                  <a:cubicBezTo>
                    <a:pt x="10330" y="21600"/>
                    <a:pt x="13148" y="20681"/>
                    <a:pt x="15496" y="19532"/>
                  </a:cubicBezTo>
                  <a:cubicBezTo>
                    <a:pt x="17843" y="18383"/>
                    <a:pt x="19722" y="17004"/>
                    <a:pt x="21600" y="15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567851" y="3657414"/>
              <a:ext cx="175558" cy="55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69" fill="norm" stroke="1" extrusionOk="0">
                  <a:moveTo>
                    <a:pt x="0" y="0"/>
                  </a:moveTo>
                  <a:cubicBezTo>
                    <a:pt x="257" y="3367"/>
                    <a:pt x="514" y="6735"/>
                    <a:pt x="643" y="9938"/>
                  </a:cubicBezTo>
                  <a:cubicBezTo>
                    <a:pt x="771" y="13141"/>
                    <a:pt x="771" y="16179"/>
                    <a:pt x="771" y="17945"/>
                  </a:cubicBezTo>
                  <a:cubicBezTo>
                    <a:pt x="771" y="19711"/>
                    <a:pt x="771" y="20204"/>
                    <a:pt x="1157" y="20122"/>
                  </a:cubicBezTo>
                  <a:cubicBezTo>
                    <a:pt x="1543" y="20040"/>
                    <a:pt x="2314" y="19383"/>
                    <a:pt x="3471" y="18233"/>
                  </a:cubicBezTo>
                  <a:cubicBezTo>
                    <a:pt x="4629" y="17083"/>
                    <a:pt x="6171" y="15440"/>
                    <a:pt x="7586" y="14496"/>
                  </a:cubicBezTo>
                  <a:cubicBezTo>
                    <a:pt x="9000" y="13551"/>
                    <a:pt x="10286" y="13305"/>
                    <a:pt x="11571" y="13264"/>
                  </a:cubicBezTo>
                  <a:cubicBezTo>
                    <a:pt x="12857" y="13223"/>
                    <a:pt x="14143" y="13387"/>
                    <a:pt x="15814" y="13962"/>
                  </a:cubicBezTo>
                  <a:cubicBezTo>
                    <a:pt x="17486" y="14537"/>
                    <a:pt x="19543" y="15522"/>
                    <a:pt x="20571" y="16508"/>
                  </a:cubicBezTo>
                  <a:cubicBezTo>
                    <a:pt x="21600" y="17494"/>
                    <a:pt x="21600" y="18479"/>
                    <a:pt x="20443" y="19341"/>
                  </a:cubicBezTo>
                  <a:cubicBezTo>
                    <a:pt x="19286" y="20204"/>
                    <a:pt x="16971" y="20943"/>
                    <a:pt x="14143" y="21271"/>
                  </a:cubicBezTo>
                  <a:cubicBezTo>
                    <a:pt x="11314" y="21600"/>
                    <a:pt x="7971" y="21518"/>
                    <a:pt x="5657" y="21025"/>
                  </a:cubicBezTo>
                  <a:cubicBezTo>
                    <a:pt x="3343" y="20532"/>
                    <a:pt x="2057" y="19629"/>
                    <a:pt x="771" y="18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3202851" y="3981264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221901" y="4101914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705472" y="3807370"/>
              <a:ext cx="519730" cy="420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41" fill="norm" stroke="1" extrusionOk="0">
                  <a:moveTo>
                    <a:pt x="3370" y="3365"/>
                  </a:moveTo>
                  <a:cubicBezTo>
                    <a:pt x="2933" y="3257"/>
                    <a:pt x="2495" y="3149"/>
                    <a:pt x="2015" y="2987"/>
                  </a:cubicBezTo>
                  <a:cubicBezTo>
                    <a:pt x="1534" y="2825"/>
                    <a:pt x="1009" y="2609"/>
                    <a:pt x="1009" y="2393"/>
                  </a:cubicBezTo>
                  <a:cubicBezTo>
                    <a:pt x="1009" y="2177"/>
                    <a:pt x="1534" y="1961"/>
                    <a:pt x="3283" y="1637"/>
                  </a:cubicBezTo>
                  <a:cubicBezTo>
                    <a:pt x="5032" y="1313"/>
                    <a:pt x="8005" y="881"/>
                    <a:pt x="10191" y="611"/>
                  </a:cubicBezTo>
                  <a:cubicBezTo>
                    <a:pt x="12377" y="341"/>
                    <a:pt x="13776" y="233"/>
                    <a:pt x="14826" y="125"/>
                  </a:cubicBezTo>
                  <a:cubicBezTo>
                    <a:pt x="15875" y="17"/>
                    <a:pt x="16575" y="-91"/>
                    <a:pt x="16793" y="125"/>
                  </a:cubicBezTo>
                  <a:cubicBezTo>
                    <a:pt x="17012" y="341"/>
                    <a:pt x="16750" y="881"/>
                    <a:pt x="15700" y="2447"/>
                  </a:cubicBezTo>
                  <a:cubicBezTo>
                    <a:pt x="14651" y="4013"/>
                    <a:pt x="12815" y="6605"/>
                    <a:pt x="10585" y="9197"/>
                  </a:cubicBezTo>
                  <a:cubicBezTo>
                    <a:pt x="8355" y="11789"/>
                    <a:pt x="5731" y="14381"/>
                    <a:pt x="3938" y="16163"/>
                  </a:cubicBezTo>
                  <a:cubicBezTo>
                    <a:pt x="2146" y="17945"/>
                    <a:pt x="1184" y="18917"/>
                    <a:pt x="615" y="19673"/>
                  </a:cubicBezTo>
                  <a:cubicBezTo>
                    <a:pt x="47" y="20429"/>
                    <a:pt x="-128" y="20969"/>
                    <a:pt x="91" y="21239"/>
                  </a:cubicBezTo>
                  <a:cubicBezTo>
                    <a:pt x="309" y="21509"/>
                    <a:pt x="921" y="21509"/>
                    <a:pt x="2758" y="21239"/>
                  </a:cubicBezTo>
                  <a:cubicBezTo>
                    <a:pt x="4594" y="20969"/>
                    <a:pt x="7655" y="20429"/>
                    <a:pt x="10541" y="20051"/>
                  </a:cubicBezTo>
                  <a:cubicBezTo>
                    <a:pt x="13427" y="19673"/>
                    <a:pt x="16138" y="19457"/>
                    <a:pt x="17930" y="19349"/>
                  </a:cubicBezTo>
                  <a:cubicBezTo>
                    <a:pt x="19723" y="19241"/>
                    <a:pt x="20598" y="19241"/>
                    <a:pt x="21472" y="1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4504710" y="3974914"/>
              <a:ext cx="317392" cy="13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43" fill="norm" stroke="1" extrusionOk="0">
                  <a:moveTo>
                    <a:pt x="1710" y="19636"/>
                  </a:moveTo>
                  <a:cubicBezTo>
                    <a:pt x="994" y="18327"/>
                    <a:pt x="279" y="17018"/>
                    <a:pt x="65" y="14891"/>
                  </a:cubicBezTo>
                  <a:cubicBezTo>
                    <a:pt x="-150" y="12764"/>
                    <a:pt x="136" y="9818"/>
                    <a:pt x="1495" y="7527"/>
                  </a:cubicBezTo>
                  <a:cubicBezTo>
                    <a:pt x="2854" y="5236"/>
                    <a:pt x="5286" y="3600"/>
                    <a:pt x="7074" y="5073"/>
                  </a:cubicBezTo>
                  <a:cubicBezTo>
                    <a:pt x="8862" y="6545"/>
                    <a:pt x="10006" y="11127"/>
                    <a:pt x="10793" y="14564"/>
                  </a:cubicBezTo>
                  <a:cubicBezTo>
                    <a:pt x="11580" y="18000"/>
                    <a:pt x="12009" y="20291"/>
                    <a:pt x="12510" y="20945"/>
                  </a:cubicBezTo>
                  <a:cubicBezTo>
                    <a:pt x="13010" y="21600"/>
                    <a:pt x="13582" y="20618"/>
                    <a:pt x="14226" y="18164"/>
                  </a:cubicBezTo>
                  <a:cubicBezTo>
                    <a:pt x="14870" y="15709"/>
                    <a:pt x="15585" y="11782"/>
                    <a:pt x="16801" y="8509"/>
                  </a:cubicBezTo>
                  <a:cubicBezTo>
                    <a:pt x="18017" y="5236"/>
                    <a:pt x="19733" y="2618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4970268" y="3778064"/>
              <a:ext cx="245534" cy="39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3724" y="5860"/>
                  </a:moveTo>
                  <a:cubicBezTo>
                    <a:pt x="3166" y="7123"/>
                    <a:pt x="2607" y="8387"/>
                    <a:pt x="2234" y="10685"/>
                  </a:cubicBezTo>
                  <a:cubicBezTo>
                    <a:pt x="1862" y="12983"/>
                    <a:pt x="1676" y="16315"/>
                    <a:pt x="1490" y="18268"/>
                  </a:cubicBezTo>
                  <a:cubicBezTo>
                    <a:pt x="1303" y="20221"/>
                    <a:pt x="1117" y="20796"/>
                    <a:pt x="931" y="20796"/>
                  </a:cubicBezTo>
                  <a:cubicBezTo>
                    <a:pt x="745" y="20796"/>
                    <a:pt x="559" y="20221"/>
                    <a:pt x="372" y="17866"/>
                  </a:cubicBezTo>
                  <a:cubicBezTo>
                    <a:pt x="186" y="15511"/>
                    <a:pt x="0" y="11374"/>
                    <a:pt x="0" y="8617"/>
                  </a:cubicBezTo>
                  <a:cubicBezTo>
                    <a:pt x="0" y="5860"/>
                    <a:pt x="186" y="4481"/>
                    <a:pt x="466" y="3447"/>
                  </a:cubicBezTo>
                  <a:cubicBezTo>
                    <a:pt x="745" y="2413"/>
                    <a:pt x="1117" y="1723"/>
                    <a:pt x="1769" y="2011"/>
                  </a:cubicBezTo>
                  <a:cubicBezTo>
                    <a:pt x="2421" y="2298"/>
                    <a:pt x="3352" y="3562"/>
                    <a:pt x="4376" y="5687"/>
                  </a:cubicBezTo>
                  <a:cubicBezTo>
                    <a:pt x="5400" y="7813"/>
                    <a:pt x="6517" y="10800"/>
                    <a:pt x="7634" y="13385"/>
                  </a:cubicBezTo>
                  <a:cubicBezTo>
                    <a:pt x="8752" y="15970"/>
                    <a:pt x="9869" y="18153"/>
                    <a:pt x="10707" y="19474"/>
                  </a:cubicBezTo>
                  <a:cubicBezTo>
                    <a:pt x="11545" y="20796"/>
                    <a:pt x="12103" y="21255"/>
                    <a:pt x="12848" y="21428"/>
                  </a:cubicBezTo>
                  <a:cubicBezTo>
                    <a:pt x="13593" y="21600"/>
                    <a:pt x="14524" y="21485"/>
                    <a:pt x="15641" y="20106"/>
                  </a:cubicBezTo>
                  <a:cubicBezTo>
                    <a:pt x="16759" y="18728"/>
                    <a:pt x="18062" y="16085"/>
                    <a:pt x="18900" y="12811"/>
                  </a:cubicBezTo>
                  <a:cubicBezTo>
                    <a:pt x="19738" y="9536"/>
                    <a:pt x="20110" y="5630"/>
                    <a:pt x="20483" y="3389"/>
                  </a:cubicBezTo>
                  <a:cubicBezTo>
                    <a:pt x="20855" y="1149"/>
                    <a:pt x="21228" y="5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5214591" y="3993964"/>
              <a:ext cx="107836" cy="14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313" fill="norm" stroke="1" extrusionOk="0">
                  <a:moveTo>
                    <a:pt x="16127" y="3812"/>
                  </a:moveTo>
                  <a:cubicBezTo>
                    <a:pt x="14497" y="2859"/>
                    <a:pt x="12867" y="1906"/>
                    <a:pt x="10218" y="2224"/>
                  </a:cubicBezTo>
                  <a:cubicBezTo>
                    <a:pt x="7569" y="2541"/>
                    <a:pt x="3901" y="4129"/>
                    <a:pt x="1863" y="6829"/>
                  </a:cubicBezTo>
                  <a:cubicBezTo>
                    <a:pt x="-174" y="9529"/>
                    <a:pt x="-582" y="13341"/>
                    <a:pt x="844" y="16359"/>
                  </a:cubicBezTo>
                  <a:cubicBezTo>
                    <a:pt x="2271" y="19376"/>
                    <a:pt x="5531" y="21600"/>
                    <a:pt x="9199" y="21282"/>
                  </a:cubicBezTo>
                  <a:cubicBezTo>
                    <a:pt x="12867" y="20965"/>
                    <a:pt x="16943" y="18106"/>
                    <a:pt x="18980" y="14771"/>
                  </a:cubicBezTo>
                  <a:cubicBezTo>
                    <a:pt x="21018" y="11435"/>
                    <a:pt x="21018" y="7624"/>
                    <a:pt x="20407" y="5082"/>
                  </a:cubicBezTo>
                  <a:cubicBezTo>
                    <a:pt x="19795" y="2541"/>
                    <a:pt x="18573" y="1271"/>
                    <a:pt x="16739" y="635"/>
                  </a:cubicBezTo>
                  <a:cubicBezTo>
                    <a:pt x="14905" y="0"/>
                    <a:pt x="12460" y="0"/>
                    <a:pt x="100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5317401" y="3955864"/>
              <a:ext cx="127001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3028"/>
                  </a:moveTo>
                  <a:cubicBezTo>
                    <a:pt x="3600" y="3634"/>
                    <a:pt x="7200" y="4239"/>
                    <a:pt x="10260" y="6561"/>
                  </a:cubicBezTo>
                  <a:cubicBezTo>
                    <a:pt x="13320" y="8882"/>
                    <a:pt x="15840" y="12920"/>
                    <a:pt x="17100" y="15443"/>
                  </a:cubicBezTo>
                  <a:cubicBezTo>
                    <a:pt x="18360" y="17966"/>
                    <a:pt x="18360" y="18976"/>
                    <a:pt x="17460" y="19884"/>
                  </a:cubicBezTo>
                  <a:cubicBezTo>
                    <a:pt x="16560" y="20793"/>
                    <a:pt x="14760" y="21600"/>
                    <a:pt x="13320" y="21499"/>
                  </a:cubicBezTo>
                  <a:cubicBezTo>
                    <a:pt x="11880" y="21398"/>
                    <a:pt x="10800" y="20389"/>
                    <a:pt x="10440" y="17462"/>
                  </a:cubicBezTo>
                  <a:cubicBezTo>
                    <a:pt x="10080" y="14535"/>
                    <a:pt x="10440" y="9690"/>
                    <a:pt x="12420" y="6460"/>
                  </a:cubicBezTo>
                  <a:cubicBezTo>
                    <a:pt x="14400" y="3230"/>
                    <a:pt x="18000" y="16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5514893" y="3723335"/>
              <a:ext cx="414659" cy="421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81" fill="norm" stroke="1" extrusionOk="0">
                  <a:moveTo>
                    <a:pt x="954" y="15352"/>
                  </a:moveTo>
                  <a:cubicBezTo>
                    <a:pt x="844" y="16964"/>
                    <a:pt x="735" y="18576"/>
                    <a:pt x="570" y="19704"/>
                  </a:cubicBezTo>
                  <a:cubicBezTo>
                    <a:pt x="406" y="20832"/>
                    <a:pt x="186" y="21477"/>
                    <a:pt x="77" y="21370"/>
                  </a:cubicBezTo>
                  <a:cubicBezTo>
                    <a:pt x="-33" y="21262"/>
                    <a:pt x="-33" y="20402"/>
                    <a:pt x="131" y="19274"/>
                  </a:cubicBezTo>
                  <a:cubicBezTo>
                    <a:pt x="296" y="18146"/>
                    <a:pt x="625" y="16749"/>
                    <a:pt x="954" y="15781"/>
                  </a:cubicBezTo>
                  <a:cubicBezTo>
                    <a:pt x="1283" y="14814"/>
                    <a:pt x="1612" y="14277"/>
                    <a:pt x="1941" y="14277"/>
                  </a:cubicBezTo>
                  <a:cubicBezTo>
                    <a:pt x="2270" y="14277"/>
                    <a:pt x="2598" y="14814"/>
                    <a:pt x="2818" y="15674"/>
                  </a:cubicBezTo>
                  <a:cubicBezTo>
                    <a:pt x="3037" y="16534"/>
                    <a:pt x="3147" y="17716"/>
                    <a:pt x="3256" y="18576"/>
                  </a:cubicBezTo>
                  <a:cubicBezTo>
                    <a:pt x="3366" y="19435"/>
                    <a:pt x="3476" y="19973"/>
                    <a:pt x="3585" y="19973"/>
                  </a:cubicBezTo>
                  <a:cubicBezTo>
                    <a:pt x="3695" y="19973"/>
                    <a:pt x="3805" y="19435"/>
                    <a:pt x="4133" y="18522"/>
                  </a:cubicBezTo>
                  <a:cubicBezTo>
                    <a:pt x="4462" y="17608"/>
                    <a:pt x="5011" y="16319"/>
                    <a:pt x="5449" y="15459"/>
                  </a:cubicBezTo>
                  <a:cubicBezTo>
                    <a:pt x="5888" y="14599"/>
                    <a:pt x="6217" y="14170"/>
                    <a:pt x="6655" y="13901"/>
                  </a:cubicBezTo>
                  <a:cubicBezTo>
                    <a:pt x="7094" y="13632"/>
                    <a:pt x="7642" y="13525"/>
                    <a:pt x="8081" y="14008"/>
                  </a:cubicBezTo>
                  <a:cubicBezTo>
                    <a:pt x="8519" y="14492"/>
                    <a:pt x="8848" y="15567"/>
                    <a:pt x="9013" y="16373"/>
                  </a:cubicBezTo>
                  <a:cubicBezTo>
                    <a:pt x="9177" y="17178"/>
                    <a:pt x="9177" y="17716"/>
                    <a:pt x="9287" y="18253"/>
                  </a:cubicBezTo>
                  <a:cubicBezTo>
                    <a:pt x="9396" y="18790"/>
                    <a:pt x="9616" y="19328"/>
                    <a:pt x="9999" y="19704"/>
                  </a:cubicBezTo>
                  <a:cubicBezTo>
                    <a:pt x="10383" y="20080"/>
                    <a:pt x="10931" y="20295"/>
                    <a:pt x="11425" y="20241"/>
                  </a:cubicBezTo>
                  <a:cubicBezTo>
                    <a:pt x="11918" y="20187"/>
                    <a:pt x="12357" y="19865"/>
                    <a:pt x="12795" y="19059"/>
                  </a:cubicBezTo>
                  <a:cubicBezTo>
                    <a:pt x="13234" y="18253"/>
                    <a:pt x="13673" y="16964"/>
                    <a:pt x="13837" y="16050"/>
                  </a:cubicBezTo>
                  <a:cubicBezTo>
                    <a:pt x="14002" y="15137"/>
                    <a:pt x="13892" y="14599"/>
                    <a:pt x="13563" y="14384"/>
                  </a:cubicBezTo>
                  <a:cubicBezTo>
                    <a:pt x="13234" y="14170"/>
                    <a:pt x="12686" y="14277"/>
                    <a:pt x="12302" y="14761"/>
                  </a:cubicBezTo>
                  <a:cubicBezTo>
                    <a:pt x="11918" y="15244"/>
                    <a:pt x="11699" y="16104"/>
                    <a:pt x="11918" y="17232"/>
                  </a:cubicBezTo>
                  <a:cubicBezTo>
                    <a:pt x="12138" y="18361"/>
                    <a:pt x="12795" y="19758"/>
                    <a:pt x="13398" y="20402"/>
                  </a:cubicBezTo>
                  <a:cubicBezTo>
                    <a:pt x="14002" y="21047"/>
                    <a:pt x="14550" y="20940"/>
                    <a:pt x="15208" y="20349"/>
                  </a:cubicBezTo>
                  <a:cubicBezTo>
                    <a:pt x="15865" y="19758"/>
                    <a:pt x="16633" y="18683"/>
                    <a:pt x="17510" y="16534"/>
                  </a:cubicBezTo>
                  <a:cubicBezTo>
                    <a:pt x="18387" y="14384"/>
                    <a:pt x="19374" y="11161"/>
                    <a:pt x="20087" y="8474"/>
                  </a:cubicBezTo>
                  <a:cubicBezTo>
                    <a:pt x="20799" y="5787"/>
                    <a:pt x="21238" y="3638"/>
                    <a:pt x="21403" y="2241"/>
                  </a:cubicBezTo>
                  <a:cubicBezTo>
                    <a:pt x="21567" y="844"/>
                    <a:pt x="21457" y="199"/>
                    <a:pt x="21183" y="38"/>
                  </a:cubicBezTo>
                  <a:cubicBezTo>
                    <a:pt x="20909" y="-123"/>
                    <a:pt x="20471" y="199"/>
                    <a:pt x="19813" y="1489"/>
                  </a:cubicBezTo>
                  <a:cubicBezTo>
                    <a:pt x="19155" y="2778"/>
                    <a:pt x="18278" y="5035"/>
                    <a:pt x="17949" y="8152"/>
                  </a:cubicBezTo>
                  <a:cubicBezTo>
                    <a:pt x="17620" y="11268"/>
                    <a:pt x="17839" y="15244"/>
                    <a:pt x="18168" y="17447"/>
                  </a:cubicBezTo>
                  <a:cubicBezTo>
                    <a:pt x="18497" y="19650"/>
                    <a:pt x="18936" y="20080"/>
                    <a:pt x="19374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073567" y="3736217"/>
              <a:ext cx="158235" cy="37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089" fill="norm" stroke="1" extrusionOk="0">
                  <a:moveTo>
                    <a:pt x="20394" y="1990"/>
                  </a:moveTo>
                  <a:cubicBezTo>
                    <a:pt x="20394" y="1278"/>
                    <a:pt x="20394" y="566"/>
                    <a:pt x="19542" y="210"/>
                  </a:cubicBezTo>
                  <a:cubicBezTo>
                    <a:pt x="18689" y="-146"/>
                    <a:pt x="16984" y="-146"/>
                    <a:pt x="14426" y="981"/>
                  </a:cubicBezTo>
                  <a:cubicBezTo>
                    <a:pt x="11868" y="2109"/>
                    <a:pt x="8458" y="4364"/>
                    <a:pt x="5615" y="7153"/>
                  </a:cubicBezTo>
                  <a:cubicBezTo>
                    <a:pt x="2773" y="9942"/>
                    <a:pt x="500" y="13265"/>
                    <a:pt x="73" y="15876"/>
                  </a:cubicBezTo>
                  <a:cubicBezTo>
                    <a:pt x="-353" y="18487"/>
                    <a:pt x="1068" y="20386"/>
                    <a:pt x="4905" y="20920"/>
                  </a:cubicBezTo>
                  <a:cubicBezTo>
                    <a:pt x="8742" y="21454"/>
                    <a:pt x="14994" y="20623"/>
                    <a:pt x="21247" y="1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6232274" y="3870052"/>
              <a:ext cx="121978" cy="21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0872" fill="norm" stroke="1" extrusionOk="0">
                  <a:moveTo>
                    <a:pt x="19043" y="2760"/>
                  </a:moveTo>
                  <a:cubicBezTo>
                    <a:pt x="17626" y="2149"/>
                    <a:pt x="16210" y="1537"/>
                    <a:pt x="12846" y="2047"/>
                  </a:cubicBezTo>
                  <a:cubicBezTo>
                    <a:pt x="9482" y="2556"/>
                    <a:pt x="4170" y="4186"/>
                    <a:pt x="1692" y="7345"/>
                  </a:cubicBezTo>
                  <a:cubicBezTo>
                    <a:pt x="-787" y="10503"/>
                    <a:pt x="-433" y="15190"/>
                    <a:pt x="2046" y="17941"/>
                  </a:cubicBezTo>
                  <a:cubicBezTo>
                    <a:pt x="4524" y="20692"/>
                    <a:pt x="9128" y="21507"/>
                    <a:pt x="12669" y="20386"/>
                  </a:cubicBezTo>
                  <a:cubicBezTo>
                    <a:pt x="16210" y="19265"/>
                    <a:pt x="18688" y="16209"/>
                    <a:pt x="19751" y="12745"/>
                  </a:cubicBezTo>
                  <a:cubicBezTo>
                    <a:pt x="20813" y="9281"/>
                    <a:pt x="20459" y="5409"/>
                    <a:pt x="19574" y="3065"/>
                  </a:cubicBezTo>
                  <a:cubicBezTo>
                    <a:pt x="18688" y="722"/>
                    <a:pt x="17272" y="-93"/>
                    <a:pt x="16210" y="9"/>
                  </a:cubicBezTo>
                  <a:cubicBezTo>
                    <a:pt x="15147" y="111"/>
                    <a:pt x="14439" y="1130"/>
                    <a:pt x="14085" y="2149"/>
                  </a:cubicBezTo>
                  <a:cubicBezTo>
                    <a:pt x="13731" y="3167"/>
                    <a:pt x="13731" y="4186"/>
                    <a:pt x="13731" y="5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6365151" y="4159064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4000"/>
                    <a:pt x="20160" y="8000"/>
                    <a:pt x="16560" y="11600"/>
                  </a:cubicBezTo>
                  <a:cubicBezTo>
                    <a:pt x="12960" y="15200"/>
                    <a:pt x="648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6617929" y="3873314"/>
              <a:ext cx="1392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760"/>
                    <a:pt x="1783" y="11520"/>
                    <a:pt x="240" y="15120"/>
                  </a:cubicBezTo>
                  <a:cubicBezTo>
                    <a:pt x="-1303" y="18720"/>
                    <a:pt x="4868" y="2016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6676301" y="3771714"/>
              <a:ext cx="92227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8640" y="0"/>
                  </a:moveTo>
                  <a:cubicBezTo>
                    <a:pt x="12960" y="3032"/>
                    <a:pt x="17280" y="6063"/>
                    <a:pt x="19440" y="9142"/>
                  </a:cubicBezTo>
                  <a:cubicBezTo>
                    <a:pt x="21600" y="12221"/>
                    <a:pt x="21600" y="15347"/>
                    <a:pt x="18000" y="17432"/>
                  </a:cubicBezTo>
                  <a:cubicBezTo>
                    <a:pt x="14400" y="19516"/>
                    <a:pt x="7200" y="20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3109252" y="4978214"/>
              <a:ext cx="328550" cy="155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148" fill="norm" stroke="1" extrusionOk="0">
                  <a:moveTo>
                    <a:pt x="3215" y="19872"/>
                  </a:moveTo>
                  <a:cubicBezTo>
                    <a:pt x="2107" y="20736"/>
                    <a:pt x="1000" y="21600"/>
                    <a:pt x="446" y="20880"/>
                  </a:cubicBezTo>
                  <a:cubicBezTo>
                    <a:pt x="-108" y="20160"/>
                    <a:pt x="-108" y="17856"/>
                    <a:pt x="238" y="14544"/>
                  </a:cubicBezTo>
                  <a:cubicBezTo>
                    <a:pt x="584" y="11232"/>
                    <a:pt x="1277" y="6912"/>
                    <a:pt x="1969" y="4464"/>
                  </a:cubicBezTo>
                  <a:cubicBezTo>
                    <a:pt x="2661" y="2016"/>
                    <a:pt x="3354" y="1440"/>
                    <a:pt x="4600" y="3024"/>
                  </a:cubicBezTo>
                  <a:cubicBezTo>
                    <a:pt x="5846" y="4608"/>
                    <a:pt x="7646" y="8352"/>
                    <a:pt x="9377" y="11376"/>
                  </a:cubicBezTo>
                  <a:cubicBezTo>
                    <a:pt x="11107" y="14400"/>
                    <a:pt x="12769" y="16704"/>
                    <a:pt x="14015" y="17856"/>
                  </a:cubicBezTo>
                  <a:cubicBezTo>
                    <a:pt x="15261" y="19008"/>
                    <a:pt x="16092" y="19008"/>
                    <a:pt x="17061" y="17568"/>
                  </a:cubicBezTo>
                  <a:cubicBezTo>
                    <a:pt x="18030" y="16128"/>
                    <a:pt x="19138" y="13248"/>
                    <a:pt x="19900" y="10080"/>
                  </a:cubicBezTo>
                  <a:cubicBezTo>
                    <a:pt x="20661" y="6912"/>
                    <a:pt x="21077" y="3456"/>
                    <a:pt x="21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3779480" y="4759086"/>
              <a:ext cx="294541" cy="4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61" fill="norm" stroke="1" extrusionOk="0">
                  <a:moveTo>
                    <a:pt x="1941" y="3322"/>
                  </a:moveTo>
                  <a:cubicBezTo>
                    <a:pt x="2095" y="5745"/>
                    <a:pt x="2249" y="8169"/>
                    <a:pt x="2326" y="10803"/>
                  </a:cubicBezTo>
                  <a:cubicBezTo>
                    <a:pt x="2404" y="13437"/>
                    <a:pt x="2404" y="16282"/>
                    <a:pt x="2326" y="18073"/>
                  </a:cubicBezTo>
                  <a:cubicBezTo>
                    <a:pt x="2249" y="19864"/>
                    <a:pt x="2095" y="20602"/>
                    <a:pt x="1786" y="20707"/>
                  </a:cubicBezTo>
                  <a:cubicBezTo>
                    <a:pt x="1478" y="20812"/>
                    <a:pt x="1015" y="20286"/>
                    <a:pt x="629" y="18336"/>
                  </a:cubicBezTo>
                  <a:cubicBezTo>
                    <a:pt x="244" y="16387"/>
                    <a:pt x="-65" y="13015"/>
                    <a:pt x="12" y="10223"/>
                  </a:cubicBezTo>
                  <a:cubicBezTo>
                    <a:pt x="89" y="7431"/>
                    <a:pt x="552" y="5218"/>
                    <a:pt x="1092" y="3796"/>
                  </a:cubicBezTo>
                  <a:cubicBezTo>
                    <a:pt x="1632" y="2373"/>
                    <a:pt x="2249" y="1741"/>
                    <a:pt x="2944" y="1530"/>
                  </a:cubicBezTo>
                  <a:cubicBezTo>
                    <a:pt x="3638" y="1320"/>
                    <a:pt x="4409" y="1530"/>
                    <a:pt x="5335" y="2795"/>
                  </a:cubicBezTo>
                  <a:cubicBezTo>
                    <a:pt x="6261" y="4059"/>
                    <a:pt x="7341" y="6377"/>
                    <a:pt x="8498" y="9170"/>
                  </a:cubicBezTo>
                  <a:cubicBezTo>
                    <a:pt x="9655" y="11962"/>
                    <a:pt x="10889" y="15228"/>
                    <a:pt x="12124" y="17335"/>
                  </a:cubicBezTo>
                  <a:cubicBezTo>
                    <a:pt x="13358" y="19443"/>
                    <a:pt x="14592" y="20391"/>
                    <a:pt x="15595" y="20918"/>
                  </a:cubicBezTo>
                  <a:cubicBezTo>
                    <a:pt x="16598" y="21445"/>
                    <a:pt x="17369" y="21550"/>
                    <a:pt x="18218" y="20970"/>
                  </a:cubicBezTo>
                  <a:cubicBezTo>
                    <a:pt x="19066" y="20391"/>
                    <a:pt x="19992" y="19127"/>
                    <a:pt x="20609" y="16809"/>
                  </a:cubicBezTo>
                  <a:cubicBezTo>
                    <a:pt x="21226" y="14490"/>
                    <a:pt x="21535" y="11119"/>
                    <a:pt x="21458" y="8379"/>
                  </a:cubicBezTo>
                  <a:cubicBezTo>
                    <a:pt x="21381" y="5640"/>
                    <a:pt x="20918" y="3532"/>
                    <a:pt x="20455" y="2110"/>
                  </a:cubicBezTo>
                  <a:cubicBezTo>
                    <a:pt x="19992" y="688"/>
                    <a:pt x="19529" y="-50"/>
                    <a:pt x="19606" y="3"/>
                  </a:cubicBezTo>
                  <a:cubicBezTo>
                    <a:pt x="19684" y="55"/>
                    <a:pt x="20301" y="898"/>
                    <a:pt x="20918" y="1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4113988" y="4969139"/>
              <a:ext cx="81854" cy="190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164" fill="norm" stroke="1" extrusionOk="0">
                  <a:moveTo>
                    <a:pt x="20273" y="1711"/>
                  </a:moveTo>
                  <a:cubicBezTo>
                    <a:pt x="18113" y="1007"/>
                    <a:pt x="15953" y="303"/>
                    <a:pt x="13523" y="68"/>
                  </a:cubicBezTo>
                  <a:cubicBezTo>
                    <a:pt x="11093" y="-167"/>
                    <a:pt x="8393" y="68"/>
                    <a:pt x="5693" y="3120"/>
                  </a:cubicBezTo>
                  <a:cubicBezTo>
                    <a:pt x="2993" y="6172"/>
                    <a:pt x="293" y="12042"/>
                    <a:pt x="23" y="15681"/>
                  </a:cubicBezTo>
                  <a:cubicBezTo>
                    <a:pt x="-247" y="19320"/>
                    <a:pt x="1913" y="20729"/>
                    <a:pt x="5693" y="21081"/>
                  </a:cubicBezTo>
                  <a:cubicBezTo>
                    <a:pt x="9473" y="21433"/>
                    <a:pt x="14873" y="20729"/>
                    <a:pt x="17843" y="17794"/>
                  </a:cubicBezTo>
                  <a:cubicBezTo>
                    <a:pt x="20813" y="14859"/>
                    <a:pt x="21353" y="9694"/>
                    <a:pt x="20543" y="6759"/>
                  </a:cubicBezTo>
                  <a:cubicBezTo>
                    <a:pt x="19733" y="3824"/>
                    <a:pt x="17573" y="3120"/>
                    <a:pt x="15953" y="2768"/>
                  </a:cubicBezTo>
                  <a:cubicBezTo>
                    <a:pt x="14333" y="2416"/>
                    <a:pt x="13253" y="2416"/>
                    <a:pt x="12173" y="2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4276001" y="4952814"/>
              <a:ext cx="114301" cy="191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697"/>
                  </a:moveTo>
                  <a:cubicBezTo>
                    <a:pt x="3600" y="2323"/>
                    <a:pt x="7200" y="3948"/>
                    <a:pt x="10000" y="6619"/>
                  </a:cubicBezTo>
                  <a:cubicBezTo>
                    <a:pt x="12800" y="9290"/>
                    <a:pt x="14800" y="13006"/>
                    <a:pt x="15800" y="15445"/>
                  </a:cubicBezTo>
                  <a:cubicBezTo>
                    <a:pt x="16800" y="17884"/>
                    <a:pt x="16800" y="19045"/>
                    <a:pt x="16000" y="19974"/>
                  </a:cubicBezTo>
                  <a:cubicBezTo>
                    <a:pt x="15200" y="20903"/>
                    <a:pt x="13600" y="21600"/>
                    <a:pt x="11000" y="20090"/>
                  </a:cubicBezTo>
                  <a:cubicBezTo>
                    <a:pt x="8400" y="18581"/>
                    <a:pt x="4800" y="14865"/>
                    <a:pt x="5000" y="11265"/>
                  </a:cubicBezTo>
                  <a:cubicBezTo>
                    <a:pt x="5200" y="7665"/>
                    <a:pt x="9200" y="4181"/>
                    <a:pt x="12600" y="2323"/>
                  </a:cubicBezTo>
                  <a:cubicBezTo>
                    <a:pt x="16000" y="465"/>
                    <a:pt x="18800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4441101" y="4966355"/>
              <a:ext cx="254001" cy="14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0" y="4638"/>
                  </a:moveTo>
                  <a:cubicBezTo>
                    <a:pt x="540" y="9721"/>
                    <a:pt x="1080" y="14803"/>
                    <a:pt x="1530" y="15121"/>
                  </a:cubicBezTo>
                  <a:cubicBezTo>
                    <a:pt x="1980" y="15438"/>
                    <a:pt x="2340" y="10991"/>
                    <a:pt x="2700" y="7815"/>
                  </a:cubicBezTo>
                  <a:cubicBezTo>
                    <a:pt x="3060" y="4638"/>
                    <a:pt x="3420" y="2732"/>
                    <a:pt x="3960" y="2574"/>
                  </a:cubicBezTo>
                  <a:cubicBezTo>
                    <a:pt x="4500" y="2415"/>
                    <a:pt x="5220" y="4003"/>
                    <a:pt x="5670" y="6544"/>
                  </a:cubicBezTo>
                  <a:cubicBezTo>
                    <a:pt x="6120" y="9085"/>
                    <a:pt x="6300" y="12580"/>
                    <a:pt x="6570" y="15121"/>
                  </a:cubicBezTo>
                  <a:cubicBezTo>
                    <a:pt x="6840" y="17662"/>
                    <a:pt x="7200" y="19250"/>
                    <a:pt x="7380" y="19250"/>
                  </a:cubicBezTo>
                  <a:cubicBezTo>
                    <a:pt x="7560" y="19250"/>
                    <a:pt x="7560" y="17662"/>
                    <a:pt x="7740" y="15121"/>
                  </a:cubicBezTo>
                  <a:cubicBezTo>
                    <a:pt x="7920" y="12580"/>
                    <a:pt x="8280" y="9085"/>
                    <a:pt x="8910" y="6227"/>
                  </a:cubicBezTo>
                  <a:cubicBezTo>
                    <a:pt x="9540" y="3368"/>
                    <a:pt x="10440" y="1144"/>
                    <a:pt x="11340" y="350"/>
                  </a:cubicBezTo>
                  <a:cubicBezTo>
                    <a:pt x="12240" y="-444"/>
                    <a:pt x="13140" y="191"/>
                    <a:pt x="13680" y="1462"/>
                  </a:cubicBezTo>
                  <a:cubicBezTo>
                    <a:pt x="14220" y="2732"/>
                    <a:pt x="14400" y="4638"/>
                    <a:pt x="14850" y="7656"/>
                  </a:cubicBezTo>
                  <a:cubicBezTo>
                    <a:pt x="15300" y="10674"/>
                    <a:pt x="16020" y="14803"/>
                    <a:pt x="16740" y="17344"/>
                  </a:cubicBezTo>
                  <a:cubicBezTo>
                    <a:pt x="17460" y="19885"/>
                    <a:pt x="18180" y="20838"/>
                    <a:pt x="18990" y="20997"/>
                  </a:cubicBezTo>
                  <a:cubicBezTo>
                    <a:pt x="19800" y="21156"/>
                    <a:pt x="20700" y="20521"/>
                    <a:pt x="21600" y="1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4685321" y="4679915"/>
              <a:ext cx="218798" cy="43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87" fill="norm" stroke="1" extrusionOk="0">
                  <a:moveTo>
                    <a:pt x="6567" y="17694"/>
                  </a:moveTo>
                  <a:cubicBezTo>
                    <a:pt x="6775" y="17167"/>
                    <a:pt x="6983" y="16640"/>
                    <a:pt x="6567" y="16271"/>
                  </a:cubicBezTo>
                  <a:cubicBezTo>
                    <a:pt x="6152" y="15903"/>
                    <a:pt x="5113" y="15692"/>
                    <a:pt x="4075" y="15745"/>
                  </a:cubicBezTo>
                  <a:cubicBezTo>
                    <a:pt x="3036" y="15797"/>
                    <a:pt x="1998" y="16113"/>
                    <a:pt x="1271" y="16535"/>
                  </a:cubicBezTo>
                  <a:cubicBezTo>
                    <a:pt x="544" y="16956"/>
                    <a:pt x="129" y="17483"/>
                    <a:pt x="25" y="18010"/>
                  </a:cubicBezTo>
                  <a:cubicBezTo>
                    <a:pt x="-79" y="18537"/>
                    <a:pt x="129" y="19064"/>
                    <a:pt x="856" y="19169"/>
                  </a:cubicBezTo>
                  <a:cubicBezTo>
                    <a:pt x="1583" y="19274"/>
                    <a:pt x="2829" y="18958"/>
                    <a:pt x="4075" y="19169"/>
                  </a:cubicBezTo>
                  <a:cubicBezTo>
                    <a:pt x="5321" y="19380"/>
                    <a:pt x="6567" y="20117"/>
                    <a:pt x="7917" y="20486"/>
                  </a:cubicBezTo>
                  <a:cubicBezTo>
                    <a:pt x="9267" y="20855"/>
                    <a:pt x="10721" y="20855"/>
                    <a:pt x="12071" y="20275"/>
                  </a:cubicBezTo>
                  <a:cubicBezTo>
                    <a:pt x="13421" y="19696"/>
                    <a:pt x="14667" y="18537"/>
                    <a:pt x="16121" y="16271"/>
                  </a:cubicBezTo>
                  <a:cubicBezTo>
                    <a:pt x="17575" y="14006"/>
                    <a:pt x="19236" y="10634"/>
                    <a:pt x="20171" y="7947"/>
                  </a:cubicBezTo>
                  <a:cubicBezTo>
                    <a:pt x="21106" y="5261"/>
                    <a:pt x="21313" y="3259"/>
                    <a:pt x="21417" y="1994"/>
                  </a:cubicBezTo>
                  <a:cubicBezTo>
                    <a:pt x="21521" y="730"/>
                    <a:pt x="21521" y="203"/>
                    <a:pt x="20898" y="45"/>
                  </a:cubicBezTo>
                  <a:cubicBezTo>
                    <a:pt x="20275" y="-113"/>
                    <a:pt x="19029" y="98"/>
                    <a:pt x="17575" y="1415"/>
                  </a:cubicBezTo>
                  <a:cubicBezTo>
                    <a:pt x="16121" y="2732"/>
                    <a:pt x="14459" y="5155"/>
                    <a:pt x="13421" y="7947"/>
                  </a:cubicBezTo>
                  <a:cubicBezTo>
                    <a:pt x="12383" y="10740"/>
                    <a:pt x="11967" y="13901"/>
                    <a:pt x="13006" y="16219"/>
                  </a:cubicBezTo>
                  <a:cubicBezTo>
                    <a:pt x="14044" y="18537"/>
                    <a:pt x="16536" y="20012"/>
                    <a:pt x="19029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5082946" y="4713492"/>
              <a:ext cx="132856" cy="51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29" fill="norm" stroke="1" extrusionOk="0">
                  <a:moveTo>
                    <a:pt x="20172" y="183"/>
                  </a:moveTo>
                  <a:cubicBezTo>
                    <a:pt x="17809" y="6"/>
                    <a:pt x="15447" y="-171"/>
                    <a:pt x="12578" y="316"/>
                  </a:cubicBezTo>
                  <a:cubicBezTo>
                    <a:pt x="9709" y="803"/>
                    <a:pt x="6334" y="1954"/>
                    <a:pt x="3803" y="3768"/>
                  </a:cubicBezTo>
                  <a:cubicBezTo>
                    <a:pt x="1271" y="5583"/>
                    <a:pt x="-416" y="8062"/>
                    <a:pt x="90" y="10496"/>
                  </a:cubicBezTo>
                  <a:cubicBezTo>
                    <a:pt x="596" y="12931"/>
                    <a:pt x="3296" y="15321"/>
                    <a:pt x="7178" y="17136"/>
                  </a:cubicBezTo>
                  <a:cubicBezTo>
                    <a:pt x="11059" y="18950"/>
                    <a:pt x="16122" y="20190"/>
                    <a:pt x="21184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5256988" y="4935881"/>
              <a:ext cx="193764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13040" y="9698"/>
                  </a:moveTo>
                  <a:cubicBezTo>
                    <a:pt x="13275" y="7053"/>
                    <a:pt x="13509" y="4408"/>
                    <a:pt x="12922" y="2645"/>
                  </a:cubicBezTo>
                  <a:cubicBezTo>
                    <a:pt x="12335" y="882"/>
                    <a:pt x="10927" y="0"/>
                    <a:pt x="8931" y="0"/>
                  </a:cubicBezTo>
                  <a:cubicBezTo>
                    <a:pt x="6935" y="0"/>
                    <a:pt x="4353" y="882"/>
                    <a:pt x="2592" y="3747"/>
                  </a:cubicBezTo>
                  <a:cubicBezTo>
                    <a:pt x="831" y="6612"/>
                    <a:pt x="-108" y="11461"/>
                    <a:pt x="9" y="14547"/>
                  </a:cubicBezTo>
                  <a:cubicBezTo>
                    <a:pt x="127" y="17633"/>
                    <a:pt x="1301" y="18955"/>
                    <a:pt x="2944" y="18955"/>
                  </a:cubicBezTo>
                  <a:cubicBezTo>
                    <a:pt x="4588" y="18955"/>
                    <a:pt x="6701" y="17633"/>
                    <a:pt x="8109" y="15759"/>
                  </a:cubicBezTo>
                  <a:cubicBezTo>
                    <a:pt x="9518" y="13886"/>
                    <a:pt x="10222" y="11461"/>
                    <a:pt x="10927" y="9588"/>
                  </a:cubicBezTo>
                  <a:cubicBezTo>
                    <a:pt x="11631" y="7714"/>
                    <a:pt x="12335" y="6392"/>
                    <a:pt x="12922" y="6502"/>
                  </a:cubicBezTo>
                  <a:cubicBezTo>
                    <a:pt x="13509" y="6612"/>
                    <a:pt x="13979" y="8155"/>
                    <a:pt x="14683" y="10359"/>
                  </a:cubicBezTo>
                  <a:cubicBezTo>
                    <a:pt x="15388" y="12563"/>
                    <a:pt x="16327" y="15429"/>
                    <a:pt x="16914" y="17412"/>
                  </a:cubicBezTo>
                  <a:cubicBezTo>
                    <a:pt x="17501" y="19396"/>
                    <a:pt x="17735" y="20498"/>
                    <a:pt x="18440" y="21049"/>
                  </a:cubicBezTo>
                  <a:cubicBezTo>
                    <a:pt x="19144" y="21600"/>
                    <a:pt x="20318" y="21600"/>
                    <a:pt x="21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5514251" y="503536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5587190" y="4750673"/>
              <a:ext cx="210469" cy="481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553" fill="norm" stroke="1" extrusionOk="0">
                  <a:moveTo>
                    <a:pt x="2254" y="2795"/>
                  </a:moveTo>
                  <a:cubicBezTo>
                    <a:pt x="1185" y="2606"/>
                    <a:pt x="116" y="2416"/>
                    <a:pt x="9" y="2132"/>
                  </a:cubicBezTo>
                  <a:cubicBezTo>
                    <a:pt x="-98" y="1848"/>
                    <a:pt x="757" y="1469"/>
                    <a:pt x="3752" y="1090"/>
                  </a:cubicBezTo>
                  <a:cubicBezTo>
                    <a:pt x="6746" y="711"/>
                    <a:pt x="11878" y="332"/>
                    <a:pt x="14979" y="142"/>
                  </a:cubicBezTo>
                  <a:cubicBezTo>
                    <a:pt x="18080" y="-47"/>
                    <a:pt x="19150" y="-47"/>
                    <a:pt x="20005" y="142"/>
                  </a:cubicBezTo>
                  <a:cubicBezTo>
                    <a:pt x="20860" y="332"/>
                    <a:pt x="21502" y="711"/>
                    <a:pt x="21181" y="1942"/>
                  </a:cubicBezTo>
                  <a:cubicBezTo>
                    <a:pt x="20860" y="3174"/>
                    <a:pt x="19577" y="5258"/>
                    <a:pt x="18080" y="7627"/>
                  </a:cubicBezTo>
                  <a:cubicBezTo>
                    <a:pt x="16583" y="9995"/>
                    <a:pt x="14872" y="12648"/>
                    <a:pt x="13803" y="14827"/>
                  </a:cubicBezTo>
                  <a:cubicBezTo>
                    <a:pt x="12734" y="17006"/>
                    <a:pt x="12306" y="18711"/>
                    <a:pt x="12413" y="19753"/>
                  </a:cubicBezTo>
                  <a:cubicBezTo>
                    <a:pt x="12520" y="20795"/>
                    <a:pt x="13161" y="21174"/>
                    <a:pt x="13803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634901" y="5035364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952401" y="5054414"/>
              <a:ext cx="330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4400"/>
                    <a:pt x="7754" y="7200"/>
                    <a:pt x="11354" y="3600"/>
                  </a:cubicBezTo>
                  <a:cubicBezTo>
                    <a:pt x="14954" y="0"/>
                    <a:pt x="182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6104801" y="4946464"/>
              <a:ext cx="698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4457"/>
                    <a:pt x="6545" y="8914"/>
                    <a:pt x="10145" y="12514"/>
                  </a:cubicBezTo>
                  <a:cubicBezTo>
                    <a:pt x="13745" y="16114"/>
                    <a:pt x="17673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6403251" y="4749614"/>
              <a:ext cx="149474" cy="436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42" fill="norm" stroke="1" extrusionOk="0">
                  <a:moveTo>
                    <a:pt x="0" y="0"/>
                  </a:moveTo>
                  <a:cubicBezTo>
                    <a:pt x="0" y="4383"/>
                    <a:pt x="0" y="8765"/>
                    <a:pt x="0" y="12470"/>
                  </a:cubicBezTo>
                  <a:cubicBezTo>
                    <a:pt x="0" y="16174"/>
                    <a:pt x="0" y="19200"/>
                    <a:pt x="600" y="19826"/>
                  </a:cubicBezTo>
                  <a:cubicBezTo>
                    <a:pt x="1200" y="20452"/>
                    <a:pt x="2400" y="18678"/>
                    <a:pt x="3450" y="17374"/>
                  </a:cubicBezTo>
                  <a:cubicBezTo>
                    <a:pt x="4500" y="16070"/>
                    <a:pt x="5400" y="15235"/>
                    <a:pt x="6750" y="14661"/>
                  </a:cubicBezTo>
                  <a:cubicBezTo>
                    <a:pt x="8100" y="14087"/>
                    <a:pt x="9900" y="13774"/>
                    <a:pt x="11550" y="13670"/>
                  </a:cubicBezTo>
                  <a:cubicBezTo>
                    <a:pt x="13200" y="13565"/>
                    <a:pt x="14700" y="13670"/>
                    <a:pt x="16500" y="14191"/>
                  </a:cubicBezTo>
                  <a:cubicBezTo>
                    <a:pt x="18300" y="14713"/>
                    <a:pt x="20400" y="15652"/>
                    <a:pt x="21000" y="16696"/>
                  </a:cubicBezTo>
                  <a:cubicBezTo>
                    <a:pt x="21600" y="17739"/>
                    <a:pt x="20700" y="18887"/>
                    <a:pt x="18900" y="19722"/>
                  </a:cubicBezTo>
                  <a:cubicBezTo>
                    <a:pt x="17100" y="20557"/>
                    <a:pt x="14400" y="21078"/>
                    <a:pt x="12000" y="21339"/>
                  </a:cubicBezTo>
                  <a:cubicBezTo>
                    <a:pt x="9600" y="21600"/>
                    <a:pt x="7500" y="21600"/>
                    <a:pt x="6000" y="21391"/>
                  </a:cubicBezTo>
                  <a:cubicBezTo>
                    <a:pt x="4500" y="21183"/>
                    <a:pt x="3600" y="20765"/>
                    <a:pt x="2700" y="20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6669951" y="5232214"/>
              <a:ext cx="50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7097289" y="4926880"/>
              <a:ext cx="283863" cy="187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823" fill="norm" stroke="1" extrusionOk="0">
                  <a:moveTo>
                    <a:pt x="12817" y="5694"/>
                  </a:moveTo>
                  <a:cubicBezTo>
                    <a:pt x="12977" y="4050"/>
                    <a:pt x="13137" y="2407"/>
                    <a:pt x="12817" y="1350"/>
                  </a:cubicBezTo>
                  <a:cubicBezTo>
                    <a:pt x="12497" y="294"/>
                    <a:pt x="11697" y="-176"/>
                    <a:pt x="10337" y="59"/>
                  </a:cubicBezTo>
                  <a:cubicBezTo>
                    <a:pt x="8977" y="294"/>
                    <a:pt x="7057" y="1233"/>
                    <a:pt x="5217" y="4050"/>
                  </a:cubicBezTo>
                  <a:cubicBezTo>
                    <a:pt x="3377" y="6867"/>
                    <a:pt x="1617" y="11563"/>
                    <a:pt x="737" y="14615"/>
                  </a:cubicBezTo>
                  <a:cubicBezTo>
                    <a:pt x="-143" y="17667"/>
                    <a:pt x="-143" y="19076"/>
                    <a:pt x="257" y="20015"/>
                  </a:cubicBezTo>
                  <a:cubicBezTo>
                    <a:pt x="657" y="20954"/>
                    <a:pt x="1457" y="21424"/>
                    <a:pt x="3297" y="19428"/>
                  </a:cubicBezTo>
                  <a:cubicBezTo>
                    <a:pt x="5137" y="17433"/>
                    <a:pt x="8017" y="12972"/>
                    <a:pt x="9617" y="10154"/>
                  </a:cubicBezTo>
                  <a:cubicBezTo>
                    <a:pt x="11217" y="7337"/>
                    <a:pt x="11537" y="6163"/>
                    <a:pt x="11937" y="4520"/>
                  </a:cubicBezTo>
                  <a:cubicBezTo>
                    <a:pt x="12337" y="2876"/>
                    <a:pt x="12817" y="763"/>
                    <a:pt x="13057" y="294"/>
                  </a:cubicBezTo>
                  <a:cubicBezTo>
                    <a:pt x="13297" y="-176"/>
                    <a:pt x="13297" y="998"/>
                    <a:pt x="13937" y="4050"/>
                  </a:cubicBezTo>
                  <a:cubicBezTo>
                    <a:pt x="14577" y="7102"/>
                    <a:pt x="15857" y="12033"/>
                    <a:pt x="17217" y="14615"/>
                  </a:cubicBezTo>
                  <a:cubicBezTo>
                    <a:pt x="18577" y="17198"/>
                    <a:pt x="20017" y="17433"/>
                    <a:pt x="21457" y="17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7302835" y="4639620"/>
              <a:ext cx="173567" cy="18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49" fill="norm" stroke="1" extrusionOk="0">
                  <a:moveTo>
                    <a:pt x="260" y="3147"/>
                  </a:moveTo>
                  <a:cubicBezTo>
                    <a:pt x="0" y="1933"/>
                    <a:pt x="-260" y="720"/>
                    <a:pt x="521" y="234"/>
                  </a:cubicBezTo>
                  <a:cubicBezTo>
                    <a:pt x="1301" y="-251"/>
                    <a:pt x="3123" y="-8"/>
                    <a:pt x="4945" y="1205"/>
                  </a:cubicBezTo>
                  <a:cubicBezTo>
                    <a:pt x="6767" y="2419"/>
                    <a:pt x="8588" y="4603"/>
                    <a:pt x="8848" y="7637"/>
                  </a:cubicBezTo>
                  <a:cubicBezTo>
                    <a:pt x="9109" y="10670"/>
                    <a:pt x="7807" y="14553"/>
                    <a:pt x="6506" y="16980"/>
                  </a:cubicBezTo>
                  <a:cubicBezTo>
                    <a:pt x="5205" y="19407"/>
                    <a:pt x="3904" y="20378"/>
                    <a:pt x="4164" y="20864"/>
                  </a:cubicBezTo>
                  <a:cubicBezTo>
                    <a:pt x="4424" y="21349"/>
                    <a:pt x="6246" y="21349"/>
                    <a:pt x="9369" y="21349"/>
                  </a:cubicBezTo>
                  <a:cubicBezTo>
                    <a:pt x="12492" y="21349"/>
                    <a:pt x="16916" y="21349"/>
                    <a:pt x="2134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7546251" y="501631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781201" y="4825814"/>
              <a:ext cx="50801" cy="321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0"/>
                  </a:moveTo>
                  <a:cubicBezTo>
                    <a:pt x="1800" y="3106"/>
                    <a:pt x="3600" y="6212"/>
                    <a:pt x="4050" y="9459"/>
                  </a:cubicBezTo>
                  <a:cubicBezTo>
                    <a:pt x="4500" y="12706"/>
                    <a:pt x="3600" y="16094"/>
                    <a:pt x="3150" y="18212"/>
                  </a:cubicBezTo>
                  <a:cubicBezTo>
                    <a:pt x="2700" y="20329"/>
                    <a:pt x="2700" y="21176"/>
                    <a:pt x="5850" y="21388"/>
                  </a:cubicBezTo>
                  <a:cubicBezTo>
                    <a:pt x="9000" y="21600"/>
                    <a:pt x="15300" y="21176"/>
                    <a:pt x="21600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7918785" y="4881138"/>
              <a:ext cx="123899" cy="24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886" fill="norm" stroke="1" extrusionOk="0">
                  <a:moveTo>
                    <a:pt x="13546" y="4002"/>
                  </a:moveTo>
                  <a:cubicBezTo>
                    <a:pt x="13180" y="2721"/>
                    <a:pt x="12814" y="1439"/>
                    <a:pt x="11715" y="707"/>
                  </a:cubicBezTo>
                  <a:cubicBezTo>
                    <a:pt x="10617" y="-25"/>
                    <a:pt x="8786" y="-208"/>
                    <a:pt x="7322" y="250"/>
                  </a:cubicBezTo>
                  <a:cubicBezTo>
                    <a:pt x="5858" y="707"/>
                    <a:pt x="4759" y="1806"/>
                    <a:pt x="3295" y="4368"/>
                  </a:cubicBezTo>
                  <a:cubicBezTo>
                    <a:pt x="1831" y="6931"/>
                    <a:pt x="0" y="10958"/>
                    <a:pt x="0" y="14161"/>
                  </a:cubicBezTo>
                  <a:cubicBezTo>
                    <a:pt x="0" y="17365"/>
                    <a:pt x="1831" y="19745"/>
                    <a:pt x="4942" y="20568"/>
                  </a:cubicBezTo>
                  <a:cubicBezTo>
                    <a:pt x="8054" y="21392"/>
                    <a:pt x="12447" y="20660"/>
                    <a:pt x="15742" y="17823"/>
                  </a:cubicBezTo>
                  <a:cubicBezTo>
                    <a:pt x="19037" y="14985"/>
                    <a:pt x="21234" y="10043"/>
                    <a:pt x="21417" y="7114"/>
                  </a:cubicBezTo>
                  <a:cubicBezTo>
                    <a:pt x="21600" y="4185"/>
                    <a:pt x="19769" y="3270"/>
                    <a:pt x="18488" y="3270"/>
                  </a:cubicBezTo>
                  <a:cubicBezTo>
                    <a:pt x="17207" y="3270"/>
                    <a:pt x="16475" y="4185"/>
                    <a:pt x="16475" y="5284"/>
                  </a:cubicBezTo>
                  <a:cubicBezTo>
                    <a:pt x="16475" y="6382"/>
                    <a:pt x="17207" y="7663"/>
                    <a:pt x="17939" y="8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8118347" y="4867004"/>
              <a:ext cx="182109" cy="305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47" fill="norm" stroke="1" extrusionOk="0">
                  <a:moveTo>
                    <a:pt x="10358" y="4222"/>
                  </a:moveTo>
                  <a:cubicBezTo>
                    <a:pt x="10606" y="3335"/>
                    <a:pt x="10854" y="2447"/>
                    <a:pt x="10854" y="1633"/>
                  </a:cubicBezTo>
                  <a:cubicBezTo>
                    <a:pt x="10854" y="820"/>
                    <a:pt x="10606" y="80"/>
                    <a:pt x="9861" y="6"/>
                  </a:cubicBezTo>
                  <a:cubicBezTo>
                    <a:pt x="9116" y="-68"/>
                    <a:pt x="7875" y="524"/>
                    <a:pt x="6137" y="2965"/>
                  </a:cubicBezTo>
                  <a:cubicBezTo>
                    <a:pt x="4399" y="5406"/>
                    <a:pt x="2164" y="9696"/>
                    <a:pt x="1047" y="12655"/>
                  </a:cubicBezTo>
                  <a:cubicBezTo>
                    <a:pt x="-70" y="15614"/>
                    <a:pt x="-70" y="17242"/>
                    <a:pt x="54" y="18499"/>
                  </a:cubicBezTo>
                  <a:cubicBezTo>
                    <a:pt x="178" y="19757"/>
                    <a:pt x="427" y="20644"/>
                    <a:pt x="1296" y="21088"/>
                  </a:cubicBezTo>
                  <a:cubicBezTo>
                    <a:pt x="2164" y="21532"/>
                    <a:pt x="3654" y="21532"/>
                    <a:pt x="6385" y="20053"/>
                  </a:cubicBezTo>
                  <a:cubicBezTo>
                    <a:pt x="9116" y="18573"/>
                    <a:pt x="13089" y="15614"/>
                    <a:pt x="15820" y="13173"/>
                  </a:cubicBezTo>
                  <a:cubicBezTo>
                    <a:pt x="18551" y="10732"/>
                    <a:pt x="20040" y="8809"/>
                    <a:pt x="20785" y="7181"/>
                  </a:cubicBezTo>
                  <a:cubicBezTo>
                    <a:pt x="21530" y="5554"/>
                    <a:pt x="21530" y="4222"/>
                    <a:pt x="20909" y="3335"/>
                  </a:cubicBezTo>
                  <a:cubicBezTo>
                    <a:pt x="20289" y="2447"/>
                    <a:pt x="19047" y="2003"/>
                    <a:pt x="17558" y="2003"/>
                  </a:cubicBezTo>
                  <a:cubicBezTo>
                    <a:pt x="16068" y="2003"/>
                    <a:pt x="14330" y="2447"/>
                    <a:pt x="12592" y="2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8251101" y="4652248"/>
              <a:ext cx="175613" cy="599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11435" y="763"/>
                  </a:moveTo>
                  <a:cubicBezTo>
                    <a:pt x="11944" y="382"/>
                    <a:pt x="12452" y="0"/>
                    <a:pt x="13214" y="0"/>
                  </a:cubicBezTo>
                  <a:cubicBezTo>
                    <a:pt x="13976" y="0"/>
                    <a:pt x="14993" y="382"/>
                    <a:pt x="16264" y="1717"/>
                  </a:cubicBezTo>
                  <a:cubicBezTo>
                    <a:pt x="17534" y="3053"/>
                    <a:pt x="19059" y="5343"/>
                    <a:pt x="20075" y="7671"/>
                  </a:cubicBezTo>
                  <a:cubicBezTo>
                    <a:pt x="21092" y="9999"/>
                    <a:pt x="21600" y="12365"/>
                    <a:pt x="20329" y="14425"/>
                  </a:cubicBezTo>
                  <a:cubicBezTo>
                    <a:pt x="19059" y="16486"/>
                    <a:pt x="16009" y="18242"/>
                    <a:pt x="12325" y="19387"/>
                  </a:cubicBezTo>
                  <a:cubicBezTo>
                    <a:pt x="8640" y="20531"/>
                    <a:pt x="4320" y="210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8714651" y="3492476"/>
              <a:ext cx="341958" cy="187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25" fill="norm" stroke="1" extrusionOk="0">
                  <a:moveTo>
                    <a:pt x="0" y="1020"/>
                  </a:moveTo>
                  <a:cubicBezTo>
                    <a:pt x="667" y="703"/>
                    <a:pt x="1333" y="387"/>
                    <a:pt x="2667" y="193"/>
                  </a:cubicBezTo>
                  <a:cubicBezTo>
                    <a:pt x="4000" y="-2"/>
                    <a:pt x="6000" y="-75"/>
                    <a:pt x="8200" y="95"/>
                  </a:cubicBezTo>
                  <a:cubicBezTo>
                    <a:pt x="10400" y="266"/>
                    <a:pt x="12800" y="679"/>
                    <a:pt x="14000" y="1287"/>
                  </a:cubicBezTo>
                  <a:cubicBezTo>
                    <a:pt x="15200" y="1895"/>
                    <a:pt x="15200" y="2698"/>
                    <a:pt x="14667" y="3549"/>
                  </a:cubicBezTo>
                  <a:cubicBezTo>
                    <a:pt x="14133" y="4401"/>
                    <a:pt x="13067" y="5301"/>
                    <a:pt x="12400" y="6164"/>
                  </a:cubicBezTo>
                  <a:cubicBezTo>
                    <a:pt x="11733" y="7028"/>
                    <a:pt x="11467" y="7855"/>
                    <a:pt x="12000" y="8694"/>
                  </a:cubicBezTo>
                  <a:cubicBezTo>
                    <a:pt x="12533" y="9533"/>
                    <a:pt x="13867" y="10384"/>
                    <a:pt x="15133" y="11187"/>
                  </a:cubicBezTo>
                  <a:cubicBezTo>
                    <a:pt x="16400" y="11990"/>
                    <a:pt x="17600" y="12744"/>
                    <a:pt x="18533" y="13498"/>
                  </a:cubicBezTo>
                  <a:cubicBezTo>
                    <a:pt x="19467" y="14252"/>
                    <a:pt x="20133" y="15006"/>
                    <a:pt x="20667" y="15748"/>
                  </a:cubicBezTo>
                  <a:cubicBezTo>
                    <a:pt x="21200" y="16490"/>
                    <a:pt x="21600" y="17220"/>
                    <a:pt x="21533" y="17974"/>
                  </a:cubicBezTo>
                  <a:cubicBezTo>
                    <a:pt x="21467" y="18728"/>
                    <a:pt x="20933" y="19506"/>
                    <a:pt x="19467" y="20102"/>
                  </a:cubicBezTo>
                  <a:cubicBezTo>
                    <a:pt x="18000" y="20698"/>
                    <a:pt x="15600" y="21111"/>
                    <a:pt x="1320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9261696" y="3532020"/>
              <a:ext cx="234006" cy="18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910" fill="norm" stroke="1" extrusionOk="0">
                  <a:moveTo>
                    <a:pt x="13340" y="6941"/>
                  </a:moveTo>
                  <a:cubicBezTo>
                    <a:pt x="13340" y="4805"/>
                    <a:pt x="13340" y="2669"/>
                    <a:pt x="12854" y="1363"/>
                  </a:cubicBezTo>
                  <a:cubicBezTo>
                    <a:pt x="12367" y="58"/>
                    <a:pt x="11394" y="-417"/>
                    <a:pt x="9448" y="414"/>
                  </a:cubicBezTo>
                  <a:cubicBezTo>
                    <a:pt x="7502" y="1245"/>
                    <a:pt x="4583" y="3381"/>
                    <a:pt x="2735" y="6467"/>
                  </a:cubicBezTo>
                  <a:cubicBezTo>
                    <a:pt x="886" y="9552"/>
                    <a:pt x="108" y="13587"/>
                    <a:pt x="10" y="16198"/>
                  </a:cubicBezTo>
                  <a:cubicBezTo>
                    <a:pt x="-87" y="18809"/>
                    <a:pt x="497" y="19996"/>
                    <a:pt x="1762" y="20590"/>
                  </a:cubicBezTo>
                  <a:cubicBezTo>
                    <a:pt x="3027" y="21183"/>
                    <a:pt x="4972" y="21183"/>
                    <a:pt x="6821" y="18572"/>
                  </a:cubicBezTo>
                  <a:cubicBezTo>
                    <a:pt x="8670" y="15961"/>
                    <a:pt x="10421" y="10739"/>
                    <a:pt x="11297" y="7297"/>
                  </a:cubicBezTo>
                  <a:cubicBezTo>
                    <a:pt x="12172" y="3856"/>
                    <a:pt x="12172" y="2194"/>
                    <a:pt x="12270" y="1957"/>
                  </a:cubicBezTo>
                  <a:cubicBezTo>
                    <a:pt x="12367" y="1719"/>
                    <a:pt x="12562" y="2906"/>
                    <a:pt x="13048" y="5161"/>
                  </a:cubicBezTo>
                  <a:cubicBezTo>
                    <a:pt x="13535" y="7416"/>
                    <a:pt x="14313" y="10739"/>
                    <a:pt x="15772" y="12638"/>
                  </a:cubicBezTo>
                  <a:cubicBezTo>
                    <a:pt x="17232" y="14537"/>
                    <a:pt x="19372" y="15012"/>
                    <a:pt x="21513" y="15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9425851" y="3276777"/>
              <a:ext cx="158751" cy="141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4" fill="norm" stroke="1" extrusionOk="0">
                  <a:moveTo>
                    <a:pt x="0" y="885"/>
                  </a:moveTo>
                  <a:cubicBezTo>
                    <a:pt x="1440" y="259"/>
                    <a:pt x="2880" y="-367"/>
                    <a:pt x="4896" y="259"/>
                  </a:cubicBezTo>
                  <a:cubicBezTo>
                    <a:pt x="6912" y="885"/>
                    <a:pt x="9504" y="2763"/>
                    <a:pt x="10512" y="5268"/>
                  </a:cubicBezTo>
                  <a:cubicBezTo>
                    <a:pt x="11520" y="7772"/>
                    <a:pt x="10944" y="10903"/>
                    <a:pt x="10080" y="13094"/>
                  </a:cubicBezTo>
                  <a:cubicBezTo>
                    <a:pt x="9216" y="15285"/>
                    <a:pt x="8064" y="16537"/>
                    <a:pt x="6912" y="17790"/>
                  </a:cubicBezTo>
                  <a:cubicBezTo>
                    <a:pt x="5760" y="19042"/>
                    <a:pt x="4608" y="20294"/>
                    <a:pt x="4752" y="20763"/>
                  </a:cubicBezTo>
                  <a:cubicBezTo>
                    <a:pt x="4896" y="21233"/>
                    <a:pt x="6336" y="20920"/>
                    <a:pt x="9360" y="20137"/>
                  </a:cubicBezTo>
                  <a:cubicBezTo>
                    <a:pt x="12384" y="19355"/>
                    <a:pt x="16992" y="18103"/>
                    <a:pt x="21600" y="16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9616351" y="3593914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9806851" y="3479614"/>
              <a:ext cx="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9871296" y="3485964"/>
              <a:ext cx="94306" cy="158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08" fill="norm" stroke="1" extrusionOk="0">
                  <a:moveTo>
                    <a:pt x="12746" y="0"/>
                  </a:moveTo>
                  <a:cubicBezTo>
                    <a:pt x="9866" y="284"/>
                    <a:pt x="6986" y="568"/>
                    <a:pt x="4586" y="3553"/>
                  </a:cubicBezTo>
                  <a:cubicBezTo>
                    <a:pt x="2186" y="6537"/>
                    <a:pt x="266" y="12221"/>
                    <a:pt x="26" y="15774"/>
                  </a:cubicBezTo>
                  <a:cubicBezTo>
                    <a:pt x="-214" y="19326"/>
                    <a:pt x="1226" y="20747"/>
                    <a:pt x="4106" y="21174"/>
                  </a:cubicBezTo>
                  <a:cubicBezTo>
                    <a:pt x="6986" y="21600"/>
                    <a:pt x="11306" y="21032"/>
                    <a:pt x="14426" y="19184"/>
                  </a:cubicBezTo>
                  <a:cubicBezTo>
                    <a:pt x="17546" y="17337"/>
                    <a:pt x="19466" y="14211"/>
                    <a:pt x="20426" y="11511"/>
                  </a:cubicBezTo>
                  <a:cubicBezTo>
                    <a:pt x="21386" y="8811"/>
                    <a:pt x="21386" y="6537"/>
                    <a:pt x="20426" y="4974"/>
                  </a:cubicBezTo>
                  <a:cubicBezTo>
                    <a:pt x="19466" y="3411"/>
                    <a:pt x="17546" y="2558"/>
                    <a:pt x="17546" y="2984"/>
                  </a:cubicBezTo>
                  <a:cubicBezTo>
                    <a:pt x="17546" y="3411"/>
                    <a:pt x="19466" y="5116"/>
                    <a:pt x="21386" y="6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0019920" y="3511364"/>
              <a:ext cx="134066" cy="10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02" fill="norm" stroke="1" extrusionOk="0">
                  <a:moveTo>
                    <a:pt x="8552" y="5184"/>
                  </a:moveTo>
                  <a:cubicBezTo>
                    <a:pt x="6527" y="4320"/>
                    <a:pt x="4502" y="3456"/>
                    <a:pt x="2983" y="3888"/>
                  </a:cubicBezTo>
                  <a:cubicBezTo>
                    <a:pt x="1465" y="4320"/>
                    <a:pt x="452" y="6048"/>
                    <a:pt x="115" y="8640"/>
                  </a:cubicBezTo>
                  <a:cubicBezTo>
                    <a:pt x="-223" y="11232"/>
                    <a:pt x="115" y="14688"/>
                    <a:pt x="2139" y="17280"/>
                  </a:cubicBezTo>
                  <a:cubicBezTo>
                    <a:pt x="4164" y="19872"/>
                    <a:pt x="7877" y="21600"/>
                    <a:pt x="11252" y="21384"/>
                  </a:cubicBezTo>
                  <a:cubicBezTo>
                    <a:pt x="14627" y="21168"/>
                    <a:pt x="17665" y="19008"/>
                    <a:pt x="19352" y="16200"/>
                  </a:cubicBezTo>
                  <a:cubicBezTo>
                    <a:pt x="21039" y="13392"/>
                    <a:pt x="21377" y="9936"/>
                    <a:pt x="21377" y="7128"/>
                  </a:cubicBezTo>
                  <a:cubicBezTo>
                    <a:pt x="21377" y="4320"/>
                    <a:pt x="21039" y="2160"/>
                    <a:pt x="20027" y="1080"/>
                  </a:cubicBezTo>
                  <a:cubicBezTo>
                    <a:pt x="19014" y="0"/>
                    <a:pt x="17327" y="0"/>
                    <a:pt x="156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0346601" y="3495671"/>
              <a:ext cx="107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506" y="1118"/>
                    <a:pt x="11012" y="-1582"/>
                    <a:pt x="14612" y="1118"/>
                  </a:cubicBezTo>
                  <a:cubicBezTo>
                    <a:pt x="18212" y="3818"/>
                    <a:pt x="1990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0359301" y="3587564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21600"/>
                    <a:pt x="7200" y="21600"/>
                    <a:pt x="10800" y="18000"/>
                  </a:cubicBezTo>
                  <a:cubicBezTo>
                    <a:pt x="14400" y="14400"/>
                    <a:pt x="18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0746651" y="3397064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600"/>
                    <a:pt x="14400" y="11200"/>
                    <a:pt x="18000" y="14800"/>
                  </a:cubicBezTo>
                  <a:cubicBezTo>
                    <a:pt x="21600" y="18400"/>
                    <a:pt x="216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9425851" y="4079408"/>
              <a:ext cx="4000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457" y="2735"/>
                    <a:pt x="8914" y="-1585"/>
                    <a:pt x="12514" y="575"/>
                  </a:cubicBezTo>
                  <a:cubicBezTo>
                    <a:pt x="16114" y="2735"/>
                    <a:pt x="18857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9495701" y="4133664"/>
              <a:ext cx="342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7723"/>
                    <a:pt x="7467" y="13846"/>
                    <a:pt x="11067" y="10246"/>
                  </a:cubicBezTo>
                  <a:cubicBezTo>
                    <a:pt x="14667" y="6646"/>
                    <a:pt x="18133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9724301" y="4013014"/>
              <a:ext cx="13214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600" fill="norm" stroke="1" extrusionOk="0">
                  <a:moveTo>
                    <a:pt x="0" y="0"/>
                  </a:moveTo>
                  <a:cubicBezTo>
                    <a:pt x="6075" y="1200"/>
                    <a:pt x="12150" y="2400"/>
                    <a:pt x="16031" y="4200"/>
                  </a:cubicBezTo>
                  <a:cubicBezTo>
                    <a:pt x="19912" y="6000"/>
                    <a:pt x="21600" y="8400"/>
                    <a:pt x="20925" y="11400"/>
                  </a:cubicBezTo>
                  <a:cubicBezTo>
                    <a:pt x="20250" y="14400"/>
                    <a:pt x="17212" y="18000"/>
                    <a:pt x="14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0161932" y="4075430"/>
              <a:ext cx="197370" cy="159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183" fill="norm" stroke="1" extrusionOk="0">
                  <a:moveTo>
                    <a:pt x="15223" y="11084"/>
                  </a:moveTo>
                  <a:cubicBezTo>
                    <a:pt x="15223" y="7999"/>
                    <a:pt x="15223" y="4913"/>
                    <a:pt x="14878" y="2809"/>
                  </a:cubicBezTo>
                  <a:cubicBezTo>
                    <a:pt x="14533" y="705"/>
                    <a:pt x="13844" y="-417"/>
                    <a:pt x="11661" y="144"/>
                  </a:cubicBezTo>
                  <a:cubicBezTo>
                    <a:pt x="9478" y="705"/>
                    <a:pt x="5801" y="2949"/>
                    <a:pt x="3504" y="5474"/>
                  </a:cubicBezTo>
                  <a:cubicBezTo>
                    <a:pt x="1206" y="7999"/>
                    <a:pt x="287" y="10804"/>
                    <a:pt x="57" y="12908"/>
                  </a:cubicBezTo>
                  <a:cubicBezTo>
                    <a:pt x="-173" y="15012"/>
                    <a:pt x="287" y="16414"/>
                    <a:pt x="1665" y="16695"/>
                  </a:cubicBezTo>
                  <a:cubicBezTo>
                    <a:pt x="3044" y="16975"/>
                    <a:pt x="5342" y="16134"/>
                    <a:pt x="6950" y="15152"/>
                  </a:cubicBezTo>
                  <a:cubicBezTo>
                    <a:pt x="8559" y="14170"/>
                    <a:pt x="9478" y="13048"/>
                    <a:pt x="10397" y="11786"/>
                  </a:cubicBezTo>
                  <a:cubicBezTo>
                    <a:pt x="11316" y="10523"/>
                    <a:pt x="12236" y="9121"/>
                    <a:pt x="13040" y="9121"/>
                  </a:cubicBezTo>
                  <a:cubicBezTo>
                    <a:pt x="13844" y="9121"/>
                    <a:pt x="14533" y="10523"/>
                    <a:pt x="15912" y="12767"/>
                  </a:cubicBezTo>
                  <a:cubicBezTo>
                    <a:pt x="17291" y="15012"/>
                    <a:pt x="19359" y="18097"/>
                    <a:pt x="21427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0454551" y="4095564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10460901" y="4190814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10797451" y="4000314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10779343" y="4006664"/>
              <a:ext cx="145109" cy="33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0" fill="norm" stroke="1" extrusionOk="0">
                  <a:moveTo>
                    <a:pt x="21461" y="0"/>
                  </a:moveTo>
                  <a:cubicBezTo>
                    <a:pt x="18957" y="2064"/>
                    <a:pt x="16452" y="4127"/>
                    <a:pt x="13322" y="7361"/>
                  </a:cubicBezTo>
                  <a:cubicBezTo>
                    <a:pt x="10191" y="10594"/>
                    <a:pt x="6435" y="14996"/>
                    <a:pt x="3931" y="17679"/>
                  </a:cubicBezTo>
                  <a:cubicBezTo>
                    <a:pt x="1426" y="20362"/>
                    <a:pt x="174" y="21325"/>
                    <a:pt x="18" y="21462"/>
                  </a:cubicBezTo>
                  <a:cubicBezTo>
                    <a:pt x="-139" y="21600"/>
                    <a:pt x="800" y="20912"/>
                    <a:pt x="1739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0911188" y="4197164"/>
              <a:ext cx="1961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60"/>
                    <a:pt x="2735" y="11520"/>
                    <a:pt x="575" y="15120"/>
                  </a:cubicBezTo>
                  <a:cubicBezTo>
                    <a:pt x="-1585" y="18720"/>
                    <a:pt x="2735" y="2016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0952786" y="4222564"/>
              <a:ext cx="111911" cy="156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074" fill="norm" stroke="1" extrusionOk="0">
                  <a:moveTo>
                    <a:pt x="12645" y="853"/>
                  </a:moveTo>
                  <a:cubicBezTo>
                    <a:pt x="8645" y="3979"/>
                    <a:pt x="4645" y="7105"/>
                    <a:pt x="2445" y="10089"/>
                  </a:cubicBezTo>
                  <a:cubicBezTo>
                    <a:pt x="245" y="13074"/>
                    <a:pt x="-155" y="15916"/>
                    <a:pt x="45" y="18047"/>
                  </a:cubicBezTo>
                  <a:cubicBezTo>
                    <a:pt x="245" y="20179"/>
                    <a:pt x="1045" y="21600"/>
                    <a:pt x="4045" y="20889"/>
                  </a:cubicBezTo>
                  <a:cubicBezTo>
                    <a:pt x="7045" y="20179"/>
                    <a:pt x="12245" y="17337"/>
                    <a:pt x="15645" y="14353"/>
                  </a:cubicBezTo>
                  <a:cubicBezTo>
                    <a:pt x="19045" y="11368"/>
                    <a:pt x="20645" y="8242"/>
                    <a:pt x="21045" y="5968"/>
                  </a:cubicBezTo>
                  <a:cubicBezTo>
                    <a:pt x="21445" y="3695"/>
                    <a:pt x="20645" y="2274"/>
                    <a:pt x="19245" y="1421"/>
                  </a:cubicBezTo>
                  <a:cubicBezTo>
                    <a:pt x="17845" y="568"/>
                    <a:pt x="15845" y="284"/>
                    <a:pt x="138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9430085" y="4859010"/>
              <a:ext cx="167201" cy="34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48" fill="norm" stroke="1" extrusionOk="0">
                  <a:moveTo>
                    <a:pt x="2700" y="2294"/>
                  </a:moveTo>
                  <a:cubicBezTo>
                    <a:pt x="1350" y="2162"/>
                    <a:pt x="0" y="2029"/>
                    <a:pt x="0" y="1963"/>
                  </a:cubicBezTo>
                  <a:cubicBezTo>
                    <a:pt x="0" y="1897"/>
                    <a:pt x="1350" y="1897"/>
                    <a:pt x="4590" y="1565"/>
                  </a:cubicBezTo>
                  <a:cubicBezTo>
                    <a:pt x="7830" y="1234"/>
                    <a:pt x="12960" y="572"/>
                    <a:pt x="16200" y="240"/>
                  </a:cubicBezTo>
                  <a:cubicBezTo>
                    <a:pt x="19440" y="-91"/>
                    <a:pt x="20790" y="-91"/>
                    <a:pt x="21195" y="307"/>
                  </a:cubicBezTo>
                  <a:cubicBezTo>
                    <a:pt x="21600" y="704"/>
                    <a:pt x="21060" y="1499"/>
                    <a:pt x="19845" y="3818"/>
                  </a:cubicBezTo>
                  <a:cubicBezTo>
                    <a:pt x="18630" y="6137"/>
                    <a:pt x="16740" y="9980"/>
                    <a:pt x="15390" y="12896"/>
                  </a:cubicBezTo>
                  <a:cubicBezTo>
                    <a:pt x="14040" y="15811"/>
                    <a:pt x="13230" y="17799"/>
                    <a:pt x="12555" y="19190"/>
                  </a:cubicBezTo>
                  <a:cubicBezTo>
                    <a:pt x="11880" y="20581"/>
                    <a:pt x="11340" y="21376"/>
                    <a:pt x="10260" y="21443"/>
                  </a:cubicBezTo>
                  <a:cubicBezTo>
                    <a:pt x="9180" y="21509"/>
                    <a:pt x="7560" y="20846"/>
                    <a:pt x="594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438551" y="5079814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5600"/>
                    <a:pt x="11613" y="9600"/>
                    <a:pt x="15213" y="6000"/>
                  </a:cubicBezTo>
                  <a:cubicBezTo>
                    <a:pt x="18813" y="2400"/>
                    <a:pt x="2020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9642931" y="5049006"/>
              <a:ext cx="170271" cy="105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081" fill="norm" stroke="1" extrusionOk="0">
                  <a:moveTo>
                    <a:pt x="15051" y="2352"/>
                  </a:moveTo>
                  <a:cubicBezTo>
                    <a:pt x="12118" y="1082"/>
                    <a:pt x="9184" y="-189"/>
                    <a:pt x="7184" y="23"/>
                  </a:cubicBezTo>
                  <a:cubicBezTo>
                    <a:pt x="5184" y="235"/>
                    <a:pt x="4118" y="1929"/>
                    <a:pt x="3051" y="4682"/>
                  </a:cubicBezTo>
                  <a:cubicBezTo>
                    <a:pt x="1984" y="7435"/>
                    <a:pt x="918" y="11246"/>
                    <a:pt x="384" y="14211"/>
                  </a:cubicBezTo>
                  <a:cubicBezTo>
                    <a:pt x="-149" y="17176"/>
                    <a:pt x="-149" y="19293"/>
                    <a:pt x="518" y="20352"/>
                  </a:cubicBezTo>
                  <a:cubicBezTo>
                    <a:pt x="1184" y="21411"/>
                    <a:pt x="2518" y="21411"/>
                    <a:pt x="4118" y="19717"/>
                  </a:cubicBezTo>
                  <a:cubicBezTo>
                    <a:pt x="5718" y="18023"/>
                    <a:pt x="7584" y="14635"/>
                    <a:pt x="9051" y="11246"/>
                  </a:cubicBezTo>
                  <a:cubicBezTo>
                    <a:pt x="10518" y="7858"/>
                    <a:pt x="11584" y="4470"/>
                    <a:pt x="12518" y="4258"/>
                  </a:cubicBezTo>
                  <a:cubicBezTo>
                    <a:pt x="13451" y="4046"/>
                    <a:pt x="14251" y="7011"/>
                    <a:pt x="15718" y="9976"/>
                  </a:cubicBezTo>
                  <a:cubicBezTo>
                    <a:pt x="17184" y="12940"/>
                    <a:pt x="19318" y="15905"/>
                    <a:pt x="21451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864001" y="5041714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959781" y="5009964"/>
              <a:ext cx="4392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5914" y="0"/>
                  </a:moveTo>
                  <a:cubicBezTo>
                    <a:pt x="3857" y="3600"/>
                    <a:pt x="1800" y="7200"/>
                    <a:pt x="772" y="9982"/>
                  </a:cubicBezTo>
                  <a:cubicBezTo>
                    <a:pt x="-257" y="12764"/>
                    <a:pt x="-257" y="14727"/>
                    <a:pt x="772" y="16527"/>
                  </a:cubicBezTo>
                  <a:cubicBezTo>
                    <a:pt x="1800" y="18327"/>
                    <a:pt x="3857" y="19964"/>
                    <a:pt x="7457" y="20782"/>
                  </a:cubicBezTo>
                  <a:cubicBezTo>
                    <a:pt x="11057" y="21600"/>
                    <a:pt x="16200" y="21600"/>
                    <a:pt x="21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0098951" y="4819464"/>
              <a:ext cx="106943" cy="32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07" fill="norm" stroke="1" extrusionOk="0">
                  <a:moveTo>
                    <a:pt x="1271" y="0"/>
                  </a:moveTo>
                  <a:cubicBezTo>
                    <a:pt x="847" y="5116"/>
                    <a:pt x="424" y="10232"/>
                    <a:pt x="212" y="13500"/>
                  </a:cubicBezTo>
                  <a:cubicBezTo>
                    <a:pt x="0" y="16768"/>
                    <a:pt x="0" y="18189"/>
                    <a:pt x="212" y="19255"/>
                  </a:cubicBezTo>
                  <a:cubicBezTo>
                    <a:pt x="424" y="20321"/>
                    <a:pt x="847" y="21032"/>
                    <a:pt x="1482" y="20889"/>
                  </a:cubicBezTo>
                  <a:cubicBezTo>
                    <a:pt x="2118" y="20747"/>
                    <a:pt x="2965" y="19753"/>
                    <a:pt x="3812" y="18758"/>
                  </a:cubicBezTo>
                  <a:cubicBezTo>
                    <a:pt x="4659" y="17763"/>
                    <a:pt x="5506" y="16768"/>
                    <a:pt x="6776" y="16058"/>
                  </a:cubicBezTo>
                  <a:cubicBezTo>
                    <a:pt x="8047" y="15347"/>
                    <a:pt x="9741" y="14921"/>
                    <a:pt x="11647" y="14850"/>
                  </a:cubicBezTo>
                  <a:cubicBezTo>
                    <a:pt x="13553" y="14779"/>
                    <a:pt x="15671" y="15063"/>
                    <a:pt x="17365" y="15489"/>
                  </a:cubicBezTo>
                  <a:cubicBezTo>
                    <a:pt x="19059" y="15916"/>
                    <a:pt x="20329" y="16484"/>
                    <a:pt x="20965" y="17479"/>
                  </a:cubicBezTo>
                  <a:cubicBezTo>
                    <a:pt x="21600" y="18474"/>
                    <a:pt x="21600" y="19895"/>
                    <a:pt x="20541" y="20676"/>
                  </a:cubicBezTo>
                  <a:cubicBezTo>
                    <a:pt x="19482" y="21458"/>
                    <a:pt x="17365" y="21600"/>
                    <a:pt x="13976" y="21458"/>
                  </a:cubicBezTo>
                  <a:cubicBezTo>
                    <a:pt x="10588" y="21316"/>
                    <a:pt x="5929" y="20889"/>
                    <a:pt x="3388" y="20321"/>
                  </a:cubicBezTo>
                  <a:cubicBezTo>
                    <a:pt x="847" y="19753"/>
                    <a:pt x="424" y="19042"/>
                    <a:pt x="0" y="18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0454551" y="5009964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0473601" y="5086164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0708551" y="4997264"/>
              <a:ext cx="141165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35" fill="norm" stroke="1" extrusionOk="0">
                  <a:moveTo>
                    <a:pt x="13148" y="0"/>
                  </a:moveTo>
                  <a:cubicBezTo>
                    <a:pt x="9391" y="2125"/>
                    <a:pt x="5635" y="4249"/>
                    <a:pt x="3287" y="7259"/>
                  </a:cubicBezTo>
                  <a:cubicBezTo>
                    <a:pt x="939" y="10269"/>
                    <a:pt x="0" y="14164"/>
                    <a:pt x="0" y="16997"/>
                  </a:cubicBezTo>
                  <a:cubicBezTo>
                    <a:pt x="0" y="19830"/>
                    <a:pt x="939" y="21600"/>
                    <a:pt x="4383" y="21423"/>
                  </a:cubicBezTo>
                  <a:cubicBezTo>
                    <a:pt x="7826" y="21246"/>
                    <a:pt x="13774" y="19121"/>
                    <a:pt x="17217" y="16289"/>
                  </a:cubicBezTo>
                  <a:cubicBezTo>
                    <a:pt x="20661" y="13456"/>
                    <a:pt x="21600" y="9915"/>
                    <a:pt x="20348" y="7259"/>
                  </a:cubicBezTo>
                  <a:cubicBezTo>
                    <a:pt x="19096" y="4603"/>
                    <a:pt x="15652" y="2833"/>
                    <a:pt x="13148" y="2125"/>
                  </a:cubicBezTo>
                  <a:cubicBezTo>
                    <a:pt x="10643" y="1416"/>
                    <a:pt x="9078" y="1770"/>
                    <a:pt x="7513" y="2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9387751" y="5616887"/>
              <a:ext cx="2667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71" y="12302"/>
                    <a:pt x="12343" y="4448"/>
                    <a:pt x="15943" y="1502"/>
                  </a:cubicBezTo>
                  <a:cubicBezTo>
                    <a:pt x="19543" y="-1443"/>
                    <a:pt x="205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9419501" y="5638614"/>
              <a:ext cx="2476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457"/>
                    <a:pt x="9600" y="11314"/>
                    <a:pt x="13200" y="7714"/>
                  </a:cubicBezTo>
                  <a:cubicBezTo>
                    <a:pt x="16800" y="4114"/>
                    <a:pt x="19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9603651" y="5575114"/>
              <a:ext cx="12943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0" y="0"/>
                  </a:moveTo>
                  <a:cubicBezTo>
                    <a:pt x="6271" y="1500"/>
                    <a:pt x="12542" y="3000"/>
                    <a:pt x="16374" y="5250"/>
                  </a:cubicBezTo>
                  <a:cubicBezTo>
                    <a:pt x="20206" y="7500"/>
                    <a:pt x="21600" y="10500"/>
                    <a:pt x="21252" y="13350"/>
                  </a:cubicBezTo>
                  <a:cubicBezTo>
                    <a:pt x="20903" y="16200"/>
                    <a:pt x="18813" y="18900"/>
                    <a:pt x="167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9806851" y="5467164"/>
              <a:ext cx="161238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6732" y="0"/>
                  </a:moveTo>
                  <a:cubicBezTo>
                    <a:pt x="7294" y="3426"/>
                    <a:pt x="7855" y="6852"/>
                    <a:pt x="7855" y="9906"/>
                  </a:cubicBezTo>
                  <a:cubicBezTo>
                    <a:pt x="7855" y="12960"/>
                    <a:pt x="7294" y="15641"/>
                    <a:pt x="6873" y="17652"/>
                  </a:cubicBezTo>
                  <a:cubicBezTo>
                    <a:pt x="6452" y="19663"/>
                    <a:pt x="6171" y="21004"/>
                    <a:pt x="6171" y="21302"/>
                  </a:cubicBezTo>
                  <a:cubicBezTo>
                    <a:pt x="6171" y="21600"/>
                    <a:pt x="6452" y="20855"/>
                    <a:pt x="7574" y="19291"/>
                  </a:cubicBezTo>
                  <a:cubicBezTo>
                    <a:pt x="8696" y="17727"/>
                    <a:pt x="10660" y="15343"/>
                    <a:pt x="12203" y="13928"/>
                  </a:cubicBezTo>
                  <a:cubicBezTo>
                    <a:pt x="13745" y="12513"/>
                    <a:pt x="14868" y="12066"/>
                    <a:pt x="16270" y="12066"/>
                  </a:cubicBezTo>
                  <a:cubicBezTo>
                    <a:pt x="17673" y="12066"/>
                    <a:pt x="19356" y="12513"/>
                    <a:pt x="20338" y="13109"/>
                  </a:cubicBezTo>
                  <a:cubicBezTo>
                    <a:pt x="21319" y="13705"/>
                    <a:pt x="21600" y="14450"/>
                    <a:pt x="21179" y="15641"/>
                  </a:cubicBezTo>
                  <a:cubicBezTo>
                    <a:pt x="20758" y="16833"/>
                    <a:pt x="19636" y="18472"/>
                    <a:pt x="17532" y="19663"/>
                  </a:cubicBezTo>
                  <a:cubicBezTo>
                    <a:pt x="15429" y="20855"/>
                    <a:pt x="12343" y="21600"/>
                    <a:pt x="9257" y="21600"/>
                  </a:cubicBezTo>
                  <a:cubicBezTo>
                    <a:pt x="6171" y="21600"/>
                    <a:pt x="3086" y="20855"/>
                    <a:pt x="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0105301" y="5651314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0098951" y="5752914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0429151" y="5644964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7100"/>
                    <a:pt x="11829" y="12600"/>
                    <a:pt x="15429" y="9000"/>
                  </a:cubicBezTo>
                  <a:cubicBezTo>
                    <a:pt x="19029" y="5400"/>
                    <a:pt x="2031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0657751" y="5471507"/>
              <a:ext cx="154228" cy="316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84" fill="norm" stroke="1" extrusionOk="0">
                  <a:moveTo>
                    <a:pt x="0" y="3569"/>
                  </a:moveTo>
                  <a:cubicBezTo>
                    <a:pt x="876" y="2997"/>
                    <a:pt x="1751" y="2425"/>
                    <a:pt x="4524" y="1853"/>
                  </a:cubicBezTo>
                  <a:cubicBezTo>
                    <a:pt x="7297" y="1280"/>
                    <a:pt x="11968" y="708"/>
                    <a:pt x="15178" y="351"/>
                  </a:cubicBezTo>
                  <a:cubicBezTo>
                    <a:pt x="18389" y="-7"/>
                    <a:pt x="20141" y="-150"/>
                    <a:pt x="20870" y="208"/>
                  </a:cubicBezTo>
                  <a:cubicBezTo>
                    <a:pt x="21600" y="565"/>
                    <a:pt x="21308" y="1424"/>
                    <a:pt x="20141" y="3855"/>
                  </a:cubicBezTo>
                  <a:cubicBezTo>
                    <a:pt x="18973" y="6287"/>
                    <a:pt x="16930" y="10292"/>
                    <a:pt x="15616" y="13225"/>
                  </a:cubicBezTo>
                  <a:cubicBezTo>
                    <a:pt x="14303" y="16157"/>
                    <a:pt x="13719" y="18017"/>
                    <a:pt x="13427" y="19304"/>
                  </a:cubicBezTo>
                  <a:cubicBezTo>
                    <a:pt x="13135" y="20592"/>
                    <a:pt x="13135" y="21307"/>
                    <a:pt x="12551" y="21378"/>
                  </a:cubicBezTo>
                  <a:cubicBezTo>
                    <a:pt x="11968" y="21450"/>
                    <a:pt x="10800" y="20878"/>
                    <a:pt x="9632" y="2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0683151" y="5670364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6800"/>
                    <a:pt x="11782" y="12000"/>
                    <a:pt x="15382" y="8400"/>
                  </a:cubicBezTo>
                  <a:cubicBezTo>
                    <a:pt x="18982" y="4800"/>
                    <a:pt x="2029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0511701" y="5860864"/>
              <a:ext cx="393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4400"/>
                    <a:pt x="6968" y="7200"/>
                    <a:pt x="10568" y="3600"/>
                  </a:cubicBezTo>
                  <a:cubicBezTo>
                    <a:pt x="14168" y="0"/>
                    <a:pt x="178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0678918" y="5949764"/>
              <a:ext cx="423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67"/>
                    <a:pt x="0" y="11733"/>
                    <a:pt x="0" y="15333"/>
                  </a:cubicBezTo>
                  <a:cubicBezTo>
                    <a:pt x="0" y="18933"/>
                    <a:pt x="108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0746651" y="5981514"/>
              <a:ext cx="129758" cy="13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152" fill="norm" stroke="1" extrusionOk="0">
                  <a:moveTo>
                    <a:pt x="12542" y="0"/>
                  </a:moveTo>
                  <a:cubicBezTo>
                    <a:pt x="9406" y="4582"/>
                    <a:pt x="6271" y="9164"/>
                    <a:pt x="4703" y="12436"/>
                  </a:cubicBezTo>
                  <a:cubicBezTo>
                    <a:pt x="3135" y="15709"/>
                    <a:pt x="3135" y="17673"/>
                    <a:pt x="3832" y="19145"/>
                  </a:cubicBezTo>
                  <a:cubicBezTo>
                    <a:pt x="4529" y="20618"/>
                    <a:pt x="5923" y="21600"/>
                    <a:pt x="8535" y="20945"/>
                  </a:cubicBezTo>
                  <a:cubicBezTo>
                    <a:pt x="11148" y="20291"/>
                    <a:pt x="14981" y="18000"/>
                    <a:pt x="17419" y="15709"/>
                  </a:cubicBezTo>
                  <a:cubicBezTo>
                    <a:pt x="19858" y="13418"/>
                    <a:pt x="20903" y="11127"/>
                    <a:pt x="21252" y="9000"/>
                  </a:cubicBezTo>
                  <a:cubicBezTo>
                    <a:pt x="21600" y="6873"/>
                    <a:pt x="21252" y="4909"/>
                    <a:pt x="17594" y="4582"/>
                  </a:cubicBezTo>
                  <a:cubicBezTo>
                    <a:pt x="13935" y="4255"/>
                    <a:pt x="6968" y="5564"/>
                    <a:pt x="0" y="6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303638" y="5609314"/>
              <a:ext cx="241864" cy="419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26" fill="norm" stroke="1" extrusionOk="0">
                  <a:moveTo>
                    <a:pt x="613" y="1495"/>
                  </a:moveTo>
                  <a:cubicBezTo>
                    <a:pt x="238" y="847"/>
                    <a:pt x="-138" y="199"/>
                    <a:pt x="50" y="37"/>
                  </a:cubicBezTo>
                  <a:cubicBezTo>
                    <a:pt x="238" y="-125"/>
                    <a:pt x="989" y="199"/>
                    <a:pt x="2679" y="1927"/>
                  </a:cubicBezTo>
                  <a:cubicBezTo>
                    <a:pt x="4370" y="3655"/>
                    <a:pt x="6999" y="6787"/>
                    <a:pt x="9441" y="9811"/>
                  </a:cubicBezTo>
                  <a:cubicBezTo>
                    <a:pt x="11883" y="12835"/>
                    <a:pt x="14137" y="15751"/>
                    <a:pt x="15452" y="17533"/>
                  </a:cubicBezTo>
                  <a:cubicBezTo>
                    <a:pt x="16766" y="19315"/>
                    <a:pt x="17142" y="19963"/>
                    <a:pt x="17612" y="20503"/>
                  </a:cubicBezTo>
                  <a:cubicBezTo>
                    <a:pt x="18081" y="21043"/>
                    <a:pt x="18645" y="21475"/>
                    <a:pt x="19208" y="21421"/>
                  </a:cubicBezTo>
                  <a:cubicBezTo>
                    <a:pt x="19772" y="21367"/>
                    <a:pt x="20335" y="20827"/>
                    <a:pt x="20711" y="20125"/>
                  </a:cubicBezTo>
                  <a:cubicBezTo>
                    <a:pt x="21086" y="19423"/>
                    <a:pt x="21274" y="18559"/>
                    <a:pt x="21462" y="17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329601" y="5619564"/>
              <a:ext cx="2349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27" y="0"/>
                    <a:pt x="19654" y="0"/>
                    <a:pt x="18486" y="629"/>
                  </a:cubicBezTo>
                  <a:cubicBezTo>
                    <a:pt x="17319" y="1257"/>
                    <a:pt x="15957" y="2514"/>
                    <a:pt x="13914" y="4686"/>
                  </a:cubicBezTo>
                  <a:cubicBezTo>
                    <a:pt x="11870" y="6857"/>
                    <a:pt x="9146" y="9943"/>
                    <a:pt x="6714" y="12914"/>
                  </a:cubicBezTo>
                  <a:cubicBezTo>
                    <a:pt x="4281" y="15886"/>
                    <a:pt x="2141" y="18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929551" y="5644964"/>
              <a:ext cx="6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92"/>
                    <a:pt x="14400" y="8585"/>
                    <a:pt x="18000" y="12185"/>
                  </a:cubicBezTo>
                  <a:cubicBezTo>
                    <a:pt x="21600" y="15785"/>
                    <a:pt x="21600" y="186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043851" y="5892614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700951" y="6114864"/>
              <a:ext cx="374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1" y="16200"/>
                    <a:pt x="6102" y="10800"/>
                    <a:pt x="9702" y="7200"/>
                  </a:cubicBezTo>
                  <a:cubicBezTo>
                    <a:pt x="13302" y="3600"/>
                    <a:pt x="1745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834301" y="6203764"/>
              <a:ext cx="980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6092"/>
                    <a:pt x="17280" y="12185"/>
                    <a:pt x="19440" y="15785"/>
                  </a:cubicBezTo>
                  <a:cubicBezTo>
                    <a:pt x="21600" y="19385"/>
                    <a:pt x="17280" y="2049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902937" y="6254564"/>
              <a:ext cx="164786" cy="209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121" fill="norm" stroke="1" extrusionOk="0">
                  <a:moveTo>
                    <a:pt x="11353" y="6416"/>
                  </a:moveTo>
                  <a:cubicBezTo>
                    <a:pt x="11886" y="5133"/>
                    <a:pt x="12419" y="3850"/>
                    <a:pt x="12019" y="3315"/>
                  </a:cubicBezTo>
                  <a:cubicBezTo>
                    <a:pt x="11619" y="2780"/>
                    <a:pt x="10286" y="2994"/>
                    <a:pt x="8286" y="4384"/>
                  </a:cubicBezTo>
                  <a:cubicBezTo>
                    <a:pt x="6286" y="5774"/>
                    <a:pt x="3619" y="8341"/>
                    <a:pt x="2019" y="11121"/>
                  </a:cubicBezTo>
                  <a:cubicBezTo>
                    <a:pt x="419" y="13901"/>
                    <a:pt x="-114" y="16895"/>
                    <a:pt x="19" y="18820"/>
                  </a:cubicBezTo>
                  <a:cubicBezTo>
                    <a:pt x="153" y="20745"/>
                    <a:pt x="953" y="21600"/>
                    <a:pt x="4286" y="20851"/>
                  </a:cubicBezTo>
                  <a:cubicBezTo>
                    <a:pt x="7619" y="20103"/>
                    <a:pt x="13486" y="17750"/>
                    <a:pt x="16953" y="15077"/>
                  </a:cubicBezTo>
                  <a:cubicBezTo>
                    <a:pt x="20419" y="12404"/>
                    <a:pt x="21486" y="9410"/>
                    <a:pt x="20286" y="6844"/>
                  </a:cubicBezTo>
                  <a:cubicBezTo>
                    <a:pt x="19086" y="4277"/>
                    <a:pt x="15619" y="2139"/>
                    <a:pt x="121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964601" y="6140264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498001" y="5792337"/>
              <a:ext cx="264135" cy="28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00" fill="norm" stroke="1" extrusionOk="0">
                  <a:moveTo>
                    <a:pt x="0" y="4700"/>
                  </a:moveTo>
                  <a:cubicBezTo>
                    <a:pt x="1886" y="3900"/>
                    <a:pt x="3771" y="3100"/>
                    <a:pt x="6686" y="2300"/>
                  </a:cubicBezTo>
                  <a:cubicBezTo>
                    <a:pt x="9600" y="1500"/>
                    <a:pt x="13543" y="700"/>
                    <a:pt x="16200" y="300"/>
                  </a:cubicBezTo>
                  <a:cubicBezTo>
                    <a:pt x="18857" y="-100"/>
                    <a:pt x="20229" y="-100"/>
                    <a:pt x="20914" y="300"/>
                  </a:cubicBezTo>
                  <a:cubicBezTo>
                    <a:pt x="21600" y="700"/>
                    <a:pt x="21600" y="1500"/>
                    <a:pt x="20571" y="3740"/>
                  </a:cubicBezTo>
                  <a:cubicBezTo>
                    <a:pt x="19543" y="5980"/>
                    <a:pt x="17486" y="9660"/>
                    <a:pt x="15600" y="12860"/>
                  </a:cubicBezTo>
                  <a:cubicBezTo>
                    <a:pt x="13714" y="16060"/>
                    <a:pt x="12000" y="18780"/>
                    <a:pt x="10286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542451" y="5975164"/>
              <a:ext cx="266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358301" y="6229164"/>
              <a:ext cx="400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9" y="14400"/>
                    <a:pt x="8457" y="7200"/>
                    <a:pt x="12057" y="3600"/>
                  </a:cubicBezTo>
                  <a:cubicBezTo>
                    <a:pt x="15657" y="0"/>
                    <a:pt x="186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2542451" y="6292664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00"/>
                    <a:pt x="16800" y="10800"/>
                    <a:pt x="13200" y="14400"/>
                  </a:cubicBezTo>
                  <a:cubicBezTo>
                    <a:pt x="9600" y="18000"/>
                    <a:pt x="4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2615221" y="6311714"/>
              <a:ext cx="125140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600" fill="norm" stroke="1" extrusionOk="0">
                  <a:moveTo>
                    <a:pt x="12259" y="7583"/>
                  </a:moveTo>
                  <a:cubicBezTo>
                    <a:pt x="10489" y="7583"/>
                    <a:pt x="8718" y="7583"/>
                    <a:pt x="6771" y="8617"/>
                  </a:cubicBezTo>
                  <a:cubicBezTo>
                    <a:pt x="4823" y="9651"/>
                    <a:pt x="2699" y="11719"/>
                    <a:pt x="1459" y="13672"/>
                  </a:cubicBezTo>
                  <a:cubicBezTo>
                    <a:pt x="220" y="15626"/>
                    <a:pt x="-134" y="17464"/>
                    <a:pt x="43" y="18957"/>
                  </a:cubicBezTo>
                  <a:cubicBezTo>
                    <a:pt x="220" y="20451"/>
                    <a:pt x="928" y="21600"/>
                    <a:pt x="4115" y="21600"/>
                  </a:cubicBezTo>
                  <a:cubicBezTo>
                    <a:pt x="7302" y="21600"/>
                    <a:pt x="12968" y="20451"/>
                    <a:pt x="16509" y="18038"/>
                  </a:cubicBezTo>
                  <a:cubicBezTo>
                    <a:pt x="20050" y="15626"/>
                    <a:pt x="21466" y="11949"/>
                    <a:pt x="20758" y="8732"/>
                  </a:cubicBezTo>
                  <a:cubicBezTo>
                    <a:pt x="20050" y="5515"/>
                    <a:pt x="17217" y="2757"/>
                    <a:pt x="143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336201" y="6119991"/>
              <a:ext cx="2603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566" y="11040"/>
                    <a:pt x="9132" y="1783"/>
                    <a:pt x="12732" y="240"/>
                  </a:cubicBezTo>
                  <a:cubicBezTo>
                    <a:pt x="16332" y="-1303"/>
                    <a:pt x="1896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329851" y="6241864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892567" y="5905848"/>
              <a:ext cx="417462" cy="35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67" fill="norm" stroke="1" extrusionOk="0">
                  <a:moveTo>
                    <a:pt x="6280" y="2295"/>
                  </a:moveTo>
                  <a:cubicBezTo>
                    <a:pt x="8872" y="1648"/>
                    <a:pt x="11464" y="1002"/>
                    <a:pt x="13570" y="614"/>
                  </a:cubicBezTo>
                  <a:cubicBezTo>
                    <a:pt x="15676" y="226"/>
                    <a:pt x="17296" y="96"/>
                    <a:pt x="18592" y="32"/>
                  </a:cubicBezTo>
                  <a:cubicBezTo>
                    <a:pt x="19888" y="-33"/>
                    <a:pt x="20860" y="-33"/>
                    <a:pt x="21184" y="355"/>
                  </a:cubicBezTo>
                  <a:cubicBezTo>
                    <a:pt x="21508" y="743"/>
                    <a:pt x="21184" y="1519"/>
                    <a:pt x="19834" y="2942"/>
                  </a:cubicBezTo>
                  <a:cubicBezTo>
                    <a:pt x="18484" y="4365"/>
                    <a:pt x="16108" y="6434"/>
                    <a:pt x="13516" y="8568"/>
                  </a:cubicBezTo>
                  <a:cubicBezTo>
                    <a:pt x="10924" y="10702"/>
                    <a:pt x="8116" y="12901"/>
                    <a:pt x="5956" y="14777"/>
                  </a:cubicBezTo>
                  <a:cubicBezTo>
                    <a:pt x="3796" y="16652"/>
                    <a:pt x="2284" y="18204"/>
                    <a:pt x="1312" y="19239"/>
                  </a:cubicBezTo>
                  <a:cubicBezTo>
                    <a:pt x="340" y="20274"/>
                    <a:pt x="-92" y="20791"/>
                    <a:pt x="16" y="21114"/>
                  </a:cubicBezTo>
                  <a:cubicBezTo>
                    <a:pt x="124" y="21438"/>
                    <a:pt x="772" y="21567"/>
                    <a:pt x="2716" y="21567"/>
                  </a:cubicBezTo>
                  <a:cubicBezTo>
                    <a:pt x="4660" y="21567"/>
                    <a:pt x="7900" y="21438"/>
                    <a:pt x="10978" y="21114"/>
                  </a:cubicBezTo>
                  <a:cubicBezTo>
                    <a:pt x="14056" y="20791"/>
                    <a:pt x="16972" y="20274"/>
                    <a:pt x="19888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4847501" y="5797364"/>
              <a:ext cx="139701" cy="164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83"/>
                    <a:pt x="18982" y="167"/>
                    <a:pt x="18655" y="417"/>
                  </a:cubicBezTo>
                  <a:cubicBezTo>
                    <a:pt x="18327" y="667"/>
                    <a:pt x="18982" y="1084"/>
                    <a:pt x="19636" y="1765"/>
                  </a:cubicBezTo>
                  <a:cubicBezTo>
                    <a:pt x="20291" y="2446"/>
                    <a:pt x="20945" y="3392"/>
                    <a:pt x="21273" y="4490"/>
                  </a:cubicBezTo>
                  <a:cubicBezTo>
                    <a:pt x="21600" y="5588"/>
                    <a:pt x="21600" y="6839"/>
                    <a:pt x="21600" y="8006"/>
                  </a:cubicBezTo>
                  <a:cubicBezTo>
                    <a:pt x="21600" y="9174"/>
                    <a:pt x="21600" y="10258"/>
                    <a:pt x="21436" y="11342"/>
                  </a:cubicBezTo>
                  <a:cubicBezTo>
                    <a:pt x="21273" y="12426"/>
                    <a:pt x="20945" y="13510"/>
                    <a:pt x="19800" y="14608"/>
                  </a:cubicBezTo>
                  <a:cubicBezTo>
                    <a:pt x="18655" y="15707"/>
                    <a:pt x="16691" y="16819"/>
                    <a:pt x="14400" y="17764"/>
                  </a:cubicBezTo>
                  <a:cubicBezTo>
                    <a:pt x="12109" y="18709"/>
                    <a:pt x="9491" y="19487"/>
                    <a:pt x="7036" y="20099"/>
                  </a:cubicBezTo>
                  <a:cubicBezTo>
                    <a:pt x="4582" y="20710"/>
                    <a:pt x="2291" y="211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4853851" y="5740577"/>
              <a:ext cx="7067551" cy="45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2113"/>
                  </a:moveTo>
                  <a:cubicBezTo>
                    <a:pt x="58" y="1606"/>
                    <a:pt x="116" y="1098"/>
                    <a:pt x="259" y="744"/>
                  </a:cubicBezTo>
                  <a:cubicBezTo>
                    <a:pt x="401" y="389"/>
                    <a:pt x="627" y="186"/>
                    <a:pt x="860" y="84"/>
                  </a:cubicBezTo>
                  <a:cubicBezTo>
                    <a:pt x="1093" y="-17"/>
                    <a:pt x="1333" y="-17"/>
                    <a:pt x="1572" y="34"/>
                  </a:cubicBezTo>
                  <a:cubicBezTo>
                    <a:pt x="1811" y="84"/>
                    <a:pt x="2051" y="186"/>
                    <a:pt x="2284" y="287"/>
                  </a:cubicBezTo>
                  <a:cubicBezTo>
                    <a:pt x="2516" y="389"/>
                    <a:pt x="2743" y="490"/>
                    <a:pt x="2979" y="642"/>
                  </a:cubicBezTo>
                  <a:cubicBezTo>
                    <a:pt x="3215" y="794"/>
                    <a:pt x="3461" y="997"/>
                    <a:pt x="3723" y="1251"/>
                  </a:cubicBezTo>
                  <a:cubicBezTo>
                    <a:pt x="3985" y="1504"/>
                    <a:pt x="4263" y="1808"/>
                    <a:pt x="4499" y="2062"/>
                  </a:cubicBezTo>
                  <a:cubicBezTo>
                    <a:pt x="4735" y="2315"/>
                    <a:pt x="4929" y="2518"/>
                    <a:pt x="5133" y="2721"/>
                  </a:cubicBezTo>
                  <a:cubicBezTo>
                    <a:pt x="5337" y="2924"/>
                    <a:pt x="5550" y="3127"/>
                    <a:pt x="5757" y="3380"/>
                  </a:cubicBezTo>
                  <a:cubicBezTo>
                    <a:pt x="5964" y="3634"/>
                    <a:pt x="6165" y="3938"/>
                    <a:pt x="6385" y="4242"/>
                  </a:cubicBezTo>
                  <a:cubicBezTo>
                    <a:pt x="6605" y="4546"/>
                    <a:pt x="6844" y="4851"/>
                    <a:pt x="7074" y="5155"/>
                  </a:cubicBezTo>
                  <a:cubicBezTo>
                    <a:pt x="7304" y="5459"/>
                    <a:pt x="7523" y="5763"/>
                    <a:pt x="7760" y="6068"/>
                  </a:cubicBezTo>
                  <a:cubicBezTo>
                    <a:pt x="7996" y="6372"/>
                    <a:pt x="8248" y="6676"/>
                    <a:pt x="8500" y="6980"/>
                  </a:cubicBezTo>
                  <a:cubicBezTo>
                    <a:pt x="8753" y="7284"/>
                    <a:pt x="9005" y="7589"/>
                    <a:pt x="9260" y="7842"/>
                  </a:cubicBezTo>
                  <a:cubicBezTo>
                    <a:pt x="9516" y="8096"/>
                    <a:pt x="9775" y="8298"/>
                    <a:pt x="10040" y="8552"/>
                  </a:cubicBezTo>
                  <a:cubicBezTo>
                    <a:pt x="10305" y="8806"/>
                    <a:pt x="10577" y="9110"/>
                    <a:pt x="10849" y="9414"/>
                  </a:cubicBezTo>
                  <a:cubicBezTo>
                    <a:pt x="11120" y="9718"/>
                    <a:pt x="11392" y="10022"/>
                    <a:pt x="11670" y="10327"/>
                  </a:cubicBezTo>
                  <a:cubicBezTo>
                    <a:pt x="11948" y="10631"/>
                    <a:pt x="12233" y="10935"/>
                    <a:pt x="12514" y="11239"/>
                  </a:cubicBezTo>
                  <a:cubicBezTo>
                    <a:pt x="12796" y="11544"/>
                    <a:pt x="13074" y="11848"/>
                    <a:pt x="13355" y="12203"/>
                  </a:cubicBezTo>
                  <a:cubicBezTo>
                    <a:pt x="13637" y="12558"/>
                    <a:pt x="13921" y="12963"/>
                    <a:pt x="14203" y="13318"/>
                  </a:cubicBezTo>
                  <a:cubicBezTo>
                    <a:pt x="14484" y="13673"/>
                    <a:pt x="14762" y="13977"/>
                    <a:pt x="15044" y="14332"/>
                  </a:cubicBezTo>
                  <a:cubicBezTo>
                    <a:pt x="15325" y="14687"/>
                    <a:pt x="15610" y="15093"/>
                    <a:pt x="15888" y="15448"/>
                  </a:cubicBezTo>
                  <a:cubicBezTo>
                    <a:pt x="16166" y="15803"/>
                    <a:pt x="16438" y="16107"/>
                    <a:pt x="16709" y="16411"/>
                  </a:cubicBezTo>
                  <a:cubicBezTo>
                    <a:pt x="16981" y="16715"/>
                    <a:pt x="17253" y="17020"/>
                    <a:pt x="17515" y="17273"/>
                  </a:cubicBezTo>
                  <a:cubicBezTo>
                    <a:pt x="17777" y="17527"/>
                    <a:pt x="18029" y="17729"/>
                    <a:pt x="18281" y="17932"/>
                  </a:cubicBezTo>
                  <a:cubicBezTo>
                    <a:pt x="18534" y="18135"/>
                    <a:pt x="18786" y="18338"/>
                    <a:pt x="19077" y="18541"/>
                  </a:cubicBezTo>
                  <a:cubicBezTo>
                    <a:pt x="19368" y="18744"/>
                    <a:pt x="19698" y="18946"/>
                    <a:pt x="20031" y="19251"/>
                  </a:cubicBezTo>
                  <a:cubicBezTo>
                    <a:pt x="20364" y="19555"/>
                    <a:pt x="20701" y="19960"/>
                    <a:pt x="20963" y="20366"/>
                  </a:cubicBezTo>
                  <a:cubicBezTo>
                    <a:pt x="21225" y="20772"/>
                    <a:pt x="21412" y="21177"/>
                    <a:pt x="2160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14" name="Drawing"/>
          <p:cNvGrpSpPr/>
          <p:nvPr/>
        </p:nvGrpSpPr>
        <p:grpSpPr>
          <a:xfrm>
            <a:off x="8614697" y="1698272"/>
            <a:ext cx="2828822" cy="708379"/>
            <a:chOff x="0" y="0"/>
            <a:chExt cx="2828820" cy="708377"/>
          </a:xfrm>
        </p:grpSpPr>
        <p:sp>
          <p:nvSpPr>
            <p:cNvPr id="1904" name="Line"/>
            <p:cNvSpPr/>
            <p:nvPr/>
          </p:nvSpPr>
          <p:spPr>
            <a:xfrm>
              <a:off x="0" y="43447"/>
              <a:ext cx="160325" cy="579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341" fill="norm" stroke="1" extrusionOk="0">
                  <a:moveTo>
                    <a:pt x="2752" y="6249"/>
                  </a:moveTo>
                  <a:cubicBezTo>
                    <a:pt x="3845" y="9368"/>
                    <a:pt x="4939" y="12487"/>
                    <a:pt x="5486" y="14866"/>
                  </a:cubicBezTo>
                  <a:cubicBezTo>
                    <a:pt x="6033" y="17244"/>
                    <a:pt x="6033" y="18882"/>
                    <a:pt x="6033" y="19895"/>
                  </a:cubicBezTo>
                  <a:cubicBezTo>
                    <a:pt x="6033" y="20909"/>
                    <a:pt x="6033" y="21299"/>
                    <a:pt x="5622" y="21338"/>
                  </a:cubicBezTo>
                  <a:cubicBezTo>
                    <a:pt x="5212" y="21377"/>
                    <a:pt x="4392" y="21065"/>
                    <a:pt x="3435" y="19661"/>
                  </a:cubicBezTo>
                  <a:cubicBezTo>
                    <a:pt x="2478" y="18258"/>
                    <a:pt x="1385" y="15763"/>
                    <a:pt x="701" y="13033"/>
                  </a:cubicBezTo>
                  <a:cubicBezTo>
                    <a:pt x="17" y="10304"/>
                    <a:pt x="-256" y="7341"/>
                    <a:pt x="291" y="5196"/>
                  </a:cubicBezTo>
                  <a:cubicBezTo>
                    <a:pt x="838" y="3052"/>
                    <a:pt x="2205" y="1726"/>
                    <a:pt x="4119" y="908"/>
                  </a:cubicBezTo>
                  <a:cubicBezTo>
                    <a:pt x="6033" y="89"/>
                    <a:pt x="8493" y="-223"/>
                    <a:pt x="11501" y="167"/>
                  </a:cubicBezTo>
                  <a:cubicBezTo>
                    <a:pt x="14509" y="557"/>
                    <a:pt x="18063" y="1648"/>
                    <a:pt x="19703" y="2779"/>
                  </a:cubicBezTo>
                  <a:cubicBezTo>
                    <a:pt x="21344" y="3910"/>
                    <a:pt x="21071" y="5080"/>
                    <a:pt x="18200" y="6093"/>
                  </a:cubicBezTo>
                  <a:cubicBezTo>
                    <a:pt x="15329" y="7107"/>
                    <a:pt x="9860" y="7965"/>
                    <a:pt x="4392" y="8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48302" y="308327"/>
              <a:ext cx="171451" cy="22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5891"/>
                  </a:moveTo>
                  <a:cubicBezTo>
                    <a:pt x="1333" y="5891"/>
                    <a:pt x="2667" y="5891"/>
                    <a:pt x="4533" y="7756"/>
                  </a:cubicBezTo>
                  <a:cubicBezTo>
                    <a:pt x="6400" y="9622"/>
                    <a:pt x="8800" y="13353"/>
                    <a:pt x="10000" y="15709"/>
                  </a:cubicBezTo>
                  <a:cubicBezTo>
                    <a:pt x="11200" y="18065"/>
                    <a:pt x="11200" y="19047"/>
                    <a:pt x="10800" y="19931"/>
                  </a:cubicBezTo>
                  <a:cubicBezTo>
                    <a:pt x="10400" y="20815"/>
                    <a:pt x="9600" y="21600"/>
                    <a:pt x="8267" y="21109"/>
                  </a:cubicBezTo>
                  <a:cubicBezTo>
                    <a:pt x="6933" y="20618"/>
                    <a:pt x="5067" y="18851"/>
                    <a:pt x="5200" y="16004"/>
                  </a:cubicBezTo>
                  <a:cubicBezTo>
                    <a:pt x="5333" y="13156"/>
                    <a:pt x="7467" y="9229"/>
                    <a:pt x="10533" y="6382"/>
                  </a:cubicBezTo>
                  <a:cubicBezTo>
                    <a:pt x="13600" y="3535"/>
                    <a:pt x="17600" y="17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573045" y="102875"/>
              <a:ext cx="140408" cy="49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98" fill="norm" stroke="1" extrusionOk="0">
                  <a:moveTo>
                    <a:pt x="21071" y="1186"/>
                  </a:moveTo>
                  <a:cubicBezTo>
                    <a:pt x="20118" y="823"/>
                    <a:pt x="19165" y="460"/>
                    <a:pt x="17895" y="233"/>
                  </a:cubicBezTo>
                  <a:cubicBezTo>
                    <a:pt x="16624" y="6"/>
                    <a:pt x="15036" y="-85"/>
                    <a:pt x="13606" y="97"/>
                  </a:cubicBezTo>
                  <a:cubicBezTo>
                    <a:pt x="12177" y="278"/>
                    <a:pt x="10906" y="732"/>
                    <a:pt x="8683" y="2320"/>
                  </a:cubicBezTo>
                  <a:cubicBezTo>
                    <a:pt x="6459" y="3908"/>
                    <a:pt x="3283" y="6631"/>
                    <a:pt x="1536" y="9354"/>
                  </a:cubicBezTo>
                  <a:cubicBezTo>
                    <a:pt x="-211" y="12076"/>
                    <a:pt x="-529" y="14799"/>
                    <a:pt x="900" y="16841"/>
                  </a:cubicBezTo>
                  <a:cubicBezTo>
                    <a:pt x="2330" y="18883"/>
                    <a:pt x="5506" y="20244"/>
                    <a:pt x="8365" y="20880"/>
                  </a:cubicBezTo>
                  <a:cubicBezTo>
                    <a:pt x="11224" y="21515"/>
                    <a:pt x="13765" y="21424"/>
                    <a:pt x="16306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802352" y="238477"/>
              <a:ext cx="2540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60" y="3404"/>
                    <a:pt x="6120" y="6807"/>
                    <a:pt x="9720" y="10407"/>
                  </a:cubicBezTo>
                  <a:cubicBezTo>
                    <a:pt x="13320" y="14007"/>
                    <a:pt x="17460" y="178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832415" y="206727"/>
              <a:ext cx="192188" cy="38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01" fill="norm" stroke="1" extrusionOk="0">
                  <a:moveTo>
                    <a:pt x="21318" y="0"/>
                  </a:moveTo>
                  <a:cubicBezTo>
                    <a:pt x="20144" y="117"/>
                    <a:pt x="18970" y="234"/>
                    <a:pt x="17914" y="1109"/>
                  </a:cubicBezTo>
                  <a:cubicBezTo>
                    <a:pt x="16857" y="1985"/>
                    <a:pt x="15918" y="3619"/>
                    <a:pt x="14157" y="5896"/>
                  </a:cubicBezTo>
                  <a:cubicBezTo>
                    <a:pt x="12396" y="8173"/>
                    <a:pt x="9814" y="11092"/>
                    <a:pt x="7348" y="13544"/>
                  </a:cubicBezTo>
                  <a:cubicBezTo>
                    <a:pt x="4883" y="15996"/>
                    <a:pt x="2535" y="17981"/>
                    <a:pt x="1244" y="19265"/>
                  </a:cubicBezTo>
                  <a:cubicBezTo>
                    <a:pt x="-47" y="20549"/>
                    <a:pt x="-282" y="21133"/>
                    <a:pt x="305" y="21366"/>
                  </a:cubicBezTo>
                  <a:cubicBezTo>
                    <a:pt x="892" y="21600"/>
                    <a:pt x="2301" y="21483"/>
                    <a:pt x="3709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442093" y="213077"/>
              <a:ext cx="23021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20767" y="0"/>
                  </a:moveTo>
                  <a:cubicBezTo>
                    <a:pt x="16251" y="3257"/>
                    <a:pt x="11734" y="6514"/>
                    <a:pt x="8298" y="9171"/>
                  </a:cubicBezTo>
                  <a:cubicBezTo>
                    <a:pt x="4861" y="11829"/>
                    <a:pt x="2505" y="13886"/>
                    <a:pt x="1229" y="15343"/>
                  </a:cubicBezTo>
                  <a:cubicBezTo>
                    <a:pt x="-48" y="16800"/>
                    <a:pt x="-244" y="17657"/>
                    <a:pt x="247" y="18257"/>
                  </a:cubicBezTo>
                  <a:cubicBezTo>
                    <a:pt x="738" y="18857"/>
                    <a:pt x="1916" y="19200"/>
                    <a:pt x="4174" y="19371"/>
                  </a:cubicBezTo>
                  <a:cubicBezTo>
                    <a:pt x="6432" y="19543"/>
                    <a:pt x="9771" y="19543"/>
                    <a:pt x="12814" y="19886"/>
                  </a:cubicBezTo>
                  <a:cubicBezTo>
                    <a:pt x="15858" y="20229"/>
                    <a:pt x="18607" y="20914"/>
                    <a:pt x="213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1437352" y="578384"/>
              <a:ext cx="2921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383" y="11918"/>
                    <a:pt x="8765" y="3818"/>
                    <a:pt x="12365" y="1118"/>
                  </a:cubicBezTo>
                  <a:cubicBezTo>
                    <a:pt x="15965" y="-1582"/>
                    <a:pt x="1878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2021964" y="182572"/>
              <a:ext cx="209139" cy="40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18" fill="norm" stroke="1" extrusionOk="0">
                  <a:moveTo>
                    <a:pt x="6438" y="3627"/>
                  </a:moveTo>
                  <a:cubicBezTo>
                    <a:pt x="6438" y="2732"/>
                    <a:pt x="6438" y="1837"/>
                    <a:pt x="6978" y="1277"/>
                  </a:cubicBezTo>
                  <a:cubicBezTo>
                    <a:pt x="7518" y="717"/>
                    <a:pt x="8598" y="494"/>
                    <a:pt x="10434" y="270"/>
                  </a:cubicBezTo>
                  <a:cubicBezTo>
                    <a:pt x="12270" y="46"/>
                    <a:pt x="14862" y="-178"/>
                    <a:pt x="16806" y="214"/>
                  </a:cubicBezTo>
                  <a:cubicBezTo>
                    <a:pt x="18750" y="605"/>
                    <a:pt x="20046" y="1613"/>
                    <a:pt x="20154" y="3068"/>
                  </a:cubicBezTo>
                  <a:cubicBezTo>
                    <a:pt x="20262" y="4523"/>
                    <a:pt x="19182" y="6425"/>
                    <a:pt x="16158" y="8943"/>
                  </a:cubicBezTo>
                  <a:cubicBezTo>
                    <a:pt x="13134" y="11461"/>
                    <a:pt x="8166" y="14595"/>
                    <a:pt x="5250" y="16386"/>
                  </a:cubicBezTo>
                  <a:cubicBezTo>
                    <a:pt x="2334" y="18176"/>
                    <a:pt x="1470" y="18624"/>
                    <a:pt x="822" y="19240"/>
                  </a:cubicBezTo>
                  <a:cubicBezTo>
                    <a:pt x="174" y="19855"/>
                    <a:pt x="-258" y="20639"/>
                    <a:pt x="174" y="21030"/>
                  </a:cubicBezTo>
                  <a:cubicBezTo>
                    <a:pt x="606" y="21422"/>
                    <a:pt x="1902" y="21422"/>
                    <a:pt x="5574" y="20974"/>
                  </a:cubicBezTo>
                  <a:cubicBezTo>
                    <a:pt x="9246" y="20527"/>
                    <a:pt x="15294" y="19631"/>
                    <a:pt x="21342" y="1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2402552" y="196144"/>
              <a:ext cx="169739" cy="39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547" fill="norm" stroke="1" extrusionOk="0">
                  <a:moveTo>
                    <a:pt x="0" y="1943"/>
                  </a:moveTo>
                  <a:cubicBezTo>
                    <a:pt x="260" y="1371"/>
                    <a:pt x="520" y="800"/>
                    <a:pt x="1301" y="457"/>
                  </a:cubicBezTo>
                  <a:cubicBezTo>
                    <a:pt x="2082" y="114"/>
                    <a:pt x="3383" y="0"/>
                    <a:pt x="5335" y="0"/>
                  </a:cubicBezTo>
                  <a:cubicBezTo>
                    <a:pt x="7287" y="0"/>
                    <a:pt x="9889" y="114"/>
                    <a:pt x="11841" y="686"/>
                  </a:cubicBezTo>
                  <a:cubicBezTo>
                    <a:pt x="13793" y="1257"/>
                    <a:pt x="15094" y="2286"/>
                    <a:pt x="14443" y="3600"/>
                  </a:cubicBezTo>
                  <a:cubicBezTo>
                    <a:pt x="13793" y="4914"/>
                    <a:pt x="11190" y="6514"/>
                    <a:pt x="9108" y="7600"/>
                  </a:cubicBezTo>
                  <a:cubicBezTo>
                    <a:pt x="7027" y="8686"/>
                    <a:pt x="5465" y="9257"/>
                    <a:pt x="5986" y="9771"/>
                  </a:cubicBezTo>
                  <a:cubicBezTo>
                    <a:pt x="6506" y="10286"/>
                    <a:pt x="9108" y="10743"/>
                    <a:pt x="12231" y="11714"/>
                  </a:cubicBezTo>
                  <a:cubicBezTo>
                    <a:pt x="15354" y="12686"/>
                    <a:pt x="18998" y="14171"/>
                    <a:pt x="20299" y="15714"/>
                  </a:cubicBezTo>
                  <a:cubicBezTo>
                    <a:pt x="21600" y="17257"/>
                    <a:pt x="20559" y="18857"/>
                    <a:pt x="18347" y="19943"/>
                  </a:cubicBezTo>
                  <a:cubicBezTo>
                    <a:pt x="16135" y="21029"/>
                    <a:pt x="12752" y="21600"/>
                    <a:pt x="10019" y="21543"/>
                  </a:cubicBezTo>
                  <a:cubicBezTo>
                    <a:pt x="7287" y="21486"/>
                    <a:pt x="5205" y="20800"/>
                    <a:pt x="3123" y="20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2599402" y="0"/>
              <a:ext cx="229419" cy="708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14" fill="norm" stroke="1" extrusionOk="0">
                  <a:moveTo>
                    <a:pt x="0" y="1071"/>
                  </a:moveTo>
                  <a:cubicBezTo>
                    <a:pt x="0" y="685"/>
                    <a:pt x="0" y="300"/>
                    <a:pt x="584" y="107"/>
                  </a:cubicBezTo>
                  <a:cubicBezTo>
                    <a:pt x="1168" y="-86"/>
                    <a:pt x="2335" y="-86"/>
                    <a:pt x="4865" y="685"/>
                  </a:cubicBezTo>
                  <a:cubicBezTo>
                    <a:pt x="7395" y="1457"/>
                    <a:pt x="11286" y="3000"/>
                    <a:pt x="14400" y="4800"/>
                  </a:cubicBezTo>
                  <a:cubicBezTo>
                    <a:pt x="17514" y="6600"/>
                    <a:pt x="19849" y="8657"/>
                    <a:pt x="20724" y="10650"/>
                  </a:cubicBezTo>
                  <a:cubicBezTo>
                    <a:pt x="21600" y="12643"/>
                    <a:pt x="21016" y="14571"/>
                    <a:pt x="17805" y="16371"/>
                  </a:cubicBezTo>
                  <a:cubicBezTo>
                    <a:pt x="14595" y="18171"/>
                    <a:pt x="8757" y="19843"/>
                    <a:pt x="2919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Drawing"/>
          <p:cNvGrpSpPr/>
          <p:nvPr/>
        </p:nvGrpSpPr>
        <p:grpSpPr>
          <a:xfrm>
            <a:off x="1650999" y="1775105"/>
            <a:ext cx="10565094" cy="6517995"/>
            <a:chOff x="0" y="0"/>
            <a:chExt cx="10565092" cy="6517994"/>
          </a:xfrm>
        </p:grpSpPr>
        <p:sp>
          <p:nvSpPr>
            <p:cNvPr id="1916" name="Line"/>
            <p:cNvSpPr/>
            <p:nvPr/>
          </p:nvSpPr>
          <p:spPr>
            <a:xfrm>
              <a:off x="101600" y="28294"/>
              <a:ext cx="508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4000"/>
                    <a:pt x="5400" y="8000"/>
                    <a:pt x="9000" y="11600"/>
                  </a:cubicBezTo>
                  <a:cubicBezTo>
                    <a:pt x="12600" y="15200"/>
                    <a:pt x="171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0" y="377544"/>
              <a:ext cx="349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46050" y="555344"/>
              <a:ext cx="19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43"/>
                    <a:pt x="0" y="11286"/>
                    <a:pt x="3600" y="14886"/>
                  </a:cubicBezTo>
                  <a:cubicBezTo>
                    <a:pt x="7200" y="18486"/>
                    <a:pt x="14400" y="200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227933" y="593444"/>
              <a:ext cx="108128" cy="15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3" h="20647" fill="norm" stroke="1" extrusionOk="0">
                  <a:moveTo>
                    <a:pt x="8526" y="0"/>
                  </a:moveTo>
                  <a:cubicBezTo>
                    <a:pt x="5726" y="2304"/>
                    <a:pt x="2926" y="4608"/>
                    <a:pt x="1326" y="7344"/>
                  </a:cubicBezTo>
                  <a:cubicBezTo>
                    <a:pt x="-274" y="10080"/>
                    <a:pt x="-674" y="13248"/>
                    <a:pt x="1526" y="16128"/>
                  </a:cubicBezTo>
                  <a:cubicBezTo>
                    <a:pt x="3726" y="19008"/>
                    <a:pt x="8526" y="21600"/>
                    <a:pt x="12526" y="20304"/>
                  </a:cubicBezTo>
                  <a:cubicBezTo>
                    <a:pt x="16526" y="19008"/>
                    <a:pt x="19726" y="13824"/>
                    <a:pt x="20326" y="10080"/>
                  </a:cubicBezTo>
                  <a:cubicBezTo>
                    <a:pt x="20926" y="6336"/>
                    <a:pt x="18926" y="4032"/>
                    <a:pt x="16526" y="3024"/>
                  </a:cubicBezTo>
                  <a:cubicBezTo>
                    <a:pt x="14126" y="2016"/>
                    <a:pt x="11326" y="2304"/>
                    <a:pt x="8526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590550" y="33944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666750" y="60044"/>
              <a:ext cx="2413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2520"/>
                    <a:pt x="6063" y="5040"/>
                    <a:pt x="9095" y="8040"/>
                  </a:cubicBezTo>
                  <a:cubicBezTo>
                    <a:pt x="12126" y="11040"/>
                    <a:pt x="15158" y="14520"/>
                    <a:pt x="17242" y="16860"/>
                  </a:cubicBezTo>
                  <a:cubicBezTo>
                    <a:pt x="19326" y="19200"/>
                    <a:pt x="20463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711200" y="21944"/>
              <a:ext cx="1968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322"/>
                    <a:pt x="19277" y="645"/>
                    <a:pt x="18000" y="1719"/>
                  </a:cubicBezTo>
                  <a:cubicBezTo>
                    <a:pt x="16723" y="2794"/>
                    <a:pt x="15329" y="4621"/>
                    <a:pt x="13239" y="7146"/>
                  </a:cubicBezTo>
                  <a:cubicBezTo>
                    <a:pt x="11148" y="9672"/>
                    <a:pt x="8361" y="12896"/>
                    <a:pt x="6039" y="15421"/>
                  </a:cubicBezTo>
                  <a:cubicBezTo>
                    <a:pt x="3716" y="17946"/>
                    <a:pt x="1858" y="197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1358899" y="372136"/>
              <a:ext cx="2032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5175" y="6132"/>
                    <a:pt x="10350" y="-1068"/>
                    <a:pt x="13950" y="132"/>
                  </a:cubicBezTo>
                  <a:cubicBezTo>
                    <a:pt x="17550" y="1332"/>
                    <a:pt x="19575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000250" y="0"/>
              <a:ext cx="203725" cy="35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20" fill="norm" stroke="1" extrusionOk="0">
                  <a:moveTo>
                    <a:pt x="0" y="2461"/>
                  </a:moveTo>
                  <a:cubicBezTo>
                    <a:pt x="2672" y="1699"/>
                    <a:pt x="5344" y="936"/>
                    <a:pt x="8573" y="492"/>
                  </a:cubicBezTo>
                  <a:cubicBezTo>
                    <a:pt x="11802" y="47"/>
                    <a:pt x="15588" y="-80"/>
                    <a:pt x="17926" y="47"/>
                  </a:cubicBezTo>
                  <a:cubicBezTo>
                    <a:pt x="20264" y="174"/>
                    <a:pt x="21155" y="555"/>
                    <a:pt x="21377" y="1445"/>
                  </a:cubicBezTo>
                  <a:cubicBezTo>
                    <a:pt x="21600" y="2334"/>
                    <a:pt x="21155" y="3732"/>
                    <a:pt x="19930" y="6336"/>
                  </a:cubicBezTo>
                  <a:cubicBezTo>
                    <a:pt x="18705" y="8941"/>
                    <a:pt x="16701" y="12753"/>
                    <a:pt x="15365" y="15485"/>
                  </a:cubicBezTo>
                  <a:cubicBezTo>
                    <a:pt x="14029" y="18216"/>
                    <a:pt x="13361" y="19868"/>
                    <a:pt x="12693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038350" y="237844"/>
              <a:ext cx="349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5" y="16800"/>
                    <a:pt x="10211" y="12000"/>
                    <a:pt x="13811" y="8400"/>
                  </a:cubicBezTo>
                  <a:cubicBezTo>
                    <a:pt x="17411" y="4800"/>
                    <a:pt x="1950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1905000" y="537384"/>
              <a:ext cx="349250" cy="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3535" y="13782"/>
                    <a:pt x="7069" y="6582"/>
                    <a:pt x="10407" y="2982"/>
                  </a:cubicBezTo>
                  <a:cubicBezTo>
                    <a:pt x="13745" y="-618"/>
                    <a:pt x="16887" y="-618"/>
                    <a:pt x="18720" y="1182"/>
                  </a:cubicBezTo>
                  <a:cubicBezTo>
                    <a:pt x="20553" y="2982"/>
                    <a:pt x="21076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2096442" y="701394"/>
              <a:ext cx="1810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659"/>
                    <a:pt x="1332" y="9318"/>
                    <a:pt x="132" y="12918"/>
                  </a:cubicBezTo>
                  <a:cubicBezTo>
                    <a:pt x="-1068" y="16518"/>
                    <a:pt x="6132" y="19059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2168691" y="733144"/>
              <a:ext cx="146678" cy="13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336" fill="norm" stroke="1" extrusionOk="0">
                  <a:moveTo>
                    <a:pt x="7626" y="0"/>
                  </a:moveTo>
                  <a:cubicBezTo>
                    <a:pt x="4926" y="4582"/>
                    <a:pt x="2226" y="9164"/>
                    <a:pt x="876" y="12436"/>
                  </a:cubicBezTo>
                  <a:cubicBezTo>
                    <a:pt x="-474" y="15709"/>
                    <a:pt x="-474" y="17673"/>
                    <a:pt x="2376" y="19145"/>
                  </a:cubicBezTo>
                  <a:cubicBezTo>
                    <a:pt x="5226" y="20618"/>
                    <a:pt x="10926" y="21600"/>
                    <a:pt x="14676" y="21273"/>
                  </a:cubicBezTo>
                  <a:cubicBezTo>
                    <a:pt x="18426" y="20945"/>
                    <a:pt x="20226" y="19309"/>
                    <a:pt x="20676" y="16691"/>
                  </a:cubicBezTo>
                  <a:cubicBezTo>
                    <a:pt x="21126" y="14073"/>
                    <a:pt x="20226" y="10473"/>
                    <a:pt x="17976" y="8509"/>
                  </a:cubicBezTo>
                  <a:cubicBezTo>
                    <a:pt x="15726" y="6545"/>
                    <a:pt x="12126" y="6218"/>
                    <a:pt x="8526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2743200" y="470117"/>
              <a:ext cx="1968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574" y="12302"/>
                    <a:pt x="11148" y="4448"/>
                    <a:pt x="14748" y="1502"/>
                  </a:cubicBezTo>
                  <a:cubicBezTo>
                    <a:pt x="18348" y="-1443"/>
                    <a:pt x="1997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2774949" y="561694"/>
              <a:ext cx="228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3136900" y="272997"/>
              <a:ext cx="457200" cy="31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3706"/>
                  </a:moveTo>
                  <a:cubicBezTo>
                    <a:pt x="200" y="2976"/>
                    <a:pt x="400" y="2246"/>
                    <a:pt x="1800" y="1662"/>
                  </a:cubicBezTo>
                  <a:cubicBezTo>
                    <a:pt x="3200" y="1079"/>
                    <a:pt x="5800" y="641"/>
                    <a:pt x="8000" y="349"/>
                  </a:cubicBezTo>
                  <a:cubicBezTo>
                    <a:pt x="10200" y="57"/>
                    <a:pt x="12000" y="-89"/>
                    <a:pt x="13150" y="57"/>
                  </a:cubicBezTo>
                  <a:cubicBezTo>
                    <a:pt x="14300" y="203"/>
                    <a:pt x="14800" y="641"/>
                    <a:pt x="15100" y="1225"/>
                  </a:cubicBezTo>
                  <a:cubicBezTo>
                    <a:pt x="15400" y="1808"/>
                    <a:pt x="15500" y="2538"/>
                    <a:pt x="15100" y="3633"/>
                  </a:cubicBezTo>
                  <a:cubicBezTo>
                    <a:pt x="14700" y="4727"/>
                    <a:pt x="13800" y="6187"/>
                    <a:pt x="12250" y="8084"/>
                  </a:cubicBezTo>
                  <a:cubicBezTo>
                    <a:pt x="10700" y="9981"/>
                    <a:pt x="8500" y="12316"/>
                    <a:pt x="6750" y="14287"/>
                  </a:cubicBezTo>
                  <a:cubicBezTo>
                    <a:pt x="5000" y="16257"/>
                    <a:pt x="3700" y="17862"/>
                    <a:pt x="2900" y="18957"/>
                  </a:cubicBezTo>
                  <a:cubicBezTo>
                    <a:pt x="2100" y="20052"/>
                    <a:pt x="1800" y="20635"/>
                    <a:pt x="1900" y="21000"/>
                  </a:cubicBezTo>
                  <a:cubicBezTo>
                    <a:pt x="2000" y="21365"/>
                    <a:pt x="2500" y="21511"/>
                    <a:pt x="4550" y="21511"/>
                  </a:cubicBezTo>
                  <a:cubicBezTo>
                    <a:pt x="6600" y="21511"/>
                    <a:pt x="10200" y="21365"/>
                    <a:pt x="13300" y="21219"/>
                  </a:cubicBezTo>
                  <a:cubicBezTo>
                    <a:pt x="16400" y="21073"/>
                    <a:pt x="19000" y="20927"/>
                    <a:pt x="21600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532182" y="2165954"/>
              <a:ext cx="145807" cy="69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76" fill="norm" stroke="1" extrusionOk="0">
                  <a:moveTo>
                    <a:pt x="11127" y="7292"/>
                  </a:moveTo>
                  <a:cubicBezTo>
                    <a:pt x="9910" y="9179"/>
                    <a:pt x="8694" y="11065"/>
                    <a:pt x="8541" y="13212"/>
                  </a:cubicBezTo>
                  <a:cubicBezTo>
                    <a:pt x="8389" y="15359"/>
                    <a:pt x="9302" y="17767"/>
                    <a:pt x="9758" y="19230"/>
                  </a:cubicBezTo>
                  <a:cubicBezTo>
                    <a:pt x="10215" y="20694"/>
                    <a:pt x="10215" y="21215"/>
                    <a:pt x="9758" y="21345"/>
                  </a:cubicBezTo>
                  <a:cubicBezTo>
                    <a:pt x="9302" y="21475"/>
                    <a:pt x="8389" y="21215"/>
                    <a:pt x="7020" y="20044"/>
                  </a:cubicBezTo>
                  <a:cubicBezTo>
                    <a:pt x="5651" y="18873"/>
                    <a:pt x="3826" y="16791"/>
                    <a:pt x="2457" y="14514"/>
                  </a:cubicBezTo>
                  <a:cubicBezTo>
                    <a:pt x="1088" y="12236"/>
                    <a:pt x="175" y="9764"/>
                    <a:pt x="23" y="7552"/>
                  </a:cubicBezTo>
                  <a:cubicBezTo>
                    <a:pt x="-129" y="5340"/>
                    <a:pt x="479" y="3388"/>
                    <a:pt x="1848" y="2120"/>
                  </a:cubicBezTo>
                  <a:cubicBezTo>
                    <a:pt x="3217" y="851"/>
                    <a:pt x="5347" y="265"/>
                    <a:pt x="7933" y="70"/>
                  </a:cubicBezTo>
                  <a:cubicBezTo>
                    <a:pt x="10519" y="-125"/>
                    <a:pt x="13561" y="70"/>
                    <a:pt x="16299" y="851"/>
                  </a:cubicBezTo>
                  <a:cubicBezTo>
                    <a:pt x="19037" y="1632"/>
                    <a:pt x="21471" y="2998"/>
                    <a:pt x="20863" y="4462"/>
                  </a:cubicBezTo>
                  <a:cubicBezTo>
                    <a:pt x="20254" y="5926"/>
                    <a:pt x="16603" y="7487"/>
                    <a:pt x="12953" y="8463"/>
                  </a:cubicBezTo>
                  <a:cubicBezTo>
                    <a:pt x="9302" y="9439"/>
                    <a:pt x="5651" y="9829"/>
                    <a:pt x="2001" y="10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736600" y="2530194"/>
              <a:ext cx="158750" cy="27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4985"/>
                  </a:moveTo>
                  <a:cubicBezTo>
                    <a:pt x="1440" y="4985"/>
                    <a:pt x="2880" y="4985"/>
                    <a:pt x="5040" y="7228"/>
                  </a:cubicBezTo>
                  <a:cubicBezTo>
                    <a:pt x="7200" y="9471"/>
                    <a:pt x="10080" y="13957"/>
                    <a:pt x="11376" y="16615"/>
                  </a:cubicBezTo>
                  <a:cubicBezTo>
                    <a:pt x="12672" y="19274"/>
                    <a:pt x="12384" y="20105"/>
                    <a:pt x="11232" y="20686"/>
                  </a:cubicBezTo>
                  <a:cubicBezTo>
                    <a:pt x="10080" y="21268"/>
                    <a:pt x="8064" y="21600"/>
                    <a:pt x="6192" y="20437"/>
                  </a:cubicBezTo>
                  <a:cubicBezTo>
                    <a:pt x="4320" y="19274"/>
                    <a:pt x="2592" y="16615"/>
                    <a:pt x="3744" y="13458"/>
                  </a:cubicBezTo>
                  <a:cubicBezTo>
                    <a:pt x="4896" y="10302"/>
                    <a:pt x="8928" y="6646"/>
                    <a:pt x="12384" y="4320"/>
                  </a:cubicBezTo>
                  <a:cubicBezTo>
                    <a:pt x="15840" y="1994"/>
                    <a:pt x="18720" y="9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099714" y="2347265"/>
              <a:ext cx="113137" cy="481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545" fill="norm" stroke="1" extrusionOk="0">
                  <a:moveTo>
                    <a:pt x="20991" y="798"/>
                  </a:moveTo>
                  <a:cubicBezTo>
                    <a:pt x="19420" y="513"/>
                    <a:pt x="17849" y="229"/>
                    <a:pt x="16082" y="87"/>
                  </a:cubicBezTo>
                  <a:cubicBezTo>
                    <a:pt x="14315" y="-55"/>
                    <a:pt x="12351" y="-55"/>
                    <a:pt x="10191" y="324"/>
                  </a:cubicBezTo>
                  <a:cubicBezTo>
                    <a:pt x="8031" y="703"/>
                    <a:pt x="5675" y="1461"/>
                    <a:pt x="3515" y="3450"/>
                  </a:cubicBezTo>
                  <a:cubicBezTo>
                    <a:pt x="1355" y="5440"/>
                    <a:pt x="-609" y="8661"/>
                    <a:pt x="176" y="11692"/>
                  </a:cubicBezTo>
                  <a:cubicBezTo>
                    <a:pt x="962" y="14724"/>
                    <a:pt x="4496" y="17566"/>
                    <a:pt x="8424" y="19177"/>
                  </a:cubicBezTo>
                  <a:cubicBezTo>
                    <a:pt x="12351" y="20787"/>
                    <a:pt x="16671" y="21166"/>
                    <a:pt x="20991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289049" y="2498444"/>
              <a:ext cx="2095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3476"/>
                    <a:pt x="8727" y="6952"/>
                    <a:pt x="12327" y="10552"/>
                  </a:cubicBezTo>
                  <a:cubicBezTo>
                    <a:pt x="15927" y="14152"/>
                    <a:pt x="18764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333500" y="2496448"/>
              <a:ext cx="146050" cy="395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21600" y="109"/>
                  </a:moveTo>
                  <a:cubicBezTo>
                    <a:pt x="20035" y="-6"/>
                    <a:pt x="18470" y="-121"/>
                    <a:pt x="17374" y="281"/>
                  </a:cubicBezTo>
                  <a:cubicBezTo>
                    <a:pt x="16278" y="683"/>
                    <a:pt x="15652" y="1602"/>
                    <a:pt x="13930" y="3728"/>
                  </a:cubicBezTo>
                  <a:cubicBezTo>
                    <a:pt x="12209" y="5853"/>
                    <a:pt x="9391" y="9185"/>
                    <a:pt x="6887" y="12345"/>
                  </a:cubicBezTo>
                  <a:cubicBezTo>
                    <a:pt x="4383" y="15505"/>
                    <a:pt x="2191" y="18492"/>
                    <a:pt x="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1818115" y="2498444"/>
              <a:ext cx="22023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20787" y="0"/>
                  </a:moveTo>
                  <a:cubicBezTo>
                    <a:pt x="16467" y="3863"/>
                    <a:pt x="12147" y="7727"/>
                    <a:pt x="8650" y="10624"/>
                  </a:cubicBezTo>
                  <a:cubicBezTo>
                    <a:pt x="5153" y="13522"/>
                    <a:pt x="2478" y="15454"/>
                    <a:pt x="1141" y="16859"/>
                  </a:cubicBezTo>
                  <a:cubicBezTo>
                    <a:pt x="-196" y="18263"/>
                    <a:pt x="-196" y="19141"/>
                    <a:pt x="318" y="19668"/>
                  </a:cubicBezTo>
                  <a:cubicBezTo>
                    <a:pt x="833" y="20195"/>
                    <a:pt x="1861" y="20371"/>
                    <a:pt x="5461" y="20634"/>
                  </a:cubicBezTo>
                  <a:cubicBezTo>
                    <a:pt x="9061" y="20898"/>
                    <a:pt x="15233" y="21249"/>
                    <a:pt x="214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1877859" y="2847694"/>
              <a:ext cx="306541" cy="4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617" fill="norm" stroke="1" extrusionOk="0">
                  <a:moveTo>
                    <a:pt x="1010" y="9720"/>
                  </a:moveTo>
                  <a:cubicBezTo>
                    <a:pt x="418" y="12960"/>
                    <a:pt x="-174" y="16200"/>
                    <a:pt x="48" y="18360"/>
                  </a:cubicBezTo>
                  <a:cubicBezTo>
                    <a:pt x="270" y="20520"/>
                    <a:pt x="1305" y="21600"/>
                    <a:pt x="4264" y="19440"/>
                  </a:cubicBezTo>
                  <a:cubicBezTo>
                    <a:pt x="7223" y="17280"/>
                    <a:pt x="12105" y="11880"/>
                    <a:pt x="15286" y="8100"/>
                  </a:cubicBezTo>
                  <a:cubicBezTo>
                    <a:pt x="18467" y="4320"/>
                    <a:pt x="19947" y="2160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2413092" y="2432034"/>
              <a:ext cx="241209" cy="31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14" fill="norm" stroke="1" extrusionOk="0">
                  <a:moveTo>
                    <a:pt x="1682" y="4458"/>
                  </a:moveTo>
                  <a:cubicBezTo>
                    <a:pt x="1307" y="3748"/>
                    <a:pt x="931" y="3037"/>
                    <a:pt x="649" y="2327"/>
                  </a:cubicBezTo>
                  <a:cubicBezTo>
                    <a:pt x="367" y="1616"/>
                    <a:pt x="180" y="906"/>
                    <a:pt x="555" y="479"/>
                  </a:cubicBezTo>
                  <a:cubicBezTo>
                    <a:pt x="931" y="53"/>
                    <a:pt x="1870" y="-89"/>
                    <a:pt x="3185" y="53"/>
                  </a:cubicBezTo>
                  <a:cubicBezTo>
                    <a:pt x="4500" y="195"/>
                    <a:pt x="6190" y="622"/>
                    <a:pt x="7223" y="2185"/>
                  </a:cubicBezTo>
                  <a:cubicBezTo>
                    <a:pt x="8256" y="3748"/>
                    <a:pt x="8632" y="6448"/>
                    <a:pt x="7411" y="9503"/>
                  </a:cubicBezTo>
                  <a:cubicBezTo>
                    <a:pt x="6190" y="12558"/>
                    <a:pt x="3373" y="15969"/>
                    <a:pt x="1776" y="18029"/>
                  </a:cubicBezTo>
                  <a:cubicBezTo>
                    <a:pt x="180" y="20090"/>
                    <a:pt x="-196" y="20800"/>
                    <a:pt x="86" y="21156"/>
                  </a:cubicBezTo>
                  <a:cubicBezTo>
                    <a:pt x="367" y="21511"/>
                    <a:pt x="1307" y="21511"/>
                    <a:pt x="4969" y="21085"/>
                  </a:cubicBezTo>
                  <a:cubicBezTo>
                    <a:pt x="8632" y="20658"/>
                    <a:pt x="15018" y="19806"/>
                    <a:pt x="21404" y="18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743200" y="2438400"/>
              <a:ext cx="180234" cy="35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18" fill="norm" stroke="1" extrusionOk="0">
                  <a:moveTo>
                    <a:pt x="0" y="2505"/>
                  </a:moveTo>
                  <a:cubicBezTo>
                    <a:pt x="0" y="1729"/>
                    <a:pt x="0" y="953"/>
                    <a:pt x="745" y="500"/>
                  </a:cubicBezTo>
                  <a:cubicBezTo>
                    <a:pt x="1490" y="47"/>
                    <a:pt x="2979" y="-82"/>
                    <a:pt x="5462" y="47"/>
                  </a:cubicBezTo>
                  <a:cubicBezTo>
                    <a:pt x="7945" y="177"/>
                    <a:pt x="11421" y="565"/>
                    <a:pt x="13779" y="1276"/>
                  </a:cubicBezTo>
                  <a:cubicBezTo>
                    <a:pt x="16138" y="1987"/>
                    <a:pt x="17379" y="3022"/>
                    <a:pt x="17131" y="4057"/>
                  </a:cubicBezTo>
                  <a:cubicBezTo>
                    <a:pt x="16883" y="5092"/>
                    <a:pt x="15145" y="6126"/>
                    <a:pt x="13407" y="7032"/>
                  </a:cubicBezTo>
                  <a:cubicBezTo>
                    <a:pt x="11669" y="7937"/>
                    <a:pt x="9931" y="8713"/>
                    <a:pt x="10303" y="9554"/>
                  </a:cubicBezTo>
                  <a:cubicBezTo>
                    <a:pt x="10676" y="10395"/>
                    <a:pt x="13159" y="11300"/>
                    <a:pt x="15517" y="12464"/>
                  </a:cubicBezTo>
                  <a:cubicBezTo>
                    <a:pt x="17876" y="13628"/>
                    <a:pt x="20110" y="15051"/>
                    <a:pt x="20855" y="16344"/>
                  </a:cubicBezTo>
                  <a:cubicBezTo>
                    <a:pt x="21600" y="17638"/>
                    <a:pt x="20855" y="18802"/>
                    <a:pt x="18993" y="19643"/>
                  </a:cubicBezTo>
                  <a:cubicBezTo>
                    <a:pt x="17131" y="20483"/>
                    <a:pt x="14152" y="21001"/>
                    <a:pt x="11172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946400" y="2212694"/>
              <a:ext cx="233186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600" fill="norm" stroke="1" extrusionOk="0">
                  <a:moveTo>
                    <a:pt x="0" y="0"/>
                  </a:moveTo>
                  <a:cubicBezTo>
                    <a:pt x="3600" y="1152"/>
                    <a:pt x="7200" y="2304"/>
                    <a:pt x="10611" y="4104"/>
                  </a:cubicBezTo>
                  <a:cubicBezTo>
                    <a:pt x="14021" y="5904"/>
                    <a:pt x="17242" y="8352"/>
                    <a:pt x="19137" y="10548"/>
                  </a:cubicBezTo>
                  <a:cubicBezTo>
                    <a:pt x="21032" y="12744"/>
                    <a:pt x="21600" y="14688"/>
                    <a:pt x="19705" y="16488"/>
                  </a:cubicBezTo>
                  <a:cubicBezTo>
                    <a:pt x="17811" y="18288"/>
                    <a:pt x="13453" y="19944"/>
                    <a:pt x="90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3879850" y="402944"/>
              <a:ext cx="298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4400"/>
                    <a:pt x="8885" y="7200"/>
                    <a:pt x="12485" y="3600"/>
                  </a:cubicBezTo>
                  <a:cubicBezTo>
                    <a:pt x="16085" y="0"/>
                    <a:pt x="188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3924300" y="542644"/>
              <a:ext cx="317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4" y="17280"/>
                    <a:pt x="8928" y="12960"/>
                    <a:pt x="12528" y="9360"/>
                  </a:cubicBezTo>
                  <a:cubicBezTo>
                    <a:pt x="16128" y="5760"/>
                    <a:pt x="1886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152899" y="341146"/>
              <a:ext cx="225479" cy="32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89" fill="norm" stroke="1" extrusionOk="0">
                  <a:moveTo>
                    <a:pt x="0" y="720"/>
                  </a:moveTo>
                  <a:cubicBezTo>
                    <a:pt x="991" y="304"/>
                    <a:pt x="1982" y="-111"/>
                    <a:pt x="3765" y="27"/>
                  </a:cubicBezTo>
                  <a:cubicBezTo>
                    <a:pt x="5549" y="166"/>
                    <a:pt x="8125" y="858"/>
                    <a:pt x="11097" y="1758"/>
                  </a:cubicBezTo>
                  <a:cubicBezTo>
                    <a:pt x="14070" y="2658"/>
                    <a:pt x="17439" y="3766"/>
                    <a:pt x="19321" y="5012"/>
                  </a:cubicBezTo>
                  <a:cubicBezTo>
                    <a:pt x="21204" y="6258"/>
                    <a:pt x="21600" y="7643"/>
                    <a:pt x="20510" y="10066"/>
                  </a:cubicBezTo>
                  <a:cubicBezTo>
                    <a:pt x="19420" y="12489"/>
                    <a:pt x="16844" y="15951"/>
                    <a:pt x="15160" y="18027"/>
                  </a:cubicBezTo>
                  <a:cubicBezTo>
                    <a:pt x="13475" y="20104"/>
                    <a:pt x="12683" y="20797"/>
                    <a:pt x="1189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4826000" y="371194"/>
              <a:ext cx="1905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1662"/>
                    <a:pt x="5760" y="3323"/>
                    <a:pt x="8640" y="6300"/>
                  </a:cubicBezTo>
                  <a:cubicBezTo>
                    <a:pt x="11520" y="9277"/>
                    <a:pt x="14400" y="13569"/>
                    <a:pt x="16560" y="16338"/>
                  </a:cubicBezTo>
                  <a:cubicBezTo>
                    <a:pt x="18720" y="19108"/>
                    <a:pt x="20160" y="20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851400" y="409294"/>
              <a:ext cx="1905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1008"/>
                    <a:pt x="17760" y="2016"/>
                    <a:pt x="15720" y="4248"/>
                  </a:cubicBezTo>
                  <a:cubicBezTo>
                    <a:pt x="13680" y="6480"/>
                    <a:pt x="11520" y="9936"/>
                    <a:pt x="8880" y="13032"/>
                  </a:cubicBezTo>
                  <a:cubicBezTo>
                    <a:pt x="6240" y="16128"/>
                    <a:pt x="3120" y="18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5118100" y="574394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5422900" y="372374"/>
              <a:ext cx="223623" cy="41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39" fill="norm" stroke="1" extrusionOk="0">
                  <a:moveTo>
                    <a:pt x="0" y="1575"/>
                  </a:moveTo>
                  <a:cubicBezTo>
                    <a:pt x="4800" y="1030"/>
                    <a:pt x="9600" y="484"/>
                    <a:pt x="13000" y="212"/>
                  </a:cubicBezTo>
                  <a:cubicBezTo>
                    <a:pt x="16400" y="-61"/>
                    <a:pt x="18400" y="-61"/>
                    <a:pt x="19700" y="157"/>
                  </a:cubicBezTo>
                  <a:cubicBezTo>
                    <a:pt x="21000" y="375"/>
                    <a:pt x="21600" y="812"/>
                    <a:pt x="20700" y="2121"/>
                  </a:cubicBezTo>
                  <a:cubicBezTo>
                    <a:pt x="19800" y="3430"/>
                    <a:pt x="17400" y="5612"/>
                    <a:pt x="15500" y="8394"/>
                  </a:cubicBezTo>
                  <a:cubicBezTo>
                    <a:pt x="13600" y="11175"/>
                    <a:pt x="12200" y="14557"/>
                    <a:pt x="11400" y="16848"/>
                  </a:cubicBezTo>
                  <a:cubicBezTo>
                    <a:pt x="10600" y="19139"/>
                    <a:pt x="10400" y="20339"/>
                    <a:pt x="102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5467350" y="612494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5740400" y="587094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0800"/>
                    <a:pt x="9318" y="0"/>
                    <a:pt x="12918" y="0"/>
                  </a:cubicBezTo>
                  <a:cubicBezTo>
                    <a:pt x="16518" y="0"/>
                    <a:pt x="1905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734050" y="682344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6007100" y="548994"/>
              <a:ext cx="317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491"/>
                    <a:pt x="10080" y="6982"/>
                    <a:pt x="6480" y="10582"/>
                  </a:cubicBezTo>
                  <a:cubicBezTo>
                    <a:pt x="2880" y="14182"/>
                    <a:pt x="1440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6089306" y="542644"/>
              <a:ext cx="124529" cy="19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1" h="21174" fill="norm" stroke="1" extrusionOk="0">
                  <a:moveTo>
                    <a:pt x="17541" y="0"/>
                  </a:moveTo>
                  <a:cubicBezTo>
                    <a:pt x="15827" y="0"/>
                    <a:pt x="14113" y="0"/>
                    <a:pt x="11199" y="1838"/>
                  </a:cubicBezTo>
                  <a:cubicBezTo>
                    <a:pt x="8284" y="3677"/>
                    <a:pt x="4170" y="7353"/>
                    <a:pt x="1941" y="10570"/>
                  </a:cubicBezTo>
                  <a:cubicBezTo>
                    <a:pt x="-287" y="13787"/>
                    <a:pt x="-630" y="16545"/>
                    <a:pt x="1084" y="18498"/>
                  </a:cubicBezTo>
                  <a:cubicBezTo>
                    <a:pt x="2799" y="20451"/>
                    <a:pt x="6570" y="21600"/>
                    <a:pt x="10513" y="21026"/>
                  </a:cubicBezTo>
                  <a:cubicBezTo>
                    <a:pt x="14456" y="20451"/>
                    <a:pt x="18570" y="18153"/>
                    <a:pt x="19770" y="15740"/>
                  </a:cubicBezTo>
                  <a:cubicBezTo>
                    <a:pt x="20970" y="13328"/>
                    <a:pt x="19256" y="10800"/>
                    <a:pt x="17541" y="9421"/>
                  </a:cubicBezTo>
                  <a:cubicBezTo>
                    <a:pt x="15827" y="8043"/>
                    <a:pt x="14113" y="7813"/>
                    <a:pt x="12399" y="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6264187" y="473974"/>
              <a:ext cx="231863" cy="27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09" fill="norm" stroke="1" extrusionOk="0">
                  <a:moveTo>
                    <a:pt x="4426" y="1873"/>
                  </a:moveTo>
                  <a:cubicBezTo>
                    <a:pt x="9139" y="1218"/>
                    <a:pt x="13852" y="564"/>
                    <a:pt x="16699" y="236"/>
                  </a:cubicBezTo>
                  <a:cubicBezTo>
                    <a:pt x="19546" y="-91"/>
                    <a:pt x="20528" y="-91"/>
                    <a:pt x="20823" y="318"/>
                  </a:cubicBezTo>
                  <a:cubicBezTo>
                    <a:pt x="21117" y="727"/>
                    <a:pt x="20725" y="1545"/>
                    <a:pt x="19055" y="3182"/>
                  </a:cubicBezTo>
                  <a:cubicBezTo>
                    <a:pt x="17386" y="4818"/>
                    <a:pt x="14441" y="7273"/>
                    <a:pt x="11299" y="9809"/>
                  </a:cubicBezTo>
                  <a:cubicBezTo>
                    <a:pt x="8157" y="12345"/>
                    <a:pt x="4819" y="14964"/>
                    <a:pt x="2757" y="16600"/>
                  </a:cubicBezTo>
                  <a:cubicBezTo>
                    <a:pt x="695" y="18236"/>
                    <a:pt x="-90" y="18891"/>
                    <a:pt x="8" y="19382"/>
                  </a:cubicBezTo>
                  <a:cubicBezTo>
                    <a:pt x="106" y="19873"/>
                    <a:pt x="1088" y="20200"/>
                    <a:pt x="4819" y="20527"/>
                  </a:cubicBezTo>
                  <a:cubicBezTo>
                    <a:pt x="8550" y="20854"/>
                    <a:pt x="15030" y="21182"/>
                    <a:pt x="2151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4159250" y="1177644"/>
              <a:ext cx="304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0"/>
                    <a:pt x="12600" y="0"/>
                    <a:pt x="16200" y="3600"/>
                  </a:cubicBezTo>
                  <a:cubicBezTo>
                    <a:pt x="19800" y="7200"/>
                    <a:pt x="207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4159250" y="1228444"/>
              <a:ext cx="3429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00" y="21600"/>
                  </a:moveTo>
                  <a:cubicBezTo>
                    <a:pt x="800" y="21600"/>
                    <a:pt x="0" y="21600"/>
                    <a:pt x="0" y="21600"/>
                  </a:cubicBezTo>
                  <a:cubicBezTo>
                    <a:pt x="0" y="21600"/>
                    <a:pt x="800" y="21600"/>
                    <a:pt x="3400" y="19964"/>
                  </a:cubicBezTo>
                  <a:cubicBezTo>
                    <a:pt x="6000" y="18327"/>
                    <a:pt x="10400" y="15055"/>
                    <a:pt x="13733" y="11455"/>
                  </a:cubicBezTo>
                  <a:cubicBezTo>
                    <a:pt x="17067" y="7855"/>
                    <a:pt x="19333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4381500" y="1088744"/>
              <a:ext cx="18362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0" y="0"/>
                  </a:moveTo>
                  <a:cubicBezTo>
                    <a:pt x="6382" y="1260"/>
                    <a:pt x="12764" y="2520"/>
                    <a:pt x="16568" y="3510"/>
                  </a:cubicBezTo>
                  <a:cubicBezTo>
                    <a:pt x="20373" y="4500"/>
                    <a:pt x="21600" y="5220"/>
                    <a:pt x="21232" y="7020"/>
                  </a:cubicBezTo>
                  <a:cubicBezTo>
                    <a:pt x="20864" y="8820"/>
                    <a:pt x="18900" y="11700"/>
                    <a:pt x="16445" y="13860"/>
                  </a:cubicBezTo>
                  <a:cubicBezTo>
                    <a:pt x="13991" y="16020"/>
                    <a:pt x="11045" y="17460"/>
                    <a:pt x="9450" y="18630"/>
                  </a:cubicBezTo>
                  <a:cubicBezTo>
                    <a:pt x="7855" y="19800"/>
                    <a:pt x="7609" y="20700"/>
                    <a:pt x="7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4870450" y="1128255"/>
              <a:ext cx="196850" cy="290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823"/>
                  </a:moveTo>
                  <a:cubicBezTo>
                    <a:pt x="697" y="206"/>
                    <a:pt x="1394" y="-411"/>
                    <a:pt x="3019" y="360"/>
                  </a:cubicBezTo>
                  <a:cubicBezTo>
                    <a:pt x="4645" y="1132"/>
                    <a:pt x="7200" y="3292"/>
                    <a:pt x="10452" y="6995"/>
                  </a:cubicBezTo>
                  <a:cubicBezTo>
                    <a:pt x="13703" y="10698"/>
                    <a:pt x="17652" y="15943"/>
                    <a:pt x="21600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4914900" y="1145894"/>
              <a:ext cx="1841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007" y="1260"/>
                  </a:cubicBezTo>
                  <a:cubicBezTo>
                    <a:pt x="14897" y="2520"/>
                    <a:pt x="11917" y="5040"/>
                    <a:pt x="8938" y="8640"/>
                  </a:cubicBezTo>
                  <a:cubicBezTo>
                    <a:pt x="5959" y="12240"/>
                    <a:pt x="2979" y="16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162550" y="1253844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194300" y="1361794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5530850" y="1196694"/>
              <a:ext cx="381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250"/>
                    <a:pt x="14400" y="4500"/>
                    <a:pt x="10800" y="8100"/>
                  </a:cubicBezTo>
                  <a:cubicBezTo>
                    <a:pt x="7200" y="11700"/>
                    <a:pt x="360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5616080" y="1222094"/>
              <a:ext cx="115979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1600" fill="norm" stroke="1" extrusionOk="0">
                  <a:moveTo>
                    <a:pt x="9583" y="0"/>
                  </a:moveTo>
                  <a:cubicBezTo>
                    <a:pt x="7721" y="292"/>
                    <a:pt x="5859" y="584"/>
                    <a:pt x="3811" y="3503"/>
                  </a:cubicBezTo>
                  <a:cubicBezTo>
                    <a:pt x="1762" y="6422"/>
                    <a:pt x="-472" y="11968"/>
                    <a:pt x="87" y="15762"/>
                  </a:cubicBezTo>
                  <a:cubicBezTo>
                    <a:pt x="645" y="19557"/>
                    <a:pt x="3997" y="21600"/>
                    <a:pt x="7721" y="21600"/>
                  </a:cubicBezTo>
                  <a:cubicBezTo>
                    <a:pt x="11445" y="21600"/>
                    <a:pt x="15542" y="19557"/>
                    <a:pt x="17962" y="16492"/>
                  </a:cubicBezTo>
                  <a:cubicBezTo>
                    <a:pt x="20383" y="13427"/>
                    <a:pt x="21128" y="9341"/>
                    <a:pt x="19638" y="6714"/>
                  </a:cubicBezTo>
                  <a:cubicBezTo>
                    <a:pt x="18149" y="4086"/>
                    <a:pt x="14425" y="2919"/>
                    <a:pt x="10700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5815504" y="1213627"/>
              <a:ext cx="172546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3990" y="919"/>
                  </a:moveTo>
                  <a:cubicBezTo>
                    <a:pt x="8362" y="460"/>
                    <a:pt x="12733" y="0"/>
                    <a:pt x="15690" y="0"/>
                  </a:cubicBezTo>
                  <a:cubicBezTo>
                    <a:pt x="18648" y="0"/>
                    <a:pt x="20190" y="460"/>
                    <a:pt x="20705" y="1264"/>
                  </a:cubicBezTo>
                  <a:cubicBezTo>
                    <a:pt x="21219" y="2068"/>
                    <a:pt x="20705" y="3217"/>
                    <a:pt x="18519" y="5400"/>
                  </a:cubicBezTo>
                  <a:cubicBezTo>
                    <a:pt x="16333" y="7583"/>
                    <a:pt x="12476" y="10800"/>
                    <a:pt x="9390" y="13213"/>
                  </a:cubicBezTo>
                  <a:cubicBezTo>
                    <a:pt x="6305" y="15626"/>
                    <a:pt x="3990" y="17234"/>
                    <a:pt x="2319" y="18498"/>
                  </a:cubicBezTo>
                  <a:cubicBezTo>
                    <a:pt x="648" y="19762"/>
                    <a:pt x="-381" y="20681"/>
                    <a:pt x="133" y="21140"/>
                  </a:cubicBezTo>
                  <a:cubicBezTo>
                    <a:pt x="648" y="21600"/>
                    <a:pt x="2705" y="21600"/>
                    <a:pt x="6433" y="21600"/>
                  </a:cubicBezTo>
                  <a:cubicBezTo>
                    <a:pt x="10162" y="21600"/>
                    <a:pt x="15562" y="21600"/>
                    <a:pt x="209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6070600" y="1355444"/>
              <a:ext cx="152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6132104" y="1266544"/>
              <a:ext cx="4644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6039"/>
                    <a:pt x="5581" y="12077"/>
                    <a:pt x="2294" y="15677"/>
                  </a:cubicBezTo>
                  <a:cubicBezTo>
                    <a:pt x="-993" y="19277"/>
                    <a:pt x="-54" y="20439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6299199" y="1159099"/>
              <a:ext cx="188600" cy="386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572" fill="norm" stroke="1" extrusionOk="0">
                  <a:moveTo>
                    <a:pt x="0" y="1742"/>
                  </a:moveTo>
                  <a:cubicBezTo>
                    <a:pt x="4510" y="1152"/>
                    <a:pt x="9020" y="562"/>
                    <a:pt x="11868" y="267"/>
                  </a:cubicBezTo>
                  <a:cubicBezTo>
                    <a:pt x="14716" y="-28"/>
                    <a:pt x="15903" y="-28"/>
                    <a:pt x="17090" y="31"/>
                  </a:cubicBezTo>
                  <a:cubicBezTo>
                    <a:pt x="18277" y="90"/>
                    <a:pt x="19464" y="208"/>
                    <a:pt x="20295" y="562"/>
                  </a:cubicBezTo>
                  <a:cubicBezTo>
                    <a:pt x="21125" y="916"/>
                    <a:pt x="21600" y="1506"/>
                    <a:pt x="20532" y="2805"/>
                  </a:cubicBezTo>
                  <a:cubicBezTo>
                    <a:pt x="19464" y="4103"/>
                    <a:pt x="16853" y="6110"/>
                    <a:pt x="14242" y="8824"/>
                  </a:cubicBezTo>
                  <a:cubicBezTo>
                    <a:pt x="11631" y="11539"/>
                    <a:pt x="9020" y="14962"/>
                    <a:pt x="7596" y="17205"/>
                  </a:cubicBezTo>
                  <a:cubicBezTo>
                    <a:pt x="6171" y="19447"/>
                    <a:pt x="5934" y="20510"/>
                    <a:pt x="5697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6261100" y="1412594"/>
              <a:ext cx="215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4006849" y="2574644"/>
              <a:ext cx="368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8" y="18000"/>
                    <a:pt x="7697" y="14400"/>
                    <a:pt x="11297" y="10800"/>
                  </a:cubicBezTo>
                  <a:cubicBezTo>
                    <a:pt x="14897" y="7200"/>
                    <a:pt x="1824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981450" y="2669894"/>
              <a:ext cx="450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35" y="19636"/>
                    <a:pt x="5070" y="17673"/>
                    <a:pt x="8265" y="15055"/>
                  </a:cubicBezTo>
                  <a:cubicBezTo>
                    <a:pt x="11459" y="12436"/>
                    <a:pt x="15313" y="9164"/>
                    <a:pt x="17645" y="6545"/>
                  </a:cubicBezTo>
                  <a:cubicBezTo>
                    <a:pt x="19977" y="3927"/>
                    <a:pt x="20789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4286249" y="2525546"/>
              <a:ext cx="230617" cy="258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59" fill="norm" stroke="1" extrusionOk="0">
                  <a:moveTo>
                    <a:pt x="0" y="913"/>
                  </a:moveTo>
                  <a:cubicBezTo>
                    <a:pt x="3471" y="386"/>
                    <a:pt x="6943" y="-141"/>
                    <a:pt x="10221" y="35"/>
                  </a:cubicBezTo>
                  <a:cubicBezTo>
                    <a:pt x="13500" y="210"/>
                    <a:pt x="16586" y="1088"/>
                    <a:pt x="18611" y="2581"/>
                  </a:cubicBezTo>
                  <a:cubicBezTo>
                    <a:pt x="20636" y="4074"/>
                    <a:pt x="21600" y="6181"/>
                    <a:pt x="20636" y="8991"/>
                  </a:cubicBezTo>
                  <a:cubicBezTo>
                    <a:pt x="19671" y="11800"/>
                    <a:pt x="16779" y="15313"/>
                    <a:pt x="14754" y="17508"/>
                  </a:cubicBezTo>
                  <a:cubicBezTo>
                    <a:pt x="12729" y="19703"/>
                    <a:pt x="11571" y="20581"/>
                    <a:pt x="10414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5302250" y="2418832"/>
              <a:ext cx="139700" cy="56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982" y="8079"/>
                  </a:moveTo>
                  <a:cubicBezTo>
                    <a:pt x="655" y="7678"/>
                    <a:pt x="327" y="7276"/>
                    <a:pt x="164" y="6834"/>
                  </a:cubicBezTo>
                  <a:cubicBezTo>
                    <a:pt x="0" y="6393"/>
                    <a:pt x="0" y="5911"/>
                    <a:pt x="164" y="5991"/>
                  </a:cubicBezTo>
                  <a:cubicBezTo>
                    <a:pt x="327" y="6072"/>
                    <a:pt x="655" y="6714"/>
                    <a:pt x="1309" y="8240"/>
                  </a:cubicBezTo>
                  <a:cubicBezTo>
                    <a:pt x="1964" y="9765"/>
                    <a:pt x="2945" y="12174"/>
                    <a:pt x="3436" y="14382"/>
                  </a:cubicBezTo>
                  <a:cubicBezTo>
                    <a:pt x="3927" y="16591"/>
                    <a:pt x="3927" y="18598"/>
                    <a:pt x="3764" y="19843"/>
                  </a:cubicBezTo>
                  <a:cubicBezTo>
                    <a:pt x="3600" y="21087"/>
                    <a:pt x="3273" y="21569"/>
                    <a:pt x="3109" y="21569"/>
                  </a:cubicBezTo>
                  <a:cubicBezTo>
                    <a:pt x="2945" y="21569"/>
                    <a:pt x="2945" y="21087"/>
                    <a:pt x="2618" y="19321"/>
                  </a:cubicBezTo>
                  <a:cubicBezTo>
                    <a:pt x="2291" y="17554"/>
                    <a:pt x="1636" y="14503"/>
                    <a:pt x="1636" y="11532"/>
                  </a:cubicBezTo>
                  <a:cubicBezTo>
                    <a:pt x="1636" y="8561"/>
                    <a:pt x="2291" y="5670"/>
                    <a:pt x="3436" y="3783"/>
                  </a:cubicBezTo>
                  <a:cubicBezTo>
                    <a:pt x="4582" y="1896"/>
                    <a:pt x="6218" y="1013"/>
                    <a:pt x="7855" y="531"/>
                  </a:cubicBezTo>
                  <a:cubicBezTo>
                    <a:pt x="9491" y="49"/>
                    <a:pt x="11127" y="-31"/>
                    <a:pt x="12764" y="9"/>
                  </a:cubicBezTo>
                  <a:cubicBezTo>
                    <a:pt x="14400" y="49"/>
                    <a:pt x="16036" y="210"/>
                    <a:pt x="17836" y="973"/>
                  </a:cubicBezTo>
                  <a:cubicBezTo>
                    <a:pt x="19636" y="1736"/>
                    <a:pt x="21600" y="3101"/>
                    <a:pt x="21600" y="4345"/>
                  </a:cubicBezTo>
                  <a:cubicBezTo>
                    <a:pt x="21600" y="5590"/>
                    <a:pt x="19636" y="6714"/>
                    <a:pt x="15709" y="7517"/>
                  </a:cubicBezTo>
                  <a:cubicBezTo>
                    <a:pt x="11782" y="8320"/>
                    <a:pt x="5891" y="8802"/>
                    <a:pt x="0" y="9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5410200" y="2644494"/>
              <a:ext cx="165100" cy="27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4385"/>
                  </a:moveTo>
                  <a:cubicBezTo>
                    <a:pt x="277" y="3411"/>
                    <a:pt x="554" y="2436"/>
                    <a:pt x="1385" y="2030"/>
                  </a:cubicBezTo>
                  <a:cubicBezTo>
                    <a:pt x="2215" y="1624"/>
                    <a:pt x="3600" y="1786"/>
                    <a:pt x="6092" y="3248"/>
                  </a:cubicBezTo>
                  <a:cubicBezTo>
                    <a:pt x="8585" y="4710"/>
                    <a:pt x="12185" y="7471"/>
                    <a:pt x="14123" y="10232"/>
                  </a:cubicBezTo>
                  <a:cubicBezTo>
                    <a:pt x="16062" y="12992"/>
                    <a:pt x="16338" y="15753"/>
                    <a:pt x="16200" y="17540"/>
                  </a:cubicBezTo>
                  <a:cubicBezTo>
                    <a:pt x="16062" y="19326"/>
                    <a:pt x="15508" y="20138"/>
                    <a:pt x="14538" y="20707"/>
                  </a:cubicBezTo>
                  <a:cubicBezTo>
                    <a:pt x="13569" y="21275"/>
                    <a:pt x="12185" y="21600"/>
                    <a:pt x="11077" y="21438"/>
                  </a:cubicBezTo>
                  <a:cubicBezTo>
                    <a:pt x="9969" y="21275"/>
                    <a:pt x="9138" y="20626"/>
                    <a:pt x="8862" y="17946"/>
                  </a:cubicBezTo>
                  <a:cubicBezTo>
                    <a:pt x="8585" y="15266"/>
                    <a:pt x="8862" y="10556"/>
                    <a:pt x="11077" y="7227"/>
                  </a:cubicBezTo>
                  <a:cubicBezTo>
                    <a:pt x="13292" y="3898"/>
                    <a:pt x="17446" y="19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5761260" y="2439353"/>
              <a:ext cx="207741" cy="44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381" fill="norm" stroke="1" extrusionOk="0">
                  <a:moveTo>
                    <a:pt x="20989" y="1629"/>
                  </a:moveTo>
                  <a:cubicBezTo>
                    <a:pt x="20561" y="1117"/>
                    <a:pt x="20134" y="606"/>
                    <a:pt x="19278" y="298"/>
                  </a:cubicBezTo>
                  <a:cubicBezTo>
                    <a:pt x="18423" y="-9"/>
                    <a:pt x="17139" y="-111"/>
                    <a:pt x="15322" y="145"/>
                  </a:cubicBezTo>
                  <a:cubicBezTo>
                    <a:pt x="13504" y="401"/>
                    <a:pt x="11151" y="1015"/>
                    <a:pt x="8478" y="2858"/>
                  </a:cubicBezTo>
                  <a:cubicBezTo>
                    <a:pt x="5805" y="4700"/>
                    <a:pt x="2811" y="7771"/>
                    <a:pt x="1207" y="10689"/>
                  </a:cubicBezTo>
                  <a:cubicBezTo>
                    <a:pt x="-397" y="13607"/>
                    <a:pt x="-611" y="16371"/>
                    <a:pt x="1848" y="18162"/>
                  </a:cubicBezTo>
                  <a:cubicBezTo>
                    <a:pt x="4308" y="19953"/>
                    <a:pt x="9440" y="20772"/>
                    <a:pt x="12755" y="21131"/>
                  </a:cubicBezTo>
                  <a:cubicBezTo>
                    <a:pt x="16070" y="21489"/>
                    <a:pt x="17567" y="21387"/>
                    <a:pt x="19064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6203950" y="2549244"/>
              <a:ext cx="317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580"/>
                    <a:pt x="5760" y="11160"/>
                    <a:pt x="7200" y="14490"/>
                  </a:cubicBezTo>
                  <a:cubicBezTo>
                    <a:pt x="8640" y="17820"/>
                    <a:pt x="8640" y="18900"/>
                    <a:pt x="10800" y="19710"/>
                  </a:cubicBezTo>
                  <a:cubicBezTo>
                    <a:pt x="12960" y="20520"/>
                    <a:pt x="17280" y="210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6321773" y="2552072"/>
              <a:ext cx="161758" cy="247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0844" fill="norm" stroke="1" extrusionOk="0">
                  <a:moveTo>
                    <a:pt x="11849" y="2975"/>
                  </a:moveTo>
                  <a:cubicBezTo>
                    <a:pt x="11029" y="2083"/>
                    <a:pt x="10208" y="1190"/>
                    <a:pt x="9115" y="833"/>
                  </a:cubicBezTo>
                  <a:cubicBezTo>
                    <a:pt x="8021" y="476"/>
                    <a:pt x="6654" y="655"/>
                    <a:pt x="4877" y="2886"/>
                  </a:cubicBezTo>
                  <a:cubicBezTo>
                    <a:pt x="3099" y="5117"/>
                    <a:pt x="912" y="9402"/>
                    <a:pt x="229" y="12883"/>
                  </a:cubicBezTo>
                  <a:cubicBezTo>
                    <a:pt x="-455" y="16364"/>
                    <a:pt x="365" y="19041"/>
                    <a:pt x="3099" y="20202"/>
                  </a:cubicBezTo>
                  <a:cubicBezTo>
                    <a:pt x="5834" y="21362"/>
                    <a:pt x="10482" y="21005"/>
                    <a:pt x="14173" y="18684"/>
                  </a:cubicBezTo>
                  <a:cubicBezTo>
                    <a:pt x="17864" y="16364"/>
                    <a:pt x="20598" y="12079"/>
                    <a:pt x="20872" y="8598"/>
                  </a:cubicBezTo>
                  <a:cubicBezTo>
                    <a:pt x="21145" y="5117"/>
                    <a:pt x="18958" y="2440"/>
                    <a:pt x="17180" y="1101"/>
                  </a:cubicBezTo>
                  <a:cubicBezTo>
                    <a:pt x="15403" y="-238"/>
                    <a:pt x="14036" y="-238"/>
                    <a:pt x="12532" y="476"/>
                  </a:cubicBezTo>
                  <a:cubicBezTo>
                    <a:pt x="11029" y="1190"/>
                    <a:pt x="9388" y="2618"/>
                    <a:pt x="7748" y="4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6650786" y="2505299"/>
              <a:ext cx="321514" cy="339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17" fill="norm" stroke="1" extrusionOk="0">
                  <a:moveTo>
                    <a:pt x="1538" y="3188"/>
                  </a:moveTo>
                  <a:cubicBezTo>
                    <a:pt x="1538" y="2517"/>
                    <a:pt x="1538" y="1846"/>
                    <a:pt x="2032" y="1511"/>
                  </a:cubicBezTo>
                  <a:cubicBezTo>
                    <a:pt x="2526" y="1175"/>
                    <a:pt x="3515" y="1175"/>
                    <a:pt x="5420" y="1041"/>
                  </a:cubicBezTo>
                  <a:cubicBezTo>
                    <a:pt x="7326" y="907"/>
                    <a:pt x="10150" y="639"/>
                    <a:pt x="12056" y="438"/>
                  </a:cubicBezTo>
                  <a:cubicBezTo>
                    <a:pt x="13962" y="236"/>
                    <a:pt x="14950" y="102"/>
                    <a:pt x="15797" y="35"/>
                  </a:cubicBezTo>
                  <a:cubicBezTo>
                    <a:pt x="16644" y="-32"/>
                    <a:pt x="17350" y="-32"/>
                    <a:pt x="17491" y="303"/>
                  </a:cubicBezTo>
                  <a:cubicBezTo>
                    <a:pt x="17632" y="639"/>
                    <a:pt x="17209" y="1310"/>
                    <a:pt x="16079" y="3188"/>
                  </a:cubicBezTo>
                  <a:cubicBezTo>
                    <a:pt x="14950" y="5066"/>
                    <a:pt x="13115" y="8152"/>
                    <a:pt x="10715" y="10835"/>
                  </a:cubicBezTo>
                  <a:cubicBezTo>
                    <a:pt x="8315" y="13518"/>
                    <a:pt x="5350" y="15799"/>
                    <a:pt x="3585" y="17141"/>
                  </a:cubicBezTo>
                  <a:cubicBezTo>
                    <a:pt x="1820" y="18482"/>
                    <a:pt x="1256" y="18885"/>
                    <a:pt x="762" y="19421"/>
                  </a:cubicBezTo>
                  <a:cubicBezTo>
                    <a:pt x="268" y="19958"/>
                    <a:pt x="-156" y="20629"/>
                    <a:pt x="56" y="21031"/>
                  </a:cubicBezTo>
                  <a:cubicBezTo>
                    <a:pt x="268" y="21434"/>
                    <a:pt x="1115" y="21568"/>
                    <a:pt x="2597" y="21501"/>
                  </a:cubicBezTo>
                  <a:cubicBezTo>
                    <a:pt x="4079" y="21434"/>
                    <a:pt x="6197" y="21166"/>
                    <a:pt x="8879" y="20964"/>
                  </a:cubicBezTo>
                  <a:cubicBezTo>
                    <a:pt x="11562" y="20763"/>
                    <a:pt x="14809" y="20629"/>
                    <a:pt x="16997" y="20696"/>
                  </a:cubicBezTo>
                  <a:cubicBezTo>
                    <a:pt x="19185" y="20763"/>
                    <a:pt x="20315" y="21031"/>
                    <a:pt x="21444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7099300" y="2695294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7253816" y="2593694"/>
              <a:ext cx="423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85"/>
                    <a:pt x="0" y="9969"/>
                    <a:pt x="0" y="13569"/>
                  </a:cubicBezTo>
                  <a:cubicBezTo>
                    <a:pt x="0" y="17169"/>
                    <a:pt x="10800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7473950" y="2460849"/>
              <a:ext cx="261873" cy="386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72" fill="norm" stroke="1" extrusionOk="0">
                  <a:moveTo>
                    <a:pt x="0" y="1742"/>
                  </a:moveTo>
                  <a:cubicBezTo>
                    <a:pt x="4320" y="1270"/>
                    <a:pt x="8640" y="798"/>
                    <a:pt x="11750" y="503"/>
                  </a:cubicBezTo>
                  <a:cubicBezTo>
                    <a:pt x="14861" y="208"/>
                    <a:pt x="16762" y="90"/>
                    <a:pt x="18144" y="31"/>
                  </a:cubicBezTo>
                  <a:cubicBezTo>
                    <a:pt x="19526" y="-28"/>
                    <a:pt x="20390" y="-28"/>
                    <a:pt x="20909" y="267"/>
                  </a:cubicBezTo>
                  <a:cubicBezTo>
                    <a:pt x="21427" y="562"/>
                    <a:pt x="21600" y="1152"/>
                    <a:pt x="20995" y="2156"/>
                  </a:cubicBezTo>
                  <a:cubicBezTo>
                    <a:pt x="20390" y="3159"/>
                    <a:pt x="19008" y="4575"/>
                    <a:pt x="17366" y="6995"/>
                  </a:cubicBezTo>
                  <a:cubicBezTo>
                    <a:pt x="15725" y="9415"/>
                    <a:pt x="13824" y="12838"/>
                    <a:pt x="12182" y="15434"/>
                  </a:cubicBezTo>
                  <a:cubicBezTo>
                    <a:pt x="10541" y="18031"/>
                    <a:pt x="9158" y="19802"/>
                    <a:pt x="7776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7518400" y="2701644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8146124" y="2549244"/>
              <a:ext cx="25492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19198" y="0"/>
                  </a:moveTo>
                  <a:cubicBezTo>
                    <a:pt x="15303" y="1858"/>
                    <a:pt x="11408" y="3716"/>
                    <a:pt x="8221" y="5806"/>
                  </a:cubicBezTo>
                  <a:cubicBezTo>
                    <a:pt x="5034" y="7897"/>
                    <a:pt x="2556" y="10219"/>
                    <a:pt x="1228" y="11961"/>
                  </a:cubicBezTo>
                  <a:cubicBezTo>
                    <a:pt x="-100" y="13703"/>
                    <a:pt x="-277" y="14865"/>
                    <a:pt x="343" y="15677"/>
                  </a:cubicBezTo>
                  <a:cubicBezTo>
                    <a:pt x="962" y="16490"/>
                    <a:pt x="2379" y="16955"/>
                    <a:pt x="5212" y="17535"/>
                  </a:cubicBezTo>
                  <a:cubicBezTo>
                    <a:pt x="8044" y="18116"/>
                    <a:pt x="12293" y="18813"/>
                    <a:pt x="15215" y="19510"/>
                  </a:cubicBezTo>
                  <a:cubicBezTo>
                    <a:pt x="18136" y="20206"/>
                    <a:pt x="19730" y="20903"/>
                    <a:pt x="21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128000" y="2809594"/>
              <a:ext cx="266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4400"/>
                    <a:pt x="12343" y="7200"/>
                    <a:pt x="15943" y="3600"/>
                  </a:cubicBezTo>
                  <a:cubicBezTo>
                    <a:pt x="19543" y="0"/>
                    <a:pt x="205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585789" y="2512280"/>
              <a:ext cx="234361" cy="289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47" fill="norm" stroke="1" extrusionOk="0">
                  <a:moveTo>
                    <a:pt x="524" y="2714"/>
                  </a:moveTo>
                  <a:cubicBezTo>
                    <a:pt x="910" y="1937"/>
                    <a:pt x="1296" y="1160"/>
                    <a:pt x="2839" y="616"/>
                  </a:cubicBezTo>
                  <a:cubicBezTo>
                    <a:pt x="4382" y="72"/>
                    <a:pt x="7082" y="-239"/>
                    <a:pt x="8914" y="227"/>
                  </a:cubicBezTo>
                  <a:cubicBezTo>
                    <a:pt x="10746" y="693"/>
                    <a:pt x="11710" y="1937"/>
                    <a:pt x="11517" y="3724"/>
                  </a:cubicBezTo>
                  <a:cubicBezTo>
                    <a:pt x="11324" y="5511"/>
                    <a:pt x="9974" y="7842"/>
                    <a:pt x="7949" y="10483"/>
                  </a:cubicBezTo>
                  <a:cubicBezTo>
                    <a:pt x="5924" y="13125"/>
                    <a:pt x="3224" y="16078"/>
                    <a:pt x="1682" y="17942"/>
                  </a:cubicBezTo>
                  <a:cubicBezTo>
                    <a:pt x="139" y="19807"/>
                    <a:pt x="-247" y="20584"/>
                    <a:pt x="139" y="20973"/>
                  </a:cubicBezTo>
                  <a:cubicBezTo>
                    <a:pt x="524" y="21361"/>
                    <a:pt x="1682" y="21361"/>
                    <a:pt x="5346" y="20817"/>
                  </a:cubicBezTo>
                  <a:cubicBezTo>
                    <a:pt x="9010" y="20273"/>
                    <a:pt x="15182" y="19185"/>
                    <a:pt x="21353" y="18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8883650" y="2514059"/>
              <a:ext cx="130991" cy="26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56" fill="norm" stroke="1" extrusionOk="0">
                  <a:moveTo>
                    <a:pt x="0" y="2849"/>
                  </a:moveTo>
                  <a:cubicBezTo>
                    <a:pt x="343" y="1992"/>
                    <a:pt x="686" y="1135"/>
                    <a:pt x="1714" y="621"/>
                  </a:cubicBezTo>
                  <a:cubicBezTo>
                    <a:pt x="2743" y="106"/>
                    <a:pt x="4457" y="-65"/>
                    <a:pt x="7029" y="21"/>
                  </a:cubicBezTo>
                  <a:cubicBezTo>
                    <a:pt x="9600" y="106"/>
                    <a:pt x="13029" y="449"/>
                    <a:pt x="15257" y="1392"/>
                  </a:cubicBezTo>
                  <a:cubicBezTo>
                    <a:pt x="17486" y="2335"/>
                    <a:pt x="18514" y="3878"/>
                    <a:pt x="18343" y="4906"/>
                  </a:cubicBezTo>
                  <a:cubicBezTo>
                    <a:pt x="18171" y="5935"/>
                    <a:pt x="16800" y="6449"/>
                    <a:pt x="15257" y="6964"/>
                  </a:cubicBezTo>
                  <a:cubicBezTo>
                    <a:pt x="13714" y="7478"/>
                    <a:pt x="12000" y="7992"/>
                    <a:pt x="11657" y="8678"/>
                  </a:cubicBezTo>
                  <a:cubicBezTo>
                    <a:pt x="11314" y="9364"/>
                    <a:pt x="12343" y="10221"/>
                    <a:pt x="14229" y="11592"/>
                  </a:cubicBezTo>
                  <a:cubicBezTo>
                    <a:pt x="16114" y="12964"/>
                    <a:pt x="18857" y="14849"/>
                    <a:pt x="20229" y="16221"/>
                  </a:cubicBezTo>
                  <a:cubicBezTo>
                    <a:pt x="21600" y="17592"/>
                    <a:pt x="21600" y="18449"/>
                    <a:pt x="19886" y="19392"/>
                  </a:cubicBezTo>
                  <a:cubicBezTo>
                    <a:pt x="18171" y="20335"/>
                    <a:pt x="14743" y="21364"/>
                    <a:pt x="11657" y="21449"/>
                  </a:cubicBezTo>
                  <a:cubicBezTo>
                    <a:pt x="8571" y="21535"/>
                    <a:pt x="5829" y="20678"/>
                    <a:pt x="3086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9067800" y="2384144"/>
              <a:ext cx="180308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600" fill="norm" stroke="1" extrusionOk="0">
                  <a:moveTo>
                    <a:pt x="5825" y="0"/>
                  </a:moveTo>
                  <a:cubicBezTo>
                    <a:pt x="10436" y="1980"/>
                    <a:pt x="15047" y="3960"/>
                    <a:pt x="17838" y="6480"/>
                  </a:cubicBezTo>
                  <a:cubicBezTo>
                    <a:pt x="20629" y="9000"/>
                    <a:pt x="21600" y="12060"/>
                    <a:pt x="19658" y="14535"/>
                  </a:cubicBezTo>
                  <a:cubicBezTo>
                    <a:pt x="17717" y="17010"/>
                    <a:pt x="12863" y="18900"/>
                    <a:pt x="9101" y="19980"/>
                  </a:cubicBezTo>
                  <a:cubicBezTo>
                    <a:pt x="5339" y="21060"/>
                    <a:pt x="2670" y="213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4565650" y="3761531"/>
              <a:ext cx="2476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508" y="11375"/>
                    <a:pt x="7015" y="2735"/>
                    <a:pt x="10523" y="575"/>
                  </a:cubicBezTo>
                  <a:cubicBezTo>
                    <a:pt x="14031" y="-1585"/>
                    <a:pt x="17538" y="2735"/>
                    <a:pt x="19385" y="7055"/>
                  </a:cubicBezTo>
                  <a:cubicBezTo>
                    <a:pt x="21231" y="11375"/>
                    <a:pt x="21415" y="1569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584700" y="3958944"/>
              <a:ext cx="260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4400"/>
                    <a:pt x="11590" y="7200"/>
                    <a:pt x="15190" y="3600"/>
                  </a:cubicBezTo>
                  <a:cubicBezTo>
                    <a:pt x="18790" y="0"/>
                    <a:pt x="201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5534755" y="3574598"/>
              <a:ext cx="149039" cy="54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408" fill="norm" stroke="1" extrusionOk="0">
                  <a:moveTo>
                    <a:pt x="1229" y="7638"/>
                  </a:moveTo>
                  <a:cubicBezTo>
                    <a:pt x="934" y="9556"/>
                    <a:pt x="638" y="11474"/>
                    <a:pt x="638" y="13643"/>
                  </a:cubicBezTo>
                  <a:cubicBezTo>
                    <a:pt x="638" y="15811"/>
                    <a:pt x="934" y="18229"/>
                    <a:pt x="1082" y="19647"/>
                  </a:cubicBezTo>
                  <a:cubicBezTo>
                    <a:pt x="1229" y="21065"/>
                    <a:pt x="1229" y="21482"/>
                    <a:pt x="1082" y="21399"/>
                  </a:cubicBezTo>
                  <a:cubicBezTo>
                    <a:pt x="934" y="21315"/>
                    <a:pt x="638" y="20731"/>
                    <a:pt x="342" y="18938"/>
                  </a:cubicBezTo>
                  <a:cubicBezTo>
                    <a:pt x="46" y="17145"/>
                    <a:pt x="-250" y="14143"/>
                    <a:pt x="342" y="11182"/>
                  </a:cubicBezTo>
                  <a:cubicBezTo>
                    <a:pt x="934" y="8222"/>
                    <a:pt x="2413" y="5303"/>
                    <a:pt x="4484" y="3426"/>
                  </a:cubicBezTo>
                  <a:cubicBezTo>
                    <a:pt x="6555" y="1550"/>
                    <a:pt x="9218" y="716"/>
                    <a:pt x="11734" y="299"/>
                  </a:cubicBezTo>
                  <a:cubicBezTo>
                    <a:pt x="14249" y="-118"/>
                    <a:pt x="16616" y="-118"/>
                    <a:pt x="18391" y="424"/>
                  </a:cubicBezTo>
                  <a:cubicBezTo>
                    <a:pt x="20166" y="966"/>
                    <a:pt x="21350" y="2050"/>
                    <a:pt x="20610" y="3468"/>
                  </a:cubicBezTo>
                  <a:cubicBezTo>
                    <a:pt x="19871" y="4886"/>
                    <a:pt x="17208" y="6637"/>
                    <a:pt x="14101" y="7721"/>
                  </a:cubicBezTo>
                  <a:cubicBezTo>
                    <a:pt x="10994" y="8806"/>
                    <a:pt x="7443" y="9223"/>
                    <a:pt x="3892" y="9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5657850" y="3819244"/>
              <a:ext cx="165100" cy="26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082"/>
                  </a:moveTo>
                  <a:cubicBezTo>
                    <a:pt x="2492" y="5272"/>
                    <a:pt x="4985" y="6463"/>
                    <a:pt x="6785" y="9099"/>
                  </a:cubicBezTo>
                  <a:cubicBezTo>
                    <a:pt x="8585" y="11735"/>
                    <a:pt x="9692" y="15817"/>
                    <a:pt x="9554" y="18283"/>
                  </a:cubicBezTo>
                  <a:cubicBezTo>
                    <a:pt x="9415" y="20750"/>
                    <a:pt x="8031" y="21600"/>
                    <a:pt x="7200" y="21600"/>
                  </a:cubicBezTo>
                  <a:cubicBezTo>
                    <a:pt x="6369" y="21600"/>
                    <a:pt x="6092" y="20750"/>
                    <a:pt x="6785" y="18028"/>
                  </a:cubicBezTo>
                  <a:cubicBezTo>
                    <a:pt x="7477" y="15307"/>
                    <a:pt x="9138" y="10715"/>
                    <a:pt x="11769" y="7398"/>
                  </a:cubicBezTo>
                  <a:cubicBezTo>
                    <a:pt x="14400" y="4082"/>
                    <a:pt x="18000" y="2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6036733" y="3668390"/>
              <a:ext cx="163545" cy="44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26" fill="norm" stroke="1" extrusionOk="0">
                  <a:moveTo>
                    <a:pt x="21046" y="2360"/>
                  </a:moveTo>
                  <a:cubicBezTo>
                    <a:pt x="21323" y="1853"/>
                    <a:pt x="21600" y="1346"/>
                    <a:pt x="21185" y="940"/>
                  </a:cubicBezTo>
                  <a:cubicBezTo>
                    <a:pt x="20769" y="534"/>
                    <a:pt x="19662" y="230"/>
                    <a:pt x="18277" y="78"/>
                  </a:cubicBezTo>
                  <a:cubicBezTo>
                    <a:pt x="16892" y="-74"/>
                    <a:pt x="15231" y="-74"/>
                    <a:pt x="12877" y="737"/>
                  </a:cubicBezTo>
                  <a:cubicBezTo>
                    <a:pt x="10523" y="1549"/>
                    <a:pt x="7477" y="3171"/>
                    <a:pt x="4846" y="5453"/>
                  </a:cubicBezTo>
                  <a:cubicBezTo>
                    <a:pt x="2215" y="7734"/>
                    <a:pt x="0" y="10675"/>
                    <a:pt x="0" y="13211"/>
                  </a:cubicBezTo>
                  <a:cubicBezTo>
                    <a:pt x="0" y="15746"/>
                    <a:pt x="2215" y="17875"/>
                    <a:pt x="5400" y="19194"/>
                  </a:cubicBezTo>
                  <a:cubicBezTo>
                    <a:pt x="8585" y="20512"/>
                    <a:pt x="12738" y="21019"/>
                    <a:pt x="16892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6445250" y="3740512"/>
              <a:ext cx="349250" cy="312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6263"/>
                  </a:moveTo>
                  <a:cubicBezTo>
                    <a:pt x="0" y="5538"/>
                    <a:pt x="0" y="4813"/>
                    <a:pt x="393" y="4233"/>
                  </a:cubicBezTo>
                  <a:cubicBezTo>
                    <a:pt x="785" y="3653"/>
                    <a:pt x="1571" y="3218"/>
                    <a:pt x="3927" y="2566"/>
                  </a:cubicBezTo>
                  <a:cubicBezTo>
                    <a:pt x="6284" y="1914"/>
                    <a:pt x="10211" y="1044"/>
                    <a:pt x="12633" y="609"/>
                  </a:cubicBezTo>
                  <a:cubicBezTo>
                    <a:pt x="15055" y="174"/>
                    <a:pt x="15971" y="174"/>
                    <a:pt x="16756" y="101"/>
                  </a:cubicBezTo>
                  <a:cubicBezTo>
                    <a:pt x="17542" y="29"/>
                    <a:pt x="18196" y="-116"/>
                    <a:pt x="18589" y="174"/>
                  </a:cubicBezTo>
                  <a:cubicBezTo>
                    <a:pt x="18982" y="464"/>
                    <a:pt x="19113" y="1189"/>
                    <a:pt x="18327" y="2638"/>
                  </a:cubicBezTo>
                  <a:cubicBezTo>
                    <a:pt x="17542" y="4088"/>
                    <a:pt x="15840" y="6263"/>
                    <a:pt x="13745" y="8654"/>
                  </a:cubicBezTo>
                  <a:cubicBezTo>
                    <a:pt x="11651" y="11046"/>
                    <a:pt x="9164" y="13656"/>
                    <a:pt x="7331" y="15540"/>
                  </a:cubicBezTo>
                  <a:cubicBezTo>
                    <a:pt x="5498" y="17425"/>
                    <a:pt x="4320" y="18585"/>
                    <a:pt x="3535" y="19454"/>
                  </a:cubicBezTo>
                  <a:cubicBezTo>
                    <a:pt x="2749" y="20324"/>
                    <a:pt x="2356" y="20904"/>
                    <a:pt x="2487" y="21194"/>
                  </a:cubicBezTo>
                  <a:cubicBezTo>
                    <a:pt x="2618" y="21484"/>
                    <a:pt x="3273" y="21484"/>
                    <a:pt x="5695" y="21194"/>
                  </a:cubicBezTo>
                  <a:cubicBezTo>
                    <a:pt x="8116" y="20904"/>
                    <a:pt x="12305" y="20324"/>
                    <a:pt x="15251" y="19672"/>
                  </a:cubicBezTo>
                  <a:cubicBezTo>
                    <a:pt x="18196" y="19020"/>
                    <a:pt x="19898" y="18295"/>
                    <a:pt x="21600" y="17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7029450" y="3730344"/>
              <a:ext cx="2286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00" y="3291"/>
                    <a:pt x="14800" y="6583"/>
                    <a:pt x="11600" y="9051"/>
                  </a:cubicBezTo>
                  <a:cubicBezTo>
                    <a:pt x="8400" y="11520"/>
                    <a:pt x="5400" y="13166"/>
                    <a:pt x="3300" y="14503"/>
                  </a:cubicBezTo>
                  <a:cubicBezTo>
                    <a:pt x="1200" y="15840"/>
                    <a:pt x="0" y="16869"/>
                    <a:pt x="0" y="17589"/>
                  </a:cubicBezTo>
                  <a:cubicBezTo>
                    <a:pt x="0" y="18309"/>
                    <a:pt x="1200" y="18720"/>
                    <a:pt x="5000" y="19337"/>
                  </a:cubicBezTo>
                  <a:cubicBezTo>
                    <a:pt x="8800" y="19954"/>
                    <a:pt x="15200" y="207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7086599" y="4003394"/>
              <a:ext cx="190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320" y="17280"/>
                    <a:pt x="8640" y="21600"/>
                    <a:pt x="12240" y="19440"/>
                  </a:cubicBezTo>
                  <a:cubicBezTo>
                    <a:pt x="15840" y="17280"/>
                    <a:pt x="1872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7512050" y="3749394"/>
              <a:ext cx="317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600"/>
                    <a:pt x="2880" y="7200"/>
                    <a:pt x="4320" y="10500"/>
                  </a:cubicBezTo>
                  <a:cubicBezTo>
                    <a:pt x="5760" y="13800"/>
                    <a:pt x="7200" y="16800"/>
                    <a:pt x="10080" y="18600"/>
                  </a:cubicBezTo>
                  <a:cubicBezTo>
                    <a:pt x="12960" y="20400"/>
                    <a:pt x="1728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7645400" y="3952594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7786988" y="3729343"/>
              <a:ext cx="155161" cy="313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213" fill="norm" stroke="1" extrusionOk="0">
                  <a:moveTo>
                    <a:pt x="19615" y="2643"/>
                  </a:moveTo>
                  <a:cubicBezTo>
                    <a:pt x="20479" y="1642"/>
                    <a:pt x="21343" y="640"/>
                    <a:pt x="21055" y="211"/>
                  </a:cubicBezTo>
                  <a:cubicBezTo>
                    <a:pt x="20767" y="-218"/>
                    <a:pt x="19327" y="-75"/>
                    <a:pt x="16159" y="1427"/>
                  </a:cubicBezTo>
                  <a:cubicBezTo>
                    <a:pt x="12991" y="2929"/>
                    <a:pt x="8095" y="5790"/>
                    <a:pt x="4783" y="8937"/>
                  </a:cubicBezTo>
                  <a:cubicBezTo>
                    <a:pt x="1471" y="12084"/>
                    <a:pt x="-257" y="15517"/>
                    <a:pt x="31" y="17734"/>
                  </a:cubicBezTo>
                  <a:cubicBezTo>
                    <a:pt x="319" y="19952"/>
                    <a:pt x="2623" y="20953"/>
                    <a:pt x="5359" y="21167"/>
                  </a:cubicBezTo>
                  <a:cubicBezTo>
                    <a:pt x="8095" y="21382"/>
                    <a:pt x="11263" y="20810"/>
                    <a:pt x="13423" y="20095"/>
                  </a:cubicBezTo>
                  <a:cubicBezTo>
                    <a:pt x="15583" y="19379"/>
                    <a:pt x="16735" y="18521"/>
                    <a:pt x="16735" y="17305"/>
                  </a:cubicBezTo>
                  <a:cubicBezTo>
                    <a:pt x="16735" y="16089"/>
                    <a:pt x="15583" y="14516"/>
                    <a:pt x="13567" y="13371"/>
                  </a:cubicBezTo>
                  <a:cubicBezTo>
                    <a:pt x="11551" y="12227"/>
                    <a:pt x="8671" y="11512"/>
                    <a:pt x="5791" y="10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8013700" y="3609694"/>
              <a:ext cx="118763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4547" y="0"/>
                  </a:moveTo>
                  <a:cubicBezTo>
                    <a:pt x="7958" y="1694"/>
                    <a:pt x="11368" y="3388"/>
                    <a:pt x="14589" y="6035"/>
                  </a:cubicBezTo>
                  <a:cubicBezTo>
                    <a:pt x="17811" y="8682"/>
                    <a:pt x="20842" y="12282"/>
                    <a:pt x="21221" y="14876"/>
                  </a:cubicBezTo>
                  <a:cubicBezTo>
                    <a:pt x="21600" y="17471"/>
                    <a:pt x="19326" y="19059"/>
                    <a:pt x="15347" y="20012"/>
                  </a:cubicBezTo>
                  <a:cubicBezTo>
                    <a:pt x="11368" y="20965"/>
                    <a:pt x="5684" y="212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8534400" y="3847538"/>
              <a:ext cx="2413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305" y="11375"/>
                    <a:pt x="10611" y="2735"/>
                    <a:pt x="14211" y="575"/>
                  </a:cubicBezTo>
                  <a:cubicBezTo>
                    <a:pt x="17811" y="-1585"/>
                    <a:pt x="1970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8541747" y="4009744"/>
              <a:ext cx="151404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700" fill="norm" stroke="1" extrusionOk="0">
                  <a:moveTo>
                    <a:pt x="4359" y="0"/>
                  </a:moveTo>
                  <a:cubicBezTo>
                    <a:pt x="2259" y="7200"/>
                    <a:pt x="159" y="14400"/>
                    <a:pt x="9" y="18000"/>
                  </a:cubicBezTo>
                  <a:cubicBezTo>
                    <a:pt x="-141" y="21600"/>
                    <a:pt x="1659" y="21600"/>
                    <a:pt x="5559" y="18000"/>
                  </a:cubicBezTo>
                  <a:cubicBezTo>
                    <a:pt x="9459" y="14400"/>
                    <a:pt x="15459" y="7200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9284896" y="3745586"/>
              <a:ext cx="228150" cy="282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060" fill="norm" stroke="1" extrusionOk="0">
                  <a:moveTo>
                    <a:pt x="19738" y="3122"/>
                  </a:moveTo>
                  <a:cubicBezTo>
                    <a:pt x="19154" y="2018"/>
                    <a:pt x="18571" y="915"/>
                    <a:pt x="17598" y="363"/>
                  </a:cubicBezTo>
                  <a:cubicBezTo>
                    <a:pt x="16625" y="-189"/>
                    <a:pt x="15263" y="-189"/>
                    <a:pt x="12927" y="915"/>
                  </a:cubicBezTo>
                  <a:cubicBezTo>
                    <a:pt x="10592" y="2018"/>
                    <a:pt x="7284" y="4226"/>
                    <a:pt x="4754" y="7064"/>
                  </a:cubicBezTo>
                  <a:cubicBezTo>
                    <a:pt x="2225" y="9902"/>
                    <a:pt x="473" y="13370"/>
                    <a:pt x="84" y="15814"/>
                  </a:cubicBezTo>
                  <a:cubicBezTo>
                    <a:pt x="-305" y="18258"/>
                    <a:pt x="668" y="19677"/>
                    <a:pt x="2614" y="20465"/>
                  </a:cubicBezTo>
                  <a:cubicBezTo>
                    <a:pt x="4560" y="21253"/>
                    <a:pt x="7479" y="21411"/>
                    <a:pt x="10690" y="19992"/>
                  </a:cubicBezTo>
                  <a:cubicBezTo>
                    <a:pt x="13900" y="18573"/>
                    <a:pt x="17403" y="15577"/>
                    <a:pt x="19252" y="12818"/>
                  </a:cubicBezTo>
                  <a:cubicBezTo>
                    <a:pt x="21100" y="10059"/>
                    <a:pt x="21295" y="7537"/>
                    <a:pt x="20614" y="5723"/>
                  </a:cubicBezTo>
                  <a:cubicBezTo>
                    <a:pt x="19933" y="3910"/>
                    <a:pt x="18376" y="2807"/>
                    <a:pt x="17014" y="2176"/>
                  </a:cubicBezTo>
                  <a:cubicBezTo>
                    <a:pt x="15652" y="1545"/>
                    <a:pt x="14484" y="1388"/>
                    <a:pt x="13706" y="1703"/>
                  </a:cubicBezTo>
                  <a:cubicBezTo>
                    <a:pt x="12927" y="2018"/>
                    <a:pt x="12538" y="2807"/>
                    <a:pt x="12149" y="3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9405358" y="3635094"/>
              <a:ext cx="62493" cy="492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83" fill="norm" stroke="1" extrusionOk="0">
                  <a:moveTo>
                    <a:pt x="21257" y="0"/>
                  </a:moveTo>
                  <a:cubicBezTo>
                    <a:pt x="17657" y="3231"/>
                    <a:pt x="14057" y="6462"/>
                    <a:pt x="10457" y="9738"/>
                  </a:cubicBezTo>
                  <a:cubicBezTo>
                    <a:pt x="6857" y="13015"/>
                    <a:pt x="3257" y="16338"/>
                    <a:pt x="1457" y="18415"/>
                  </a:cubicBezTo>
                  <a:cubicBezTo>
                    <a:pt x="-343" y="20492"/>
                    <a:pt x="-343" y="21323"/>
                    <a:pt x="737" y="21462"/>
                  </a:cubicBezTo>
                  <a:cubicBezTo>
                    <a:pt x="1817" y="21600"/>
                    <a:pt x="3977" y="21046"/>
                    <a:pt x="6137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9302750" y="3635800"/>
              <a:ext cx="2857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680" y="12126"/>
                    <a:pt x="7360" y="4168"/>
                    <a:pt x="10960" y="1326"/>
                  </a:cubicBezTo>
                  <a:cubicBezTo>
                    <a:pt x="14560" y="-1516"/>
                    <a:pt x="18080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9226550" y="4104994"/>
              <a:ext cx="2857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4480" y="19636"/>
                    <a:pt x="8960" y="21600"/>
                    <a:pt x="12560" y="18655"/>
                  </a:cubicBezTo>
                  <a:cubicBezTo>
                    <a:pt x="16160" y="15709"/>
                    <a:pt x="18880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9724316" y="3611614"/>
              <a:ext cx="207084" cy="45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62" fill="norm" stroke="1" extrusionOk="0">
                  <a:moveTo>
                    <a:pt x="21346" y="2609"/>
                  </a:moveTo>
                  <a:cubicBezTo>
                    <a:pt x="21128" y="2109"/>
                    <a:pt x="20910" y="1609"/>
                    <a:pt x="20473" y="1159"/>
                  </a:cubicBezTo>
                  <a:cubicBezTo>
                    <a:pt x="20037" y="709"/>
                    <a:pt x="19382" y="309"/>
                    <a:pt x="18510" y="109"/>
                  </a:cubicBezTo>
                  <a:cubicBezTo>
                    <a:pt x="17637" y="-91"/>
                    <a:pt x="16546" y="-91"/>
                    <a:pt x="14582" y="759"/>
                  </a:cubicBezTo>
                  <a:cubicBezTo>
                    <a:pt x="12619" y="1609"/>
                    <a:pt x="9782" y="3309"/>
                    <a:pt x="7164" y="5759"/>
                  </a:cubicBezTo>
                  <a:cubicBezTo>
                    <a:pt x="4546" y="8209"/>
                    <a:pt x="2146" y="11409"/>
                    <a:pt x="946" y="13909"/>
                  </a:cubicBezTo>
                  <a:cubicBezTo>
                    <a:pt x="-254" y="16409"/>
                    <a:pt x="-254" y="18209"/>
                    <a:pt x="619" y="19459"/>
                  </a:cubicBezTo>
                  <a:cubicBezTo>
                    <a:pt x="1491" y="20709"/>
                    <a:pt x="3237" y="21409"/>
                    <a:pt x="5419" y="21459"/>
                  </a:cubicBezTo>
                  <a:cubicBezTo>
                    <a:pt x="7601" y="21509"/>
                    <a:pt x="10219" y="20909"/>
                    <a:pt x="12837" y="20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9963150" y="3704944"/>
              <a:ext cx="127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59"/>
                    <a:pt x="14400" y="9318"/>
                    <a:pt x="10800" y="12918"/>
                  </a:cubicBezTo>
                  <a:cubicBezTo>
                    <a:pt x="7200" y="16518"/>
                    <a:pt x="36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0090150" y="392084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0226415" y="3690439"/>
              <a:ext cx="187586" cy="34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98" fill="norm" stroke="1" extrusionOk="0">
                  <a:moveTo>
                    <a:pt x="21508" y="113"/>
                  </a:moveTo>
                  <a:cubicBezTo>
                    <a:pt x="20295" y="-19"/>
                    <a:pt x="19081" y="-152"/>
                    <a:pt x="17261" y="444"/>
                  </a:cubicBezTo>
                  <a:cubicBezTo>
                    <a:pt x="15441" y="1041"/>
                    <a:pt x="13014" y="2366"/>
                    <a:pt x="10223" y="4552"/>
                  </a:cubicBezTo>
                  <a:cubicBezTo>
                    <a:pt x="7432" y="6739"/>
                    <a:pt x="4277" y="9787"/>
                    <a:pt x="2456" y="12304"/>
                  </a:cubicBezTo>
                  <a:cubicBezTo>
                    <a:pt x="636" y="14822"/>
                    <a:pt x="151" y="16810"/>
                    <a:pt x="29" y="18135"/>
                  </a:cubicBezTo>
                  <a:cubicBezTo>
                    <a:pt x="-92" y="19460"/>
                    <a:pt x="151" y="20123"/>
                    <a:pt x="879" y="20587"/>
                  </a:cubicBezTo>
                  <a:cubicBezTo>
                    <a:pt x="1607" y="21050"/>
                    <a:pt x="2820" y="21315"/>
                    <a:pt x="4155" y="21382"/>
                  </a:cubicBezTo>
                  <a:cubicBezTo>
                    <a:pt x="5490" y="21448"/>
                    <a:pt x="6946" y="21315"/>
                    <a:pt x="8281" y="20918"/>
                  </a:cubicBezTo>
                  <a:cubicBezTo>
                    <a:pt x="9616" y="20520"/>
                    <a:pt x="10829" y="19858"/>
                    <a:pt x="11557" y="19129"/>
                  </a:cubicBezTo>
                  <a:cubicBezTo>
                    <a:pt x="12286" y="18400"/>
                    <a:pt x="12528" y="17605"/>
                    <a:pt x="11436" y="15949"/>
                  </a:cubicBezTo>
                  <a:cubicBezTo>
                    <a:pt x="10344" y="14292"/>
                    <a:pt x="7917" y="11774"/>
                    <a:pt x="549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0363199" y="3632650"/>
              <a:ext cx="201894" cy="516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25" fill="norm" stroke="1" extrusionOk="0">
                  <a:moveTo>
                    <a:pt x="15365" y="101"/>
                  </a:moveTo>
                  <a:cubicBezTo>
                    <a:pt x="16478" y="13"/>
                    <a:pt x="17592" y="-75"/>
                    <a:pt x="18482" y="101"/>
                  </a:cubicBezTo>
                  <a:cubicBezTo>
                    <a:pt x="19373" y="278"/>
                    <a:pt x="20041" y="718"/>
                    <a:pt x="20598" y="2129"/>
                  </a:cubicBezTo>
                  <a:cubicBezTo>
                    <a:pt x="21155" y="3540"/>
                    <a:pt x="21600" y="5920"/>
                    <a:pt x="20821" y="8477"/>
                  </a:cubicBezTo>
                  <a:cubicBezTo>
                    <a:pt x="20041" y="11034"/>
                    <a:pt x="18037" y="13767"/>
                    <a:pt x="14363" y="15971"/>
                  </a:cubicBezTo>
                  <a:cubicBezTo>
                    <a:pt x="10689" y="18175"/>
                    <a:pt x="5344" y="19850"/>
                    <a:pt x="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9258300" y="4331007"/>
              <a:ext cx="977900" cy="53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4" fill="norm" stroke="1" extrusionOk="0">
                  <a:moveTo>
                    <a:pt x="0" y="18462"/>
                  </a:moveTo>
                  <a:cubicBezTo>
                    <a:pt x="1590" y="15139"/>
                    <a:pt x="3179" y="11816"/>
                    <a:pt x="4862" y="8908"/>
                  </a:cubicBezTo>
                  <a:cubicBezTo>
                    <a:pt x="6545" y="6000"/>
                    <a:pt x="8322" y="3508"/>
                    <a:pt x="10122" y="1846"/>
                  </a:cubicBezTo>
                  <a:cubicBezTo>
                    <a:pt x="11922" y="185"/>
                    <a:pt x="13745" y="-646"/>
                    <a:pt x="15429" y="600"/>
                  </a:cubicBezTo>
                  <a:cubicBezTo>
                    <a:pt x="17112" y="1846"/>
                    <a:pt x="18655" y="5169"/>
                    <a:pt x="19660" y="8908"/>
                  </a:cubicBezTo>
                  <a:cubicBezTo>
                    <a:pt x="20665" y="12646"/>
                    <a:pt x="21132" y="16800"/>
                    <a:pt x="21600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9392646" y="4498694"/>
              <a:ext cx="805455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653" y="12960"/>
                  </a:moveTo>
                  <a:cubicBezTo>
                    <a:pt x="313" y="15120"/>
                    <a:pt x="-27" y="17280"/>
                    <a:pt x="1" y="18900"/>
                  </a:cubicBezTo>
                  <a:cubicBezTo>
                    <a:pt x="30" y="20520"/>
                    <a:pt x="427" y="21600"/>
                    <a:pt x="1617" y="21600"/>
                  </a:cubicBezTo>
                  <a:cubicBezTo>
                    <a:pt x="2808" y="21600"/>
                    <a:pt x="4792" y="20520"/>
                    <a:pt x="6946" y="18360"/>
                  </a:cubicBezTo>
                  <a:cubicBezTo>
                    <a:pt x="9101" y="16200"/>
                    <a:pt x="11425" y="12960"/>
                    <a:pt x="13891" y="9720"/>
                  </a:cubicBezTo>
                  <a:cubicBezTo>
                    <a:pt x="16357" y="6480"/>
                    <a:pt x="18965" y="3240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895350" y="5190844"/>
              <a:ext cx="87185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278"/>
                  </a:moveTo>
                  <a:cubicBezTo>
                    <a:pt x="58" y="13522"/>
                    <a:pt x="115" y="11766"/>
                    <a:pt x="239" y="10888"/>
                  </a:cubicBezTo>
                  <a:cubicBezTo>
                    <a:pt x="362" y="10010"/>
                    <a:pt x="551" y="10010"/>
                    <a:pt x="750" y="10010"/>
                  </a:cubicBezTo>
                  <a:cubicBezTo>
                    <a:pt x="949" y="10010"/>
                    <a:pt x="1159" y="10010"/>
                    <a:pt x="1361" y="9922"/>
                  </a:cubicBezTo>
                  <a:cubicBezTo>
                    <a:pt x="1563" y="9834"/>
                    <a:pt x="1757" y="9659"/>
                    <a:pt x="1932" y="9307"/>
                  </a:cubicBezTo>
                  <a:cubicBezTo>
                    <a:pt x="2108" y="8956"/>
                    <a:pt x="2265" y="8429"/>
                    <a:pt x="2438" y="7902"/>
                  </a:cubicBezTo>
                  <a:cubicBezTo>
                    <a:pt x="2612" y="7376"/>
                    <a:pt x="2800" y="6849"/>
                    <a:pt x="2997" y="6322"/>
                  </a:cubicBezTo>
                  <a:cubicBezTo>
                    <a:pt x="3194" y="5795"/>
                    <a:pt x="3398" y="5268"/>
                    <a:pt x="3613" y="4829"/>
                  </a:cubicBezTo>
                  <a:cubicBezTo>
                    <a:pt x="3828" y="4390"/>
                    <a:pt x="4054" y="4039"/>
                    <a:pt x="4224" y="3776"/>
                  </a:cubicBezTo>
                  <a:cubicBezTo>
                    <a:pt x="4394" y="3512"/>
                    <a:pt x="4510" y="3337"/>
                    <a:pt x="4688" y="3161"/>
                  </a:cubicBezTo>
                  <a:cubicBezTo>
                    <a:pt x="4866" y="2985"/>
                    <a:pt x="5108" y="2810"/>
                    <a:pt x="5302" y="2722"/>
                  </a:cubicBezTo>
                  <a:cubicBezTo>
                    <a:pt x="5496" y="2634"/>
                    <a:pt x="5643" y="2634"/>
                    <a:pt x="5774" y="2546"/>
                  </a:cubicBezTo>
                  <a:cubicBezTo>
                    <a:pt x="5905" y="2459"/>
                    <a:pt x="6020" y="2283"/>
                    <a:pt x="6149" y="2195"/>
                  </a:cubicBezTo>
                  <a:cubicBezTo>
                    <a:pt x="6277" y="2107"/>
                    <a:pt x="6419" y="2107"/>
                    <a:pt x="6555" y="2107"/>
                  </a:cubicBezTo>
                  <a:cubicBezTo>
                    <a:pt x="6691" y="2107"/>
                    <a:pt x="6822" y="2107"/>
                    <a:pt x="6972" y="2107"/>
                  </a:cubicBezTo>
                  <a:cubicBezTo>
                    <a:pt x="7121" y="2107"/>
                    <a:pt x="7289" y="2107"/>
                    <a:pt x="7446" y="2020"/>
                  </a:cubicBezTo>
                  <a:cubicBezTo>
                    <a:pt x="7604" y="1932"/>
                    <a:pt x="7751" y="1756"/>
                    <a:pt x="7903" y="1668"/>
                  </a:cubicBezTo>
                  <a:cubicBezTo>
                    <a:pt x="8055" y="1580"/>
                    <a:pt x="8212" y="1580"/>
                    <a:pt x="8364" y="1493"/>
                  </a:cubicBezTo>
                  <a:cubicBezTo>
                    <a:pt x="8516" y="1405"/>
                    <a:pt x="8663" y="1229"/>
                    <a:pt x="8826" y="1054"/>
                  </a:cubicBezTo>
                  <a:cubicBezTo>
                    <a:pt x="8988" y="878"/>
                    <a:pt x="9166" y="702"/>
                    <a:pt x="9340" y="615"/>
                  </a:cubicBezTo>
                  <a:cubicBezTo>
                    <a:pt x="9513" y="527"/>
                    <a:pt x="9680" y="527"/>
                    <a:pt x="9853" y="527"/>
                  </a:cubicBezTo>
                  <a:cubicBezTo>
                    <a:pt x="10027" y="527"/>
                    <a:pt x="10205" y="527"/>
                    <a:pt x="10378" y="439"/>
                  </a:cubicBezTo>
                  <a:cubicBezTo>
                    <a:pt x="10551" y="351"/>
                    <a:pt x="10719" y="176"/>
                    <a:pt x="10900" y="88"/>
                  </a:cubicBezTo>
                  <a:cubicBezTo>
                    <a:pt x="11081" y="0"/>
                    <a:pt x="11275" y="0"/>
                    <a:pt x="11463" y="0"/>
                  </a:cubicBezTo>
                  <a:cubicBezTo>
                    <a:pt x="11652" y="0"/>
                    <a:pt x="11836" y="0"/>
                    <a:pt x="12022" y="0"/>
                  </a:cubicBezTo>
                  <a:cubicBezTo>
                    <a:pt x="12208" y="0"/>
                    <a:pt x="12397" y="0"/>
                    <a:pt x="12580" y="0"/>
                  </a:cubicBezTo>
                  <a:cubicBezTo>
                    <a:pt x="12764" y="0"/>
                    <a:pt x="12942" y="0"/>
                    <a:pt x="13131" y="88"/>
                  </a:cubicBezTo>
                  <a:cubicBezTo>
                    <a:pt x="13320" y="176"/>
                    <a:pt x="13519" y="351"/>
                    <a:pt x="13713" y="527"/>
                  </a:cubicBezTo>
                  <a:cubicBezTo>
                    <a:pt x="13907" y="702"/>
                    <a:pt x="14096" y="878"/>
                    <a:pt x="14287" y="1141"/>
                  </a:cubicBezTo>
                  <a:cubicBezTo>
                    <a:pt x="14479" y="1405"/>
                    <a:pt x="14673" y="1756"/>
                    <a:pt x="14856" y="2020"/>
                  </a:cubicBezTo>
                  <a:cubicBezTo>
                    <a:pt x="15040" y="2283"/>
                    <a:pt x="15213" y="2459"/>
                    <a:pt x="15399" y="2722"/>
                  </a:cubicBezTo>
                  <a:cubicBezTo>
                    <a:pt x="15585" y="2985"/>
                    <a:pt x="15784" y="3337"/>
                    <a:pt x="15976" y="3776"/>
                  </a:cubicBezTo>
                  <a:cubicBezTo>
                    <a:pt x="16167" y="4215"/>
                    <a:pt x="16351" y="4741"/>
                    <a:pt x="16534" y="5180"/>
                  </a:cubicBezTo>
                  <a:cubicBezTo>
                    <a:pt x="16718" y="5620"/>
                    <a:pt x="16901" y="5971"/>
                    <a:pt x="17166" y="6673"/>
                  </a:cubicBezTo>
                  <a:cubicBezTo>
                    <a:pt x="17431" y="7376"/>
                    <a:pt x="17777" y="8429"/>
                    <a:pt x="18034" y="9132"/>
                  </a:cubicBezTo>
                  <a:cubicBezTo>
                    <a:pt x="18291" y="9834"/>
                    <a:pt x="18459" y="10185"/>
                    <a:pt x="18697" y="10888"/>
                  </a:cubicBezTo>
                  <a:cubicBezTo>
                    <a:pt x="18936" y="11590"/>
                    <a:pt x="19245" y="12644"/>
                    <a:pt x="19552" y="13698"/>
                  </a:cubicBezTo>
                  <a:cubicBezTo>
                    <a:pt x="19859" y="14751"/>
                    <a:pt x="20163" y="15805"/>
                    <a:pt x="20378" y="16595"/>
                  </a:cubicBezTo>
                  <a:cubicBezTo>
                    <a:pt x="20593" y="17385"/>
                    <a:pt x="20719" y="17912"/>
                    <a:pt x="20908" y="18702"/>
                  </a:cubicBezTo>
                  <a:cubicBezTo>
                    <a:pt x="21097" y="19493"/>
                    <a:pt x="21348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390649" y="5675146"/>
              <a:ext cx="162985" cy="692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1683" y="4886"/>
                  </a:moveTo>
                  <a:cubicBezTo>
                    <a:pt x="1403" y="7520"/>
                    <a:pt x="1122" y="10154"/>
                    <a:pt x="842" y="12591"/>
                  </a:cubicBezTo>
                  <a:cubicBezTo>
                    <a:pt x="561" y="15027"/>
                    <a:pt x="281" y="17267"/>
                    <a:pt x="140" y="18617"/>
                  </a:cubicBezTo>
                  <a:cubicBezTo>
                    <a:pt x="0" y="19967"/>
                    <a:pt x="0" y="20427"/>
                    <a:pt x="0" y="20823"/>
                  </a:cubicBezTo>
                  <a:cubicBezTo>
                    <a:pt x="0" y="21218"/>
                    <a:pt x="0" y="21547"/>
                    <a:pt x="0" y="21547"/>
                  </a:cubicBezTo>
                  <a:cubicBezTo>
                    <a:pt x="0" y="21547"/>
                    <a:pt x="0" y="21218"/>
                    <a:pt x="281" y="19934"/>
                  </a:cubicBezTo>
                  <a:cubicBezTo>
                    <a:pt x="561" y="18649"/>
                    <a:pt x="1122" y="16410"/>
                    <a:pt x="1683" y="14204"/>
                  </a:cubicBezTo>
                  <a:cubicBezTo>
                    <a:pt x="2244" y="11998"/>
                    <a:pt x="2805" y="9825"/>
                    <a:pt x="3787" y="7817"/>
                  </a:cubicBezTo>
                  <a:cubicBezTo>
                    <a:pt x="4769" y="5808"/>
                    <a:pt x="6171" y="3964"/>
                    <a:pt x="7294" y="2812"/>
                  </a:cubicBezTo>
                  <a:cubicBezTo>
                    <a:pt x="8416" y="1659"/>
                    <a:pt x="9257" y="1198"/>
                    <a:pt x="10239" y="836"/>
                  </a:cubicBezTo>
                  <a:cubicBezTo>
                    <a:pt x="11221" y="474"/>
                    <a:pt x="12343" y="210"/>
                    <a:pt x="13605" y="79"/>
                  </a:cubicBezTo>
                  <a:cubicBezTo>
                    <a:pt x="14868" y="-53"/>
                    <a:pt x="16270" y="-53"/>
                    <a:pt x="17953" y="342"/>
                  </a:cubicBezTo>
                  <a:cubicBezTo>
                    <a:pt x="19636" y="737"/>
                    <a:pt x="21600" y="1527"/>
                    <a:pt x="21600" y="2680"/>
                  </a:cubicBezTo>
                  <a:cubicBezTo>
                    <a:pt x="21600" y="3832"/>
                    <a:pt x="19636" y="5347"/>
                    <a:pt x="16270" y="6598"/>
                  </a:cubicBezTo>
                  <a:cubicBezTo>
                    <a:pt x="12904" y="7849"/>
                    <a:pt x="8135" y="8837"/>
                    <a:pt x="3366" y="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530350" y="6009994"/>
              <a:ext cx="146050" cy="31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592"/>
                  </a:moveTo>
                  <a:cubicBezTo>
                    <a:pt x="1878" y="2304"/>
                    <a:pt x="3757" y="2016"/>
                    <a:pt x="5322" y="2232"/>
                  </a:cubicBezTo>
                  <a:cubicBezTo>
                    <a:pt x="6887" y="2448"/>
                    <a:pt x="8139" y="3168"/>
                    <a:pt x="9861" y="5400"/>
                  </a:cubicBezTo>
                  <a:cubicBezTo>
                    <a:pt x="11583" y="7632"/>
                    <a:pt x="13774" y="11376"/>
                    <a:pt x="14557" y="14040"/>
                  </a:cubicBezTo>
                  <a:cubicBezTo>
                    <a:pt x="15339" y="16704"/>
                    <a:pt x="14713" y="18288"/>
                    <a:pt x="13930" y="19368"/>
                  </a:cubicBezTo>
                  <a:cubicBezTo>
                    <a:pt x="13148" y="20448"/>
                    <a:pt x="12209" y="21024"/>
                    <a:pt x="10957" y="21312"/>
                  </a:cubicBezTo>
                  <a:cubicBezTo>
                    <a:pt x="9704" y="21600"/>
                    <a:pt x="8139" y="21600"/>
                    <a:pt x="6887" y="21240"/>
                  </a:cubicBezTo>
                  <a:cubicBezTo>
                    <a:pt x="5635" y="20880"/>
                    <a:pt x="4696" y="20160"/>
                    <a:pt x="5009" y="17352"/>
                  </a:cubicBezTo>
                  <a:cubicBezTo>
                    <a:pt x="5322" y="14544"/>
                    <a:pt x="6887" y="9648"/>
                    <a:pt x="9861" y="6408"/>
                  </a:cubicBezTo>
                  <a:cubicBezTo>
                    <a:pt x="12835" y="3168"/>
                    <a:pt x="17217" y="15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992806" y="5832194"/>
              <a:ext cx="216994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9192" y="0"/>
                    <a:pt x="16885" y="0"/>
                    <a:pt x="14159" y="670"/>
                  </a:cubicBezTo>
                  <a:cubicBezTo>
                    <a:pt x="11433" y="1340"/>
                    <a:pt x="8287" y="2679"/>
                    <a:pt x="5456" y="4856"/>
                  </a:cubicBezTo>
                  <a:cubicBezTo>
                    <a:pt x="2625" y="7033"/>
                    <a:pt x="109" y="10047"/>
                    <a:pt x="4" y="12851"/>
                  </a:cubicBezTo>
                  <a:cubicBezTo>
                    <a:pt x="-101" y="15656"/>
                    <a:pt x="2206" y="18251"/>
                    <a:pt x="3779" y="19674"/>
                  </a:cubicBezTo>
                  <a:cubicBezTo>
                    <a:pt x="5351" y="21098"/>
                    <a:pt x="6190" y="21349"/>
                    <a:pt x="7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489200" y="6048094"/>
              <a:ext cx="2540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" y="0"/>
                    <a:pt x="2160" y="0"/>
                    <a:pt x="3690" y="1200"/>
                  </a:cubicBezTo>
                  <a:cubicBezTo>
                    <a:pt x="5220" y="2400"/>
                    <a:pt x="7200" y="4800"/>
                    <a:pt x="9090" y="7579"/>
                  </a:cubicBezTo>
                  <a:cubicBezTo>
                    <a:pt x="10980" y="10358"/>
                    <a:pt x="12780" y="13516"/>
                    <a:pt x="14850" y="15916"/>
                  </a:cubicBezTo>
                  <a:cubicBezTo>
                    <a:pt x="16920" y="18316"/>
                    <a:pt x="19260" y="199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2576359" y="6067144"/>
              <a:ext cx="19859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1332" y="0"/>
                  </a:moveTo>
                  <a:cubicBezTo>
                    <a:pt x="19286" y="524"/>
                    <a:pt x="17239" y="1047"/>
                    <a:pt x="14284" y="3076"/>
                  </a:cubicBezTo>
                  <a:cubicBezTo>
                    <a:pt x="11328" y="5105"/>
                    <a:pt x="7463" y="8640"/>
                    <a:pt x="4734" y="11455"/>
                  </a:cubicBezTo>
                  <a:cubicBezTo>
                    <a:pt x="2006" y="14269"/>
                    <a:pt x="414" y="16364"/>
                    <a:pt x="73" y="17935"/>
                  </a:cubicBezTo>
                  <a:cubicBezTo>
                    <a:pt x="-268" y="19505"/>
                    <a:pt x="641" y="20553"/>
                    <a:pt x="15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011790" y="6023636"/>
              <a:ext cx="264810" cy="34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5" fill="norm" stroke="1" extrusionOk="0">
                  <a:moveTo>
                    <a:pt x="21447" y="723"/>
                  </a:moveTo>
                  <a:cubicBezTo>
                    <a:pt x="20761" y="332"/>
                    <a:pt x="20076" y="-58"/>
                    <a:pt x="18704" y="7"/>
                  </a:cubicBezTo>
                  <a:cubicBezTo>
                    <a:pt x="17333" y="72"/>
                    <a:pt x="15276" y="593"/>
                    <a:pt x="12361" y="2349"/>
                  </a:cubicBezTo>
                  <a:cubicBezTo>
                    <a:pt x="9447" y="4106"/>
                    <a:pt x="5676" y="7099"/>
                    <a:pt x="3276" y="9961"/>
                  </a:cubicBezTo>
                  <a:cubicBezTo>
                    <a:pt x="876" y="12824"/>
                    <a:pt x="-153" y="15556"/>
                    <a:pt x="18" y="17508"/>
                  </a:cubicBezTo>
                  <a:cubicBezTo>
                    <a:pt x="190" y="19460"/>
                    <a:pt x="1561" y="20631"/>
                    <a:pt x="4818" y="21087"/>
                  </a:cubicBezTo>
                  <a:cubicBezTo>
                    <a:pt x="8076" y="21542"/>
                    <a:pt x="13218" y="21282"/>
                    <a:pt x="18361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003549" y="6225894"/>
              <a:ext cx="330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5840"/>
                    <a:pt x="4985" y="10080"/>
                    <a:pt x="8585" y="6480"/>
                  </a:cubicBezTo>
                  <a:cubicBezTo>
                    <a:pt x="12185" y="2880"/>
                    <a:pt x="1689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718346" y="5891471"/>
              <a:ext cx="218654" cy="51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512" fill="norm" stroke="1" extrusionOk="0">
                  <a:moveTo>
                    <a:pt x="20439" y="3073"/>
                  </a:moveTo>
                  <a:cubicBezTo>
                    <a:pt x="20642" y="2458"/>
                    <a:pt x="20846" y="1844"/>
                    <a:pt x="20744" y="1317"/>
                  </a:cubicBezTo>
                  <a:cubicBezTo>
                    <a:pt x="20642" y="790"/>
                    <a:pt x="20235" y="351"/>
                    <a:pt x="19420" y="132"/>
                  </a:cubicBezTo>
                  <a:cubicBezTo>
                    <a:pt x="18605" y="-88"/>
                    <a:pt x="17382" y="-88"/>
                    <a:pt x="15242" y="571"/>
                  </a:cubicBezTo>
                  <a:cubicBezTo>
                    <a:pt x="13103" y="1229"/>
                    <a:pt x="10046" y="2546"/>
                    <a:pt x="6990" y="4566"/>
                  </a:cubicBezTo>
                  <a:cubicBezTo>
                    <a:pt x="3933" y="6585"/>
                    <a:pt x="876" y="9307"/>
                    <a:pt x="163" y="11634"/>
                  </a:cubicBezTo>
                  <a:cubicBezTo>
                    <a:pt x="-550" y="13961"/>
                    <a:pt x="1080" y="15892"/>
                    <a:pt x="4952" y="17473"/>
                  </a:cubicBezTo>
                  <a:cubicBezTo>
                    <a:pt x="8824" y="19053"/>
                    <a:pt x="14937" y="20283"/>
                    <a:pt x="2105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165600" y="6057566"/>
              <a:ext cx="31750" cy="25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926"/>
                  </a:moveTo>
                  <a:cubicBezTo>
                    <a:pt x="0" y="1509"/>
                    <a:pt x="0" y="93"/>
                    <a:pt x="1440" y="5"/>
                  </a:cubicBezTo>
                  <a:cubicBezTo>
                    <a:pt x="2880" y="-84"/>
                    <a:pt x="5760" y="1155"/>
                    <a:pt x="7200" y="3988"/>
                  </a:cubicBezTo>
                  <a:cubicBezTo>
                    <a:pt x="8640" y="6821"/>
                    <a:pt x="8640" y="11247"/>
                    <a:pt x="10800" y="14434"/>
                  </a:cubicBezTo>
                  <a:cubicBezTo>
                    <a:pt x="12960" y="17621"/>
                    <a:pt x="17280" y="19568"/>
                    <a:pt x="2160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292600" y="6048094"/>
              <a:ext cx="1" cy="273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4311649" y="6346544"/>
              <a:ext cx="127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679950" y="5988394"/>
              <a:ext cx="188794" cy="35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99" fill="norm" stroke="1" extrusionOk="0">
                  <a:moveTo>
                    <a:pt x="0" y="5108"/>
                  </a:moveTo>
                  <a:cubicBezTo>
                    <a:pt x="3360" y="3965"/>
                    <a:pt x="6720" y="2821"/>
                    <a:pt x="9480" y="1995"/>
                  </a:cubicBezTo>
                  <a:cubicBezTo>
                    <a:pt x="12240" y="1170"/>
                    <a:pt x="14400" y="661"/>
                    <a:pt x="16080" y="344"/>
                  </a:cubicBezTo>
                  <a:cubicBezTo>
                    <a:pt x="17760" y="26"/>
                    <a:pt x="18960" y="-101"/>
                    <a:pt x="19920" y="90"/>
                  </a:cubicBezTo>
                  <a:cubicBezTo>
                    <a:pt x="20880" y="280"/>
                    <a:pt x="21600" y="788"/>
                    <a:pt x="21360" y="2186"/>
                  </a:cubicBezTo>
                  <a:cubicBezTo>
                    <a:pt x="21120" y="3584"/>
                    <a:pt x="19920" y="5871"/>
                    <a:pt x="18240" y="8793"/>
                  </a:cubicBezTo>
                  <a:cubicBezTo>
                    <a:pt x="16560" y="11715"/>
                    <a:pt x="14400" y="15273"/>
                    <a:pt x="12960" y="17497"/>
                  </a:cubicBezTo>
                  <a:cubicBezTo>
                    <a:pt x="11520" y="19720"/>
                    <a:pt x="10800" y="20610"/>
                    <a:pt x="1008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699000" y="6200494"/>
              <a:ext cx="215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000"/>
                    <a:pt x="9318" y="10400"/>
                    <a:pt x="12918" y="6800"/>
                  </a:cubicBezTo>
                  <a:cubicBezTo>
                    <a:pt x="16518" y="3200"/>
                    <a:pt x="1905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029200" y="6026015"/>
              <a:ext cx="158750" cy="35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563"/>
                  </a:moveTo>
                  <a:cubicBezTo>
                    <a:pt x="20448" y="182"/>
                    <a:pt x="19296" y="-199"/>
                    <a:pt x="17568" y="119"/>
                  </a:cubicBezTo>
                  <a:cubicBezTo>
                    <a:pt x="15840" y="436"/>
                    <a:pt x="13536" y="1453"/>
                    <a:pt x="10800" y="3232"/>
                  </a:cubicBezTo>
                  <a:cubicBezTo>
                    <a:pt x="8064" y="5010"/>
                    <a:pt x="4896" y="7552"/>
                    <a:pt x="2880" y="10474"/>
                  </a:cubicBezTo>
                  <a:cubicBezTo>
                    <a:pt x="864" y="13396"/>
                    <a:pt x="0" y="16700"/>
                    <a:pt x="0" y="18606"/>
                  </a:cubicBezTo>
                  <a:cubicBezTo>
                    <a:pt x="0" y="20512"/>
                    <a:pt x="864" y="21020"/>
                    <a:pt x="2160" y="21210"/>
                  </a:cubicBezTo>
                  <a:cubicBezTo>
                    <a:pt x="3456" y="21401"/>
                    <a:pt x="5184" y="21274"/>
                    <a:pt x="6912" y="20257"/>
                  </a:cubicBezTo>
                  <a:cubicBezTo>
                    <a:pt x="8640" y="19241"/>
                    <a:pt x="10368" y="17335"/>
                    <a:pt x="10800" y="15429"/>
                  </a:cubicBezTo>
                  <a:cubicBezTo>
                    <a:pt x="11232" y="13523"/>
                    <a:pt x="10368" y="11617"/>
                    <a:pt x="9504" y="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5289550" y="5978244"/>
              <a:ext cx="11312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7069" y="0"/>
                  </a:moveTo>
                  <a:cubicBezTo>
                    <a:pt x="10604" y="720"/>
                    <a:pt x="14138" y="1440"/>
                    <a:pt x="16887" y="3291"/>
                  </a:cubicBezTo>
                  <a:cubicBezTo>
                    <a:pt x="19636" y="5143"/>
                    <a:pt x="21600" y="8126"/>
                    <a:pt x="20815" y="10903"/>
                  </a:cubicBezTo>
                  <a:cubicBezTo>
                    <a:pt x="20029" y="13680"/>
                    <a:pt x="16495" y="16251"/>
                    <a:pt x="12567" y="18000"/>
                  </a:cubicBezTo>
                  <a:cubicBezTo>
                    <a:pt x="8640" y="19749"/>
                    <a:pt x="4320" y="20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429250" y="5940144"/>
              <a:ext cx="167600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6322" y="0"/>
                  </a:moveTo>
                  <a:cubicBezTo>
                    <a:pt x="7902" y="0"/>
                    <a:pt x="9483" y="0"/>
                    <a:pt x="11854" y="752"/>
                  </a:cubicBezTo>
                  <a:cubicBezTo>
                    <a:pt x="14224" y="1503"/>
                    <a:pt x="17385" y="3007"/>
                    <a:pt x="19229" y="5182"/>
                  </a:cubicBezTo>
                  <a:cubicBezTo>
                    <a:pt x="21073" y="7358"/>
                    <a:pt x="21600" y="10207"/>
                    <a:pt x="19493" y="12818"/>
                  </a:cubicBezTo>
                  <a:cubicBezTo>
                    <a:pt x="17385" y="15429"/>
                    <a:pt x="12644" y="17802"/>
                    <a:pt x="8956" y="19226"/>
                  </a:cubicBezTo>
                  <a:cubicBezTo>
                    <a:pt x="5268" y="20651"/>
                    <a:pt x="2634" y="21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5975350" y="6108601"/>
              <a:ext cx="3365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125" y="11918"/>
                    <a:pt x="6249" y="3818"/>
                    <a:pt x="9849" y="1118"/>
                  </a:cubicBezTo>
                  <a:cubicBezTo>
                    <a:pt x="13449" y="-1582"/>
                    <a:pt x="1752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5994400" y="6302094"/>
              <a:ext cx="279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5" y="16200"/>
                    <a:pt x="9491" y="10800"/>
                    <a:pt x="13091" y="7200"/>
                  </a:cubicBezTo>
                  <a:cubicBezTo>
                    <a:pt x="16691" y="3600"/>
                    <a:pt x="191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6889750" y="5762072"/>
              <a:ext cx="63500" cy="49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1600" y="835"/>
                  </a:moveTo>
                  <a:cubicBezTo>
                    <a:pt x="20160" y="378"/>
                    <a:pt x="18720" y="-80"/>
                    <a:pt x="18000" y="12"/>
                  </a:cubicBezTo>
                  <a:cubicBezTo>
                    <a:pt x="17280" y="103"/>
                    <a:pt x="17280" y="744"/>
                    <a:pt x="16920" y="2437"/>
                  </a:cubicBezTo>
                  <a:cubicBezTo>
                    <a:pt x="16560" y="4130"/>
                    <a:pt x="15840" y="6876"/>
                    <a:pt x="14040" y="9667"/>
                  </a:cubicBezTo>
                  <a:cubicBezTo>
                    <a:pt x="12240" y="12459"/>
                    <a:pt x="9360" y="15296"/>
                    <a:pt x="7560" y="17127"/>
                  </a:cubicBezTo>
                  <a:cubicBezTo>
                    <a:pt x="5760" y="18957"/>
                    <a:pt x="5040" y="19781"/>
                    <a:pt x="3960" y="20422"/>
                  </a:cubicBezTo>
                  <a:cubicBezTo>
                    <a:pt x="2880" y="21062"/>
                    <a:pt x="1440" y="21520"/>
                    <a:pt x="720" y="21428"/>
                  </a:cubicBezTo>
                  <a:cubicBezTo>
                    <a:pt x="0" y="21337"/>
                    <a:pt x="0" y="20696"/>
                    <a:pt x="0" y="20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6887487" y="5711544"/>
              <a:ext cx="35151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139" y="21600"/>
                  </a:moveTo>
                  <a:cubicBezTo>
                    <a:pt x="9" y="19886"/>
                    <a:pt x="-120" y="18171"/>
                    <a:pt x="203" y="16629"/>
                  </a:cubicBezTo>
                  <a:cubicBezTo>
                    <a:pt x="527" y="15086"/>
                    <a:pt x="1303" y="13714"/>
                    <a:pt x="3760" y="10971"/>
                  </a:cubicBezTo>
                  <a:cubicBezTo>
                    <a:pt x="6218" y="8229"/>
                    <a:pt x="10357" y="4114"/>
                    <a:pt x="13590" y="2057"/>
                  </a:cubicBezTo>
                  <a:cubicBezTo>
                    <a:pt x="16824" y="0"/>
                    <a:pt x="19152" y="0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6896100" y="5965544"/>
              <a:ext cx="209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545" y="9450"/>
                  </a:cubicBezTo>
                  <a:cubicBezTo>
                    <a:pt x="1091" y="6300"/>
                    <a:pt x="2182" y="4500"/>
                    <a:pt x="5782" y="3150"/>
                  </a:cubicBezTo>
                  <a:cubicBezTo>
                    <a:pt x="9382" y="1800"/>
                    <a:pt x="1549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7042150" y="6124294"/>
              <a:ext cx="1397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3291"/>
                    <a:pt x="11127" y="6583"/>
                    <a:pt x="14727" y="10183"/>
                  </a:cubicBezTo>
                  <a:cubicBezTo>
                    <a:pt x="18327" y="13783"/>
                    <a:pt x="19964" y="17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7080250" y="6162394"/>
              <a:ext cx="1206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158" y="1800"/>
                  </a:cubicBezTo>
                  <a:cubicBezTo>
                    <a:pt x="12505" y="3600"/>
                    <a:pt x="9095" y="7200"/>
                    <a:pt x="6442" y="10800"/>
                  </a:cubicBezTo>
                  <a:cubicBezTo>
                    <a:pt x="3789" y="14400"/>
                    <a:pt x="1895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7461866" y="5772624"/>
              <a:ext cx="166929" cy="465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516" fill="norm" stroke="1" extrusionOk="0">
                  <a:moveTo>
                    <a:pt x="20723" y="1284"/>
                  </a:moveTo>
                  <a:cubicBezTo>
                    <a:pt x="20989" y="698"/>
                    <a:pt x="21256" y="111"/>
                    <a:pt x="20723" y="14"/>
                  </a:cubicBezTo>
                  <a:cubicBezTo>
                    <a:pt x="20189" y="-84"/>
                    <a:pt x="18856" y="307"/>
                    <a:pt x="15923" y="1920"/>
                  </a:cubicBezTo>
                  <a:cubicBezTo>
                    <a:pt x="12989" y="3532"/>
                    <a:pt x="8456" y="6367"/>
                    <a:pt x="5389" y="9250"/>
                  </a:cubicBezTo>
                  <a:cubicBezTo>
                    <a:pt x="2323" y="12133"/>
                    <a:pt x="723" y="15065"/>
                    <a:pt x="189" y="17069"/>
                  </a:cubicBezTo>
                  <a:cubicBezTo>
                    <a:pt x="-344" y="19073"/>
                    <a:pt x="189" y="20148"/>
                    <a:pt x="2589" y="20734"/>
                  </a:cubicBezTo>
                  <a:cubicBezTo>
                    <a:pt x="4989" y="21321"/>
                    <a:pt x="9256" y="21418"/>
                    <a:pt x="13523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7683500" y="5851749"/>
              <a:ext cx="213884" cy="374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71" fill="norm" stroke="1" extrusionOk="0">
                  <a:moveTo>
                    <a:pt x="0" y="2900"/>
                  </a:moveTo>
                  <a:cubicBezTo>
                    <a:pt x="0" y="2290"/>
                    <a:pt x="0" y="1679"/>
                    <a:pt x="1800" y="1252"/>
                  </a:cubicBezTo>
                  <a:cubicBezTo>
                    <a:pt x="3600" y="825"/>
                    <a:pt x="7200" y="581"/>
                    <a:pt x="10165" y="398"/>
                  </a:cubicBezTo>
                  <a:cubicBezTo>
                    <a:pt x="13129" y="215"/>
                    <a:pt x="15459" y="93"/>
                    <a:pt x="17259" y="32"/>
                  </a:cubicBezTo>
                  <a:cubicBezTo>
                    <a:pt x="19059" y="-29"/>
                    <a:pt x="20329" y="-29"/>
                    <a:pt x="20965" y="276"/>
                  </a:cubicBezTo>
                  <a:cubicBezTo>
                    <a:pt x="21600" y="581"/>
                    <a:pt x="21600" y="1191"/>
                    <a:pt x="20541" y="2839"/>
                  </a:cubicBezTo>
                  <a:cubicBezTo>
                    <a:pt x="19482" y="4486"/>
                    <a:pt x="17365" y="7171"/>
                    <a:pt x="15459" y="10466"/>
                  </a:cubicBezTo>
                  <a:cubicBezTo>
                    <a:pt x="13553" y="13761"/>
                    <a:pt x="11859" y="17666"/>
                    <a:pt x="10165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7658100" y="6073494"/>
              <a:ext cx="273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4" y="16200"/>
                    <a:pt x="6028" y="10800"/>
                    <a:pt x="9628" y="7200"/>
                  </a:cubicBezTo>
                  <a:cubicBezTo>
                    <a:pt x="13228" y="3600"/>
                    <a:pt x="174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8057639" y="5825844"/>
              <a:ext cx="165611" cy="37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554" fill="norm" stroke="1" extrusionOk="0">
                  <a:moveTo>
                    <a:pt x="20864" y="0"/>
                  </a:moveTo>
                  <a:cubicBezTo>
                    <a:pt x="19531" y="123"/>
                    <a:pt x="18197" y="245"/>
                    <a:pt x="16331" y="982"/>
                  </a:cubicBezTo>
                  <a:cubicBezTo>
                    <a:pt x="14464" y="1718"/>
                    <a:pt x="12064" y="3068"/>
                    <a:pt x="8997" y="5768"/>
                  </a:cubicBezTo>
                  <a:cubicBezTo>
                    <a:pt x="5931" y="8468"/>
                    <a:pt x="2197" y="12518"/>
                    <a:pt x="731" y="15280"/>
                  </a:cubicBezTo>
                  <a:cubicBezTo>
                    <a:pt x="-736" y="18041"/>
                    <a:pt x="64" y="19514"/>
                    <a:pt x="2597" y="20373"/>
                  </a:cubicBezTo>
                  <a:cubicBezTo>
                    <a:pt x="5131" y="21232"/>
                    <a:pt x="9397" y="21477"/>
                    <a:pt x="12197" y="21539"/>
                  </a:cubicBezTo>
                  <a:cubicBezTo>
                    <a:pt x="14997" y="21600"/>
                    <a:pt x="16331" y="21477"/>
                    <a:pt x="17397" y="21170"/>
                  </a:cubicBezTo>
                  <a:cubicBezTo>
                    <a:pt x="18464" y="20864"/>
                    <a:pt x="19264" y="20373"/>
                    <a:pt x="19131" y="19452"/>
                  </a:cubicBezTo>
                  <a:cubicBezTo>
                    <a:pt x="18997" y="18532"/>
                    <a:pt x="17931" y="17182"/>
                    <a:pt x="15931" y="16261"/>
                  </a:cubicBezTo>
                  <a:cubicBezTo>
                    <a:pt x="13931" y="15341"/>
                    <a:pt x="10997" y="14850"/>
                    <a:pt x="8064" y="14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8382000" y="5730594"/>
              <a:ext cx="135532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9" h="21600" fill="norm" stroke="1" extrusionOk="0">
                  <a:moveTo>
                    <a:pt x="0" y="0"/>
                  </a:moveTo>
                  <a:cubicBezTo>
                    <a:pt x="6353" y="2611"/>
                    <a:pt x="12706" y="5222"/>
                    <a:pt x="16518" y="7714"/>
                  </a:cubicBezTo>
                  <a:cubicBezTo>
                    <a:pt x="20329" y="10207"/>
                    <a:pt x="21600" y="12580"/>
                    <a:pt x="18900" y="14875"/>
                  </a:cubicBezTo>
                  <a:cubicBezTo>
                    <a:pt x="16200" y="17169"/>
                    <a:pt x="9529" y="19385"/>
                    <a:pt x="28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8858249" y="6064881"/>
              <a:ext cx="2794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436" y="12793"/>
                    <a:pt x="6873" y="5170"/>
                    <a:pt x="10473" y="1993"/>
                  </a:cubicBezTo>
                  <a:cubicBezTo>
                    <a:pt x="14073" y="-1183"/>
                    <a:pt x="17836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9370155" y="5813144"/>
              <a:ext cx="59595" cy="410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038" fill="norm" stroke="1" extrusionOk="0">
                  <a:moveTo>
                    <a:pt x="20970" y="0"/>
                  </a:moveTo>
                  <a:cubicBezTo>
                    <a:pt x="17246" y="3256"/>
                    <a:pt x="13522" y="6513"/>
                    <a:pt x="9798" y="10203"/>
                  </a:cubicBezTo>
                  <a:cubicBezTo>
                    <a:pt x="6073" y="13893"/>
                    <a:pt x="2349" y="18018"/>
                    <a:pt x="860" y="19809"/>
                  </a:cubicBezTo>
                  <a:cubicBezTo>
                    <a:pt x="-630" y="21600"/>
                    <a:pt x="115" y="21057"/>
                    <a:pt x="860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9372600" y="5775044"/>
              <a:ext cx="3111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3" y="17200"/>
                    <a:pt x="3527" y="12800"/>
                    <a:pt x="6024" y="9400"/>
                  </a:cubicBezTo>
                  <a:cubicBezTo>
                    <a:pt x="8522" y="6000"/>
                    <a:pt x="11755" y="3600"/>
                    <a:pt x="14473" y="2200"/>
                  </a:cubicBezTo>
                  <a:cubicBezTo>
                    <a:pt x="17192" y="800"/>
                    <a:pt x="19396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9391650" y="5984594"/>
              <a:ext cx="2222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6000"/>
                    <a:pt x="6994" y="10400"/>
                    <a:pt x="10594" y="6800"/>
                  </a:cubicBezTo>
                  <a:cubicBezTo>
                    <a:pt x="14194" y="3200"/>
                    <a:pt x="1789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9531349" y="6164218"/>
              <a:ext cx="158751" cy="201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476"/>
                  </a:moveTo>
                  <a:cubicBezTo>
                    <a:pt x="1440" y="30"/>
                    <a:pt x="2880" y="-415"/>
                    <a:pt x="4752" y="698"/>
                  </a:cubicBezTo>
                  <a:cubicBezTo>
                    <a:pt x="6624" y="1812"/>
                    <a:pt x="8928" y="4484"/>
                    <a:pt x="11808" y="8158"/>
                  </a:cubicBezTo>
                  <a:cubicBezTo>
                    <a:pt x="14688" y="11832"/>
                    <a:pt x="18144" y="16509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9563100" y="6219544"/>
              <a:ext cx="1397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4725"/>
                    <a:pt x="10473" y="9450"/>
                    <a:pt x="6873" y="13050"/>
                  </a:cubicBezTo>
                  <a:cubicBezTo>
                    <a:pt x="3273" y="16650"/>
                    <a:pt x="1636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9877213" y="5856533"/>
              <a:ext cx="187537" cy="36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290" fill="norm" stroke="1" extrusionOk="0">
                  <a:moveTo>
                    <a:pt x="21264" y="2297"/>
                  </a:moveTo>
                  <a:cubicBezTo>
                    <a:pt x="20784" y="1676"/>
                    <a:pt x="20304" y="1056"/>
                    <a:pt x="18624" y="559"/>
                  </a:cubicBezTo>
                  <a:cubicBezTo>
                    <a:pt x="16944" y="62"/>
                    <a:pt x="14064" y="-310"/>
                    <a:pt x="11424" y="373"/>
                  </a:cubicBezTo>
                  <a:cubicBezTo>
                    <a:pt x="8784" y="1056"/>
                    <a:pt x="6384" y="2793"/>
                    <a:pt x="4344" y="5338"/>
                  </a:cubicBezTo>
                  <a:cubicBezTo>
                    <a:pt x="2304" y="7883"/>
                    <a:pt x="624" y="11235"/>
                    <a:pt x="144" y="13842"/>
                  </a:cubicBezTo>
                  <a:cubicBezTo>
                    <a:pt x="-336" y="16449"/>
                    <a:pt x="384" y="18311"/>
                    <a:pt x="2304" y="19428"/>
                  </a:cubicBezTo>
                  <a:cubicBezTo>
                    <a:pt x="4224" y="20545"/>
                    <a:pt x="7344" y="20918"/>
                    <a:pt x="10464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0102850" y="5946494"/>
              <a:ext cx="127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09"/>
                    <a:pt x="7200" y="9818"/>
                    <a:pt x="3600" y="13418"/>
                  </a:cubicBezTo>
                  <a:cubicBezTo>
                    <a:pt x="0" y="17018"/>
                    <a:pt x="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0204450" y="5997294"/>
              <a:ext cx="6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0287000" y="5875098"/>
              <a:ext cx="170234" cy="496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484" fill="norm" stroke="1" extrusionOk="0">
                  <a:moveTo>
                    <a:pt x="8588" y="67"/>
                  </a:moveTo>
                  <a:cubicBezTo>
                    <a:pt x="9889" y="-24"/>
                    <a:pt x="11190" y="-116"/>
                    <a:pt x="13272" y="479"/>
                  </a:cubicBezTo>
                  <a:cubicBezTo>
                    <a:pt x="15354" y="1074"/>
                    <a:pt x="18217" y="2355"/>
                    <a:pt x="19778" y="4186"/>
                  </a:cubicBezTo>
                  <a:cubicBezTo>
                    <a:pt x="21340" y="6016"/>
                    <a:pt x="21600" y="8396"/>
                    <a:pt x="18737" y="11142"/>
                  </a:cubicBezTo>
                  <a:cubicBezTo>
                    <a:pt x="15875" y="13887"/>
                    <a:pt x="9889" y="16999"/>
                    <a:pt x="6246" y="18784"/>
                  </a:cubicBezTo>
                  <a:cubicBezTo>
                    <a:pt x="2602" y="20569"/>
                    <a:pt x="1301" y="21026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62" name="Drawing"/>
          <p:cNvGrpSpPr/>
          <p:nvPr/>
        </p:nvGrpSpPr>
        <p:grpSpPr>
          <a:xfrm>
            <a:off x="9740899" y="1429885"/>
            <a:ext cx="2579435" cy="862465"/>
            <a:chOff x="0" y="0"/>
            <a:chExt cx="2579433" cy="862464"/>
          </a:xfrm>
        </p:grpSpPr>
        <p:sp>
          <p:nvSpPr>
            <p:cNvPr id="2052" name="Line"/>
            <p:cNvSpPr/>
            <p:nvPr/>
          </p:nvSpPr>
          <p:spPr>
            <a:xfrm>
              <a:off x="0" y="0"/>
              <a:ext cx="188174" cy="733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05" fill="norm" stroke="1" extrusionOk="0">
                  <a:moveTo>
                    <a:pt x="0" y="7602"/>
                  </a:moveTo>
                  <a:cubicBezTo>
                    <a:pt x="237" y="9526"/>
                    <a:pt x="475" y="11450"/>
                    <a:pt x="712" y="13622"/>
                  </a:cubicBezTo>
                  <a:cubicBezTo>
                    <a:pt x="949" y="15795"/>
                    <a:pt x="1187" y="18215"/>
                    <a:pt x="1305" y="19643"/>
                  </a:cubicBezTo>
                  <a:cubicBezTo>
                    <a:pt x="1424" y="21071"/>
                    <a:pt x="1424" y="21505"/>
                    <a:pt x="1424" y="21505"/>
                  </a:cubicBezTo>
                  <a:cubicBezTo>
                    <a:pt x="1424" y="21505"/>
                    <a:pt x="1424" y="21071"/>
                    <a:pt x="1543" y="19550"/>
                  </a:cubicBezTo>
                  <a:cubicBezTo>
                    <a:pt x="1662" y="18029"/>
                    <a:pt x="1899" y="15422"/>
                    <a:pt x="2374" y="13095"/>
                  </a:cubicBezTo>
                  <a:cubicBezTo>
                    <a:pt x="2848" y="10767"/>
                    <a:pt x="3560" y="8719"/>
                    <a:pt x="4747" y="6764"/>
                  </a:cubicBezTo>
                  <a:cubicBezTo>
                    <a:pt x="5934" y="4808"/>
                    <a:pt x="7596" y="2946"/>
                    <a:pt x="8782" y="1860"/>
                  </a:cubicBezTo>
                  <a:cubicBezTo>
                    <a:pt x="9969" y="774"/>
                    <a:pt x="10681" y="464"/>
                    <a:pt x="11631" y="246"/>
                  </a:cubicBezTo>
                  <a:cubicBezTo>
                    <a:pt x="12580" y="29"/>
                    <a:pt x="13767" y="-95"/>
                    <a:pt x="15547" y="91"/>
                  </a:cubicBezTo>
                  <a:cubicBezTo>
                    <a:pt x="17327" y="277"/>
                    <a:pt x="19701" y="774"/>
                    <a:pt x="20651" y="1550"/>
                  </a:cubicBezTo>
                  <a:cubicBezTo>
                    <a:pt x="21600" y="2326"/>
                    <a:pt x="21125" y="3381"/>
                    <a:pt x="18514" y="4343"/>
                  </a:cubicBezTo>
                  <a:cubicBezTo>
                    <a:pt x="15903" y="5305"/>
                    <a:pt x="11156" y="6174"/>
                    <a:pt x="8308" y="6733"/>
                  </a:cubicBezTo>
                  <a:cubicBezTo>
                    <a:pt x="5459" y="7291"/>
                    <a:pt x="4510" y="7539"/>
                    <a:pt x="3560" y="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05505" y="341764"/>
              <a:ext cx="224695" cy="29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00" fill="norm" stroke="1" extrusionOk="0">
                  <a:moveTo>
                    <a:pt x="233" y="7758"/>
                  </a:moveTo>
                  <a:cubicBezTo>
                    <a:pt x="31" y="6389"/>
                    <a:pt x="-171" y="5020"/>
                    <a:pt x="233" y="4411"/>
                  </a:cubicBezTo>
                  <a:cubicBezTo>
                    <a:pt x="636" y="3803"/>
                    <a:pt x="1646" y="3955"/>
                    <a:pt x="3261" y="5020"/>
                  </a:cubicBezTo>
                  <a:cubicBezTo>
                    <a:pt x="4876" y="6085"/>
                    <a:pt x="7096" y="8062"/>
                    <a:pt x="8408" y="10876"/>
                  </a:cubicBezTo>
                  <a:cubicBezTo>
                    <a:pt x="9721" y="13690"/>
                    <a:pt x="10124" y="17341"/>
                    <a:pt x="9822" y="19318"/>
                  </a:cubicBezTo>
                  <a:cubicBezTo>
                    <a:pt x="9519" y="21296"/>
                    <a:pt x="8509" y="21600"/>
                    <a:pt x="7399" y="21068"/>
                  </a:cubicBezTo>
                  <a:cubicBezTo>
                    <a:pt x="6289" y="20535"/>
                    <a:pt x="5078" y="19166"/>
                    <a:pt x="4674" y="16656"/>
                  </a:cubicBezTo>
                  <a:cubicBezTo>
                    <a:pt x="4270" y="14146"/>
                    <a:pt x="4674" y="10496"/>
                    <a:pt x="7601" y="7530"/>
                  </a:cubicBezTo>
                  <a:cubicBezTo>
                    <a:pt x="10528" y="4563"/>
                    <a:pt x="15979" y="2282"/>
                    <a:pt x="214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85523" y="131009"/>
              <a:ext cx="238378" cy="534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63" fill="norm" stroke="1" extrusionOk="0">
                  <a:moveTo>
                    <a:pt x="21153" y="561"/>
                  </a:moveTo>
                  <a:cubicBezTo>
                    <a:pt x="20402" y="305"/>
                    <a:pt x="19650" y="48"/>
                    <a:pt x="18711" y="6"/>
                  </a:cubicBezTo>
                  <a:cubicBezTo>
                    <a:pt x="17772" y="-37"/>
                    <a:pt x="16645" y="134"/>
                    <a:pt x="14391" y="1073"/>
                  </a:cubicBezTo>
                  <a:cubicBezTo>
                    <a:pt x="12137" y="2012"/>
                    <a:pt x="8756" y="3720"/>
                    <a:pt x="5939" y="5982"/>
                  </a:cubicBezTo>
                  <a:cubicBezTo>
                    <a:pt x="3122" y="8244"/>
                    <a:pt x="868" y="11062"/>
                    <a:pt x="210" y="13452"/>
                  </a:cubicBezTo>
                  <a:cubicBezTo>
                    <a:pt x="-447" y="15843"/>
                    <a:pt x="492" y="17806"/>
                    <a:pt x="2276" y="19087"/>
                  </a:cubicBezTo>
                  <a:cubicBezTo>
                    <a:pt x="4061" y="20368"/>
                    <a:pt x="6690" y="20965"/>
                    <a:pt x="9320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730250" y="277779"/>
              <a:ext cx="342901" cy="36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1139"/>
                  </a:moveTo>
                  <a:cubicBezTo>
                    <a:pt x="400" y="646"/>
                    <a:pt x="800" y="152"/>
                    <a:pt x="1400" y="28"/>
                  </a:cubicBezTo>
                  <a:cubicBezTo>
                    <a:pt x="2000" y="-95"/>
                    <a:pt x="2800" y="152"/>
                    <a:pt x="4667" y="1448"/>
                  </a:cubicBezTo>
                  <a:cubicBezTo>
                    <a:pt x="6533" y="2744"/>
                    <a:pt x="9467" y="5089"/>
                    <a:pt x="12200" y="8051"/>
                  </a:cubicBezTo>
                  <a:cubicBezTo>
                    <a:pt x="14933" y="11014"/>
                    <a:pt x="17467" y="14593"/>
                    <a:pt x="19000" y="16938"/>
                  </a:cubicBezTo>
                  <a:cubicBezTo>
                    <a:pt x="20533" y="19283"/>
                    <a:pt x="21067" y="20394"/>
                    <a:pt x="2160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695095" y="271914"/>
              <a:ext cx="365355" cy="361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53" fill="norm" stroke="1" extrusionOk="0">
                  <a:moveTo>
                    <a:pt x="21427" y="0"/>
                  </a:moveTo>
                  <a:cubicBezTo>
                    <a:pt x="19068" y="2386"/>
                    <a:pt x="16710" y="4772"/>
                    <a:pt x="13917" y="7472"/>
                  </a:cubicBezTo>
                  <a:cubicBezTo>
                    <a:pt x="11124" y="10172"/>
                    <a:pt x="7896" y="13186"/>
                    <a:pt x="5599" y="15258"/>
                  </a:cubicBezTo>
                  <a:cubicBezTo>
                    <a:pt x="3303" y="17330"/>
                    <a:pt x="1937" y="18460"/>
                    <a:pt x="1068" y="19402"/>
                  </a:cubicBezTo>
                  <a:cubicBezTo>
                    <a:pt x="199" y="20344"/>
                    <a:pt x="-173" y="21098"/>
                    <a:pt x="75" y="21349"/>
                  </a:cubicBezTo>
                  <a:cubicBezTo>
                    <a:pt x="324" y="21600"/>
                    <a:pt x="1193" y="21349"/>
                    <a:pt x="2061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1240815" y="290964"/>
              <a:ext cx="27683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1402" y="0"/>
                  </a:moveTo>
                  <a:cubicBezTo>
                    <a:pt x="19275" y="568"/>
                    <a:pt x="17147" y="1137"/>
                    <a:pt x="14202" y="3126"/>
                  </a:cubicBezTo>
                  <a:cubicBezTo>
                    <a:pt x="11257" y="5116"/>
                    <a:pt x="7493" y="8526"/>
                    <a:pt x="4957" y="11179"/>
                  </a:cubicBezTo>
                  <a:cubicBezTo>
                    <a:pt x="2420" y="13832"/>
                    <a:pt x="1111" y="15726"/>
                    <a:pt x="457" y="17147"/>
                  </a:cubicBezTo>
                  <a:cubicBezTo>
                    <a:pt x="-198" y="18568"/>
                    <a:pt x="-198" y="19516"/>
                    <a:pt x="784" y="20179"/>
                  </a:cubicBezTo>
                  <a:cubicBezTo>
                    <a:pt x="1766" y="20842"/>
                    <a:pt x="3729" y="21221"/>
                    <a:pt x="7084" y="21411"/>
                  </a:cubicBezTo>
                  <a:cubicBezTo>
                    <a:pt x="10438" y="21600"/>
                    <a:pt x="15184" y="21600"/>
                    <a:pt x="199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1244600" y="646564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7280"/>
                    <a:pt x="10286" y="12960"/>
                    <a:pt x="13886" y="9360"/>
                  </a:cubicBezTo>
                  <a:cubicBezTo>
                    <a:pt x="17486" y="5760"/>
                    <a:pt x="1954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1735966" y="312696"/>
              <a:ext cx="238885" cy="325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13" fill="norm" stroke="1" extrusionOk="0">
                  <a:moveTo>
                    <a:pt x="3195" y="1487"/>
                  </a:moveTo>
                  <a:cubicBezTo>
                    <a:pt x="3952" y="656"/>
                    <a:pt x="4710" y="-175"/>
                    <a:pt x="6889" y="33"/>
                  </a:cubicBezTo>
                  <a:cubicBezTo>
                    <a:pt x="9068" y="240"/>
                    <a:pt x="12668" y="1487"/>
                    <a:pt x="13805" y="3356"/>
                  </a:cubicBezTo>
                  <a:cubicBezTo>
                    <a:pt x="14942" y="5225"/>
                    <a:pt x="13616" y="7717"/>
                    <a:pt x="11058" y="10417"/>
                  </a:cubicBezTo>
                  <a:cubicBezTo>
                    <a:pt x="8500" y="13117"/>
                    <a:pt x="4710" y="16025"/>
                    <a:pt x="2531" y="17894"/>
                  </a:cubicBezTo>
                  <a:cubicBezTo>
                    <a:pt x="352" y="19763"/>
                    <a:pt x="-216" y="20594"/>
                    <a:pt x="68" y="21010"/>
                  </a:cubicBezTo>
                  <a:cubicBezTo>
                    <a:pt x="352" y="21425"/>
                    <a:pt x="1489" y="21425"/>
                    <a:pt x="5184" y="20940"/>
                  </a:cubicBezTo>
                  <a:cubicBezTo>
                    <a:pt x="8879" y="20456"/>
                    <a:pt x="15131" y="19487"/>
                    <a:pt x="21384" y="18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2114550" y="301923"/>
              <a:ext cx="199483" cy="35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215" fill="norm" stroke="1" extrusionOk="0">
                  <a:moveTo>
                    <a:pt x="0" y="871"/>
                  </a:moveTo>
                  <a:cubicBezTo>
                    <a:pt x="891" y="360"/>
                    <a:pt x="1781" y="-151"/>
                    <a:pt x="4565" y="41"/>
                  </a:cubicBezTo>
                  <a:cubicBezTo>
                    <a:pt x="7348" y="232"/>
                    <a:pt x="12025" y="1127"/>
                    <a:pt x="14363" y="1894"/>
                  </a:cubicBezTo>
                  <a:cubicBezTo>
                    <a:pt x="16701" y="2661"/>
                    <a:pt x="16701" y="3300"/>
                    <a:pt x="16256" y="3875"/>
                  </a:cubicBezTo>
                  <a:cubicBezTo>
                    <a:pt x="15810" y="4450"/>
                    <a:pt x="14920" y="4961"/>
                    <a:pt x="13918" y="5409"/>
                  </a:cubicBezTo>
                  <a:cubicBezTo>
                    <a:pt x="12915" y="5856"/>
                    <a:pt x="11802" y="6240"/>
                    <a:pt x="10800" y="6623"/>
                  </a:cubicBezTo>
                  <a:cubicBezTo>
                    <a:pt x="9798" y="7006"/>
                    <a:pt x="8907" y="7390"/>
                    <a:pt x="8907" y="7837"/>
                  </a:cubicBezTo>
                  <a:cubicBezTo>
                    <a:pt x="8907" y="8285"/>
                    <a:pt x="9798" y="8796"/>
                    <a:pt x="11913" y="9690"/>
                  </a:cubicBezTo>
                  <a:cubicBezTo>
                    <a:pt x="14029" y="10585"/>
                    <a:pt x="17369" y="11863"/>
                    <a:pt x="19262" y="13205"/>
                  </a:cubicBezTo>
                  <a:cubicBezTo>
                    <a:pt x="21155" y="14547"/>
                    <a:pt x="21600" y="15953"/>
                    <a:pt x="20041" y="17359"/>
                  </a:cubicBezTo>
                  <a:cubicBezTo>
                    <a:pt x="18482" y="18765"/>
                    <a:pt x="14920" y="20171"/>
                    <a:pt x="12581" y="20810"/>
                  </a:cubicBezTo>
                  <a:cubicBezTo>
                    <a:pt x="10243" y="21449"/>
                    <a:pt x="9130" y="21321"/>
                    <a:pt x="8016" y="20490"/>
                  </a:cubicBezTo>
                  <a:cubicBezTo>
                    <a:pt x="6903" y="19660"/>
                    <a:pt x="5790" y="18126"/>
                    <a:pt x="4676" y="16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2241550" y="170314"/>
              <a:ext cx="337884" cy="6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10000" y="0"/>
                  </a:moveTo>
                  <a:cubicBezTo>
                    <a:pt x="11467" y="198"/>
                    <a:pt x="12933" y="396"/>
                    <a:pt x="14867" y="1486"/>
                  </a:cubicBezTo>
                  <a:cubicBezTo>
                    <a:pt x="16800" y="2576"/>
                    <a:pt x="19200" y="4558"/>
                    <a:pt x="20400" y="6837"/>
                  </a:cubicBezTo>
                  <a:cubicBezTo>
                    <a:pt x="21600" y="9116"/>
                    <a:pt x="21600" y="11692"/>
                    <a:pt x="20267" y="13872"/>
                  </a:cubicBezTo>
                  <a:cubicBezTo>
                    <a:pt x="18933" y="16051"/>
                    <a:pt x="16267" y="17835"/>
                    <a:pt x="12667" y="19057"/>
                  </a:cubicBezTo>
                  <a:cubicBezTo>
                    <a:pt x="9067" y="20279"/>
                    <a:pt x="4533" y="20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0" name="Drawing"/>
          <p:cNvGrpSpPr/>
          <p:nvPr/>
        </p:nvGrpSpPr>
        <p:grpSpPr>
          <a:xfrm>
            <a:off x="450850" y="1187449"/>
            <a:ext cx="12452351" cy="7449681"/>
            <a:chOff x="0" y="0"/>
            <a:chExt cx="12452350" cy="7449679"/>
          </a:xfrm>
        </p:grpSpPr>
        <p:sp>
          <p:nvSpPr>
            <p:cNvPr id="2064" name="Line"/>
            <p:cNvSpPr/>
            <p:nvPr/>
          </p:nvSpPr>
          <p:spPr>
            <a:xfrm>
              <a:off x="2076813" y="321733"/>
              <a:ext cx="234587" cy="685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21567" y="67"/>
                  </a:moveTo>
                  <a:cubicBezTo>
                    <a:pt x="21372" y="33"/>
                    <a:pt x="21178" y="0"/>
                    <a:pt x="20886" y="0"/>
                  </a:cubicBezTo>
                  <a:cubicBezTo>
                    <a:pt x="20594" y="0"/>
                    <a:pt x="20205" y="33"/>
                    <a:pt x="20010" y="167"/>
                  </a:cubicBezTo>
                  <a:cubicBezTo>
                    <a:pt x="19816" y="300"/>
                    <a:pt x="19816" y="534"/>
                    <a:pt x="19718" y="767"/>
                  </a:cubicBezTo>
                  <a:cubicBezTo>
                    <a:pt x="19621" y="1001"/>
                    <a:pt x="19426" y="1234"/>
                    <a:pt x="19329" y="1474"/>
                  </a:cubicBezTo>
                  <a:cubicBezTo>
                    <a:pt x="19232" y="1714"/>
                    <a:pt x="19232" y="1961"/>
                    <a:pt x="19135" y="2228"/>
                  </a:cubicBezTo>
                  <a:cubicBezTo>
                    <a:pt x="19037" y="2495"/>
                    <a:pt x="18843" y="2782"/>
                    <a:pt x="18648" y="3062"/>
                  </a:cubicBezTo>
                  <a:cubicBezTo>
                    <a:pt x="18453" y="3342"/>
                    <a:pt x="18259" y="3616"/>
                    <a:pt x="18064" y="3866"/>
                  </a:cubicBezTo>
                  <a:cubicBezTo>
                    <a:pt x="17870" y="4116"/>
                    <a:pt x="17675" y="4343"/>
                    <a:pt x="17481" y="4586"/>
                  </a:cubicBezTo>
                  <a:cubicBezTo>
                    <a:pt x="17286" y="4830"/>
                    <a:pt x="17091" y="5090"/>
                    <a:pt x="16897" y="5320"/>
                  </a:cubicBezTo>
                  <a:cubicBezTo>
                    <a:pt x="16702" y="5550"/>
                    <a:pt x="16508" y="5750"/>
                    <a:pt x="16216" y="5954"/>
                  </a:cubicBezTo>
                  <a:cubicBezTo>
                    <a:pt x="15924" y="6157"/>
                    <a:pt x="15535" y="6364"/>
                    <a:pt x="15145" y="6567"/>
                  </a:cubicBezTo>
                  <a:cubicBezTo>
                    <a:pt x="14756" y="6771"/>
                    <a:pt x="14367" y="6971"/>
                    <a:pt x="13978" y="7181"/>
                  </a:cubicBezTo>
                  <a:cubicBezTo>
                    <a:pt x="13589" y="7391"/>
                    <a:pt x="13199" y="7611"/>
                    <a:pt x="12908" y="7838"/>
                  </a:cubicBezTo>
                  <a:cubicBezTo>
                    <a:pt x="12616" y="8065"/>
                    <a:pt x="12421" y="8298"/>
                    <a:pt x="12226" y="8599"/>
                  </a:cubicBezTo>
                  <a:cubicBezTo>
                    <a:pt x="12032" y="8899"/>
                    <a:pt x="11837" y="9266"/>
                    <a:pt x="11740" y="9563"/>
                  </a:cubicBezTo>
                  <a:cubicBezTo>
                    <a:pt x="11643" y="9859"/>
                    <a:pt x="11643" y="10086"/>
                    <a:pt x="11643" y="10330"/>
                  </a:cubicBezTo>
                  <a:cubicBezTo>
                    <a:pt x="11643" y="10573"/>
                    <a:pt x="11643" y="10833"/>
                    <a:pt x="11643" y="11087"/>
                  </a:cubicBezTo>
                  <a:cubicBezTo>
                    <a:pt x="11643" y="11340"/>
                    <a:pt x="11643" y="11587"/>
                    <a:pt x="11643" y="11834"/>
                  </a:cubicBezTo>
                  <a:cubicBezTo>
                    <a:pt x="11643" y="12081"/>
                    <a:pt x="11643" y="12328"/>
                    <a:pt x="11545" y="12574"/>
                  </a:cubicBezTo>
                  <a:cubicBezTo>
                    <a:pt x="11448" y="12821"/>
                    <a:pt x="11253" y="13068"/>
                    <a:pt x="10962" y="13315"/>
                  </a:cubicBezTo>
                  <a:cubicBezTo>
                    <a:pt x="10670" y="13562"/>
                    <a:pt x="10281" y="13809"/>
                    <a:pt x="9794" y="14049"/>
                  </a:cubicBezTo>
                  <a:cubicBezTo>
                    <a:pt x="9308" y="14289"/>
                    <a:pt x="8724" y="14522"/>
                    <a:pt x="8237" y="14762"/>
                  </a:cubicBezTo>
                  <a:cubicBezTo>
                    <a:pt x="7751" y="15003"/>
                    <a:pt x="7362" y="15249"/>
                    <a:pt x="6778" y="15503"/>
                  </a:cubicBezTo>
                  <a:cubicBezTo>
                    <a:pt x="6194" y="15756"/>
                    <a:pt x="5416" y="16017"/>
                    <a:pt x="4832" y="16257"/>
                  </a:cubicBezTo>
                  <a:cubicBezTo>
                    <a:pt x="4248" y="16497"/>
                    <a:pt x="3859" y="16717"/>
                    <a:pt x="3372" y="16947"/>
                  </a:cubicBezTo>
                  <a:cubicBezTo>
                    <a:pt x="2886" y="17177"/>
                    <a:pt x="2302" y="17417"/>
                    <a:pt x="1913" y="17641"/>
                  </a:cubicBezTo>
                  <a:cubicBezTo>
                    <a:pt x="1524" y="17864"/>
                    <a:pt x="1329" y="18071"/>
                    <a:pt x="1037" y="18311"/>
                  </a:cubicBezTo>
                  <a:cubicBezTo>
                    <a:pt x="745" y="18551"/>
                    <a:pt x="356" y="18825"/>
                    <a:pt x="162" y="19085"/>
                  </a:cubicBezTo>
                  <a:cubicBezTo>
                    <a:pt x="-33" y="19345"/>
                    <a:pt x="-33" y="19592"/>
                    <a:pt x="64" y="19879"/>
                  </a:cubicBezTo>
                  <a:cubicBezTo>
                    <a:pt x="162" y="20166"/>
                    <a:pt x="356" y="20493"/>
                    <a:pt x="745" y="20786"/>
                  </a:cubicBezTo>
                  <a:cubicBezTo>
                    <a:pt x="1135" y="21080"/>
                    <a:pt x="1718" y="21340"/>
                    <a:pt x="23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44223" y="656745"/>
              <a:ext cx="185978" cy="50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50" fill="norm" stroke="1" extrusionOk="0">
                  <a:moveTo>
                    <a:pt x="14771" y="14287"/>
                  </a:moveTo>
                  <a:cubicBezTo>
                    <a:pt x="14286" y="13398"/>
                    <a:pt x="13800" y="12509"/>
                    <a:pt x="12223" y="11843"/>
                  </a:cubicBezTo>
                  <a:cubicBezTo>
                    <a:pt x="10645" y="11176"/>
                    <a:pt x="7976" y="10731"/>
                    <a:pt x="5791" y="11087"/>
                  </a:cubicBezTo>
                  <a:cubicBezTo>
                    <a:pt x="3607" y="11443"/>
                    <a:pt x="1908" y="12598"/>
                    <a:pt x="937" y="14065"/>
                  </a:cubicBezTo>
                  <a:cubicBezTo>
                    <a:pt x="-33" y="15531"/>
                    <a:pt x="-276" y="17309"/>
                    <a:pt x="331" y="18598"/>
                  </a:cubicBezTo>
                  <a:cubicBezTo>
                    <a:pt x="937" y="19887"/>
                    <a:pt x="2394" y="20687"/>
                    <a:pt x="3728" y="21087"/>
                  </a:cubicBezTo>
                  <a:cubicBezTo>
                    <a:pt x="5063" y="21487"/>
                    <a:pt x="6277" y="21487"/>
                    <a:pt x="7612" y="20687"/>
                  </a:cubicBezTo>
                  <a:cubicBezTo>
                    <a:pt x="8946" y="19887"/>
                    <a:pt x="10403" y="18287"/>
                    <a:pt x="11131" y="15665"/>
                  </a:cubicBezTo>
                  <a:cubicBezTo>
                    <a:pt x="11859" y="13043"/>
                    <a:pt x="11859" y="9398"/>
                    <a:pt x="11616" y="6776"/>
                  </a:cubicBezTo>
                  <a:cubicBezTo>
                    <a:pt x="11373" y="4154"/>
                    <a:pt x="10888" y="2554"/>
                    <a:pt x="10281" y="1487"/>
                  </a:cubicBezTo>
                  <a:cubicBezTo>
                    <a:pt x="9675" y="420"/>
                    <a:pt x="8946" y="-113"/>
                    <a:pt x="8582" y="20"/>
                  </a:cubicBezTo>
                  <a:cubicBezTo>
                    <a:pt x="8218" y="154"/>
                    <a:pt x="8218" y="954"/>
                    <a:pt x="8825" y="2643"/>
                  </a:cubicBezTo>
                  <a:cubicBezTo>
                    <a:pt x="9432" y="4331"/>
                    <a:pt x="10645" y="6909"/>
                    <a:pt x="12830" y="9709"/>
                  </a:cubicBezTo>
                  <a:cubicBezTo>
                    <a:pt x="15014" y="12509"/>
                    <a:pt x="18169" y="15531"/>
                    <a:pt x="21324" y="18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355599" y="95885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343842" y="835754"/>
              <a:ext cx="18109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297" fill="norm" stroke="1" extrusionOk="0">
                  <a:moveTo>
                    <a:pt x="20532" y="11040"/>
                  </a:moveTo>
                  <a:cubicBezTo>
                    <a:pt x="10932" y="4868"/>
                    <a:pt x="1332" y="-1303"/>
                    <a:pt x="132" y="240"/>
                  </a:cubicBezTo>
                  <a:cubicBezTo>
                    <a:pt x="-1068" y="1783"/>
                    <a:pt x="6132" y="11040"/>
                    <a:pt x="13332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17968" y="811337"/>
              <a:ext cx="147448" cy="256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48" fill="norm" stroke="1" extrusionOk="0">
                  <a:moveTo>
                    <a:pt x="11114" y="2211"/>
                  </a:moveTo>
                  <a:cubicBezTo>
                    <a:pt x="10202" y="1514"/>
                    <a:pt x="9289" y="817"/>
                    <a:pt x="7920" y="382"/>
                  </a:cubicBezTo>
                  <a:cubicBezTo>
                    <a:pt x="6551" y="-54"/>
                    <a:pt x="4726" y="-228"/>
                    <a:pt x="3052" y="469"/>
                  </a:cubicBezTo>
                  <a:cubicBezTo>
                    <a:pt x="1379" y="1166"/>
                    <a:pt x="-142" y="2733"/>
                    <a:pt x="10" y="4475"/>
                  </a:cubicBezTo>
                  <a:cubicBezTo>
                    <a:pt x="162" y="6217"/>
                    <a:pt x="1988" y="8133"/>
                    <a:pt x="5334" y="9875"/>
                  </a:cubicBezTo>
                  <a:cubicBezTo>
                    <a:pt x="8681" y="11617"/>
                    <a:pt x="13548" y="13185"/>
                    <a:pt x="16743" y="14491"/>
                  </a:cubicBezTo>
                  <a:cubicBezTo>
                    <a:pt x="19937" y="15798"/>
                    <a:pt x="21458" y="16843"/>
                    <a:pt x="21154" y="17975"/>
                  </a:cubicBezTo>
                  <a:cubicBezTo>
                    <a:pt x="20850" y="19107"/>
                    <a:pt x="18720" y="20327"/>
                    <a:pt x="16743" y="20849"/>
                  </a:cubicBezTo>
                  <a:cubicBezTo>
                    <a:pt x="14765" y="21372"/>
                    <a:pt x="12940" y="21198"/>
                    <a:pt x="11419" y="20414"/>
                  </a:cubicBezTo>
                  <a:cubicBezTo>
                    <a:pt x="9897" y="19630"/>
                    <a:pt x="8681" y="18237"/>
                    <a:pt x="7464" y="16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611716" y="634999"/>
              <a:ext cx="99485" cy="396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919" y="0"/>
                  </a:moveTo>
                  <a:cubicBezTo>
                    <a:pt x="460" y="3791"/>
                    <a:pt x="0" y="7583"/>
                    <a:pt x="0" y="10800"/>
                  </a:cubicBezTo>
                  <a:cubicBezTo>
                    <a:pt x="0" y="14017"/>
                    <a:pt x="460" y="16660"/>
                    <a:pt x="1609" y="18498"/>
                  </a:cubicBezTo>
                  <a:cubicBezTo>
                    <a:pt x="2757" y="20336"/>
                    <a:pt x="4596" y="21370"/>
                    <a:pt x="8043" y="21485"/>
                  </a:cubicBezTo>
                  <a:cubicBezTo>
                    <a:pt x="11489" y="21600"/>
                    <a:pt x="16545" y="20796"/>
                    <a:pt x="21600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71499" y="793750"/>
              <a:ext cx="196851" cy="16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8100"/>
                  </a:moveTo>
                  <a:cubicBezTo>
                    <a:pt x="2555" y="5670"/>
                    <a:pt x="5110" y="3240"/>
                    <a:pt x="7200" y="1890"/>
                  </a:cubicBezTo>
                  <a:cubicBezTo>
                    <a:pt x="9290" y="540"/>
                    <a:pt x="10916" y="270"/>
                    <a:pt x="12890" y="2700"/>
                  </a:cubicBezTo>
                  <a:cubicBezTo>
                    <a:pt x="14865" y="5130"/>
                    <a:pt x="17187" y="10260"/>
                    <a:pt x="18465" y="13500"/>
                  </a:cubicBezTo>
                  <a:cubicBezTo>
                    <a:pt x="19742" y="16740"/>
                    <a:pt x="19974" y="18090"/>
                    <a:pt x="19626" y="19305"/>
                  </a:cubicBezTo>
                  <a:cubicBezTo>
                    <a:pt x="19277" y="20520"/>
                    <a:pt x="18348" y="21600"/>
                    <a:pt x="17535" y="21195"/>
                  </a:cubicBezTo>
                  <a:cubicBezTo>
                    <a:pt x="16723" y="20790"/>
                    <a:pt x="16026" y="18900"/>
                    <a:pt x="16026" y="15795"/>
                  </a:cubicBezTo>
                  <a:cubicBezTo>
                    <a:pt x="16026" y="12690"/>
                    <a:pt x="16723" y="8370"/>
                    <a:pt x="17768" y="5535"/>
                  </a:cubicBezTo>
                  <a:cubicBezTo>
                    <a:pt x="18813" y="2700"/>
                    <a:pt x="20206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838199" y="831850"/>
              <a:ext cx="254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850899" y="73024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895349" y="590550"/>
              <a:ext cx="138522" cy="363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90" fill="norm" stroke="1" extrusionOk="0">
                  <a:moveTo>
                    <a:pt x="0" y="0"/>
                  </a:moveTo>
                  <a:cubicBezTo>
                    <a:pt x="655" y="3476"/>
                    <a:pt x="1309" y="6952"/>
                    <a:pt x="2291" y="9869"/>
                  </a:cubicBezTo>
                  <a:cubicBezTo>
                    <a:pt x="3273" y="12786"/>
                    <a:pt x="4582" y="15145"/>
                    <a:pt x="5564" y="17131"/>
                  </a:cubicBezTo>
                  <a:cubicBezTo>
                    <a:pt x="6545" y="19117"/>
                    <a:pt x="7200" y="20731"/>
                    <a:pt x="7527" y="21166"/>
                  </a:cubicBezTo>
                  <a:cubicBezTo>
                    <a:pt x="7855" y="21600"/>
                    <a:pt x="7855" y="20855"/>
                    <a:pt x="8345" y="19552"/>
                  </a:cubicBezTo>
                  <a:cubicBezTo>
                    <a:pt x="8836" y="18248"/>
                    <a:pt x="9818" y="16386"/>
                    <a:pt x="10800" y="15083"/>
                  </a:cubicBezTo>
                  <a:cubicBezTo>
                    <a:pt x="11782" y="13779"/>
                    <a:pt x="12764" y="13034"/>
                    <a:pt x="13909" y="12476"/>
                  </a:cubicBezTo>
                  <a:cubicBezTo>
                    <a:pt x="15055" y="11917"/>
                    <a:pt x="16364" y="11545"/>
                    <a:pt x="17673" y="11545"/>
                  </a:cubicBezTo>
                  <a:cubicBezTo>
                    <a:pt x="18982" y="11545"/>
                    <a:pt x="20291" y="11917"/>
                    <a:pt x="20945" y="13034"/>
                  </a:cubicBezTo>
                  <a:cubicBezTo>
                    <a:pt x="21600" y="14152"/>
                    <a:pt x="21600" y="16014"/>
                    <a:pt x="20782" y="17317"/>
                  </a:cubicBezTo>
                  <a:cubicBezTo>
                    <a:pt x="19964" y="18621"/>
                    <a:pt x="18327" y="19366"/>
                    <a:pt x="16691" y="19924"/>
                  </a:cubicBezTo>
                  <a:cubicBezTo>
                    <a:pt x="15055" y="20483"/>
                    <a:pt x="13418" y="20855"/>
                    <a:pt x="11945" y="20855"/>
                  </a:cubicBezTo>
                  <a:cubicBezTo>
                    <a:pt x="10473" y="20855"/>
                    <a:pt x="9164" y="20483"/>
                    <a:pt x="7855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084627" y="495300"/>
              <a:ext cx="293324" cy="41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26" fill="norm" stroke="1" extrusionOk="0">
                  <a:moveTo>
                    <a:pt x="556" y="14802"/>
                  </a:moveTo>
                  <a:cubicBezTo>
                    <a:pt x="245" y="16008"/>
                    <a:pt x="-66" y="17214"/>
                    <a:pt x="12" y="18365"/>
                  </a:cubicBezTo>
                  <a:cubicBezTo>
                    <a:pt x="89" y="19517"/>
                    <a:pt x="556" y="20613"/>
                    <a:pt x="1177" y="21107"/>
                  </a:cubicBezTo>
                  <a:cubicBezTo>
                    <a:pt x="1799" y="21600"/>
                    <a:pt x="2576" y="21490"/>
                    <a:pt x="3197" y="20997"/>
                  </a:cubicBezTo>
                  <a:cubicBezTo>
                    <a:pt x="3819" y="20504"/>
                    <a:pt x="4285" y="19626"/>
                    <a:pt x="4674" y="18804"/>
                  </a:cubicBezTo>
                  <a:cubicBezTo>
                    <a:pt x="5062" y="17982"/>
                    <a:pt x="5373" y="17214"/>
                    <a:pt x="5528" y="17105"/>
                  </a:cubicBezTo>
                  <a:cubicBezTo>
                    <a:pt x="5684" y="16995"/>
                    <a:pt x="5684" y="17543"/>
                    <a:pt x="5761" y="18256"/>
                  </a:cubicBezTo>
                  <a:cubicBezTo>
                    <a:pt x="5839" y="18969"/>
                    <a:pt x="5994" y="19846"/>
                    <a:pt x="6461" y="20339"/>
                  </a:cubicBezTo>
                  <a:cubicBezTo>
                    <a:pt x="6927" y="20832"/>
                    <a:pt x="7704" y="20942"/>
                    <a:pt x="8325" y="20778"/>
                  </a:cubicBezTo>
                  <a:cubicBezTo>
                    <a:pt x="8947" y="20613"/>
                    <a:pt x="9413" y="20175"/>
                    <a:pt x="10035" y="18530"/>
                  </a:cubicBezTo>
                  <a:cubicBezTo>
                    <a:pt x="10656" y="16885"/>
                    <a:pt x="11433" y="14035"/>
                    <a:pt x="11977" y="10964"/>
                  </a:cubicBezTo>
                  <a:cubicBezTo>
                    <a:pt x="12521" y="7894"/>
                    <a:pt x="12832" y="4605"/>
                    <a:pt x="13065" y="2631"/>
                  </a:cubicBezTo>
                  <a:cubicBezTo>
                    <a:pt x="13298" y="658"/>
                    <a:pt x="13453" y="0"/>
                    <a:pt x="13298" y="0"/>
                  </a:cubicBezTo>
                  <a:cubicBezTo>
                    <a:pt x="13143" y="0"/>
                    <a:pt x="12676" y="658"/>
                    <a:pt x="12288" y="3015"/>
                  </a:cubicBezTo>
                  <a:cubicBezTo>
                    <a:pt x="11899" y="5373"/>
                    <a:pt x="11589" y="9429"/>
                    <a:pt x="11589" y="12445"/>
                  </a:cubicBezTo>
                  <a:cubicBezTo>
                    <a:pt x="11589" y="15460"/>
                    <a:pt x="11899" y="17434"/>
                    <a:pt x="12288" y="18694"/>
                  </a:cubicBezTo>
                  <a:cubicBezTo>
                    <a:pt x="12676" y="19955"/>
                    <a:pt x="13143" y="20504"/>
                    <a:pt x="13764" y="20778"/>
                  </a:cubicBezTo>
                  <a:cubicBezTo>
                    <a:pt x="14386" y="21052"/>
                    <a:pt x="15163" y="21052"/>
                    <a:pt x="15629" y="20723"/>
                  </a:cubicBezTo>
                  <a:cubicBezTo>
                    <a:pt x="16095" y="20394"/>
                    <a:pt x="16251" y="19736"/>
                    <a:pt x="15707" y="18530"/>
                  </a:cubicBezTo>
                  <a:cubicBezTo>
                    <a:pt x="15163" y="17324"/>
                    <a:pt x="13920" y="15570"/>
                    <a:pt x="12987" y="14528"/>
                  </a:cubicBezTo>
                  <a:cubicBezTo>
                    <a:pt x="12055" y="13486"/>
                    <a:pt x="11433" y="13157"/>
                    <a:pt x="11511" y="12883"/>
                  </a:cubicBezTo>
                  <a:cubicBezTo>
                    <a:pt x="11589" y="12609"/>
                    <a:pt x="12366" y="12390"/>
                    <a:pt x="13143" y="12280"/>
                  </a:cubicBezTo>
                  <a:cubicBezTo>
                    <a:pt x="13920" y="12171"/>
                    <a:pt x="14697" y="12171"/>
                    <a:pt x="15707" y="12390"/>
                  </a:cubicBezTo>
                  <a:cubicBezTo>
                    <a:pt x="16717" y="12609"/>
                    <a:pt x="17960" y="13048"/>
                    <a:pt x="18737" y="13267"/>
                  </a:cubicBezTo>
                  <a:cubicBezTo>
                    <a:pt x="19514" y="13486"/>
                    <a:pt x="19825" y="13486"/>
                    <a:pt x="20213" y="12554"/>
                  </a:cubicBezTo>
                  <a:cubicBezTo>
                    <a:pt x="20602" y="11622"/>
                    <a:pt x="21068" y="9758"/>
                    <a:pt x="21534" y="7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416992" y="692149"/>
              <a:ext cx="75803" cy="13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001" fill="norm" stroke="1" extrusionOk="0">
                  <a:moveTo>
                    <a:pt x="11999" y="0"/>
                  </a:moveTo>
                  <a:cubicBezTo>
                    <a:pt x="9081" y="0"/>
                    <a:pt x="6162" y="0"/>
                    <a:pt x="3826" y="1163"/>
                  </a:cubicBezTo>
                  <a:cubicBezTo>
                    <a:pt x="1491" y="2326"/>
                    <a:pt x="-260" y="4652"/>
                    <a:pt x="32" y="8142"/>
                  </a:cubicBezTo>
                  <a:cubicBezTo>
                    <a:pt x="324" y="11631"/>
                    <a:pt x="2659" y="16283"/>
                    <a:pt x="5578" y="18775"/>
                  </a:cubicBezTo>
                  <a:cubicBezTo>
                    <a:pt x="8497" y="21268"/>
                    <a:pt x="11999" y="21600"/>
                    <a:pt x="14918" y="20105"/>
                  </a:cubicBezTo>
                  <a:cubicBezTo>
                    <a:pt x="17837" y="18609"/>
                    <a:pt x="20172" y="15286"/>
                    <a:pt x="20756" y="11963"/>
                  </a:cubicBezTo>
                  <a:cubicBezTo>
                    <a:pt x="21340" y="8640"/>
                    <a:pt x="20172" y="5317"/>
                    <a:pt x="18129" y="3489"/>
                  </a:cubicBezTo>
                  <a:cubicBezTo>
                    <a:pt x="16086" y="1662"/>
                    <a:pt x="13167" y="1329"/>
                    <a:pt x="10248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511299" y="666490"/>
              <a:ext cx="139701" cy="17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4605"/>
                  </a:moveTo>
                  <a:cubicBezTo>
                    <a:pt x="1636" y="6892"/>
                    <a:pt x="3273" y="9179"/>
                    <a:pt x="4255" y="11339"/>
                  </a:cubicBezTo>
                  <a:cubicBezTo>
                    <a:pt x="5236" y="13499"/>
                    <a:pt x="5564" y="15532"/>
                    <a:pt x="5727" y="15786"/>
                  </a:cubicBezTo>
                  <a:cubicBezTo>
                    <a:pt x="5891" y="16041"/>
                    <a:pt x="5891" y="14516"/>
                    <a:pt x="5891" y="12229"/>
                  </a:cubicBezTo>
                  <a:cubicBezTo>
                    <a:pt x="5891" y="9942"/>
                    <a:pt x="5891" y="6892"/>
                    <a:pt x="6873" y="4478"/>
                  </a:cubicBezTo>
                  <a:cubicBezTo>
                    <a:pt x="7855" y="2064"/>
                    <a:pt x="9818" y="285"/>
                    <a:pt x="11455" y="31"/>
                  </a:cubicBezTo>
                  <a:cubicBezTo>
                    <a:pt x="13091" y="-223"/>
                    <a:pt x="14400" y="1048"/>
                    <a:pt x="16036" y="4859"/>
                  </a:cubicBezTo>
                  <a:cubicBezTo>
                    <a:pt x="17673" y="8671"/>
                    <a:pt x="19636" y="15024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663165" y="647691"/>
              <a:ext cx="64036" cy="21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91" fill="norm" stroke="1" extrusionOk="0">
                  <a:moveTo>
                    <a:pt x="21079" y="3775"/>
                  </a:moveTo>
                  <a:cubicBezTo>
                    <a:pt x="21079" y="2727"/>
                    <a:pt x="21079" y="1678"/>
                    <a:pt x="18640" y="944"/>
                  </a:cubicBezTo>
                  <a:cubicBezTo>
                    <a:pt x="16202" y="210"/>
                    <a:pt x="11324" y="-209"/>
                    <a:pt x="7492" y="106"/>
                  </a:cubicBezTo>
                  <a:cubicBezTo>
                    <a:pt x="3660" y="420"/>
                    <a:pt x="873" y="1469"/>
                    <a:pt x="176" y="3461"/>
                  </a:cubicBezTo>
                  <a:cubicBezTo>
                    <a:pt x="-521" y="5453"/>
                    <a:pt x="873" y="8389"/>
                    <a:pt x="4008" y="10801"/>
                  </a:cubicBezTo>
                  <a:cubicBezTo>
                    <a:pt x="7144" y="13212"/>
                    <a:pt x="12021" y="15100"/>
                    <a:pt x="14808" y="16568"/>
                  </a:cubicBezTo>
                  <a:cubicBezTo>
                    <a:pt x="17595" y="18036"/>
                    <a:pt x="18292" y="19084"/>
                    <a:pt x="16898" y="19818"/>
                  </a:cubicBezTo>
                  <a:cubicBezTo>
                    <a:pt x="15505" y="20552"/>
                    <a:pt x="12021" y="20972"/>
                    <a:pt x="8537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1352549" y="723900"/>
              <a:ext cx="63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412749" y="1003300"/>
              <a:ext cx="15811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70" y="20718"/>
                    <a:pt x="2140" y="19837"/>
                    <a:pt x="3181" y="18882"/>
                  </a:cubicBezTo>
                  <a:cubicBezTo>
                    <a:pt x="4222" y="17927"/>
                    <a:pt x="5234" y="16898"/>
                    <a:pt x="6231" y="15869"/>
                  </a:cubicBezTo>
                  <a:cubicBezTo>
                    <a:pt x="7229" y="14841"/>
                    <a:pt x="8212" y="13812"/>
                    <a:pt x="9224" y="12784"/>
                  </a:cubicBezTo>
                  <a:cubicBezTo>
                    <a:pt x="10236" y="11755"/>
                    <a:pt x="11277" y="10727"/>
                    <a:pt x="12405" y="9624"/>
                  </a:cubicBezTo>
                  <a:cubicBezTo>
                    <a:pt x="13533" y="8522"/>
                    <a:pt x="14747" y="7347"/>
                    <a:pt x="15947" y="6171"/>
                  </a:cubicBezTo>
                  <a:cubicBezTo>
                    <a:pt x="17147" y="4996"/>
                    <a:pt x="18333" y="3820"/>
                    <a:pt x="19272" y="2792"/>
                  </a:cubicBezTo>
                  <a:cubicBezTo>
                    <a:pt x="20212" y="1763"/>
                    <a:pt x="20906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203199" y="1403350"/>
              <a:ext cx="6604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9906"/>
                    <a:pt x="3600" y="18212"/>
                    <a:pt x="5815" y="16729"/>
                  </a:cubicBezTo>
                  <a:cubicBezTo>
                    <a:pt x="8031" y="15247"/>
                    <a:pt x="10662" y="13976"/>
                    <a:pt x="13362" y="11224"/>
                  </a:cubicBezTo>
                  <a:cubicBezTo>
                    <a:pt x="16062" y="8471"/>
                    <a:pt x="18831" y="42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3169376" y="594097"/>
              <a:ext cx="126303" cy="44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261" fill="norm" stroke="1" extrusionOk="0">
                  <a:moveTo>
                    <a:pt x="5106" y="5914"/>
                  </a:moveTo>
                  <a:cubicBezTo>
                    <a:pt x="4061" y="8449"/>
                    <a:pt x="3015" y="10985"/>
                    <a:pt x="2841" y="13418"/>
                  </a:cubicBezTo>
                  <a:cubicBezTo>
                    <a:pt x="2667" y="15852"/>
                    <a:pt x="3364" y="18185"/>
                    <a:pt x="3886" y="19604"/>
                  </a:cubicBezTo>
                  <a:cubicBezTo>
                    <a:pt x="4409" y="21024"/>
                    <a:pt x="4757" y="21531"/>
                    <a:pt x="4757" y="21125"/>
                  </a:cubicBezTo>
                  <a:cubicBezTo>
                    <a:pt x="4757" y="20720"/>
                    <a:pt x="4409" y="19401"/>
                    <a:pt x="3538" y="17120"/>
                  </a:cubicBezTo>
                  <a:cubicBezTo>
                    <a:pt x="2667" y="14838"/>
                    <a:pt x="1274" y="11593"/>
                    <a:pt x="577" y="9007"/>
                  </a:cubicBezTo>
                  <a:cubicBezTo>
                    <a:pt x="-120" y="6421"/>
                    <a:pt x="-120" y="4494"/>
                    <a:pt x="228" y="3227"/>
                  </a:cubicBezTo>
                  <a:cubicBezTo>
                    <a:pt x="577" y="1959"/>
                    <a:pt x="1274" y="1351"/>
                    <a:pt x="2319" y="894"/>
                  </a:cubicBezTo>
                  <a:cubicBezTo>
                    <a:pt x="3364" y="438"/>
                    <a:pt x="4757" y="134"/>
                    <a:pt x="7196" y="32"/>
                  </a:cubicBezTo>
                  <a:cubicBezTo>
                    <a:pt x="9635" y="-69"/>
                    <a:pt x="13119" y="32"/>
                    <a:pt x="16080" y="793"/>
                  </a:cubicBezTo>
                  <a:cubicBezTo>
                    <a:pt x="19041" y="1554"/>
                    <a:pt x="21480" y="2973"/>
                    <a:pt x="20609" y="4393"/>
                  </a:cubicBezTo>
                  <a:cubicBezTo>
                    <a:pt x="19738" y="5813"/>
                    <a:pt x="15557" y="7232"/>
                    <a:pt x="12422" y="8044"/>
                  </a:cubicBezTo>
                  <a:cubicBezTo>
                    <a:pt x="9286" y="8855"/>
                    <a:pt x="7196" y="9058"/>
                    <a:pt x="6151" y="8754"/>
                  </a:cubicBezTo>
                  <a:cubicBezTo>
                    <a:pt x="5106" y="8449"/>
                    <a:pt x="5106" y="7638"/>
                    <a:pt x="5106" y="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3352799" y="583932"/>
              <a:ext cx="190501" cy="19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4854"/>
                  </a:moveTo>
                  <a:cubicBezTo>
                    <a:pt x="960" y="8990"/>
                    <a:pt x="1920" y="13127"/>
                    <a:pt x="2400" y="16114"/>
                  </a:cubicBezTo>
                  <a:cubicBezTo>
                    <a:pt x="2880" y="19101"/>
                    <a:pt x="2880" y="20939"/>
                    <a:pt x="2760" y="21169"/>
                  </a:cubicBezTo>
                  <a:cubicBezTo>
                    <a:pt x="2640" y="21399"/>
                    <a:pt x="2400" y="20020"/>
                    <a:pt x="2280" y="17378"/>
                  </a:cubicBezTo>
                  <a:cubicBezTo>
                    <a:pt x="2160" y="14735"/>
                    <a:pt x="2160" y="10829"/>
                    <a:pt x="2520" y="8301"/>
                  </a:cubicBezTo>
                  <a:cubicBezTo>
                    <a:pt x="2880" y="5773"/>
                    <a:pt x="3600" y="4625"/>
                    <a:pt x="4440" y="4510"/>
                  </a:cubicBezTo>
                  <a:cubicBezTo>
                    <a:pt x="5280" y="4395"/>
                    <a:pt x="6240" y="5314"/>
                    <a:pt x="6960" y="6463"/>
                  </a:cubicBezTo>
                  <a:cubicBezTo>
                    <a:pt x="7680" y="7612"/>
                    <a:pt x="8160" y="8990"/>
                    <a:pt x="8760" y="10484"/>
                  </a:cubicBezTo>
                  <a:cubicBezTo>
                    <a:pt x="9360" y="11978"/>
                    <a:pt x="10080" y="13586"/>
                    <a:pt x="10680" y="13701"/>
                  </a:cubicBezTo>
                  <a:cubicBezTo>
                    <a:pt x="11280" y="13816"/>
                    <a:pt x="11760" y="12437"/>
                    <a:pt x="12600" y="10254"/>
                  </a:cubicBezTo>
                  <a:cubicBezTo>
                    <a:pt x="13440" y="8071"/>
                    <a:pt x="14640" y="5084"/>
                    <a:pt x="15840" y="3016"/>
                  </a:cubicBezTo>
                  <a:cubicBezTo>
                    <a:pt x="17040" y="948"/>
                    <a:pt x="18240" y="-201"/>
                    <a:pt x="19200" y="29"/>
                  </a:cubicBezTo>
                  <a:cubicBezTo>
                    <a:pt x="20160" y="259"/>
                    <a:pt x="20880" y="1867"/>
                    <a:pt x="21240" y="4969"/>
                  </a:cubicBezTo>
                  <a:cubicBezTo>
                    <a:pt x="21600" y="8071"/>
                    <a:pt x="21600" y="12667"/>
                    <a:pt x="21600" y="17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3645288" y="396043"/>
              <a:ext cx="63112" cy="378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467" fill="norm" stroke="1" extrusionOk="0">
                  <a:moveTo>
                    <a:pt x="20775" y="2387"/>
                  </a:moveTo>
                  <a:cubicBezTo>
                    <a:pt x="20078" y="1787"/>
                    <a:pt x="19381" y="1187"/>
                    <a:pt x="17291" y="707"/>
                  </a:cubicBezTo>
                  <a:cubicBezTo>
                    <a:pt x="15201" y="227"/>
                    <a:pt x="11717" y="-133"/>
                    <a:pt x="8930" y="47"/>
                  </a:cubicBezTo>
                  <a:cubicBezTo>
                    <a:pt x="6143" y="227"/>
                    <a:pt x="4052" y="947"/>
                    <a:pt x="2310" y="2927"/>
                  </a:cubicBezTo>
                  <a:cubicBezTo>
                    <a:pt x="569" y="4907"/>
                    <a:pt x="-825" y="8147"/>
                    <a:pt x="569" y="11447"/>
                  </a:cubicBezTo>
                  <a:cubicBezTo>
                    <a:pt x="1962" y="14747"/>
                    <a:pt x="6143" y="18107"/>
                    <a:pt x="10323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3606799" y="628650"/>
              <a:ext cx="1206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840"/>
                    <a:pt x="8337" y="10080"/>
                    <a:pt x="11937" y="6480"/>
                  </a:cubicBezTo>
                  <a:cubicBezTo>
                    <a:pt x="15537" y="2880"/>
                    <a:pt x="1856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3879849" y="368300"/>
              <a:ext cx="158751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96" y="694"/>
                    <a:pt x="16992" y="1388"/>
                    <a:pt x="14400" y="3383"/>
                  </a:cubicBezTo>
                  <a:cubicBezTo>
                    <a:pt x="11808" y="5378"/>
                    <a:pt x="8928" y="8675"/>
                    <a:pt x="6480" y="11667"/>
                  </a:cubicBezTo>
                  <a:cubicBezTo>
                    <a:pt x="4032" y="14660"/>
                    <a:pt x="2016" y="17349"/>
                    <a:pt x="1008" y="18954"/>
                  </a:cubicBezTo>
                  <a:cubicBezTo>
                    <a:pt x="0" y="20559"/>
                    <a:pt x="0" y="21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4070713" y="543305"/>
              <a:ext cx="119127" cy="503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496" fill="norm" stroke="1" extrusionOk="0">
                  <a:moveTo>
                    <a:pt x="8874" y="6085"/>
                  </a:moveTo>
                  <a:cubicBezTo>
                    <a:pt x="7384" y="9067"/>
                    <a:pt x="5895" y="12049"/>
                    <a:pt x="4591" y="14444"/>
                  </a:cubicBezTo>
                  <a:cubicBezTo>
                    <a:pt x="3288" y="16839"/>
                    <a:pt x="2170" y="18647"/>
                    <a:pt x="1426" y="19822"/>
                  </a:cubicBezTo>
                  <a:cubicBezTo>
                    <a:pt x="681" y="20997"/>
                    <a:pt x="308" y="21539"/>
                    <a:pt x="122" y="21494"/>
                  </a:cubicBezTo>
                  <a:cubicBezTo>
                    <a:pt x="-64" y="21449"/>
                    <a:pt x="-64" y="20816"/>
                    <a:pt x="308" y="18647"/>
                  </a:cubicBezTo>
                  <a:cubicBezTo>
                    <a:pt x="681" y="16478"/>
                    <a:pt x="1426" y="12772"/>
                    <a:pt x="2170" y="9745"/>
                  </a:cubicBezTo>
                  <a:cubicBezTo>
                    <a:pt x="2915" y="6717"/>
                    <a:pt x="3660" y="4367"/>
                    <a:pt x="4591" y="2967"/>
                  </a:cubicBezTo>
                  <a:cubicBezTo>
                    <a:pt x="5522" y="1566"/>
                    <a:pt x="6639" y="1114"/>
                    <a:pt x="7943" y="752"/>
                  </a:cubicBezTo>
                  <a:cubicBezTo>
                    <a:pt x="9246" y="391"/>
                    <a:pt x="10736" y="120"/>
                    <a:pt x="12412" y="29"/>
                  </a:cubicBezTo>
                  <a:cubicBezTo>
                    <a:pt x="14088" y="-61"/>
                    <a:pt x="15950" y="29"/>
                    <a:pt x="17812" y="752"/>
                  </a:cubicBezTo>
                  <a:cubicBezTo>
                    <a:pt x="19674" y="1475"/>
                    <a:pt x="21536" y="2831"/>
                    <a:pt x="20791" y="4367"/>
                  </a:cubicBezTo>
                  <a:cubicBezTo>
                    <a:pt x="20046" y="5904"/>
                    <a:pt x="16695" y="7621"/>
                    <a:pt x="14274" y="8615"/>
                  </a:cubicBezTo>
                  <a:cubicBezTo>
                    <a:pt x="11853" y="9609"/>
                    <a:pt x="10364" y="9880"/>
                    <a:pt x="9619" y="9971"/>
                  </a:cubicBezTo>
                  <a:cubicBezTo>
                    <a:pt x="8874" y="10061"/>
                    <a:pt x="8874" y="9971"/>
                    <a:pt x="8874" y="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4262029" y="348979"/>
              <a:ext cx="117355" cy="42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38" fill="norm" stroke="1" extrusionOk="0">
                  <a:moveTo>
                    <a:pt x="12514" y="16612"/>
                  </a:moveTo>
                  <a:cubicBezTo>
                    <a:pt x="12899" y="16080"/>
                    <a:pt x="13285" y="15548"/>
                    <a:pt x="12706" y="15070"/>
                  </a:cubicBezTo>
                  <a:cubicBezTo>
                    <a:pt x="12128" y="14591"/>
                    <a:pt x="10585" y="14165"/>
                    <a:pt x="9042" y="14165"/>
                  </a:cubicBezTo>
                  <a:cubicBezTo>
                    <a:pt x="7499" y="14165"/>
                    <a:pt x="5956" y="14591"/>
                    <a:pt x="4414" y="15548"/>
                  </a:cubicBezTo>
                  <a:cubicBezTo>
                    <a:pt x="2871" y="16506"/>
                    <a:pt x="1328" y="17996"/>
                    <a:pt x="556" y="19113"/>
                  </a:cubicBezTo>
                  <a:cubicBezTo>
                    <a:pt x="-215" y="20230"/>
                    <a:pt x="-215" y="20975"/>
                    <a:pt x="749" y="21241"/>
                  </a:cubicBezTo>
                  <a:cubicBezTo>
                    <a:pt x="1714" y="21507"/>
                    <a:pt x="3642" y="21294"/>
                    <a:pt x="6535" y="19698"/>
                  </a:cubicBezTo>
                  <a:cubicBezTo>
                    <a:pt x="9428" y="18102"/>
                    <a:pt x="13285" y="15123"/>
                    <a:pt x="15792" y="12197"/>
                  </a:cubicBezTo>
                  <a:cubicBezTo>
                    <a:pt x="18299" y="9271"/>
                    <a:pt x="19456" y="6398"/>
                    <a:pt x="20228" y="4536"/>
                  </a:cubicBezTo>
                  <a:cubicBezTo>
                    <a:pt x="20999" y="2674"/>
                    <a:pt x="21385" y="1822"/>
                    <a:pt x="21385" y="1131"/>
                  </a:cubicBezTo>
                  <a:cubicBezTo>
                    <a:pt x="21385" y="439"/>
                    <a:pt x="20999" y="-93"/>
                    <a:pt x="20228" y="13"/>
                  </a:cubicBezTo>
                  <a:cubicBezTo>
                    <a:pt x="19456" y="120"/>
                    <a:pt x="18299" y="865"/>
                    <a:pt x="16949" y="2940"/>
                  </a:cubicBezTo>
                  <a:cubicBezTo>
                    <a:pt x="15599" y="5014"/>
                    <a:pt x="14056" y="8419"/>
                    <a:pt x="13285" y="11079"/>
                  </a:cubicBezTo>
                  <a:cubicBezTo>
                    <a:pt x="12514" y="13740"/>
                    <a:pt x="12514" y="15655"/>
                    <a:pt x="13285" y="16825"/>
                  </a:cubicBezTo>
                  <a:cubicBezTo>
                    <a:pt x="14056" y="17996"/>
                    <a:pt x="15599" y="18421"/>
                    <a:pt x="17142" y="18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4498693" y="305749"/>
              <a:ext cx="111407" cy="48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57" fill="norm" stroke="1" extrusionOk="0">
                  <a:moveTo>
                    <a:pt x="21450" y="810"/>
                  </a:moveTo>
                  <a:cubicBezTo>
                    <a:pt x="20227" y="431"/>
                    <a:pt x="19005" y="52"/>
                    <a:pt x="17375" y="4"/>
                  </a:cubicBezTo>
                  <a:cubicBezTo>
                    <a:pt x="15744" y="-43"/>
                    <a:pt x="13707" y="241"/>
                    <a:pt x="11058" y="1520"/>
                  </a:cubicBezTo>
                  <a:cubicBezTo>
                    <a:pt x="8408" y="2799"/>
                    <a:pt x="5148" y="5073"/>
                    <a:pt x="3110" y="7820"/>
                  </a:cubicBezTo>
                  <a:cubicBezTo>
                    <a:pt x="1073" y="10568"/>
                    <a:pt x="258" y="13789"/>
                    <a:pt x="54" y="16157"/>
                  </a:cubicBezTo>
                  <a:cubicBezTo>
                    <a:pt x="-150" y="18525"/>
                    <a:pt x="258" y="20041"/>
                    <a:pt x="665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4425949" y="615950"/>
              <a:ext cx="1206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1137" y="7714"/>
                  </a:cubicBezTo>
                  <a:cubicBezTo>
                    <a:pt x="2274" y="4114"/>
                    <a:pt x="4547" y="2057"/>
                    <a:pt x="8147" y="1029"/>
                  </a:cubicBezTo>
                  <a:cubicBezTo>
                    <a:pt x="11747" y="0"/>
                    <a:pt x="166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3111499" y="942705"/>
              <a:ext cx="910314" cy="5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961" fill="norm" stroke="1" extrusionOk="0">
                  <a:moveTo>
                    <a:pt x="0" y="19550"/>
                  </a:moveTo>
                  <a:cubicBezTo>
                    <a:pt x="1554" y="20414"/>
                    <a:pt x="3107" y="21278"/>
                    <a:pt x="4711" y="20846"/>
                  </a:cubicBezTo>
                  <a:cubicBezTo>
                    <a:pt x="6315" y="20414"/>
                    <a:pt x="7968" y="18686"/>
                    <a:pt x="9798" y="16526"/>
                  </a:cubicBezTo>
                  <a:cubicBezTo>
                    <a:pt x="11627" y="14366"/>
                    <a:pt x="13632" y="11774"/>
                    <a:pt x="15486" y="9182"/>
                  </a:cubicBezTo>
                  <a:cubicBezTo>
                    <a:pt x="17340" y="6590"/>
                    <a:pt x="19044" y="3998"/>
                    <a:pt x="20046" y="2270"/>
                  </a:cubicBezTo>
                  <a:cubicBezTo>
                    <a:pt x="21049" y="542"/>
                    <a:pt x="21349" y="-322"/>
                    <a:pt x="21475" y="110"/>
                  </a:cubicBezTo>
                  <a:cubicBezTo>
                    <a:pt x="21600" y="542"/>
                    <a:pt x="21550" y="2270"/>
                    <a:pt x="21500" y="3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3342216" y="952500"/>
              <a:ext cx="1032935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16" y="19166"/>
                  </a:moveTo>
                  <a:cubicBezTo>
                    <a:pt x="1151" y="19775"/>
                    <a:pt x="885" y="20383"/>
                    <a:pt x="598" y="20839"/>
                  </a:cubicBezTo>
                  <a:cubicBezTo>
                    <a:pt x="310" y="21296"/>
                    <a:pt x="0" y="21600"/>
                    <a:pt x="0" y="21600"/>
                  </a:cubicBezTo>
                  <a:cubicBezTo>
                    <a:pt x="0" y="21600"/>
                    <a:pt x="310" y="21296"/>
                    <a:pt x="1261" y="19927"/>
                  </a:cubicBezTo>
                  <a:cubicBezTo>
                    <a:pt x="2213" y="18558"/>
                    <a:pt x="3807" y="16124"/>
                    <a:pt x="5444" y="14299"/>
                  </a:cubicBezTo>
                  <a:cubicBezTo>
                    <a:pt x="7082" y="12473"/>
                    <a:pt x="8764" y="11256"/>
                    <a:pt x="10557" y="9887"/>
                  </a:cubicBezTo>
                  <a:cubicBezTo>
                    <a:pt x="12349" y="8518"/>
                    <a:pt x="14252" y="6997"/>
                    <a:pt x="16111" y="5324"/>
                  </a:cubicBezTo>
                  <a:cubicBezTo>
                    <a:pt x="17970" y="3651"/>
                    <a:pt x="19785" y="18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5511799" y="0"/>
              <a:ext cx="63138" cy="715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12960" y="0"/>
                  </a:moveTo>
                  <a:cubicBezTo>
                    <a:pt x="12240" y="230"/>
                    <a:pt x="11520" y="460"/>
                    <a:pt x="11880" y="697"/>
                  </a:cubicBezTo>
                  <a:cubicBezTo>
                    <a:pt x="12240" y="934"/>
                    <a:pt x="13680" y="1177"/>
                    <a:pt x="14760" y="1416"/>
                  </a:cubicBezTo>
                  <a:cubicBezTo>
                    <a:pt x="15840" y="1656"/>
                    <a:pt x="16560" y="1893"/>
                    <a:pt x="17280" y="2126"/>
                  </a:cubicBezTo>
                  <a:cubicBezTo>
                    <a:pt x="18000" y="2360"/>
                    <a:pt x="18720" y="2590"/>
                    <a:pt x="19440" y="2820"/>
                  </a:cubicBezTo>
                  <a:cubicBezTo>
                    <a:pt x="20160" y="3050"/>
                    <a:pt x="20880" y="3280"/>
                    <a:pt x="21240" y="3523"/>
                  </a:cubicBezTo>
                  <a:cubicBezTo>
                    <a:pt x="21600" y="3766"/>
                    <a:pt x="21600" y="4022"/>
                    <a:pt x="20880" y="4262"/>
                  </a:cubicBezTo>
                  <a:cubicBezTo>
                    <a:pt x="20160" y="4502"/>
                    <a:pt x="18720" y="4725"/>
                    <a:pt x="17640" y="4956"/>
                  </a:cubicBezTo>
                  <a:cubicBezTo>
                    <a:pt x="16560" y="5186"/>
                    <a:pt x="15840" y="5422"/>
                    <a:pt x="14760" y="5672"/>
                  </a:cubicBezTo>
                  <a:cubicBezTo>
                    <a:pt x="13680" y="5921"/>
                    <a:pt x="12240" y="6183"/>
                    <a:pt x="11520" y="6455"/>
                  </a:cubicBezTo>
                  <a:cubicBezTo>
                    <a:pt x="10800" y="6727"/>
                    <a:pt x="10800" y="7008"/>
                    <a:pt x="10440" y="7254"/>
                  </a:cubicBezTo>
                  <a:cubicBezTo>
                    <a:pt x="10080" y="7501"/>
                    <a:pt x="9360" y="7712"/>
                    <a:pt x="8640" y="7932"/>
                  </a:cubicBezTo>
                  <a:cubicBezTo>
                    <a:pt x="7920" y="8153"/>
                    <a:pt x="7200" y="8383"/>
                    <a:pt x="6840" y="8613"/>
                  </a:cubicBezTo>
                  <a:cubicBezTo>
                    <a:pt x="6480" y="8843"/>
                    <a:pt x="6480" y="9074"/>
                    <a:pt x="5760" y="9313"/>
                  </a:cubicBezTo>
                  <a:cubicBezTo>
                    <a:pt x="5040" y="9553"/>
                    <a:pt x="3600" y="9802"/>
                    <a:pt x="2880" y="10049"/>
                  </a:cubicBezTo>
                  <a:cubicBezTo>
                    <a:pt x="2160" y="10295"/>
                    <a:pt x="2160" y="10538"/>
                    <a:pt x="1800" y="10784"/>
                  </a:cubicBezTo>
                  <a:cubicBezTo>
                    <a:pt x="1440" y="11030"/>
                    <a:pt x="720" y="11280"/>
                    <a:pt x="360" y="11529"/>
                  </a:cubicBezTo>
                  <a:cubicBezTo>
                    <a:pt x="0" y="11778"/>
                    <a:pt x="0" y="12028"/>
                    <a:pt x="0" y="12277"/>
                  </a:cubicBezTo>
                  <a:cubicBezTo>
                    <a:pt x="0" y="12526"/>
                    <a:pt x="0" y="12776"/>
                    <a:pt x="0" y="13022"/>
                  </a:cubicBezTo>
                  <a:cubicBezTo>
                    <a:pt x="0" y="13268"/>
                    <a:pt x="0" y="13511"/>
                    <a:pt x="0" y="13754"/>
                  </a:cubicBezTo>
                  <a:cubicBezTo>
                    <a:pt x="0" y="13997"/>
                    <a:pt x="0" y="14240"/>
                    <a:pt x="0" y="14480"/>
                  </a:cubicBezTo>
                  <a:cubicBezTo>
                    <a:pt x="0" y="14720"/>
                    <a:pt x="0" y="14956"/>
                    <a:pt x="360" y="15202"/>
                  </a:cubicBezTo>
                  <a:cubicBezTo>
                    <a:pt x="720" y="15449"/>
                    <a:pt x="1440" y="15704"/>
                    <a:pt x="1800" y="15954"/>
                  </a:cubicBezTo>
                  <a:cubicBezTo>
                    <a:pt x="2160" y="16203"/>
                    <a:pt x="2160" y="16446"/>
                    <a:pt x="2160" y="16683"/>
                  </a:cubicBezTo>
                  <a:cubicBezTo>
                    <a:pt x="2160" y="16919"/>
                    <a:pt x="2160" y="17150"/>
                    <a:pt x="2160" y="17380"/>
                  </a:cubicBezTo>
                  <a:cubicBezTo>
                    <a:pt x="2160" y="17610"/>
                    <a:pt x="2160" y="17840"/>
                    <a:pt x="2160" y="18070"/>
                  </a:cubicBezTo>
                  <a:cubicBezTo>
                    <a:pt x="2160" y="18301"/>
                    <a:pt x="2160" y="18531"/>
                    <a:pt x="2160" y="18771"/>
                  </a:cubicBezTo>
                  <a:cubicBezTo>
                    <a:pt x="2160" y="19010"/>
                    <a:pt x="2160" y="19260"/>
                    <a:pt x="2160" y="19522"/>
                  </a:cubicBezTo>
                  <a:cubicBezTo>
                    <a:pt x="2160" y="19784"/>
                    <a:pt x="2160" y="20059"/>
                    <a:pt x="1800" y="20321"/>
                  </a:cubicBezTo>
                  <a:cubicBezTo>
                    <a:pt x="1440" y="20583"/>
                    <a:pt x="720" y="20833"/>
                    <a:pt x="1080" y="21044"/>
                  </a:cubicBezTo>
                  <a:cubicBezTo>
                    <a:pt x="1440" y="21255"/>
                    <a:pt x="2880" y="21427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6890175" y="441589"/>
              <a:ext cx="215476" cy="49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99" fill="norm" stroke="1" extrusionOk="0">
                  <a:moveTo>
                    <a:pt x="21557" y="1511"/>
                  </a:moveTo>
                  <a:cubicBezTo>
                    <a:pt x="21345" y="1050"/>
                    <a:pt x="21133" y="588"/>
                    <a:pt x="20498" y="311"/>
                  </a:cubicBezTo>
                  <a:cubicBezTo>
                    <a:pt x="19863" y="34"/>
                    <a:pt x="18804" y="-58"/>
                    <a:pt x="17216" y="34"/>
                  </a:cubicBezTo>
                  <a:cubicBezTo>
                    <a:pt x="15628" y="127"/>
                    <a:pt x="13510" y="404"/>
                    <a:pt x="11710" y="911"/>
                  </a:cubicBezTo>
                  <a:cubicBezTo>
                    <a:pt x="9910" y="1419"/>
                    <a:pt x="8428" y="2157"/>
                    <a:pt x="6839" y="3865"/>
                  </a:cubicBezTo>
                  <a:cubicBezTo>
                    <a:pt x="5251" y="5573"/>
                    <a:pt x="3557" y="8250"/>
                    <a:pt x="2392" y="10696"/>
                  </a:cubicBezTo>
                  <a:cubicBezTo>
                    <a:pt x="1228" y="13142"/>
                    <a:pt x="592" y="15357"/>
                    <a:pt x="275" y="16788"/>
                  </a:cubicBezTo>
                  <a:cubicBezTo>
                    <a:pt x="-43" y="18219"/>
                    <a:pt x="-43" y="18865"/>
                    <a:pt x="63" y="19604"/>
                  </a:cubicBezTo>
                  <a:cubicBezTo>
                    <a:pt x="169" y="20342"/>
                    <a:pt x="381" y="21173"/>
                    <a:pt x="2922" y="21357"/>
                  </a:cubicBezTo>
                  <a:cubicBezTo>
                    <a:pt x="5463" y="21542"/>
                    <a:pt x="10333" y="21080"/>
                    <a:pt x="15204" y="2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6889749" y="742950"/>
              <a:ext cx="152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7222887" y="413929"/>
              <a:ext cx="289163" cy="494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49" fill="norm" stroke="1" extrusionOk="0">
                  <a:moveTo>
                    <a:pt x="21539" y="1057"/>
                  </a:moveTo>
                  <a:cubicBezTo>
                    <a:pt x="21066" y="687"/>
                    <a:pt x="20593" y="318"/>
                    <a:pt x="19568" y="134"/>
                  </a:cubicBezTo>
                  <a:cubicBezTo>
                    <a:pt x="18543" y="-51"/>
                    <a:pt x="16967" y="-51"/>
                    <a:pt x="15232" y="180"/>
                  </a:cubicBezTo>
                  <a:cubicBezTo>
                    <a:pt x="13498" y="411"/>
                    <a:pt x="11606" y="872"/>
                    <a:pt x="10187" y="1564"/>
                  </a:cubicBezTo>
                  <a:cubicBezTo>
                    <a:pt x="8768" y="2257"/>
                    <a:pt x="7822" y="3180"/>
                    <a:pt x="7034" y="4841"/>
                  </a:cubicBezTo>
                  <a:cubicBezTo>
                    <a:pt x="6246" y="6503"/>
                    <a:pt x="5615" y="8903"/>
                    <a:pt x="4590" y="11211"/>
                  </a:cubicBezTo>
                  <a:cubicBezTo>
                    <a:pt x="3565" y="13518"/>
                    <a:pt x="2146" y="15734"/>
                    <a:pt x="1279" y="17072"/>
                  </a:cubicBezTo>
                  <a:cubicBezTo>
                    <a:pt x="412" y="18411"/>
                    <a:pt x="97" y="18872"/>
                    <a:pt x="18" y="19334"/>
                  </a:cubicBezTo>
                  <a:cubicBezTo>
                    <a:pt x="-61" y="19795"/>
                    <a:pt x="97" y="20257"/>
                    <a:pt x="1043" y="20580"/>
                  </a:cubicBezTo>
                  <a:cubicBezTo>
                    <a:pt x="1989" y="20903"/>
                    <a:pt x="3723" y="21087"/>
                    <a:pt x="5615" y="21226"/>
                  </a:cubicBezTo>
                  <a:cubicBezTo>
                    <a:pt x="7507" y="21364"/>
                    <a:pt x="9557" y="21457"/>
                    <a:pt x="11606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7454899" y="615950"/>
              <a:ext cx="2095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3764"/>
                    <a:pt x="8727" y="7527"/>
                    <a:pt x="12327" y="11127"/>
                  </a:cubicBezTo>
                  <a:cubicBezTo>
                    <a:pt x="15927" y="14727"/>
                    <a:pt x="18764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7487013" y="628650"/>
              <a:ext cx="158387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5583" y="4000"/>
                    <a:pt x="9899" y="8000"/>
                    <a:pt x="6204" y="11360"/>
                  </a:cubicBezTo>
                  <a:cubicBezTo>
                    <a:pt x="2509" y="14720"/>
                    <a:pt x="804" y="17440"/>
                    <a:pt x="235" y="19040"/>
                  </a:cubicBezTo>
                  <a:cubicBezTo>
                    <a:pt x="-333" y="20640"/>
                    <a:pt x="235" y="21120"/>
                    <a:pt x="8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7715249" y="466636"/>
              <a:ext cx="206467" cy="517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60" fill="norm" stroke="1" extrusionOk="0">
                  <a:moveTo>
                    <a:pt x="0" y="2252"/>
                  </a:moveTo>
                  <a:cubicBezTo>
                    <a:pt x="220" y="1811"/>
                    <a:pt x="441" y="1371"/>
                    <a:pt x="2535" y="930"/>
                  </a:cubicBezTo>
                  <a:cubicBezTo>
                    <a:pt x="4629" y="489"/>
                    <a:pt x="8596" y="48"/>
                    <a:pt x="11682" y="4"/>
                  </a:cubicBezTo>
                  <a:cubicBezTo>
                    <a:pt x="14767" y="-40"/>
                    <a:pt x="16971" y="313"/>
                    <a:pt x="18073" y="1018"/>
                  </a:cubicBezTo>
                  <a:cubicBezTo>
                    <a:pt x="19176" y="1723"/>
                    <a:pt x="19176" y="2781"/>
                    <a:pt x="18735" y="4589"/>
                  </a:cubicBezTo>
                  <a:cubicBezTo>
                    <a:pt x="18294" y="6396"/>
                    <a:pt x="17412" y="8953"/>
                    <a:pt x="17192" y="11333"/>
                  </a:cubicBezTo>
                  <a:cubicBezTo>
                    <a:pt x="16971" y="13713"/>
                    <a:pt x="17412" y="15918"/>
                    <a:pt x="17963" y="17240"/>
                  </a:cubicBezTo>
                  <a:cubicBezTo>
                    <a:pt x="18514" y="18562"/>
                    <a:pt x="19176" y="19003"/>
                    <a:pt x="19947" y="19400"/>
                  </a:cubicBezTo>
                  <a:cubicBezTo>
                    <a:pt x="20718" y="19797"/>
                    <a:pt x="21600" y="20149"/>
                    <a:pt x="21490" y="20326"/>
                  </a:cubicBezTo>
                  <a:cubicBezTo>
                    <a:pt x="21380" y="20502"/>
                    <a:pt x="20278" y="20502"/>
                    <a:pt x="17633" y="20678"/>
                  </a:cubicBezTo>
                  <a:cubicBezTo>
                    <a:pt x="14988" y="20855"/>
                    <a:pt x="10800" y="21207"/>
                    <a:pt x="6612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6953249" y="1096433"/>
              <a:ext cx="520701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456"/>
                  </a:moveTo>
                  <a:cubicBezTo>
                    <a:pt x="3161" y="1728"/>
                    <a:pt x="6322" y="0"/>
                    <a:pt x="9483" y="0"/>
                  </a:cubicBezTo>
                  <a:cubicBezTo>
                    <a:pt x="12644" y="0"/>
                    <a:pt x="15805" y="1728"/>
                    <a:pt x="17824" y="5616"/>
                  </a:cubicBezTo>
                  <a:cubicBezTo>
                    <a:pt x="19844" y="9504"/>
                    <a:pt x="20722" y="155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7092949" y="1212850"/>
              <a:ext cx="457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8514"/>
                    <a:pt x="8000" y="15429"/>
                    <a:pt x="11600" y="11829"/>
                  </a:cubicBezTo>
                  <a:cubicBezTo>
                    <a:pt x="15200" y="8229"/>
                    <a:pt x="184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9067799" y="123739"/>
              <a:ext cx="501651" cy="6943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fill="norm" stroke="1" extrusionOk="0">
                  <a:moveTo>
                    <a:pt x="21600" y="69"/>
                  </a:moveTo>
                  <a:cubicBezTo>
                    <a:pt x="21235" y="36"/>
                    <a:pt x="20871" y="4"/>
                    <a:pt x="20552" y="0"/>
                  </a:cubicBezTo>
                  <a:cubicBezTo>
                    <a:pt x="20233" y="-3"/>
                    <a:pt x="19959" y="23"/>
                    <a:pt x="19549" y="139"/>
                  </a:cubicBezTo>
                  <a:cubicBezTo>
                    <a:pt x="19139" y="254"/>
                    <a:pt x="18592" y="458"/>
                    <a:pt x="18137" y="682"/>
                  </a:cubicBezTo>
                  <a:cubicBezTo>
                    <a:pt x="17681" y="906"/>
                    <a:pt x="17316" y="1149"/>
                    <a:pt x="17089" y="1399"/>
                  </a:cubicBezTo>
                  <a:cubicBezTo>
                    <a:pt x="16861" y="1649"/>
                    <a:pt x="16770" y="1906"/>
                    <a:pt x="16770" y="2160"/>
                  </a:cubicBezTo>
                  <a:cubicBezTo>
                    <a:pt x="16770" y="2413"/>
                    <a:pt x="16861" y="2663"/>
                    <a:pt x="16952" y="2890"/>
                  </a:cubicBezTo>
                  <a:cubicBezTo>
                    <a:pt x="17043" y="3118"/>
                    <a:pt x="17134" y="3322"/>
                    <a:pt x="17180" y="3539"/>
                  </a:cubicBezTo>
                  <a:cubicBezTo>
                    <a:pt x="17225" y="3756"/>
                    <a:pt x="17225" y="3987"/>
                    <a:pt x="17225" y="4230"/>
                  </a:cubicBezTo>
                  <a:cubicBezTo>
                    <a:pt x="17225" y="4474"/>
                    <a:pt x="17225" y="4730"/>
                    <a:pt x="17134" y="4997"/>
                  </a:cubicBezTo>
                  <a:cubicBezTo>
                    <a:pt x="17043" y="5264"/>
                    <a:pt x="16861" y="5540"/>
                    <a:pt x="16633" y="5820"/>
                  </a:cubicBezTo>
                  <a:cubicBezTo>
                    <a:pt x="16405" y="6100"/>
                    <a:pt x="16132" y="6383"/>
                    <a:pt x="15904" y="6626"/>
                  </a:cubicBezTo>
                  <a:cubicBezTo>
                    <a:pt x="15676" y="6870"/>
                    <a:pt x="15494" y="7074"/>
                    <a:pt x="15311" y="7331"/>
                  </a:cubicBezTo>
                  <a:cubicBezTo>
                    <a:pt x="15129" y="7588"/>
                    <a:pt x="14947" y="7897"/>
                    <a:pt x="14765" y="8164"/>
                  </a:cubicBezTo>
                  <a:cubicBezTo>
                    <a:pt x="14582" y="8430"/>
                    <a:pt x="14400" y="8654"/>
                    <a:pt x="14263" y="8871"/>
                  </a:cubicBezTo>
                  <a:cubicBezTo>
                    <a:pt x="14127" y="9089"/>
                    <a:pt x="14035" y="9299"/>
                    <a:pt x="13899" y="9523"/>
                  </a:cubicBezTo>
                  <a:cubicBezTo>
                    <a:pt x="13762" y="9747"/>
                    <a:pt x="13580" y="9984"/>
                    <a:pt x="13397" y="10218"/>
                  </a:cubicBezTo>
                  <a:cubicBezTo>
                    <a:pt x="13215" y="10451"/>
                    <a:pt x="13033" y="10682"/>
                    <a:pt x="12896" y="10909"/>
                  </a:cubicBezTo>
                  <a:cubicBezTo>
                    <a:pt x="12759" y="11136"/>
                    <a:pt x="12668" y="11360"/>
                    <a:pt x="12532" y="11594"/>
                  </a:cubicBezTo>
                  <a:cubicBezTo>
                    <a:pt x="12395" y="11827"/>
                    <a:pt x="12213" y="12071"/>
                    <a:pt x="11985" y="12321"/>
                  </a:cubicBezTo>
                  <a:cubicBezTo>
                    <a:pt x="11757" y="12571"/>
                    <a:pt x="11484" y="12828"/>
                    <a:pt x="11256" y="13072"/>
                  </a:cubicBezTo>
                  <a:cubicBezTo>
                    <a:pt x="11028" y="13315"/>
                    <a:pt x="10846" y="13546"/>
                    <a:pt x="10663" y="13783"/>
                  </a:cubicBezTo>
                  <a:cubicBezTo>
                    <a:pt x="10481" y="14020"/>
                    <a:pt x="10299" y="14263"/>
                    <a:pt x="10116" y="14500"/>
                  </a:cubicBezTo>
                  <a:cubicBezTo>
                    <a:pt x="9934" y="14737"/>
                    <a:pt x="9752" y="14968"/>
                    <a:pt x="9615" y="15191"/>
                  </a:cubicBezTo>
                  <a:cubicBezTo>
                    <a:pt x="9478" y="15415"/>
                    <a:pt x="9387" y="15632"/>
                    <a:pt x="9251" y="15850"/>
                  </a:cubicBezTo>
                  <a:cubicBezTo>
                    <a:pt x="9114" y="16067"/>
                    <a:pt x="8932" y="16284"/>
                    <a:pt x="8795" y="16505"/>
                  </a:cubicBezTo>
                  <a:cubicBezTo>
                    <a:pt x="8658" y="16725"/>
                    <a:pt x="8567" y="16949"/>
                    <a:pt x="8430" y="17203"/>
                  </a:cubicBezTo>
                  <a:cubicBezTo>
                    <a:pt x="8294" y="17456"/>
                    <a:pt x="8111" y="17739"/>
                    <a:pt x="7929" y="18022"/>
                  </a:cubicBezTo>
                  <a:cubicBezTo>
                    <a:pt x="7747" y="18305"/>
                    <a:pt x="7565" y="18588"/>
                    <a:pt x="7291" y="18855"/>
                  </a:cubicBezTo>
                  <a:cubicBezTo>
                    <a:pt x="7018" y="19122"/>
                    <a:pt x="6653" y="19372"/>
                    <a:pt x="6152" y="19632"/>
                  </a:cubicBezTo>
                  <a:cubicBezTo>
                    <a:pt x="5651" y="19892"/>
                    <a:pt x="5013" y="20162"/>
                    <a:pt x="4329" y="20396"/>
                  </a:cubicBezTo>
                  <a:cubicBezTo>
                    <a:pt x="3646" y="20629"/>
                    <a:pt x="2916" y="20827"/>
                    <a:pt x="2187" y="21021"/>
                  </a:cubicBezTo>
                  <a:cubicBezTo>
                    <a:pt x="1458" y="21215"/>
                    <a:pt x="729" y="21406"/>
                    <a:pt x="0" y="21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9997840" y="267696"/>
              <a:ext cx="257410" cy="54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22" fill="norm" stroke="1" extrusionOk="0">
                  <a:moveTo>
                    <a:pt x="816" y="3964"/>
                  </a:moveTo>
                  <a:cubicBezTo>
                    <a:pt x="462" y="3297"/>
                    <a:pt x="108" y="2630"/>
                    <a:pt x="20" y="2546"/>
                  </a:cubicBezTo>
                  <a:cubicBezTo>
                    <a:pt x="-69" y="2463"/>
                    <a:pt x="108" y="2963"/>
                    <a:pt x="1259" y="4756"/>
                  </a:cubicBezTo>
                  <a:cubicBezTo>
                    <a:pt x="2410" y="6549"/>
                    <a:pt x="4534" y="9635"/>
                    <a:pt x="6836" y="12512"/>
                  </a:cubicBezTo>
                  <a:cubicBezTo>
                    <a:pt x="9138" y="15390"/>
                    <a:pt x="11616" y="18058"/>
                    <a:pt x="13121" y="19601"/>
                  </a:cubicBezTo>
                  <a:cubicBezTo>
                    <a:pt x="14626" y="21144"/>
                    <a:pt x="15157" y="21561"/>
                    <a:pt x="15511" y="21519"/>
                  </a:cubicBezTo>
                  <a:cubicBezTo>
                    <a:pt x="15865" y="21478"/>
                    <a:pt x="16042" y="20977"/>
                    <a:pt x="16308" y="19351"/>
                  </a:cubicBezTo>
                  <a:cubicBezTo>
                    <a:pt x="16574" y="17725"/>
                    <a:pt x="16928" y="14973"/>
                    <a:pt x="17193" y="11929"/>
                  </a:cubicBezTo>
                  <a:cubicBezTo>
                    <a:pt x="17459" y="8885"/>
                    <a:pt x="17636" y="5549"/>
                    <a:pt x="17813" y="3672"/>
                  </a:cubicBezTo>
                  <a:cubicBezTo>
                    <a:pt x="17990" y="1796"/>
                    <a:pt x="18167" y="1379"/>
                    <a:pt x="18521" y="920"/>
                  </a:cubicBezTo>
                  <a:cubicBezTo>
                    <a:pt x="18875" y="461"/>
                    <a:pt x="19406" y="-39"/>
                    <a:pt x="19938" y="3"/>
                  </a:cubicBezTo>
                  <a:cubicBezTo>
                    <a:pt x="20469" y="44"/>
                    <a:pt x="21000" y="628"/>
                    <a:pt x="21531" y="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0317012" y="535861"/>
              <a:ext cx="166838" cy="21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154" fill="norm" stroke="1" extrusionOk="0">
                  <a:moveTo>
                    <a:pt x="12372" y="2820"/>
                  </a:moveTo>
                  <a:cubicBezTo>
                    <a:pt x="11022" y="1801"/>
                    <a:pt x="9672" y="782"/>
                    <a:pt x="8322" y="272"/>
                  </a:cubicBezTo>
                  <a:cubicBezTo>
                    <a:pt x="6972" y="-237"/>
                    <a:pt x="5622" y="-237"/>
                    <a:pt x="4002" y="2106"/>
                  </a:cubicBezTo>
                  <a:cubicBezTo>
                    <a:pt x="2382" y="4450"/>
                    <a:pt x="492" y="9137"/>
                    <a:pt x="87" y="12601"/>
                  </a:cubicBezTo>
                  <a:cubicBezTo>
                    <a:pt x="-318" y="16065"/>
                    <a:pt x="762" y="18306"/>
                    <a:pt x="1977" y="19631"/>
                  </a:cubicBezTo>
                  <a:cubicBezTo>
                    <a:pt x="3192" y="20955"/>
                    <a:pt x="4542" y="21363"/>
                    <a:pt x="5622" y="21057"/>
                  </a:cubicBezTo>
                  <a:cubicBezTo>
                    <a:pt x="6702" y="20752"/>
                    <a:pt x="7512" y="19733"/>
                    <a:pt x="8322" y="18205"/>
                  </a:cubicBezTo>
                  <a:cubicBezTo>
                    <a:pt x="9132" y="16676"/>
                    <a:pt x="9942" y="14638"/>
                    <a:pt x="10752" y="13110"/>
                  </a:cubicBezTo>
                  <a:cubicBezTo>
                    <a:pt x="11562" y="11582"/>
                    <a:pt x="12372" y="10563"/>
                    <a:pt x="13587" y="10665"/>
                  </a:cubicBezTo>
                  <a:cubicBezTo>
                    <a:pt x="14802" y="10767"/>
                    <a:pt x="16422" y="11989"/>
                    <a:pt x="17772" y="12906"/>
                  </a:cubicBezTo>
                  <a:cubicBezTo>
                    <a:pt x="19122" y="13823"/>
                    <a:pt x="20202" y="14435"/>
                    <a:pt x="21282" y="15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0528299" y="488950"/>
              <a:ext cx="171451" cy="247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746"/>
                  </a:moveTo>
                  <a:cubicBezTo>
                    <a:pt x="3467" y="6224"/>
                    <a:pt x="6933" y="9702"/>
                    <a:pt x="9067" y="12539"/>
                  </a:cubicBezTo>
                  <a:cubicBezTo>
                    <a:pt x="11200" y="15376"/>
                    <a:pt x="12000" y="17573"/>
                    <a:pt x="12400" y="19129"/>
                  </a:cubicBezTo>
                  <a:cubicBezTo>
                    <a:pt x="12800" y="20685"/>
                    <a:pt x="12800" y="21600"/>
                    <a:pt x="12667" y="21417"/>
                  </a:cubicBezTo>
                  <a:cubicBezTo>
                    <a:pt x="12533" y="21234"/>
                    <a:pt x="12267" y="19953"/>
                    <a:pt x="12267" y="17207"/>
                  </a:cubicBezTo>
                  <a:cubicBezTo>
                    <a:pt x="12267" y="14461"/>
                    <a:pt x="12533" y="10251"/>
                    <a:pt x="14133" y="7139"/>
                  </a:cubicBezTo>
                  <a:cubicBezTo>
                    <a:pt x="15733" y="4027"/>
                    <a:pt x="18667" y="20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0951305" y="325587"/>
              <a:ext cx="97696" cy="404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08" fill="norm" stroke="1" extrusionOk="0">
                  <a:moveTo>
                    <a:pt x="21212" y="1596"/>
                  </a:moveTo>
                  <a:cubicBezTo>
                    <a:pt x="19833" y="1033"/>
                    <a:pt x="18455" y="471"/>
                    <a:pt x="16616" y="189"/>
                  </a:cubicBezTo>
                  <a:cubicBezTo>
                    <a:pt x="14778" y="-92"/>
                    <a:pt x="12480" y="-92"/>
                    <a:pt x="10182" y="414"/>
                  </a:cubicBezTo>
                  <a:cubicBezTo>
                    <a:pt x="7884" y="921"/>
                    <a:pt x="5586" y="1933"/>
                    <a:pt x="3518" y="4183"/>
                  </a:cubicBezTo>
                  <a:cubicBezTo>
                    <a:pt x="1450" y="6433"/>
                    <a:pt x="-388" y="9921"/>
                    <a:pt x="72" y="12902"/>
                  </a:cubicBezTo>
                  <a:cubicBezTo>
                    <a:pt x="531" y="15883"/>
                    <a:pt x="3289" y="18358"/>
                    <a:pt x="6965" y="19708"/>
                  </a:cubicBezTo>
                  <a:cubicBezTo>
                    <a:pt x="10642" y="21058"/>
                    <a:pt x="15238" y="21283"/>
                    <a:pt x="19833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1169649" y="406399"/>
              <a:ext cx="1206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3142"/>
                    <a:pt x="6821" y="6284"/>
                    <a:pt x="10421" y="9425"/>
                  </a:cubicBezTo>
                  <a:cubicBezTo>
                    <a:pt x="14021" y="12567"/>
                    <a:pt x="17811" y="15709"/>
                    <a:pt x="19705" y="17738"/>
                  </a:cubicBezTo>
                  <a:cubicBezTo>
                    <a:pt x="21600" y="19767"/>
                    <a:pt x="21600" y="206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1207749" y="438150"/>
              <a:ext cx="1333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800"/>
                    <a:pt x="16114" y="1600"/>
                    <a:pt x="12514" y="4067"/>
                  </a:cubicBezTo>
                  <a:cubicBezTo>
                    <a:pt x="8914" y="6533"/>
                    <a:pt x="4457" y="10667"/>
                    <a:pt x="2229" y="13867"/>
                  </a:cubicBezTo>
                  <a:cubicBezTo>
                    <a:pt x="0" y="17067"/>
                    <a:pt x="0" y="19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1423649" y="355600"/>
              <a:ext cx="108185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9781" y="0"/>
                  </a:moveTo>
                  <a:cubicBezTo>
                    <a:pt x="13857" y="2057"/>
                    <a:pt x="17932" y="4114"/>
                    <a:pt x="19766" y="6686"/>
                  </a:cubicBezTo>
                  <a:cubicBezTo>
                    <a:pt x="21600" y="9257"/>
                    <a:pt x="21192" y="12343"/>
                    <a:pt x="17525" y="14914"/>
                  </a:cubicBezTo>
                  <a:cubicBezTo>
                    <a:pt x="13857" y="17486"/>
                    <a:pt x="6928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0382249" y="902611"/>
              <a:ext cx="869951" cy="49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21212"/>
                  </a:moveTo>
                  <a:cubicBezTo>
                    <a:pt x="1734" y="17612"/>
                    <a:pt x="3469" y="14012"/>
                    <a:pt x="5361" y="10412"/>
                  </a:cubicBezTo>
                  <a:cubicBezTo>
                    <a:pt x="7253" y="6812"/>
                    <a:pt x="9302" y="3212"/>
                    <a:pt x="11536" y="1412"/>
                  </a:cubicBezTo>
                  <a:cubicBezTo>
                    <a:pt x="13769" y="-388"/>
                    <a:pt x="16187" y="-388"/>
                    <a:pt x="17895" y="962"/>
                  </a:cubicBezTo>
                  <a:cubicBezTo>
                    <a:pt x="19603" y="2312"/>
                    <a:pt x="20601" y="5012"/>
                    <a:pt x="21600" y="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0369549" y="1009650"/>
              <a:ext cx="9207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38" y="20945"/>
                    <a:pt x="3476" y="20291"/>
                    <a:pt x="5338" y="18327"/>
                  </a:cubicBezTo>
                  <a:cubicBezTo>
                    <a:pt x="7200" y="16364"/>
                    <a:pt x="9186" y="13091"/>
                    <a:pt x="11396" y="10473"/>
                  </a:cubicBezTo>
                  <a:cubicBezTo>
                    <a:pt x="13606" y="7855"/>
                    <a:pt x="16039" y="5891"/>
                    <a:pt x="17777" y="4255"/>
                  </a:cubicBezTo>
                  <a:cubicBezTo>
                    <a:pt x="19514" y="2618"/>
                    <a:pt x="20557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0" y="1416049"/>
              <a:ext cx="124523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617"/>
                  </a:moveTo>
                  <a:cubicBezTo>
                    <a:pt x="11" y="10007"/>
                    <a:pt x="22" y="9397"/>
                    <a:pt x="73" y="8969"/>
                  </a:cubicBezTo>
                  <a:cubicBezTo>
                    <a:pt x="125" y="8542"/>
                    <a:pt x="217" y="8298"/>
                    <a:pt x="336" y="7932"/>
                  </a:cubicBezTo>
                  <a:cubicBezTo>
                    <a:pt x="455" y="7566"/>
                    <a:pt x="602" y="7078"/>
                    <a:pt x="742" y="6651"/>
                  </a:cubicBezTo>
                  <a:cubicBezTo>
                    <a:pt x="881" y="6224"/>
                    <a:pt x="1013" y="5858"/>
                    <a:pt x="1140" y="5431"/>
                  </a:cubicBezTo>
                  <a:cubicBezTo>
                    <a:pt x="1267" y="5003"/>
                    <a:pt x="1388" y="4515"/>
                    <a:pt x="1518" y="4149"/>
                  </a:cubicBezTo>
                  <a:cubicBezTo>
                    <a:pt x="1649" y="3783"/>
                    <a:pt x="1788" y="3539"/>
                    <a:pt x="1935" y="3295"/>
                  </a:cubicBezTo>
                  <a:cubicBezTo>
                    <a:pt x="2082" y="3051"/>
                    <a:pt x="2236" y="2807"/>
                    <a:pt x="2392" y="2624"/>
                  </a:cubicBezTo>
                  <a:cubicBezTo>
                    <a:pt x="2548" y="2441"/>
                    <a:pt x="2706" y="2319"/>
                    <a:pt x="2840" y="2258"/>
                  </a:cubicBezTo>
                  <a:cubicBezTo>
                    <a:pt x="2974" y="2197"/>
                    <a:pt x="3084" y="2197"/>
                    <a:pt x="3202" y="2197"/>
                  </a:cubicBezTo>
                  <a:cubicBezTo>
                    <a:pt x="3319" y="2197"/>
                    <a:pt x="3444" y="2197"/>
                    <a:pt x="3567" y="2197"/>
                  </a:cubicBezTo>
                  <a:cubicBezTo>
                    <a:pt x="3690" y="2197"/>
                    <a:pt x="3811" y="2197"/>
                    <a:pt x="3940" y="2197"/>
                  </a:cubicBezTo>
                  <a:cubicBezTo>
                    <a:pt x="4068" y="2197"/>
                    <a:pt x="4204" y="2197"/>
                    <a:pt x="4342" y="2197"/>
                  </a:cubicBezTo>
                  <a:cubicBezTo>
                    <a:pt x="4479" y="2197"/>
                    <a:pt x="4619" y="2197"/>
                    <a:pt x="4762" y="2136"/>
                  </a:cubicBezTo>
                  <a:cubicBezTo>
                    <a:pt x="4905" y="2075"/>
                    <a:pt x="5052" y="1953"/>
                    <a:pt x="5203" y="1831"/>
                  </a:cubicBezTo>
                  <a:cubicBezTo>
                    <a:pt x="5353" y="1708"/>
                    <a:pt x="5507" y="1586"/>
                    <a:pt x="5665" y="1464"/>
                  </a:cubicBezTo>
                  <a:cubicBezTo>
                    <a:pt x="5823" y="1342"/>
                    <a:pt x="5985" y="1220"/>
                    <a:pt x="6108" y="1098"/>
                  </a:cubicBezTo>
                  <a:cubicBezTo>
                    <a:pt x="6231" y="976"/>
                    <a:pt x="6315" y="854"/>
                    <a:pt x="6442" y="732"/>
                  </a:cubicBezTo>
                  <a:cubicBezTo>
                    <a:pt x="6568" y="610"/>
                    <a:pt x="6737" y="488"/>
                    <a:pt x="6873" y="427"/>
                  </a:cubicBezTo>
                  <a:cubicBezTo>
                    <a:pt x="7009" y="366"/>
                    <a:pt x="7112" y="366"/>
                    <a:pt x="7202" y="305"/>
                  </a:cubicBezTo>
                  <a:cubicBezTo>
                    <a:pt x="7292" y="244"/>
                    <a:pt x="7369" y="122"/>
                    <a:pt x="7459" y="61"/>
                  </a:cubicBezTo>
                  <a:cubicBezTo>
                    <a:pt x="7549" y="0"/>
                    <a:pt x="7652" y="0"/>
                    <a:pt x="7740" y="0"/>
                  </a:cubicBezTo>
                  <a:cubicBezTo>
                    <a:pt x="7828" y="0"/>
                    <a:pt x="7901" y="0"/>
                    <a:pt x="7986" y="0"/>
                  </a:cubicBezTo>
                  <a:cubicBezTo>
                    <a:pt x="8070" y="0"/>
                    <a:pt x="8166" y="0"/>
                    <a:pt x="8257" y="0"/>
                  </a:cubicBezTo>
                  <a:cubicBezTo>
                    <a:pt x="8349" y="0"/>
                    <a:pt x="8437" y="0"/>
                    <a:pt x="8535" y="61"/>
                  </a:cubicBezTo>
                  <a:cubicBezTo>
                    <a:pt x="8632" y="122"/>
                    <a:pt x="8738" y="244"/>
                    <a:pt x="8828" y="305"/>
                  </a:cubicBezTo>
                  <a:cubicBezTo>
                    <a:pt x="8918" y="366"/>
                    <a:pt x="8992" y="366"/>
                    <a:pt x="9082" y="427"/>
                  </a:cubicBezTo>
                  <a:cubicBezTo>
                    <a:pt x="9172" y="488"/>
                    <a:pt x="9278" y="610"/>
                    <a:pt x="9374" y="671"/>
                  </a:cubicBezTo>
                  <a:cubicBezTo>
                    <a:pt x="9469" y="732"/>
                    <a:pt x="9553" y="732"/>
                    <a:pt x="9645" y="793"/>
                  </a:cubicBezTo>
                  <a:cubicBezTo>
                    <a:pt x="9737" y="854"/>
                    <a:pt x="9836" y="976"/>
                    <a:pt x="9985" y="1098"/>
                  </a:cubicBezTo>
                  <a:cubicBezTo>
                    <a:pt x="10134" y="1220"/>
                    <a:pt x="10332" y="1342"/>
                    <a:pt x="10481" y="1464"/>
                  </a:cubicBezTo>
                  <a:cubicBezTo>
                    <a:pt x="10629" y="1586"/>
                    <a:pt x="10728" y="1708"/>
                    <a:pt x="10831" y="1769"/>
                  </a:cubicBezTo>
                  <a:cubicBezTo>
                    <a:pt x="10934" y="1831"/>
                    <a:pt x="11040" y="1831"/>
                    <a:pt x="11141" y="1892"/>
                  </a:cubicBezTo>
                  <a:cubicBezTo>
                    <a:pt x="11242" y="1953"/>
                    <a:pt x="11338" y="2075"/>
                    <a:pt x="11443" y="2136"/>
                  </a:cubicBezTo>
                  <a:cubicBezTo>
                    <a:pt x="11547" y="2197"/>
                    <a:pt x="11661" y="2197"/>
                    <a:pt x="11773" y="2258"/>
                  </a:cubicBezTo>
                  <a:cubicBezTo>
                    <a:pt x="11885" y="2319"/>
                    <a:pt x="11995" y="2441"/>
                    <a:pt x="12162" y="2563"/>
                  </a:cubicBezTo>
                  <a:cubicBezTo>
                    <a:pt x="12329" y="2685"/>
                    <a:pt x="12553" y="2807"/>
                    <a:pt x="12726" y="2929"/>
                  </a:cubicBezTo>
                  <a:cubicBezTo>
                    <a:pt x="12898" y="3051"/>
                    <a:pt x="13019" y="3173"/>
                    <a:pt x="13139" y="3295"/>
                  </a:cubicBezTo>
                  <a:cubicBezTo>
                    <a:pt x="13258" y="3417"/>
                    <a:pt x="13376" y="3539"/>
                    <a:pt x="13493" y="3661"/>
                  </a:cubicBezTo>
                  <a:cubicBezTo>
                    <a:pt x="13611" y="3783"/>
                    <a:pt x="13728" y="3905"/>
                    <a:pt x="13840" y="4088"/>
                  </a:cubicBezTo>
                  <a:cubicBezTo>
                    <a:pt x="13952" y="4271"/>
                    <a:pt x="14059" y="4515"/>
                    <a:pt x="14172" y="4698"/>
                  </a:cubicBezTo>
                  <a:cubicBezTo>
                    <a:pt x="14286" y="4881"/>
                    <a:pt x="14407" y="5003"/>
                    <a:pt x="14525" y="5186"/>
                  </a:cubicBezTo>
                  <a:cubicBezTo>
                    <a:pt x="14642" y="5369"/>
                    <a:pt x="14756" y="5614"/>
                    <a:pt x="14923" y="5919"/>
                  </a:cubicBezTo>
                  <a:cubicBezTo>
                    <a:pt x="15090" y="6224"/>
                    <a:pt x="15311" y="6590"/>
                    <a:pt x="15478" y="6895"/>
                  </a:cubicBezTo>
                  <a:cubicBezTo>
                    <a:pt x="15645" y="7200"/>
                    <a:pt x="15758" y="7444"/>
                    <a:pt x="15924" y="7810"/>
                  </a:cubicBezTo>
                  <a:cubicBezTo>
                    <a:pt x="16089" y="8176"/>
                    <a:pt x="16306" y="8664"/>
                    <a:pt x="16463" y="9031"/>
                  </a:cubicBezTo>
                  <a:cubicBezTo>
                    <a:pt x="16621" y="9397"/>
                    <a:pt x="16720" y="9641"/>
                    <a:pt x="16825" y="9885"/>
                  </a:cubicBezTo>
                  <a:cubicBezTo>
                    <a:pt x="16930" y="10129"/>
                    <a:pt x="17040" y="10373"/>
                    <a:pt x="17146" y="10617"/>
                  </a:cubicBezTo>
                  <a:cubicBezTo>
                    <a:pt x="17253" y="10861"/>
                    <a:pt x="17356" y="11105"/>
                    <a:pt x="17455" y="11288"/>
                  </a:cubicBezTo>
                  <a:cubicBezTo>
                    <a:pt x="17554" y="11471"/>
                    <a:pt x="17649" y="11593"/>
                    <a:pt x="17743" y="11776"/>
                  </a:cubicBezTo>
                  <a:cubicBezTo>
                    <a:pt x="17837" y="11959"/>
                    <a:pt x="17928" y="12203"/>
                    <a:pt x="18081" y="12569"/>
                  </a:cubicBezTo>
                  <a:cubicBezTo>
                    <a:pt x="18233" y="12936"/>
                    <a:pt x="18446" y="13424"/>
                    <a:pt x="18639" y="13851"/>
                  </a:cubicBezTo>
                  <a:cubicBezTo>
                    <a:pt x="18832" y="14278"/>
                    <a:pt x="19004" y="14644"/>
                    <a:pt x="19180" y="15071"/>
                  </a:cubicBezTo>
                  <a:cubicBezTo>
                    <a:pt x="19357" y="15498"/>
                    <a:pt x="19537" y="15986"/>
                    <a:pt x="19709" y="16414"/>
                  </a:cubicBezTo>
                  <a:cubicBezTo>
                    <a:pt x="19882" y="16841"/>
                    <a:pt x="20047" y="17207"/>
                    <a:pt x="20207" y="17573"/>
                  </a:cubicBezTo>
                  <a:cubicBezTo>
                    <a:pt x="20366" y="17939"/>
                    <a:pt x="20521" y="18305"/>
                    <a:pt x="20699" y="18793"/>
                  </a:cubicBezTo>
                  <a:cubicBezTo>
                    <a:pt x="20877" y="19281"/>
                    <a:pt x="21079" y="19892"/>
                    <a:pt x="21233" y="20380"/>
                  </a:cubicBezTo>
                  <a:cubicBezTo>
                    <a:pt x="21387" y="20868"/>
                    <a:pt x="21494" y="212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41299" y="2032000"/>
              <a:ext cx="38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36"/>
                    <a:pt x="4800" y="10473"/>
                    <a:pt x="8400" y="14073"/>
                  </a:cubicBezTo>
                  <a:cubicBezTo>
                    <a:pt x="12000" y="17673"/>
                    <a:pt x="168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38536" y="1988970"/>
              <a:ext cx="174484" cy="37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350" fill="norm" stroke="1" extrusionOk="0">
                  <a:moveTo>
                    <a:pt x="1878" y="4311"/>
                  </a:moveTo>
                  <a:cubicBezTo>
                    <a:pt x="1107" y="3579"/>
                    <a:pt x="335" y="2847"/>
                    <a:pt x="78" y="2176"/>
                  </a:cubicBezTo>
                  <a:cubicBezTo>
                    <a:pt x="-179" y="1504"/>
                    <a:pt x="78" y="894"/>
                    <a:pt x="2650" y="467"/>
                  </a:cubicBezTo>
                  <a:cubicBezTo>
                    <a:pt x="5221" y="40"/>
                    <a:pt x="10107" y="-204"/>
                    <a:pt x="13064" y="223"/>
                  </a:cubicBezTo>
                  <a:cubicBezTo>
                    <a:pt x="16021" y="650"/>
                    <a:pt x="17050" y="1749"/>
                    <a:pt x="16278" y="3518"/>
                  </a:cubicBezTo>
                  <a:cubicBezTo>
                    <a:pt x="15507" y="5288"/>
                    <a:pt x="12935" y="7728"/>
                    <a:pt x="11007" y="9132"/>
                  </a:cubicBezTo>
                  <a:cubicBezTo>
                    <a:pt x="9078" y="10535"/>
                    <a:pt x="7792" y="10901"/>
                    <a:pt x="7921" y="11206"/>
                  </a:cubicBezTo>
                  <a:cubicBezTo>
                    <a:pt x="8050" y="11511"/>
                    <a:pt x="9592" y="11755"/>
                    <a:pt x="11650" y="12121"/>
                  </a:cubicBezTo>
                  <a:cubicBezTo>
                    <a:pt x="13707" y="12488"/>
                    <a:pt x="16278" y="12976"/>
                    <a:pt x="18207" y="13830"/>
                  </a:cubicBezTo>
                  <a:cubicBezTo>
                    <a:pt x="20135" y="14684"/>
                    <a:pt x="21421" y="15904"/>
                    <a:pt x="21164" y="17125"/>
                  </a:cubicBezTo>
                  <a:cubicBezTo>
                    <a:pt x="20907" y="18345"/>
                    <a:pt x="19107" y="19565"/>
                    <a:pt x="17178" y="20298"/>
                  </a:cubicBezTo>
                  <a:cubicBezTo>
                    <a:pt x="15250" y="21030"/>
                    <a:pt x="13192" y="21274"/>
                    <a:pt x="11521" y="21335"/>
                  </a:cubicBezTo>
                  <a:cubicBezTo>
                    <a:pt x="9850" y="21396"/>
                    <a:pt x="8564" y="21274"/>
                    <a:pt x="7921" y="20969"/>
                  </a:cubicBezTo>
                  <a:cubicBezTo>
                    <a:pt x="7278" y="20664"/>
                    <a:pt x="7278" y="20176"/>
                    <a:pt x="7278" y="1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463570" y="2154776"/>
              <a:ext cx="95231" cy="182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351" fill="norm" stroke="1" extrusionOk="0">
                  <a:moveTo>
                    <a:pt x="2753" y="10923"/>
                  </a:moveTo>
                  <a:cubicBezTo>
                    <a:pt x="6889" y="9434"/>
                    <a:pt x="11025" y="7944"/>
                    <a:pt x="13782" y="6703"/>
                  </a:cubicBezTo>
                  <a:cubicBezTo>
                    <a:pt x="16540" y="5461"/>
                    <a:pt x="17919" y="4468"/>
                    <a:pt x="18608" y="3351"/>
                  </a:cubicBezTo>
                  <a:cubicBezTo>
                    <a:pt x="19297" y="2234"/>
                    <a:pt x="19297" y="992"/>
                    <a:pt x="17919" y="372"/>
                  </a:cubicBezTo>
                  <a:cubicBezTo>
                    <a:pt x="16540" y="-249"/>
                    <a:pt x="13782" y="-249"/>
                    <a:pt x="10106" y="1613"/>
                  </a:cubicBezTo>
                  <a:cubicBezTo>
                    <a:pt x="6429" y="3475"/>
                    <a:pt x="1833" y="7199"/>
                    <a:pt x="455" y="10675"/>
                  </a:cubicBezTo>
                  <a:cubicBezTo>
                    <a:pt x="-924" y="14151"/>
                    <a:pt x="914" y="17379"/>
                    <a:pt x="4821" y="19117"/>
                  </a:cubicBezTo>
                  <a:cubicBezTo>
                    <a:pt x="8727" y="20854"/>
                    <a:pt x="14702" y="21103"/>
                    <a:pt x="20676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600572" y="2154369"/>
              <a:ext cx="97928" cy="18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176" fill="norm" stroke="1" extrusionOk="0">
                  <a:moveTo>
                    <a:pt x="581" y="2715"/>
                  </a:moveTo>
                  <a:cubicBezTo>
                    <a:pt x="122" y="1502"/>
                    <a:pt x="-338" y="288"/>
                    <a:pt x="351" y="46"/>
                  </a:cubicBezTo>
                  <a:cubicBezTo>
                    <a:pt x="1041" y="-197"/>
                    <a:pt x="2879" y="531"/>
                    <a:pt x="5866" y="2230"/>
                  </a:cubicBezTo>
                  <a:cubicBezTo>
                    <a:pt x="8853" y="3929"/>
                    <a:pt x="12990" y="6599"/>
                    <a:pt x="15058" y="9390"/>
                  </a:cubicBezTo>
                  <a:cubicBezTo>
                    <a:pt x="17126" y="12181"/>
                    <a:pt x="17126" y="15093"/>
                    <a:pt x="16436" y="17034"/>
                  </a:cubicBezTo>
                  <a:cubicBezTo>
                    <a:pt x="15747" y="18976"/>
                    <a:pt x="14368" y="19947"/>
                    <a:pt x="12530" y="20554"/>
                  </a:cubicBezTo>
                  <a:cubicBezTo>
                    <a:pt x="10692" y="21160"/>
                    <a:pt x="8394" y="21403"/>
                    <a:pt x="7015" y="20918"/>
                  </a:cubicBezTo>
                  <a:cubicBezTo>
                    <a:pt x="5636" y="20432"/>
                    <a:pt x="5177" y="19219"/>
                    <a:pt x="5866" y="16670"/>
                  </a:cubicBezTo>
                  <a:cubicBezTo>
                    <a:pt x="6556" y="14122"/>
                    <a:pt x="8394" y="10239"/>
                    <a:pt x="11151" y="7327"/>
                  </a:cubicBezTo>
                  <a:cubicBezTo>
                    <a:pt x="13909" y="4414"/>
                    <a:pt x="17585" y="2473"/>
                    <a:pt x="21262" y="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781049" y="2147241"/>
              <a:ext cx="144807" cy="170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714" fill="norm" stroke="1" extrusionOk="0">
                  <a:moveTo>
                    <a:pt x="0" y="2200"/>
                  </a:moveTo>
                  <a:cubicBezTo>
                    <a:pt x="0" y="6057"/>
                    <a:pt x="0" y="9914"/>
                    <a:pt x="0" y="12871"/>
                  </a:cubicBezTo>
                  <a:cubicBezTo>
                    <a:pt x="0" y="15828"/>
                    <a:pt x="0" y="17885"/>
                    <a:pt x="0" y="18271"/>
                  </a:cubicBezTo>
                  <a:cubicBezTo>
                    <a:pt x="0" y="18657"/>
                    <a:pt x="0" y="17371"/>
                    <a:pt x="309" y="14414"/>
                  </a:cubicBezTo>
                  <a:cubicBezTo>
                    <a:pt x="617" y="11457"/>
                    <a:pt x="1234" y="6828"/>
                    <a:pt x="3549" y="3743"/>
                  </a:cubicBezTo>
                  <a:cubicBezTo>
                    <a:pt x="5863" y="657"/>
                    <a:pt x="9874" y="-886"/>
                    <a:pt x="13269" y="528"/>
                  </a:cubicBezTo>
                  <a:cubicBezTo>
                    <a:pt x="16663" y="1943"/>
                    <a:pt x="19440" y="6314"/>
                    <a:pt x="20520" y="10171"/>
                  </a:cubicBezTo>
                  <a:cubicBezTo>
                    <a:pt x="21600" y="14028"/>
                    <a:pt x="20983" y="17371"/>
                    <a:pt x="20366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008724" y="2028601"/>
              <a:ext cx="108877" cy="276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535" fill="norm" stroke="1" extrusionOk="0">
                  <a:moveTo>
                    <a:pt x="20963" y="759"/>
                  </a:moveTo>
                  <a:cubicBezTo>
                    <a:pt x="18925" y="430"/>
                    <a:pt x="16888" y="100"/>
                    <a:pt x="14850" y="17"/>
                  </a:cubicBezTo>
                  <a:cubicBezTo>
                    <a:pt x="12812" y="-65"/>
                    <a:pt x="10774" y="100"/>
                    <a:pt x="8125" y="1501"/>
                  </a:cubicBezTo>
                  <a:cubicBezTo>
                    <a:pt x="5476" y="2903"/>
                    <a:pt x="2216" y="5541"/>
                    <a:pt x="789" y="8262"/>
                  </a:cubicBezTo>
                  <a:cubicBezTo>
                    <a:pt x="-637" y="10982"/>
                    <a:pt x="-229" y="13785"/>
                    <a:pt x="2827" y="16011"/>
                  </a:cubicBezTo>
                  <a:cubicBezTo>
                    <a:pt x="5884" y="18237"/>
                    <a:pt x="11589" y="19886"/>
                    <a:pt x="17295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1164943" y="2094955"/>
              <a:ext cx="103691" cy="47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483" fill="norm" stroke="1" extrusionOk="0">
                  <a:moveTo>
                    <a:pt x="10857" y="5209"/>
                  </a:moveTo>
                  <a:cubicBezTo>
                    <a:pt x="7892" y="6361"/>
                    <a:pt x="4927" y="7513"/>
                    <a:pt x="3021" y="9433"/>
                  </a:cubicBezTo>
                  <a:cubicBezTo>
                    <a:pt x="1116" y="11353"/>
                    <a:pt x="269" y="14041"/>
                    <a:pt x="57" y="15961"/>
                  </a:cubicBezTo>
                  <a:cubicBezTo>
                    <a:pt x="-155" y="17881"/>
                    <a:pt x="269" y="19033"/>
                    <a:pt x="692" y="19945"/>
                  </a:cubicBezTo>
                  <a:cubicBezTo>
                    <a:pt x="1116" y="20857"/>
                    <a:pt x="1539" y="21529"/>
                    <a:pt x="1751" y="21481"/>
                  </a:cubicBezTo>
                  <a:cubicBezTo>
                    <a:pt x="1963" y="21433"/>
                    <a:pt x="1963" y="20665"/>
                    <a:pt x="1963" y="18361"/>
                  </a:cubicBezTo>
                  <a:cubicBezTo>
                    <a:pt x="1963" y="16057"/>
                    <a:pt x="1963" y="12217"/>
                    <a:pt x="2386" y="9193"/>
                  </a:cubicBezTo>
                  <a:cubicBezTo>
                    <a:pt x="2810" y="6169"/>
                    <a:pt x="3657" y="3961"/>
                    <a:pt x="4716" y="2617"/>
                  </a:cubicBezTo>
                  <a:cubicBezTo>
                    <a:pt x="5774" y="1273"/>
                    <a:pt x="7045" y="793"/>
                    <a:pt x="8739" y="457"/>
                  </a:cubicBezTo>
                  <a:cubicBezTo>
                    <a:pt x="10433" y="121"/>
                    <a:pt x="12551" y="-71"/>
                    <a:pt x="14457" y="25"/>
                  </a:cubicBezTo>
                  <a:cubicBezTo>
                    <a:pt x="16363" y="121"/>
                    <a:pt x="18057" y="505"/>
                    <a:pt x="19327" y="1513"/>
                  </a:cubicBezTo>
                  <a:cubicBezTo>
                    <a:pt x="20598" y="2521"/>
                    <a:pt x="21445" y="4153"/>
                    <a:pt x="19963" y="5353"/>
                  </a:cubicBezTo>
                  <a:cubicBezTo>
                    <a:pt x="18480" y="6553"/>
                    <a:pt x="14669" y="7321"/>
                    <a:pt x="10857" y="8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1308099" y="1993900"/>
              <a:ext cx="95604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600" fill="norm" stroke="1" extrusionOk="0">
                  <a:moveTo>
                    <a:pt x="8272" y="0"/>
                  </a:moveTo>
                  <a:cubicBezTo>
                    <a:pt x="12868" y="1708"/>
                    <a:pt x="17464" y="3417"/>
                    <a:pt x="19532" y="5919"/>
                  </a:cubicBezTo>
                  <a:cubicBezTo>
                    <a:pt x="21600" y="8420"/>
                    <a:pt x="21140" y="11715"/>
                    <a:pt x="17464" y="14461"/>
                  </a:cubicBezTo>
                  <a:cubicBezTo>
                    <a:pt x="13787" y="17207"/>
                    <a:pt x="6894" y="194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304799" y="3003550"/>
              <a:ext cx="508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071"/>
                    <a:pt x="1800" y="6141"/>
                    <a:pt x="5400" y="9741"/>
                  </a:cubicBezTo>
                  <a:cubicBezTo>
                    <a:pt x="9000" y="13341"/>
                    <a:pt x="15300" y="174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282362" y="3027049"/>
              <a:ext cx="218763" cy="41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68" fill="norm" stroke="1" extrusionOk="0">
                  <a:moveTo>
                    <a:pt x="938" y="3044"/>
                  </a:moveTo>
                  <a:cubicBezTo>
                    <a:pt x="530" y="2498"/>
                    <a:pt x="123" y="1953"/>
                    <a:pt x="21" y="1407"/>
                  </a:cubicBezTo>
                  <a:cubicBezTo>
                    <a:pt x="-81" y="862"/>
                    <a:pt x="123" y="316"/>
                    <a:pt x="2364" y="98"/>
                  </a:cubicBezTo>
                  <a:cubicBezTo>
                    <a:pt x="4606" y="-120"/>
                    <a:pt x="8885" y="-11"/>
                    <a:pt x="11636" y="807"/>
                  </a:cubicBezTo>
                  <a:cubicBezTo>
                    <a:pt x="14387" y="1625"/>
                    <a:pt x="15610" y="3153"/>
                    <a:pt x="15508" y="4462"/>
                  </a:cubicBezTo>
                  <a:cubicBezTo>
                    <a:pt x="15406" y="5771"/>
                    <a:pt x="13979" y="6862"/>
                    <a:pt x="12349" y="7844"/>
                  </a:cubicBezTo>
                  <a:cubicBezTo>
                    <a:pt x="10719" y="8825"/>
                    <a:pt x="8885" y="9698"/>
                    <a:pt x="8579" y="10298"/>
                  </a:cubicBezTo>
                  <a:cubicBezTo>
                    <a:pt x="8274" y="10898"/>
                    <a:pt x="9496" y="11225"/>
                    <a:pt x="11636" y="11716"/>
                  </a:cubicBezTo>
                  <a:cubicBezTo>
                    <a:pt x="13776" y="12207"/>
                    <a:pt x="16832" y="12862"/>
                    <a:pt x="18768" y="13898"/>
                  </a:cubicBezTo>
                  <a:cubicBezTo>
                    <a:pt x="20704" y="14935"/>
                    <a:pt x="21519" y="16353"/>
                    <a:pt x="20806" y="17607"/>
                  </a:cubicBezTo>
                  <a:cubicBezTo>
                    <a:pt x="20093" y="18862"/>
                    <a:pt x="17851" y="19953"/>
                    <a:pt x="15610" y="20607"/>
                  </a:cubicBezTo>
                  <a:cubicBezTo>
                    <a:pt x="13368" y="21262"/>
                    <a:pt x="11127" y="21480"/>
                    <a:pt x="9802" y="21316"/>
                  </a:cubicBezTo>
                  <a:cubicBezTo>
                    <a:pt x="8477" y="21153"/>
                    <a:pt x="8070" y="20607"/>
                    <a:pt x="7662" y="20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565149" y="3289300"/>
              <a:ext cx="254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565149" y="320040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638439" y="3207260"/>
              <a:ext cx="123562" cy="171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049" fill="norm" stroke="1" extrusionOk="0">
                  <a:moveTo>
                    <a:pt x="503" y="1499"/>
                  </a:moveTo>
                  <a:cubicBezTo>
                    <a:pt x="1235" y="7224"/>
                    <a:pt x="1968" y="12949"/>
                    <a:pt x="2334" y="16463"/>
                  </a:cubicBezTo>
                  <a:cubicBezTo>
                    <a:pt x="2700" y="19976"/>
                    <a:pt x="2700" y="21277"/>
                    <a:pt x="2151" y="21017"/>
                  </a:cubicBezTo>
                  <a:cubicBezTo>
                    <a:pt x="1602" y="20757"/>
                    <a:pt x="503" y="18935"/>
                    <a:pt x="137" y="15552"/>
                  </a:cubicBezTo>
                  <a:cubicBezTo>
                    <a:pt x="-229" y="12169"/>
                    <a:pt x="137" y="7224"/>
                    <a:pt x="1235" y="4101"/>
                  </a:cubicBezTo>
                  <a:cubicBezTo>
                    <a:pt x="2334" y="978"/>
                    <a:pt x="4164" y="-323"/>
                    <a:pt x="7093" y="67"/>
                  </a:cubicBezTo>
                  <a:cubicBezTo>
                    <a:pt x="10022" y="458"/>
                    <a:pt x="14049" y="2540"/>
                    <a:pt x="16612" y="5923"/>
                  </a:cubicBezTo>
                  <a:cubicBezTo>
                    <a:pt x="19174" y="9306"/>
                    <a:pt x="20273" y="13990"/>
                    <a:pt x="21371" y="18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821095" y="3058430"/>
              <a:ext cx="125056" cy="35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322" fill="norm" stroke="1" extrusionOk="0">
                  <a:moveTo>
                    <a:pt x="20920" y="1287"/>
                  </a:moveTo>
                  <a:cubicBezTo>
                    <a:pt x="19504" y="776"/>
                    <a:pt x="18087" y="264"/>
                    <a:pt x="16494" y="73"/>
                  </a:cubicBezTo>
                  <a:cubicBezTo>
                    <a:pt x="14900" y="-119"/>
                    <a:pt x="13130" y="9"/>
                    <a:pt x="10474" y="1159"/>
                  </a:cubicBezTo>
                  <a:cubicBezTo>
                    <a:pt x="7818" y="2309"/>
                    <a:pt x="4277" y="4482"/>
                    <a:pt x="2153" y="7230"/>
                  </a:cubicBezTo>
                  <a:cubicBezTo>
                    <a:pt x="28" y="9978"/>
                    <a:pt x="-680" y="13301"/>
                    <a:pt x="736" y="15793"/>
                  </a:cubicBezTo>
                  <a:cubicBezTo>
                    <a:pt x="2153" y="18286"/>
                    <a:pt x="5694" y="19947"/>
                    <a:pt x="8350" y="20714"/>
                  </a:cubicBezTo>
                  <a:cubicBezTo>
                    <a:pt x="11005" y="21481"/>
                    <a:pt x="12776" y="21353"/>
                    <a:pt x="14546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952499" y="3147370"/>
              <a:ext cx="127001" cy="22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6874"/>
                  </a:moveTo>
                  <a:cubicBezTo>
                    <a:pt x="360" y="10912"/>
                    <a:pt x="720" y="14949"/>
                    <a:pt x="1080" y="17573"/>
                  </a:cubicBezTo>
                  <a:cubicBezTo>
                    <a:pt x="1440" y="20198"/>
                    <a:pt x="1800" y="21409"/>
                    <a:pt x="1980" y="21106"/>
                  </a:cubicBezTo>
                  <a:cubicBezTo>
                    <a:pt x="2160" y="20803"/>
                    <a:pt x="2160" y="18987"/>
                    <a:pt x="2700" y="15555"/>
                  </a:cubicBezTo>
                  <a:cubicBezTo>
                    <a:pt x="3240" y="12123"/>
                    <a:pt x="4320" y="7076"/>
                    <a:pt x="5580" y="4149"/>
                  </a:cubicBezTo>
                  <a:cubicBezTo>
                    <a:pt x="6840" y="1222"/>
                    <a:pt x="8280" y="415"/>
                    <a:pt x="9900" y="112"/>
                  </a:cubicBezTo>
                  <a:cubicBezTo>
                    <a:pt x="11520" y="-191"/>
                    <a:pt x="13320" y="11"/>
                    <a:pt x="14940" y="2130"/>
                  </a:cubicBezTo>
                  <a:cubicBezTo>
                    <a:pt x="16560" y="4250"/>
                    <a:pt x="18000" y="8288"/>
                    <a:pt x="19080" y="11215"/>
                  </a:cubicBezTo>
                  <a:cubicBezTo>
                    <a:pt x="20160" y="14142"/>
                    <a:pt x="20880" y="15959"/>
                    <a:pt x="21600" y="17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142999" y="3321050"/>
              <a:ext cx="317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316566" y="3160653"/>
              <a:ext cx="82952" cy="46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53" fill="norm" stroke="1" extrusionOk="0">
                  <a:moveTo>
                    <a:pt x="9180" y="7307"/>
                  </a:moveTo>
                  <a:cubicBezTo>
                    <a:pt x="8640" y="10489"/>
                    <a:pt x="8100" y="13671"/>
                    <a:pt x="8100" y="15600"/>
                  </a:cubicBezTo>
                  <a:cubicBezTo>
                    <a:pt x="8100" y="17528"/>
                    <a:pt x="8640" y="18203"/>
                    <a:pt x="9180" y="19119"/>
                  </a:cubicBezTo>
                  <a:cubicBezTo>
                    <a:pt x="9720" y="20036"/>
                    <a:pt x="10260" y="21193"/>
                    <a:pt x="10260" y="21337"/>
                  </a:cubicBezTo>
                  <a:cubicBezTo>
                    <a:pt x="10260" y="21482"/>
                    <a:pt x="9720" y="20614"/>
                    <a:pt x="8100" y="18541"/>
                  </a:cubicBezTo>
                  <a:cubicBezTo>
                    <a:pt x="6480" y="16468"/>
                    <a:pt x="3780" y="13189"/>
                    <a:pt x="2160" y="10152"/>
                  </a:cubicBezTo>
                  <a:cubicBezTo>
                    <a:pt x="540" y="7114"/>
                    <a:pt x="0" y="4318"/>
                    <a:pt x="0" y="2630"/>
                  </a:cubicBezTo>
                  <a:cubicBezTo>
                    <a:pt x="0" y="943"/>
                    <a:pt x="540" y="364"/>
                    <a:pt x="2700" y="123"/>
                  </a:cubicBezTo>
                  <a:cubicBezTo>
                    <a:pt x="4860" y="-118"/>
                    <a:pt x="8640" y="-22"/>
                    <a:pt x="11880" y="557"/>
                  </a:cubicBezTo>
                  <a:cubicBezTo>
                    <a:pt x="15120" y="1136"/>
                    <a:pt x="17820" y="2196"/>
                    <a:pt x="19440" y="3546"/>
                  </a:cubicBezTo>
                  <a:cubicBezTo>
                    <a:pt x="21060" y="4896"/>
                    <a:pt x="21600" y="6536"/>
                    <a:pt x="20790" y="7596"/>
                  </a:cubicBezTo>
                  <a:cubicBezTo>
                    <a:pt x="19980" y="8657"/>
                    <a:pt x="17820" y="9139"/>
                    <a:pt x="15660" y="9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422399" y="3022600"/>
              <a:ext cx="94022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4" h="21600" fill="norm" stroke="1" extrusionOk="0">
                  <a:moveTo>
                    <a:pt x="5515" y="0"/>
                  </a:moveTo>
                  <a:cubicBezTo>
                    <a:pt x="11949" y="3443"/>
                    <a:pt x="18383" y="6887"/>
                    <a:pt x="19991" y="9965"/>
                  </a:cubicBezTo>
                  <a:cubicBezTo>
                    <a:pt x="21600" y="13043"/>
                    <a:pt x="18383" y="15757"/>
                    <a:pt x="14247" y="17635"/>
                  </a:cubicBezTo>
                  <a:cubicBezTo>
                    <a:pt x="10111" y="19513"/>
                    <a:pt x="5055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408516" y="4003368"/>
              <a:ext cx="149342" cy="469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69" fill="norm" stroke="1" extrusionOk="0">
                  <a:moveTo>
                    <a:pt x="14299" y="1903"/>
                  </a:moveTo>
                  <a:cubicBezTo>
                    <a:pt x="14603" y="1225"/>
                    <a:pt x="14907" y="547"/>
                    <a:pt x="14299" y="208"/>
                  </a:cubicBezTo>
                  <a:cubicBezTo>
                    <a:pt x="13690" y="-131"/>
                    <a:pt x="12169" y="-131"/>
                    <a:pt x="10039" y="789"/>
                  </a:cubicBezTo>
                  <a:cubicBezTo>
                    <a:pt x="7910" y="1709"/>
                    <a:pt x="5172" y="3550"/>
                    <a:pt x="3194" y="6117"/>
                  </a:cubicBezTo>
                  <a:cubicBezTo>
                    <a:pt x="1217" y="8683"/>
                    <a:pt x="0" y="11977"/>
                    <a:pt x="0" y="14495"/>
                  </a:cubicBezTo>
                  <a:cubicBezTo>
                    <a:pt x="0" y="17013"/>
                    <a:pt x="1217" y="18757"/>
                    <a:pt x="3194" y="19871"/>
                  </a:cubicBezTo>
                  <a:cubicBezTo>
                    <a:pt x="5172" y="20985"/>
                    <a:pt x="7910" y="21469"/>
                    <a:pt x="10648" y="21469"/>
                  </a:cubicBezTo>
                  <a:cubicBezTo>
                    <a:pt x="13386" y="21469"/>
                    <a:pt x="16124" y="20985"/>
                    <a:pt x="18101" y="20113"/>
                  </a:cubicBezTo>
                  <a:cubicBezTo>
                    <a:pt x="20079" y="19241"/>
                    <a:pt x="21296" y="17982"/>
                    <a:pt x="21448" y="17159"/>
                  </a:cubicBezTo>
                  <a:cubicBezTo>
                    <a:pt x="21600" y="16335"/>
                    <a:pt x="20687" y="15948"/>
                    <a:pt x="19775" y="15560"/>
                  </a:cubicBezTo>
                  <a:cubicBezTo>
                    <a:pt x="18862" y="15173"/>
                    <a:pt x="17949" y="14786"/>
                    <a:pt x="16428" y="14640"/>
                  </a:cubicBezTo>
                  <a:cubicBezTo>
                    <a:pt x="14907" y="14495"/>
                    <a:pt x="12777" y="14592"/>
                    <a:pt x="12321" y="14786"/>
                  </a:cubicBezTo>
                  <a:cubicBezTo>
                    <a:pt x="11865" y="14979"/>
                    <a:pt x="13082" y="15270"/>
                    <a:pt x="14299" y="15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643642" y="4281991"/>
              <a:ext cx="150109" cy="143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91" fill="norm" stroke="1" extrusionOk="0">
                  <a:moveTo>
                    <a:pt x="4175" y="8143"/>
                  </a:moveTo>
                  <a:cubicBezTo>
                    <a:pt x="5675" y="7517"/>
                    <a:pt x="7175" y="6891"/>
                    <a:pt x="8225" y="5482"/>
                  </a:cubicBezTo>
                  <a:cubicBezTo>
                    <a:pt x="9275" y="4074"/>
                    <a:pt x="9875" y="1882"/>
                    <a:pt x="9425" y="787"/>
                  </a:cubicBezTo>
                  <a:cubicBezTo>
                    <a:pt x="8975" y="-309"/>
                    <a:pt x="7475" y="-309"/>
                    <a:pt x="5675" y="1100"/>
                  </a:cubicBezTo>
                  <a:cubicBezTo>
                    <a:pt x="3875" y="2508"/>
                    <a:pt x="1775" y="5326"/>
                    <a:pt x="725" y="8613"/>
                  </a:cubicBezTo>
                  <a:cubicBezTo>
                    <a:pt x="-325" y="11900"/>
                    <a:pt x="-325" y="15656"/>
                    <a:pt x="1325" y="18004"/>
                  </a:cubicBezTo>
                  <a:cubicBezTo>
                    <a:pt x="2975" y="20352"/>
                    <a:pt x="6275" y="21291"/>
                    <a:pt x="9875" y="21291"/>
                  </a:cubicBezTo>
                  <a:cubicBezTo>
                    <a:pt x="13475" y="21291"/>
                    <a:pt x="17375" y="20352"/>
                    <a:pt x="21275" y="19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802792" y="4298949"/>
              <a:ext cx="132559" cy="139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201" fill="norm" stroke="1" extrusionOk="0">
                  <a:moveTo>
                    <a:pt x="18519" y="0"/>
                  </a:moveTo>
                  <a:cubicBezTo>
                    <a:pt x="13534" y="1290"/>
                    <a:pt x="8549" y="2579"/>
                    <a:pt x="5060" y="5642"/>
                  </a:cubicBezTo>
                  <a:cubicBezTo>
                    <a:pt x="1571" y="8704"/>
                    <a:pt x="-423" y="13540"/>
                    <a:pt x="75" y="16764"/>
                  </a:cubicBezTo>
                  <a:cubicBezTo>
                    <a:pt x="574" y="19988"/>
                    <a:pt x="3565" y="21600"/>
                    <a:pt x="7386" y="21116"/>
                  </a:cubicBezTo>
                  <a:cubicBezTo>
                    <a:pt x="11208" y="20633"/>
                    <a:pt x="15860" y="18054"/>
                    <a:pt x="18352" y="15958"/>
                  </a:cubicBezTo>
                  <a:cubicBezTo>
                    <a:pt x="20845" y="13863"/>
                    <a:pt x="21177" y="12251"/>
                    <a:pt x="20512" y="9994"/>
                  </a:cubicBezTo>
                  <a:cubicBezTo>
                    <a:pt x="19848" y="7737"/>
                    <a:pt x="18186" y="4836"/>
                    <a:pt x="16525" y="1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032262" y="4104226"/>
              <a:ext cx="142489" cy="35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73" fill="norm" stroke="1" extrusionOk="0">
                  <a:moveTo>
                    <a:pt x="20772" y="1768"/>
                  </a:moveTo>
                  <a:cubicBezTo>
                    <a:pt x="19846" y="1136"/>
                    <a:pt x="18921" y="505"/>
                    <a:pt x="17532" y="189"/>
                  </a:cubicBezTo>
                  <a:cubicBezTo>
                    <a:pt x="16143" y="-127"/>
                    <a:pt x="14292" y="-127"/>
                    <a:pt x="11361" y="820"/>
                  </a:cubicBezTo>
                  <a:cubicBezTo>
                    <a:pt x="8429" y="1768"/>
                    <a:pt x="4418" y="3662"/>
                    <a:pt x="2103" y="6126"/>
                  </a:cubicBezTo>
                  <a:cubicBezTo>
                    <a:pt x="-211" y="8589"/>
                    <a:pt x="-828" y="11620"/>
                    <a:pt x="1332" y="14273"/>
                  </a:cubicBezTo>
                  <a:cubicBezTo>
                    <a:pt x="3492" y="16926"/>
                    <a:pt x="8429" y="19199"/>
                    <a:pt x="13366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235572" y="4225684"/>
              <a:ext cx="132258" cy="478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518" fill="norm" stroke="1" extrusionOk="0">
                  <a:moveTo>
                    <a:pt x="3411" y="7290"/>
                  </a:moveTo>
                  <a:cubicBezTo>
                    <a:pt x="2082" y="8717"/>
                    <a:pt x="753" y="10144"/>
                    <a:pt x="254" y="12333"/>
                  </a:cubicBezTo>
                  <a:cubicBezTo>
                    <a:pt x="-244" y="14522"/>
                    <a:pt x="88" y="17471"/>
                    <a:pt x="421" y="19232"/>
                  </a:cubicBezTo>
                  <a:cubicBezTo>
                    <a:pt x="753" y="20992"/>
                    <a:pt x="1085" y="21563"/>
                    <a:pt x="1418" y="21515"/>
                  </a:cubicBezTo>
                  <a:cubicBezTo>
                    <a:pt x="1750" y="21468"/>
                    <a:pt x="2082" y="20802"/>
                    <a:pt x="2082" y="18899"/>
                  </a:cubicBezTo>
                  <a:cubicBezTo>
                    <a:pt x="2082" y="16996"/>
                    <a:pt x="1750" y="13856"/>
                    <a:pt x="1750" y="11001"/>
                  </a:cubicBezTo>
                  <a:cubicBezTo>
                    <a:pt x="1750" y="8146"/>
                    <a:pt x="2082" y="5577"/>
                    <a:pt x="3245" y="3817"/>
                  </a:cubicBezTo>
                  <a:cubicBezTo>
                    <a:pt x="4408" y="2056"/>
                    <a:pt x="6402" y="1105"/>
                    <a:pt x="8396" y="582"/>
                  </a:cubicBezTo>
                  <a:cubicBezTo>
                    <a:pt x="10390" y="58"/>
                    <a:pt x="12384" y="-37"/>
                    <a:pt x="14211" y="11"/>
                  </a:cubicBezTo>
                  <a:cubicBezTo>
                    <a:pt x="16039" y="58"/>
                    <a:pt x="17701" y="248"/>
                    <a:pt x="19030" y="1057"/>
                  </a:cubicBezTo>
                  <a:cubicBezTo>
                    <a:pt x="20359" y="1866"/>
                    <a:pt x="21356" y="3293"/>
                    <a:pt x="20359" y="4721"/>
                  </a:cubicBezTo>
                  <a:cubicBezTo>
                    <a:pt x="19362" y="6148"/>
                    <a:pt x="16371" y="7575"/>
                    <a:pt x="13879" y="8337"/>
                  </a:cubicBezTo>
                  <a:cubicBezTo>
                    <a:pt x="11387" y="9098"/>
                    <a:pt x="9393" y="9193"/>
                    <a:pt x="7399" y="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390649" y="4063999"/>
              <a:ext cx="13266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0" y="0"/>
                  </a:moveTo>
                  <a:cubicBezTo>
                    <a:pt x="5236" y="1800"/>
                    <a:pt x="10473" y="3600"/>
                    <a:pt x="14564" y="5794"/>
                  </a:cubicBezTo>
                  <a:cubicBezTo>
                    <a:pt x="18655" y="7987"/>
                    <a:pt x="21600" y="10575"/>
                    <a:pt x="20127" y="13275"/>
                  </a:cubicBezTo>
                  <a:cubicBezTo>
                    <a:pt x="18655" y="15975"/>
                    <a:pt x="12764" y="18788"/>
                    <a:pt x="68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47649" y="4502149"/>
              <a:ext cx="10293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20640"/>
                    <a:pt x="329" y="19680"/>
                    <a:pt x="491" y="18960"/>
                  </a:cubicBezTo>
                  <a:cubicBezTo>
                    <a:pt x="653" y="18240"/>
                    <a:pt x="813" y="17760"/>
                    <a:pt x="991" y="17200"/>
                  </a:cubicBezTo>
                  <a:cubicBezTo>
                    <a:pt x="1168" y="16640"/>
                    <a:pt x="1364" y="16000"/>
                    <a:pt x="1546" y="15440"/>
                  </a:cubicBezTo>
                  <a:cubicBezTo>
                    <a:pt x="1728" y="14880"/>
                    <a:pt x="1897" y="14400"/>
                    <a:pt x="2074" y="13920"/>
                  </a:cubicBezTo>
                  <a:cubicBezTo>
                    <a:pt x="2252" y="13440"/>
                    <a:pt x="2438" y="12960"/>
                    <a:pt x="2601" y="12560"/>
                  </a:cubicBezTo>
                  <a:cubicBezTo>
                    <a:pt x="2763" y="12160"/>
                    <a:pt x="2900" y="11840"/>
                    <a:pt x="3043" y="11440"/>
                  </a:cubicBezTo>
                  <a:cubicBezTo>
                    <a:pt x="3185" y="11040"/>
                    <a:pt x="3331" y="10560"/>
                    <a:pt x="3482" y="10160"/>
                  </a:cubicBezTo>
                  <a:cubicBezTo>
                    <a:pt x="3633" y="9760"/>
                    <a:pt x="3789" y="9440"/>
                    <a:pt x="3951" y="9120"/>
                  </a:cubicBezTo>
                  <a:cubicBezTo>
                    <a:pt x="4113" y="8800"/>
                    <a:pt x="4282" y="8480"/>
                    <a:pt x="4459" y="8080"/>
                  </a:cubicBezTo>
                  <a:cubicBezTo>
                    <a:pt x="4637" y="7680"/>
                    <a:pt x="4824" y="7200"/>
                    <a:pt x="4968" y="6880"/>
                  </a:cubicBezTo>
                  <a:cubicBezTo>
                    <a:pt x="5112" y="6560"/>
                    <a:pt x="5215" y="6400"/>
                    <a:pt x="5312" y="6160"/>
                  </a:cubicBezTo>
                  <a:cubicBezTo>
                    <a:pt x="5410" y="5920"/>
                    <a:pt x="5503" y="5600"/>
                    <a:pt x="5610" y="5360"/>
                  </a:cubicBezTo>
                  <a:cubicBezTo>
                    <a:pt x="5716" y="5120"/>
                    <a:pt x="5836" y="4960"/>
                    <a:pt x="5945" y="4720"/>
                  </a:cubicBezTo>
                  <a:cubicBezTo>
                    <a:pt x="6054" y="4480"/>
                    <a:pt x="6152" y="4160"/>
                    <a:pt x="6258" y="3920"/>
                  </a:cubicBezTo>
                  <a:cubicBezTo>
                    <a:pt x="6365" y="3680"/>
                    <a:pt x="6480" y="3520"/>
                    <a:pt x="6596" y="3360"/>
                  </a:cubicBezTo>
                  <a:cubicBezTo>
                    <a:pt x="6711" y="3200"/>
                    <a:pt x="6827" y="3040"/>
                    <a:pt x="6940" y="2880"/>
                  </a:cubicBezTo>
                  <a:cubicBezTo>
                    <a:pt x="7053" y="2720"/>
                    <a:pt x="7164" y="2560"/>
                    <a:pt x="7347" y="2320"/>
                  </a:cubicBezTo>
                  <a:cubicBezTo>
                    <a:pt x="7529" y="2080"/>
                    <a:pt x="7782" y="1760"/>
                    <a:pt x="7960" y="1520"/>
                  </a:cubicBezTo>
                  <a:cubicBezTo>
                    <a:pt x="8137" y="1280"/>
                    <a:pt x="8239" y="1120"/>
                    <a:pt x="8426" y="960"/>
                  </a:cubicBezTo>
                  <a:cubicBezTo>
                    <a:pt x="8612" y="800"/>
                    <a:pt x="8883" y="640"/>
                    <a:pt x="9083" y="560"/>
                  </a:cubicBezTo>
                  <a:cubicBezTo>
                    <a:pt x="9283" y="480"/>
                    <a:pt x="9412" y="480"/>
                    <a:pt x="9605" y="400"/>
                  </a:cubicBezTo>
                  <a:cubicBezTo>
                    <a:pt x="9798" y="320"/>
                    <a:pt x="10056" y="160"/>
                    <a:pt x="10251" y="80"/>
                  </a:cubicBezTo>
                  <a:cubicBezTo>
                    <a:pt x="10447" y="0"/>
                    <a:pt x="10580" y="0"/>
                    <a:pt x="10716" y="0"/>
                  </a:cubicBezTo>
                  <a:cubicBezTo>
                    <a:pt x="10851" y="0"/>
                    <a:pt x="10989" y="0"/>
                    <a:pt x="11122" y="0"/>
                  </a:cubicBezTo>
                  <a:cubicBezTo>
                    <a:pt x="11255" y="0"/>
                    <a:pt x="11384" y="0"/>
                    <a:pt x="11520" y="0"/>
                  </a:cubicBezTo>
                  <a:cubicBezTo>
                    <a:pt x="11655" y="0"/>
                    <a:pt x="11797" y="0"/>
                    <a:pt x="11937" y="0"/>
                  </a:cubicBezTo>
                  <a:cubicBezTo>
                    <a:pt x="12077" y="0"/>
                    <a:pt x="12215" y="0"/>
                    <a:pt x="12355" y="0"/>
                  </a:cubicBezTo>
                  <a:cubicBezTo>
                    <a:pt x="12495" y="0"/>
                    <a:pt x="12637" y="0"/>
                    <a:pt x="12774" y="80"/>
                  </a:cubicBezTo>
                  <a:cubicBezTo>
                    <a:pt x="12912" y="160"/>
                    <a:pt x="13045" y="320"/>
                    <a:pt x="13185" y="400"/>
                  </a:cubicBezTo>
                  <a:cubicBezTo>
                    <a:pt x="13325" y="480"/>
                    <a:pt x="13472" y="480"/>
                    <a:pt x="13618" y="560"/>
                  </a:cubicBezTo>
                  <a:cubicBezTo>
                    <a:pt x="13765" y="640"/>
                    <a:pt x="13911" y="800"/>
                    <a:pt x="14058" y="960"/>
                  </a:cubicBezTo>
                  <a:cubicBezTo>
                    <a:pt x="14205" y="1120"/>
                    <a:pt x="14351" y="1280"/>
                    <a:pt x="14567" y="1440"/>
                  </a:cubicBezTo>
                  <a:cubicBezTo>
                    <a:pt x="14782" y="1600"/>
                    <a:pt x="15066" y="1760"/>
                    <a:pt x="15282" y="1920"/>
                  </a:cubicBezTo>
                  <a:cubicBezTo>
                    <a:pt x="15497" y="2080"/>
                    <a:pt x="15644" y="2240"/>
                    <a:pt x="15790" y="2400"/>
                  </a:cubicBezTo>
                  <a:cubicBezTo>
                    <a:pt x="15937" y="2560"/>
                    <a:pt x="16083" y="2720"/>
                    <a:pt x="16223" y="2800"/>
                  </a:cubicBezTo>
                  <a:cubicBezTo>
                    <a:pt x="16363" y="2880"/>
                    <a:pt x="16496" y="2880"/>
                    <a:pt x="16639" y="2960"/>
                  </a:cubicBezTo>
                  <a:cubicBezTo>
                    <a:pt x="16781" y="3040"/>
                    <a:pt x="16932" y="3200"/>
                    <a:pt x="17078" y="3360"/>
                  </a:cubicBezTo>
                  <a:cubicBezTo>
                    <a:pt x="17225" y="3520"/>
                    <a:pt x="17367" y="3680"/>
                    <a:pt x="17576" y="3840"/>
                  </a:cubicBezTo>
                  <a:cubicBezTo>
                    <a:pt x="17785" y="4000"/>
                    <a:pt x="18060" y="4160"/>
                    <a:pt x="18269" y="4320"/>
                  </a:cubicBezTo>
                  <a:cubicBezTo>
                    <a:pt x="18477" y="4480"/>
                    <a:pt x="18620" y="4640"/>
                    <a:pt x="18824" y="4880"/>
                  </a:cubicBezTo>
                  <a:cubicBezTo>
                    <a:pt x="19028" y="5120"/>
                    <a:pt x="19295" y="5440"/>
                    <a:pt x="19550" y="5840"/>
                  </a:cubicBezTo>
                  <a:cubicBezTo>
                    <a:pt x="19806" y="6240"/>
                    <a:pt x="20050" y="6720"/>
                    <a:pt x="20232" y="7040"/>
                  </a:cubicBezTo>
                  <a:cubicBezTo>
                    <a:pt x="20414" y="7360"/>
                    <a:pt x="20534" y="7520"/>
                    <a:pt x="20752" y="7920"/>
                  </a:cubicBezTo>
                  <a:cubicBezTo>
                    <a:pt x="20969" y="8320"/>
                    <a:pt x="21285" y="8960"/>
                    <a:pt x="21600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978149" y="1963756"/>
              <a:ext cx="166829" cy="48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89" fill="norm" stroke="1" extrusionOk="0">
                  <a:moveTo>
                    <a:pt x="2430" y="7161"/>
                  </a:moveTo>
                  <a:cubicBezTo>
                    <a:pt x="2700" y="9293"/>
                    <a:pt x="2970" y="11425"/>
                    <a:pt x="3240" y="13464"/>
                  </a:cubicBezTo>
                  <a:cubicBezTo>
                    <a:pt x="3510" y="15504"/>
                    <a:pt x="3780" y="17451"/>
                    <a:pt x="4050" y="18841"/>
                  </a:cubicBezTo>
                  <a:cubicBezTo>
                    <a:pt x="4320" y="20232"/>
                    <a:pt x="4590" y="21066"/>
                    <a:pt x="4725" y="21252"/>
                  </a:cubicBezTo>
                  <a:cubicBezTo>
                    <a:pt x="4860" y="21437"/>
                    <a:pt x="4860" y="20973"/>
                    <a:pt x="4590" y="19027"/>
                  </a:cubicBezTo>
                  <a:cubicBezTo>
                    <a:pt x="4320" y="17080"/>
                    <a:pt x="3780" y="13650"/>
                    <a:pt x="3645" y="10683"/>
                  </a:cubicBezTo>
                  <a:cubicBezTo>
                    <a:pt x="3510" y="7717"/>
                    <a:pt x="3780" y="5214"/>
                    <a:pt x="4590" y="3545"/>
                  </a:cubicBezTo>
                  <a:cubicBezTo>
                    <a:pt x="5400" y="1876"/>
                    <a:pt x="6750" y="1042"/>
                    <a:pt x="8235" y="532"/>
                  </a:cubicBezTo>
                  <a:cubicBezTo>
                    <a:pt x="9720" y="22"/>
                    <a:pt x="11340" y="-163"/>
                    <a:pt x="13230" y="161"/>
                  </a:cubicBezTo>
                  <a:cubicBezTo>
                    <a:pt x="15120" y="486"/>
                    <a:pt x="17280" y="1320"/>
                    <a:pt x="18900" y="2525"/>
                  </a:cubicBezTo>
                  <a:cubicBezTo>
                    <a:pt x="20520" y="3731"/>
                    <a:pt x="21600" y="5307"/>
                    <a:pt x="21195" y="6512"/>
                  </a:cubicBezTo>
                  <a:cubicBezTo>
                    <a:pt x="20790" y="7717"/>
                    <a:pt x="18900" y="8551"/>
                    <a:pt x="16065" y="9107"/>
                  </a:cubicBezTo>
                  <a:cubicBezTo>
                    <a:pt x="13230" y="9664"/>
                    <a:pt x="9450" y="9942"/>
                    <a:pt x="6615" y="9617"/>
                  </a:cubicBezTo>
                  <a:cubicBezTo>
                    <a:pt x="3780" y="9293"/>
                    <a:pt x="1890" y="8366"/>
                    <a:pt x="0" y="7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155949" y="1741627"/>
              <a:ext cx="127001" cy="144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4440"/>
                  </a:moveTo>
                  <a:cubicBezTo>
                    <a:pt x="1800" y="4127"/>
                    <a:pt x="3600" y="3814"/>
                    <a:pt x="5220" y="4440"/>
                  </a:cubicBezTo>
                  <a:cubicBezTo>
                    <a:pt x="6840" y="5066"/>
                    <a:pt x="8280" y="6631"/>
                    <a:pt x="8820" y="9135"/>
                  </a:cubicBezTo>
                  <a:cubicBezTo>
                    <a:pt x="9360" y="11640"/>
                    <a:pt x="9000" y="15083"/>
                    <a:pt x="7740" y="17118"/>
                  </a:cubicBezTo>
                  <a:cubicBezTo>
                    <a:pt x="6480" y="19153"/>
                    <a:pt x="4320" y="19779"/>
                    <a:pt x="3240" y="19309"/>
                  </a:cubicBezTo>
                  <a:cubicBezTo>
                    <a:pt x="2160" y="18840"/>
                    <a:pt x="2160" y="17274"/>
                    <a:pt x="4320" y="14144"/>
                  </a:cubicBezTo>
                  <a:cubicBezTo>
                    <a:pt x="6480" y="11014"/>
                    <a:pt x="10800" y="6318"/>
                    <a:pt x="14040" y="3501"/>
                  </a:cubicBezTo>
                  <a:cubicBezTo>
                    <a:pt x="17280" y="683"/>
                    <a:pt x="19440" y="-256"/>
                    <a:pt x="19980" y="57"/>
                  </a:cubicBezTo>
                  <a:cubicBezTo>
                    <a:pt x="20520" y="370"/>
                    <a:pt x="19440" y="1935"/>
                    <a:pt x="18180" y="4440"/>
                  </a:cubicBezTo>
                  <a:cubicBezTo>
                    <a:pt x="16920" y="6944"/>
                    <a:pt x="15480" y="10387"/>
                    <a:pt x="15120" y="13048"/>
                  </a:cubicBezTo>
                  <a:cubicBezTo>
                    <a:pt x="14760" y="15709"/>
                    <a:pt x="15480" y="17587"/>
                    <a:pt x="16740" y="18840"/>
                  </a:cubicBezTo>
                  <a:cubicBezTo>
                    <a:pt x="18000" y="20092"/>
                    <a:pt x="19800" y="20718"/>
                    <a:pt x="2160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388783" y="1964493"/>
              <a:ext cx="110068" cy="232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19108" y="3837"/>
                  </a:moveTo>
                  <a:cubicBezTo>
                    <a:pt x="19108" y="2873"/>
                    <a:pt x="19108" y="1908"/>
                    <a:pt x="18277" y="1137"/>
                  </a:cubicBezTo>
                  <a:cubicBezTo>
                    <a:pt x="17446" y="366"/>
                    <a:pt x="15785" y="-213"/>
                    <a:pt x="13292" y="76"/>
                  </a:cubicBezTo>
                  <a:cubicBezTo>
                    <a:pt x="10800" y="366"/>
                    <a:pt x="7477" y="1523"/>
                    <a:pt x="4777" y="4608"/>
                  </a:cubicBezTo>
                  <a:cubicBezTo>
                    <a:pt x="2077" y="7694"/>
                    <a:pt x="0" y="12708"/>
                    <a:pt x="0" y="15987"/>
                  </a:cubicBezTo>
                  <a:cubicBezTo>
                    <a:pt x="0" y="19266"/>
                    <a:pt x="2077" y="20808"/>
                    <a:pt x="6023" y="21098"/>
                  </a:cubicBezTo>
                  <a:cubicBezTo>
                    <a:pt x="9969" y="21387"/>
                    <a:pt x="15785" y="20423"/>
                    <a:pt x="21600" y="19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3529377" y="2025650"/>
              <a:ext cx="13923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250"/>
                    <a:pt x="1783" y="4500"/>
                    <a:pt x="240" y="8100"/>
                  </a:cubicBezTo>
                  <a:cubicBezTo>
                    <a:pt x="-1303" y="11700"/>
                    <a:pt x="4868" y="1665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3613149" y="2111872"/>
              <a:ext cx="1778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29" y="12302"/>
                    <a:pt x="2057" y="4448"/>
                    <a:pt x="5657" y="1502"/>
                  </a:cubicBezTo>
                  <a:cubicBezTo>
                    <a:pt x="9257" y="-1443"/>
                    <a:pt x="154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3839014" y="1955800"/>
              <a:ext cx="91153" cy="355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093" fill="norm" stroke="1" extrusionOk="0">
                  <a:moveTo>
                    <a:pt x="6380" y="7912"/>
                  </a:moveTo>
                  <a:cubicBezTo>
                    <a:pt x="4460" y="10047"/>
                    <a:pt x="2540" y="12181"/>
                    <a:pt x="1580" y="15070"/>
                  </a:cubicBezTo>
                  <a:cubicBezTo>
                    <a:pt x="620" y="17958"/>
                    <a:pt x="620" y="21600"/>
                    <a:pt x="380" y="21035"/>
                  </a:cubicBezTo>
                  <a:cubicBezTo>
                    <a:pt x="140" y="20470"/>
                    <a:pt x="-340" y="15698"/>
                    <a:pt x="380" y="11616"/>
                  </a:cubicBezTo>
                  <a:cubicBezTo>
                    <a:pt x="1100" y="7535"/>
                    <a:pt x="3020" y="4144"/>
                    <a:pt x="4940" y="2260"/>
                  </a:cubicBezTo>
                  <a:cubicBezTo>
                    <a:pt x="6860" y="377"/>
                    <a:pt x="8780" y="0"/>
                    <a:pt x="10700" y="0"/>
                  </a:cubicBezTo>
                  <a:cubicBezTo>
                    <a:pt x="12620" y="0"/>
                    <a:pt x="14540" y="377"/>
                    <a:pt x="16700" y="2009"/>
                  </a:cubicBezTo>
                  <a:cubicBezTo>
                    <a:pt x="18860" y="3642"/>
                    <a:pt x="21260" y="6530"/>
                    <a:pt x="20540" y="8665"/>
                  </a:cubicBezTo>
                  <a:cubicBezTo>
                    <a:pt x="19820" y="10800"/>
                    <a:pt x="15980" y="12181"/>
                    <a:pt x="12860" y="12809"/>
                  </a:cubicBezTo>
                  <a:cubicBezTo>
                    <a:pt x="9740" y="13437"/>
                    <a:pt x="7340" y="13312"/>
                    <a:pt x="4940" y="1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3949699" y="1892300"/>
              <a:ext cx="95153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600" fill="norm" stroke="1" extrusionOk="0">
                  <a:moveTo>
                    <a:pt x="0" y="0"/>
                  </a:moveTo>
                  <a:cubicBezTo>
                    <a:pt x="6894" y="2229"/>
                    <a:pt x="13787" y="4457"/>
                    <a:pt x="17464" y="7200"/>
                  </a:cubicBezTo>
                  <a:cubicBezTo>
                    <a:pt x="21140" y="9943"/>
                    <a:pt x="21600" y="13200"/>
                    <a:pt x="19072" y="15686"/>
                  </a:cubicBezTo>
                  <a:cubicBezTo>
                    <a:pt x="16545" y="18171"/>
                    <a:pt x="11030" y="19886"/>
                    <a:pt x="5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4089399" y="1701800"/>
              <a:ext cx="12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4146549" y="1788022"/>
              <a:ext cx="1143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00" y="12302"/>
                    <a:pt x="10400" y="4448"/>
                    <a:pt x="14000" y="1502"/>
                  </a:cubicBezTo>
                  <a:cubicBezTo>
                    <a:pt x="17600" y="-1443"/>
                    <a:pt x="196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4344346" y="1677346"/>
              <a:ext cx="151455" cy="154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36" fill="norm" stroke="1" extrusionOk="0">
                  <a:moveTo>
                    <a:pt x="766" y="2496"/>
                  </a:moveTo>
                  <a:cubicBezTo>
                    <a:pt x="1666" y="1328"/>
                    <a:pt x="2566" y="161"/>
                    <a:pt x="3616" y="15"/>
                  </a:cubicBezTo>
                  <a:cubicBezTo>
                    <a:pt x="4666" y="-131"/>
                    <a:pt x="5866" y="745"/>
                    <a:pt x="6766" y="3372"/>
                  </a:cubicBezTo>
                  <a:cubicBezTo>
                    <a:pt x="7666" y="5999"/>
                    <a:pt x="8266" y="10377"/>
                    <a:pt x="8116" y="13150"/>
                  </a:cubicBezTo>
                  <a:cubicBezTo>
                    <a:pt x="7966" y="15923"/>
                    <a:pt x="7066" y="17091"/>
                    <a:pt x="6016" y="18404"/>
                  </a:cubicBezTo>
                  <a:cubicBezTo>
                    <a:pt x="4966" y="19718"/>
                    <a:pt x="3766" y="21177"/>
                    <a:pt x="2566" y="21323"/>
                  </a:cubicBezTo>
                  <a:cubicBezTo>
                    <a:pt x="1366" y="21469"/>
                    <a:pt x="166" y="20301"/>
                    <a:pt x="16" y="19134"/>
                  </a:cubicBezTo>
                  <a:cubicBezTo>
                    <a:pt x="-134" y="17966"/>
                    <a:pt x="766" y="16799"/>
                    <a:pt x="3466" y="14464"/>
                  </a:cubicBezTo>
                  <a:cubicBezTo>
                    <a:pt x="6166" y="12128"/>
                    <a:pt x="10666" y="8626"/>
                    <a:pt x="13666" y="6291"/>
                  </a:cubicBezTo>
                  <a:cubicBezTo>
                    <a:pt x="16666" y="3955"/>
                    <a:pt x="18166" y="2788"/>
                    <a:pt x="18316" y="3080"/>
                  </a:cubicBezTo>
                  <a:cubicBezTo>
                    <a:pt x="18466" y="3372"/>
                    <a:pt x="17266" y="5123"/>
                    <a:pt x="15916" y="7312"/>
                  </a:cubicBezTo>
                  <a:cubicBezTo>
                    <a:pt x="14566" y="9501"/>
                    <a:pt x="13066" y="12128"/>
                    <a:pt x="12316" y="14172"/>
                  </a:cubicBezTo>
                  <a:cubicBezTo>
                    <a:pt x="11566" y="16215"/>
                    <a:pt x="11566" y="17674"/>
                    <a:pt x="13216" y="18696"/>
                  </a:cubicBezTo>
                  <a:cubicBezTo>
                    <a:pt x="14866" y="19718"/>
                    <a:pt x="18166" y="20301"/>
                    <a:pt x="21466" y="2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2895599" y="3041650"/>
              <a:ext cx="184151" cy="16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0"/>
                  </a:moveTo>
                  <a:cubicBezTo>
                    <a:pt x="745" y="6092"/>
                    <a:pt x="1490" y="12185"/>
                    <a:pt x="1862" y="16062"/>
                  </a:cubicBezTo>
                  <a:cubicBezTo>
                    <a:pt x="2234" y="19938"/>
                    <a:pt x="2234" y="21600"/>
                    <a:pt x="2234" y="21046"/>
                  </a:cubicBezTo>
                  <a:cubicBezTo>
                    <a:pt x="2234" y="20492"/>
                    <a:pt x="2234" y="17723"/>
                    <a:pt x="2483" y="14400"/>
                  </a:cubicBezTo>
                  <a:cubicBezTo>
                    <a:pt x="2731" y="11077"/>
                    <a:pt x="3228" y="7200"/>
                    <a:pt x="4469" y="4569"/>
                  </a:cubicBezTo>
                  <a:cubicBezTo>
                    <a:pt x="5710" y="1938"/>
                    <a:pt x="7697" y="554"/>
                    <a:pt x="10428" y="415"/>
                  </a:cubicBezTo>
                  <a:cubicBezTo>
                    <a:pt x="13159" y="277"/>
                    <a:pt x="16634" y="1385"/>
                    <a:pt x="18621" y="4431"/>
                  </a:cubicBezTo>
                  <a:cubicBezTo>
                    <a:pt x="20607" y="7477"/>
                    <a:pt x="21103" y="12462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132402" y="3133891"/>
              <a:ext cx="175948" cy="31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077" fill="norm" stroke="1" extrusionOk="0">
                  <a:moveTo>
                    <a:pt x="19599" y="3636"/>
                  </a:moveTo>
                  <a:cubicBezTo>
                    <a:pt x="19345" y="2349"/>
                    <a:pt x="19091" y="1061"/>
                    <a:pt x="17948" y="418"/>
                  </a:cubicBezTo>
                  <a:cubicBezTo>
                    <a:pt x="16804" y="-226"/>
                    <a:pt x="14771" y="-226"/>
                    <a:pt x="11722" y="1133"/>
                  </a:cubicBezTo>
                  <a:cubicBezTo>
                    <a:pt x="8672" y="2492"/>
                    <a:pt x="4606" y="5210"/>
                    <a:pt x="2319" y="8142"/>
                  </a:cubicBezTo>
                  <a:cubicBezTo>
                    <a:pt x="32" y="11075"/>
                    <a:pt x="-476" y="14222"/>
                    <a:pt x="413" y="16582"/>
                  </a:cubicBezTo>
                  <a:cubicBezTo>
                    <a:pt x="1303" y="18942"/>
                    <a:pt x="3590" y="20516"/>
                    <a:pt x="6639" y="20945"/>
                  </a:cubicBezTo>
                  <a:cubicBezTo>
                    <a:pt x="9689" y="21374"/>
                    <a:pt x="13500" y="20659"/>
                    <a:pt x="16042" y="20158"/>
                  </a:cubicBezTo>
                  <a:cubicBezTo>
                    <a:pt x="18583" y="19657"/>
                    <a:pt x="19853" y="19371"/>
                    <a:pt x="21124" y="19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3644899" y="33337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3448049" y="3428999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3422649" y="3282950"/>
              <a:ext cx="44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3829049" y="3113607"/>
              <a:ext cx="146567" cy="555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10" fill="norm" stroke="1" extrusionOk="0">
                  <a:moveTo>
                    <a:pt x="0" y="5035"/>
                  </a:moveTo>
                  <a:cubicBezTo>
                    <a:pt x="0" y="8527"/>
                    <a:pt x="0" y="12018"/>
                    <a:pt x="154" y="14617"/>
                  </a:cubicBezTo>
                  <a:cubicBezTo>
                    <a:pt x="309" y="17215"/>
                    <a:pt x="617" y="18921"/>
                    <a:pt x="926" y="19976"/>
                  </a:cubicBezTo>
                  <a:cubicBezTo>
                    <a:pt x="1234" y="21032"/>
                    <a:pt x="1543" y="21438"/>
                    <a:pt x="1697" y="21276"/>
                  </a:cubicBezTo>
                  <a:cubicBezTo>
                    <a:pt x="1851" y="21113"/>
                    <a:pt x="1851" y="20382"/>
                    <a:pt x="1697" y="18474"/>
                  </a:cubicBezTo>
                  <a:cubicBezTo>
                    <a:pt x="1543" y="16566"/>
                    <a:pt x="1234" y="13480"/>
                    <a:pt x="1234" y="10435"/>
                  </a:cubicBezTo>
                  <a:cubicBezTo>
                    <a:pt x="1234" y="7390"/>
                    <a:pt x="1543" y="4385"/>
                    <a:pt x="2006" y="2680"/>
                  </a:cubicBezTo>
                  <a:cubicBezTo>
                    <a:pt x="2469" y="975"/>
                    <a:pt x="3086" y="569"/>
                    <a:pt x="4320" y="285"/>
                  </a:cubicBezTo>
                  <a:cubicBezTo>
                    <a:pt x="5554" y="0"/>
                    <a:pt x="7406" y="-162"/>
                    <a:pt x="9874" y="244"/>
                  </a:cubicBezTo>
                  <a:cubicBezTo>
                    <a:pt x="12343" y="650"/>
                    <a:pt x="15429" y="1624"/>
                    <a:pt x="17589" y="3005"/>
                  </a:cubicBezTo>
                  <a:cubicBezTo>
                    <a:pt x="19749" y="4385"/>
                    <a:pt x="20983" y="6172"/>
                    <a:pt x="21291" y="7268"/>
                  </a:cubicBezTo>
                  <a:cubicBezTo>
                    <a:pt x="21600" y="8364"/>
                    <a:pt x="20983" y="8770"/>
                    <a:pt x="18977" y="9095"/>
                  </a:cubicBezTo>
                  <a:cubicBezTo>
                    <a:pt x="16971" y="9420"/>
                    <a:pt x="13577" y="9664"/>
                    <a:pt x="10954" y="9298"/>
                  </a:cubicBezTo>
                  <a:cubicBezTo>
                    <a:pt x="8331" y="8933"/>
                    <a:pt x="6480" y="7958"/>
                    <a:pt x="4629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4070349" y="2952750"/>
              <a:ext cx="12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4095749" y="2797320"/>
              <a:ext cx="37260" cy="3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1" h="18093" fill="norm" stroke="1" extrusionOk="0">
                  <a:moveTo>
                    <a:pt x="6821" y="1628"/>
                  </a:moveTo>
                  <a:cubicBezTo>
                    <a:pt x="3411" y="6175"/>
                    <a:pt x="0" y="10722"/>
                    <a:pt x="1705" y="14133"/>
                  </a:cubicBezTo>
                  <a:cubicBezTo>
                    <a:pt x="3411" y="17543"/>
                    <a:pt x="10232" y="19817"/>
                    <a:pt x="14779" y="16406"/>
                  </a:cubicBezTo>
                  <a:cubicBezTo>
                    <a:pt x="19326" y="12996"/>
                    <a:pt x="21600" y="3901"/>
                    <a:pt x="18758" y="1059"/>
                  </a:cubicBezTo>
                  <a:cubicBezTo>
                    <a:pt x="15916" y="-1783"/>
                    <a:pt x="7958" y="1628"/>
                    <a:pt x="0" y="5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4357834" y="3044423"/>
              <a:ext cx="118916" cy="314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411" fill="norm" stroke="1" extrusionOk="0">
                  <a:moveTo>
                    <a:pt x="20922" y="4563"/>
                  </a:moveTo>
                  <a:cubicBezTo>
                    <a:pt x="18688" y="2979"/>
                    <a:pt x="16453" y="1395"/>
                    <a:pt x="14219" y="603"/>
                  </a:cubicBezTo>
                  <a:cubicBezTo>
                    <a:pt x="11984" y="-189"/>
                    <a:pt x="9750" y="-189"/>
                    <a:pt x="7515" y="531"/>
                  </a:cubicBezTo>
                  <a:cubicBezTo>
                    <a:pt x="5281" y="1251"/>
                    <a:pt x="3046" y="2691"/>
                    <a:pt x="1556" y="5211"/>
                  </a:cubicBezTo>
                  <a:cubicBezTo>
                    <a:pt x="67" y="7731"/>
                    <a:pt x="-678" y="11331"/>
                    <a:pt x="812" y="14211"/>
                  </a:cubicBezTo>
                  <a:cubicBezTo>
                    <a:pt x="2301" y="17091"/>
                    <a:pt x="6025" y="19251"/>
                    <a:pt x="975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4533899" y="3136900"/>
              <a:ext cx="127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4635499" y="3175000"/>
              <a:ext cx="120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4828905" y="3034368"/>
              <a:ext cx="124096" cy="47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51" fill="norm" stroke="1" extrusionOk="0">
                  <a:moveTo>
                    <a:pt x="6088" y="6924"/>
                  </a:moveTo>
                  <a:cubicBezTo>
                    <a:pt x="5356" y="9695"/>
                    <a:pt x="4623" y="12467"/>
                    <a:pt x="4257" y="14665"/>
                  </a:cubicBezTo>
                  <a:cubicBezTo>
                    <a:pt x="3891" y="16863"/>
                    <a:pt x="3891" y="18488"/>
                    <a:pt x="3708" y="19635"/>
                  </a:cubicBezTo>
                  <a:cubicBezTo>
                    <a:pt x="3525" y="20782"/>
                    <a:pt x="3159" y="21451"/>
                    <a:pt x="2793" y="21451"/>
                  </a:cubicBezTo>
                  <a:cubicBezTo>
                    <a:pt x="2427" y="21451"/>
                    <a:pt x="2061" y="20782"/>
                    <a:pt x="1511" y="18823"/>
                  </a:cubicBezTo>
                  <a:cubicBezTo>
                    <a:pt x="962" y="16863"/>
                    <a:pt x="230" y="13614"/>
                    <a:pt x="47" y="10555"/>
                  </a:cubicBezTo>
                  <a:cubicBezTo>
                    <a:pt x="-136" y="7497"/>
                    <a:pt x="230" y="4630"/>
                    <a:pt x="962" y="2909"/>
                  </a:cubicBezTo>
                  <a:cubicBezTo>
                    <a:pt x="1695" y="1189"/>
                    <a:pt x="2793" y="616"/>
                    <a:pt x="4440" y="281"/>
                  </a:cubicBezTo>
                  <a:cubicBezTo>
                    <a:pt x="6088" y="-53"/>
                    <a:pt x="8284" y="-149"/>
                    <a:pt x="10847" y="329"/>
                  </a:cubicBezTo>
                  <a:cubicBezTo>
                    <a:pt x="13410" y="807"/>
                    <a:pt x="16339" y="1858"/>
                    <a:pt x="18352" y="3196"/>
                  </a:cubicBezTo>
                  <a:cubicBezTo>
                    <a:pt x="20366" y="4534"/>
                    <a:pt x="21464" y="6159"/>
                    <a:pt x="21464" y="7163"/>
                  </a:cubicBezTo>
                  <a:cubicBezTo>
                    <a:pt x="21464" y="8166"/>
                    <a:pt x="20366" y="8548"/>
                    <a:pt x="19084" y="8883"/>
                  </a:cubicBezTo>
                  <a:cubicBezTo>
                    <a:pt x="17803" y="9217"/>
                    <a:pt x="16339" y="9504"/>
                    <a:pt x="15057" y="9456"/>
                  </a:cubicBezTo>
                  <a:cubicBezTo>
                    <a:pt x="13776" y="9409"/>
                    <a:pt x="12678" y="9026"/>
                    <a:pt x="11579" y="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4984749" y="2985205"/>
              <a:ext cx="110068" cy="27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443"/>
                  </a:moveTo>
                  <a:cubicBezTo>
                    <a:pt x="2492" y="110"/>
                    <a:pt x="4985" y="-222"/>
                    <a:pt x="7477" y="193"/>
                  </a:cubicBezTo>
                  <a:cubicBezTo>
                    <a:pt x="9969" y="609"/>
                    <a:pt x="12462" y="1772"/>
                    <a:pt x="15369" y="4181"/>
                  </a:cubicBezTo>
                  <a:cubicBezTo>
                    <a:pt x="18277" y="6590"/>
                    <a:pt x="21600" y="10246"/>
                    <a:pt x="21600" y="13320"/>
                  </a:cubicBezTo>
                  <a:cubicBezTo>
                    <a:pt x="21600" y="16393"/>
                    <a:pt x="18277" y="18886"/>
                    <a:pt x="15577" y="20132"/>
                  </a:cubicBezTo>
                  <a:cubicBezTo>
                    <a:pt x="12877" y="21378"/>
                    <a:pt x="10800" y="21378"/>
                    <a:pt x="8723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5048249" y="2745786"/>
              <a:ext cx="95251" cy="16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6074"/>
                  </a:moveTo>
                  <a:cubicBezTo>
                    <a:pt x="0" y="7407"/>
                    <a:pt x="0" y="8741"/>
                    <a:pt x="0" y="10341"/>
                  </a:cubicBezTo>
                  <a:cubicBezTo>
                    <a:pt x="0" y="11941"/>
                    <a:pt x="0" y="13807"/>
                    <a:pt x="0" y="14074"/>
                  </a:cubicBezTo>
                  <a:cubicBezTo>
                    <a:pt x="0" y="14341"/>
                    <a:pt x="0" y="13007"/>
                    <a:pt x="480" y="11007"/>
                  </a:cubicBezTo>
                  <a:cubicBezTo>
                    <a:pt x="960" y="9007"/>
                    <a:pt x="1920" y="6341"/>
                    <a:pt x="3120" y="4341"/>
                  </a:cubicBezTo>
                  <a:cubicBezTo>
                    <a:pt x="4320" y="2341"/>
                    <a:pt x="5760" y="1007"/>
                    <a:pt x="7680" y="341"/>
                  </a:cubicBezTo>
                  <a:cubicBezTo>
                    <a:pt x="9600" y="-326"/>
                    <a:pt x="12000" y="-326"/>
                    <a:pt x="14400" y="3274"/>
                  </a:cubicBezTo>
                  <a:cubicBezTo>
                    <a:pt x="16800" y="6874"/>
                    <a:pt x="19200" y="14074"/>
                    <a:pt x="21600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5213349" y="280670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5353049" y="275590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5365749" y="26352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2776600" y="4052211"/>
              <a:ext cx="131700" cy="31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30" fill="norm" stroke="1" extrusionOk="0">
                  <a:moveTo>
                    <a:pt x="21333" y="1251"/>
                  </a:moveTo>
                  <a:cubicBezTo>
                    <a:pt x="19962" y="813"/>
                    <a:pt x="18590" y="375"/>
                    <a:pt x="17047" y="156"/>
                  </a:cubicBezTo>
                  <a:cubicBezTo>
                    <a:pt x="15504" y="-63"/>
                    <a:pt x="13790" y="-63"/>
                    <a:pt x="12247" y="229"/>
                  </a:cubicBezTo>
                  <a:cubicBezTo>
                    <a:pt x="10704" y="521"/>
                    <a:pt x="9333" y="1105"/>
                    <a:pt x="7276" y="3513"/>
                  </a:cubicBezTo>
                  <a:cubicBezTo>
                    <a:pt x="5219" y="5921"/>
                    <a:pt x="2476" y="10153"/>
                    <a:pt x="1104" y="13218"/>
                  </a:cubicBezTo>
                  <a:cubicBezTo>
                    <a:pt x="-267" y="16283"/>
                    <a:pt x="-267" y="18180"/>
                    <a:pt x="590" y="19421"/>
                  </a:cubicBezTo>
                  <a:cubicBezTo>
                    <a:pt x="1447" y="20661"/>
                    <a:pt x="3162" y="21245"/>
                    <a:pt x="5047" y="21391"/>
                  </a:cubicBezTo>
                  <a:cubicBezTo>
                    <a:pt x="6933" y="21537"/>
                    <a:pt x="8990" y="21245"/>
                    <a:pt x="11047" y="20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2970577" y="4127500"/>
              <a:ext cx="13923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333"/>
                    <a:pt x="-1303" y="10667"/>
                    <a:pt x="240" y="14267"/>
                  </a:cubicBezTo>
                  <a:cubicBezTo>
                    <a:pt x="1783" y="17867"/>
                    <a:pt x="11040" y="1973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3041649" y="4197349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4400"/>
                    <a:pt x="9900" y="7200"/>
                    <a:pt x="13500" y="3600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3260455" y="4061449"/>
              <a:ext cx="101183" cy="289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0639" fill="norm" stroke="1" extrusionOk="0">
                  <a:moveTo>
                    <a:pt x="2040" y="6526"/>
                  </a:moveTo>
                  <a:cubicBezTo>
                    <a:pt x="1599" y="11662"/>
                    <a:pt x="1158" y="16797"/>
                    <a:pt x="1158" y="19139"/>
                  </a:cubicBezTo>
                  <a:cubicBezTo>
                    <a:pt x="1158" y="21480"/>
                    <a:pt x="1599" y="21027"/>
                    <a:pt x="1379" y="18157"/>
                  </a:cubicBezTo>
                  <a:cubicBezTo>
                    <a:pt x="1158" y="15287"/>
                    <a:pt x="277" y="10000"/>
                    <a:pt x="56" y="6904"/>
                  </a:cubicBezTo>
                  <a:cubicBezTo>
                    <a:pt x="-164" y="3807"/>
                    <a:pt x="277" y="2901"/>
                    <a:pt x="1158" y="2146"/>
                  </a:cubicBezTo>
                  <a:cubicBezTo>
                    <a:pt x="2040" y="1390"/>
                    <a:pt x="3363" y="786"/>
                    <a:pt x="5126" y="409"/>
                  </a:cubicBezTo>
                  <a:cubicBezTo>
                    <a:pt x="6889" y="31"/>
                    <a:pt x="9093" y="-120"/>
                    <a:pt x="11077" y="107"/>
                  </a:cubicBezTo>
                  <a:cubicBezTo>
                    <a:pt x="13060" y="333"/>
                    <a:pt x="14824" y="937"/>
                    <a:pt x="16587" y="2372"/>
                  </a:cubicBezTo>
                  <a:cubicBezTo>
                    <a:pt x="18350" y="3807"/>
                    <a:pt x="20114" y="6073"/>
                    <a:pt x="20775" y="7583"/>
                  </a:cubicBezTo>
                  <a:cubicBezTo>
                    <a:pt x="21436" y="9094"/>
                    <a:pt x="20995" y="9849"/>
                    <a:pt x="19452" y="10529"/>
                  </a:cubicBezTo>
                  <a:cubicBezTo>
                    <a:pt x="17909" y="11209"/>
                    <a:pt x="15265" y="11813"/>
                    <a:pt x="13060" y="11888"/>
                  </a:cubicBezTo>
                  <a:cubicBezTo>
                    <a:pt x="10856" y="11964"/>
                    <a:pt x="9093" y="11511"/>
                    <a:pt x="7330" y="1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3390899" y="4003063"/>
              <a:ext cx="61158" cy="276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241" fill="norm" stroke="1" extrusionOk="0">
                  <a:moveTo>
                    <a:pt x="0" y="291"/>
                  </a:moveTo>
                  <a:cubicBezTo>
                    <a:pt x="3600" y="-34"/>
                    <a:pt x="7200" y="-359"/>
                    <a:pt x="11160" y="940"/>
                  </a:cubicBezTo>
                  <a:cubicBezTo>
                    <a:pt x="15120" y="2239"/>
                    <a:pt x="19440" y="5163"/>
                    <a:pt x="20520" y="8330"/>
                  </a:cubicBezTo>
                  <a:cubicBezTo>
                    <a:pt x="21600" y="11497"/>
                    <a:pt x="19440" y="14907"/>
                    <a:pt x="16560" y="17100"/>
                  </a:cubicBezTo>
                  <a:cubicBezTo>
                    <a:pt x="13680" y="19292"/>
                    <a:pt x="10080" y="20267"/>
                    <a:pt x="6480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3460749" y="3898900"/>
              <a:ext cx="190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3464655" y="3804932"/>
              <a:ext cx="18410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86" h="20873" fill="norm" stroke="1" extrusionOk="0">
                  <a:moveTo>
                    <a:pt x="2494" y="13673"/>
                  </a:moveTo>
                  <a:cubicBezTo>
                    <a:pt x="11134" y="8873"/>
                    <a:pt x="19774" y="4073"/>
                    <a:pt x="18694" y="1673"/>
                  </a:cubicBezTo>
                  <a:cubicBezTo>
                    <a:pt x="17614" y="-727"/>
                    <a:pt x="6814" y="-727"/>
                    <a:pt x="2494" y="2873"/>
                  </a:cubicBezTo>
                  <a:cubicBezTo>
                    <a:pt x="-1826" y="6473"/>
                    <a:pt x="334" y="13673"/>
                    <a:pt x="2494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3555999" y="3917950"/>
              <a:ext cx="76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689349" y="3854449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764914" y="41910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4035577" y="4027352"/>
              <a:ext cx="130080" cy="32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433" fill="norm" stroke="1" extrusionOk="0">
                  <a:moveTo>
                    <a:pt x="482" y="10491"/>
                  </a:moveTo>
                  <a:cubicBezTo>
                    <a:pt x="482" y="15997"/>
                    <a:pt x="482" y="21503"/>
                    <a:pt x="313" y="21432"/>
                  </a:cubicBezTo>
                  <a:cubicBezTo>
                    <a:pt x="145" y="21362"/>
                    <a:pt x="-193" y="15715"/>
                    <a:pt x="145" y="11479"/>
                  </a:cubicBezTo>
                  <a:cubicBezTo>
                    <a:pt x="482" y="7244"/>
                    <a:pt x="1495" y="4421"/>
                    <a:pt x="2676" y="2727"/>
                  </a:cubicBezTo>
                  <a:cubicBezTo>
                    <a:pt x="3857" y="1032"/>
                    <a:pt x="5207" y="468"/>
                    <a:pt x="6726" y="185"/>
                  </a:cubicBezTo>
                  <a:cubicBezTo>
                    <a:pt x="8244" y="-97"/>
                    <a:pt x="9932" y="-97"/>
                    <a:pt x="11957" y="468"/>
                  </a:cubicBezTo>
                  <a:cubicBezTo>
                    <a:pt x="13982" y="1032"/>
                    <a:pt x="16344" y="2162"/>
                    <a:pt x="18201" y="3644"/>
                  </a:cubicBezTo>
                  <a:cubicBezTo>
                    <a:pt x="20057" y="5127"/>
                    <a:pt x="21407" y="6962"/>
                    <a:pt x="20394" y="8444"/>
                  </a:cubicBezTo>
                  <a:cubicBezTo>
                    <a:pt x="19382" y="9927"/>
                    <a:pt x="16007" y="11056"/>
                    <a:pt x="12294" y="11621"/>
                  </a:cubicBezTo>
                  <a:cubicBezTo>
                    <a:pt x="8582" y="12185"/>
                    <a:pt x="4532" y="12185"/>
                    <a:pt x="482" y="12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7086599" y="1749408"/>
              <a:ext cx="128457" cy="528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36" fill="norm" stroke="1" extrusionOk="0">
                  <a:moveTo>
                    <a:pt x="0" y="5252"/>
                  </a:moveTo>
                  <a:cubicBezTo>
                    <a:pt x="697" y="7215"/>
                    <a:pt x="1394" y="9179"/>
                    <a:pt x="1916" y="11740"/>
                  </a:cubicBezTo>
                  <a:cubicBezTo>
                    <a:pt x="2439" y="14301"/>
                    <a:pt x="2787" y="17460"/>
                    <a:pt x="2787" y="19253"/>
                  </a:cubicBezTo>
                  <a:cubicBezTo>
                    <a:pt x="2787" y="21046"/>
                    <a:pt x="2439" y="21473"/>
                    <a:pt x="2090" y="21302"/>
                  </a:cubicBezTo>
                  <a:cubicBezTo>
                    <a:pt x="1742" y="21131"/>
                    <a:pt x="1394" y="20363"/>
                    <a:pt x="1045" y="18485"/>
                  </a:cubicBezTo>
                  <a:cubicBezTo>
                    <a:pt x="697" y="16607"/>
                    <a:pt x="348" y="13618"/>
                    <a:pt x="174" y="10801"/>
                  </a:cubicBezTo>
                  <a:cubicBezTo>
                    <a:pt x="0" y="7984"/>
                    <a:pt x="0" y="5337"/>
                    <a:pt x="1219" y="3544"/>
                  </a:cubicBezTo>
                  <a:cubicBezTo>
                    <a:pt x="2439" y="1751"/>
                    <a:pt x="4877" y="812"/>
                    <a:pt x="7316" y="343"/>
                  </a:cubicBezTo>
                  <a:cubicBezTo>
                    <a:pt x="9755" y="-127"/>
                    <a:pt x="12194" y="-127"/>
                    <a:pt x="14632" y="428"/>
                  </a:cubicBezTo>
                  <a:cubicBezTo>
                    <a:pt x="17071" y="983"/>
                    <a:pt x="19510" y="2093"/>
                    <a:pt x="20555" y="3501"/>
                  </a:cubicBezTo>
                  <a:cubicBezTo>
                    <a:pt x="21600" y="4910"/>
                    <a:pt x="21252" y="6618"/>
                    <a:pt x="19510" y="7642"/>
                  </a:cubicBezTo>
                  <a:cubicBezTo>
                    <a:pt x="17768" y="8667"/>
                    <a:pt x="14632" y="9008"/>
                    <a:pt x="12194" y="9179"/>
                  </a:cubicBezTo>
                  <a:cubicBezTo>
                    <a:pt x="9755" y="9350"/>
                    <a:pt x="8013" y="9350"/>
                    <a:pt x="6619" y="9008"/>
                  </a:cubicBezTo>
                  <a:cubicBezTo>
                    <a:pt x="5226" y="8667"/>
                    <a:pt x="4181" y="7984"/>
                    <a:pt x="3135" y="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6902449" y="3013268"/>
              <a:ext cx="171451" cy="254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248"/>
                  </a:moveTo>
                  <a:cubicBezTo>
                    <a:pt x="1067" y="950"/>
                    <a:pt x="2133" y="1653"/>
                    <a:pt x="2667" y="4375"/>
                  </a:cubicBezTo>
                  <a:cubicBezTo>
                    <a:pt x="3200" y="7097"/>
                    <a:pt x="3200" y="11838"/>
                    <a:pt x="2933" y="15262"/>
                  </a:cubicBezTo>
                  <a:cubicBezTo>
                    <a:pt x="2667" y="18687"/>
                    <a:pt x="2133" y="20794"/>
                    <a:pt x="1867" y="21058"/>
                  </a:cubicBezTo>
                  <a:cubicBezTo>
                    <a:pt x="1600" y="21321"/>
                    <a:pt x="1600" y="19741"/>
                    <a:pt x="2400" y="16492"/>
                  </a:cubicBezTo>
                  <a:cubicBezTo>
                    <a:pt x="3200" y="13243"/>
                    <a:pt x="4800" y="8326"/>
                    <a:pt x="6533" y="5253"/>
                  </a:cubicBezTo>
                  <a:cubicBezTo>
                    <a:pt x="8267" y="2180"/>
                    <a:pt x="10133" y="950"/>
                    <a:pt x="12133" y="336"/>
                  </a:cubicBezTo>
                  <a:cubicBezTo>
                    <a:pt x="14133" y="-279"/>
                    <a:pt x="16267" y="-279"/>
                    <a:pt x="17867" y="2355"/>
                  </a:cubicBezTo>
                  <a:cubicBezTo>
                    <a:pt x="19467" y="4989"/>
                    <a:pt x="20533" y="10258"/>
                    <a:pt x="21600" y="15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7194549" y="31305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7334675" y="2955109"/>
              <a:ext cx="174327" cy="47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14" fill="norm" stroke="1" extrusionOk="0">
                  <a:moveTo>
                    <a:pt x="3034" y="5837"/>
                  </a:moveTo>
                  <a:cubicBezTo>
                    <a:pt x="2777" y="9327"/>
                    <a:pt x="2519" y="12817"/>
                    <a:pt x="2391" y="14845"/>
                  </a:cubicBezTo>
                  <a:cubicBezTo>
                    <a:pt x="2262" y="16873"/>
                    <a:pt x="2262" y="17439"/>
                    <a:pt x="1877" y="18382"/>
                  </a:cubicBezTo>
                  <a:cubicBezTo>
                    <a:pt x="1491" y="19326"/>
                    <a:pt x="719" y="20646"/>
                    <a:pt x="334" y="21071"/>
                  </a:cubicBezTo>
                  <a:cubicBezTo>
                    <a:pt x="-52" y="21495"/>
                    <a:pt x="-52" y="21023"/>
                    <a:pt x="77" y="19043"/>
                  </a:cubicBezTo>
                  <a:cubicBezTo>
                    <a:pt x="205" y="17062"/>
                    <a:pt x="462" y="13572"/>
                    <a:pt x="1362" y="10601"/>
                  </a:cubicBezTo>
                  <a:cubicBezTo>
                    <a:pt x="2262" y="7629"/>
                    <a:pt x="3805" y="5177"/>
                    <a:pt x="5477" y="3479"/>
                  </a:cubicBezTo>
                  <a:cubicBezTo>
                    <a:pt x="7148" y="1781"/>
                    <a:pt x="8948" y="838"/>
                    <a:pt x="10619" y="367"/>
                  </a:cubicBezTo>
                  <a:cubicBezTo>
                    <a:pt x="12291" y="-105"/>
                    <a:pt x="13834" y="-105"/>
                    <a:pt x="15634" y="272"/>
                  </a:cubicBezTo>
                  <a:cubicBezTo>
                    <a:pt x="17434" y="650"/>
                    <a:pt x="19491" y="1404"/>
                    <a:pt x="20519" y="2630"/>
                  </a:cubicBezTo>
                  <a:cubicBezTo>
                    <a:pt x="21548" y="3857"/>
                    <a:pt x="21548" y="5554"/>
                    <a:pt x="19234" y="6969"/>
                  </a:cubicBezTo>
                  <a:cubicBezTo>
                    <a:pt x="16919" y="8384"/>
                    <a:pt x="12291" y="9516"/>
                    <a:pt x="9334" y="10035"/>
                  </a:cubicBezTo>
                  <a:cubicBezTo>
                    <a:pt x="6377" y="10554"/>
                    <a:pt x="5091" y="10459"/>
                    <a:pt x="3805" y="10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6959599" y="3822700"/>
              <a:ext cx="254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877"/>
                    <a:pt x="14400" y="7754"/>
                    <a:pt x="18000" y="11354"/>
                  </a:cubicBezTo>
                  <a:cubicBezTo>
                    <a:pt x="21600" y="14954"/>
                    <a:pt x="216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6984999" y="3829050"/>
              <a:ext cx="13335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240"/>
                    <a:pt x="13371" y="6480"/>
                    <a:pt x="9771" y="9585"/>
                  </a:cubicBezTo>
                  <a:cubicBezTo>
                    <a:pt x="6171" y="12690"/>
                    <a:pt x="3086" y="15660"/>
                    <a:pt x="1543" y="17640"/>
                  </a:cubicBezTo>
                  <a:cubicBezTo>
                    <a:pt x="0" y="19620"/>
                    <a:pt x="0" y="206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7181849" y="4089400"/>
              <a:ext cx="190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100"/>
                    <a:pt x="16800" y="10200"/>
                    <a:pt x="13200" y="13800"/>
                  </a:cubicBezTo>
                  <a:cubicBezTo>
                    <a:pt x="9600" y="17400"/>
                    <a:pt x="4800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7188199" y="4030939"/>
              <a:ext cx="145027" cy="198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064" fill="norm" stroke="1" extrusionOk="0">
                  <a:moveTo>
                    <a:pt x="0" y="4189"/>
                  </a:moveTo>
                  <a:cubicBezTo>
                    <a:pt x="304" y="3064"/>
                    <a:pt x="608" y="1939"/>
                    <a:pt x="2586" y="1039"/>
                  </a:cubicBezTo>
                  <a:cubicBezTo>
                    <a:pt x="4563" y="139"/>
                    <a:pt x="8214" y="-536"/>
                    <a:pt x="11865" y="589"/>
                  </a:cubicBezTo>
                  <a:cubicBezTo>
                    <a:pt x="15515" y="1714"/>
                    <a:pt x="19166" y="4639"/>
                    <a:pt x="20383" y="7564"/>
                  </a:cubicBezTo>
                  <a:cubicBezTo>
                    <a:pt x="21600" y="10489"/>
                    <a:pt x="20383" y="13414"/>
                    <a:pt x="17037" y="15664"/>
                  </a:cubicBezTo>
                  <a:cubicBezTo>
                    <a:pt x="13690" y="17914"/>
                    <a:pt x="8214" y="19489"/>
                    <a:pt x="2738" y="2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0147299" y="1963947"/>
              <a:ext cx="135823" cy="507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0901" fill="norm" stroke="1" extrusionOk="0">
                  <a:moveTo>
                    <a:pt x="0" y="4891"/>
                  </a:moveTo>
                  <a:cubicBezTo>
                    <a:pt x="0" y="8287"/>
                    <a:pt x="0" y="11684"/>
                    <a:pt x="164" y="14253"/>
                  </a:cubicBezTo>
                  <a:cubicBezTo>
                    <a:pt x="327" y="16823"/>
                    <a:pt x="655" y="18565"/>
                    <a:pt x="818" y="19741"/>
                  </a:cubicBezTo>
                  <a:cubicBezTo>
                    <a:pt x="982" y="20916"/>
                    <a:pt x="982" y="21526"/>
                    <a:pt x="982" y="19958"/>
                  </a:cubicBezTo>
                  <a:cubicBezTo>
                    <a:pt x="982" y="18391"/>
                    <a:pt x="982" y="14645"/>
                    <a:pt x="1145" y="11423"/>
                  </a:cubicBezTo>
                  <a:cubicBezTo>
                    <a:pt x="1309" y="8200"/>
                    <a:pt x="1636" y="5500"/>
                    <a:pt x="2291" y="3845"/>
                  </a:cubicBezTo>
                  <a:cubicBezTo>
                    <a:pt x="2945" y="2191"/>
                    <a:pt x="3927" y="1581"/>
                    <a:pt x="4909" y="1102"/>
                  </a:cubicBezTo>
                  <a:cubicBezTo>
                    <a:pt x="5891" y="623"/>
                    <a:pt x="6873" y="274"/>
                    <a:pt x="8345" y="100"/>
                  </a:cubicBezTo>
                  <a:cubicBezTo>
                    <a:pt x="9818" y="-74"/>
                    <a:pt x="11782" y="-74"/>
                    <a:pt x="14236" y="536"/>
                  </a:cubicBezTo>
                  <a:cubicBezTo>
                    <a:pt x="16691" y="1145"/>
                    <a:pt x="19636" y="2365"/>
                    <a:pt x="20618" y="3758"/>
                  </a:cubicBezTo>
                  <a:cubicBezTo>
                    <a:pt x="21600" y="5152"/>
                    <a:pt x="20618" y="6720"/>
                    <a:pt x="18491" y="7808"/>
                  </a:cubicBezTo>
                  <a:cubicBezTo>
                    <a:pt x="16364" y="8897"/>
                    <a:pt x="13091" y="9507"/>
                    <a:pt x="10636" y="9768"/>
                  </a:cubicBezTo>
                  <a:cubicBezTo>
                    <a:pt x="8182" y="10029"/>
                    <a:pt x="6545" y="9942"/>
                    <a:pt x="4909" y="9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0413999" y="214630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0607419" y="1925974"/>
              <a:ext cx="98681" cy="36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85" fill="norm" stroke="1" extrusionOk="0">
                  <a:moveTo>
                    <a:pt x="21426" y="3296"/>
                  </a:moveTo>
                  <a:cubicBezTo>
                    <a:pt x="20966" y="2159"/>
                    <a:pt x="20507" y="1022"/>
                    <a:pt x="19128" y="453"/>
                  </a:cubicBezTo>
                  <a:cubicBezTo>
                    <a:pt x="17749" y="-115"/>
                    <a:pt x="15452" y="-115"/>
                    <a:pt x="13613" y="264"/>
                  </a:cubicBezTo>
                  <a:cubicBezTo>
                    <a:pt x="11775" y="643"/>
                    <a:pt x="10396" y="1401"/>
                    <a:pt x="8328" y="3485"/>
                  </a:cubicBezTo>
                  <a:cubicBezTo>
                    <a:pt x="6260" y="5569"/>
                    <a:pt x="3503" y="8980"/>
                    <a:pt x="1894" y="11885"/>
                  </a:cubicBezTo>
                  <a:cubicBezTo>
                    <a:pt x="286" y="14790"/>
                    <a:pt x="-174" y="17190"/>
                    <a:pt x="56" y="18706"/>
                  </a:cubicBezTo>
                  <a:cubicBezTo>
                    <a:pt x="286" y="20222"/>
                    <a:pt x="1205" y="20853"/>
                    <a:pt x="2813" y="21169"/>
                  </a:cubicBezTo>
                  <a:cubicBezTo>
                    <a:pt x="4422" y="21485"/>
                    <a:pt x="6720" y="21485"/>
                    <a:pt x="9017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0743636" y="2051050"/>
              <a:ext cx="19615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50"/>
                    <a:pt x="2735" y="9900"/>
                    <a:pt x="575" y="13500"/>
                  </a:cubicBezTo>
                  <a:cubicBezTo>
                    <a:pt x="-1585" y="17100"/>
                    <a:pt x="2735" y="1935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0845799" y="2133549"/>
              <a:ext cx="1524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200" y="11670"/>
                    <a:pt x="2400" y="3363"/>
                    <a:pt x="6000" y="870"/>
                  </a:cubicBezTo>
                  <a:cubicBezTo>
                    <a:pt x="9600" y="-1622"/>
                    <a:pt x="156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1081758" y="1996096"/>
              <a:ext cx="184848" cy="49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26" fill="norm" stroke="1" extrusionOk="0">
                  <a:moveTo>
                    <a:pt x="9349" y="7834"/>
                  </a:moveTo>
                  <a:cubicBezTo>
                    <a:pt x="7893" y="9201"/>
                    <a:pt x="6437" y="10568"/>
                    <a:pt x="5223" y="12437"/>
                  </a:cubicBezTo>
                  <a:cubicBezTo>
                    <a:pt x="4010" y="14305"/>
                    <a:pt x="3039" y="16675"/>
                    <a:pt x="2190" y="18361"/>
                  </a:cubicBezTo>
                  <a:cubicBezTo>
                    <a:pt x="1340" y="20047"/>
                    <a:pt x="612" y="21049"/>
                    <a:pt x="248" y="21277"/>
                  </a:cubicBezTo>
                  <a:cubicBezTo>
                    <a:pt x="-116" y="21505"/>
                    <a:pt x="-116" y="20958"/>
                    <a:pt x="491" y="19044"/>
                  </a:cubicBezTo>
                  <a:cubicBezTo>
                    <a:pt x="1097" y="17130"/>
                    <a:pt x="2311" y="13849"/>
                    <a:pt x="4010" y="10751"/>
                  </a:cubicBezTo>
                  <a:cubicBezTo>
                    <a:pt x="5709" y="7652"/>
                    <a:pt x="7893" y="4735"/>
                    <a:pt x="9592" y="2958"/>
                  </a:cubicBezTo>
                  <a:cubicBezTo>
                    <a:pt x="11291" y="1181"/>
                    <a:pt x="12504" y="543"/>
                    <a:pt x="13718" y="224"/>
                  </a:cubicBezTo>
                  <a:cubicBezTo>
                    <a:pt x="14931" y="-95"/>
                    <a:pt x="16145" y="-95"/>
                    <a:pt x="17601" y="361"/>
                  </a:cubicBezTo>
                  <a:cubicBezTo>
                    <a:pt x="19057" y="816"/>
                    <a:pt x="20756" y="1728"/>
                    <a:pt x="21120" y="3004"/>
                  </a:cubicBezTo>
                  <a:cubicBezTo>
                    <a:pt x="21484" y="4280"/>
                    <a:pt x="20513" y="5920"/>
                    <a:pt x="18086" y="6923"/>
                  </a:cubicBezTo>
                  <a:cubicBezTo>
                    <a:pt x="15659" y="7925"/>
                    <a:pt x="11776" y="8290"/>
                    <a:pt x="7893" y="8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1322049" y="1892300"/>
              <a:ext cx="107749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11004" y="0"/>
                  </a:moveTo>
                  <a:cubicBezTo>
                    <a:pt x="14264" y="1108"/>
                    <a:pt x="17525" y="2215"/>
                    <a:pt x="19358" y="4375"/>
                  </a:cubicBezTo>
                  <a:cubicBezTo>
                    <a:pt x="21192" y="6535"/>
                    <a:pt x="21600" y="9748"/>
                    <a:pt x="18136" y="12794"/>
                  </a:cubicBezTo>
                  <a:cubicBezTo>
                    <a:pt x="14672" y="15840"/>
                    <a:pt x="7336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0102849" y="3206497"/>
              <a:ext cx="184151" cy="30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1" fill="norm" stroke="1" extrusionOk="0">
                  <a:moveTo>
                    <a:pt x="0" y="5828"/>
                  </a:moveTo>
                  <a:cubicBezTo>
                    <a:pt x="745" y="9552"/>
                    <a:pt x="1490" y="13276"/>
                    <a:pt x="1862" y="15585"/>
                  </a:cubicBezTo>
                  <a:cubicBezTo>
                    <a:pt x="2234" y="17894"/>
                    <a:pt x="2234" y="18788"/>
                    <a:pt x="2110" y="19607"/>
                  </a:cubicBezTo>
                  <a:cubicBezTo>
                    <a:pt x="1986" y="20426"/>
                    <a:pt x="1738" y="21171"/>
                    <a:pt x="1366" y="21171"/>
                  </a:cubicBezTo>
                  <a:cubicBezTo>
                    <a:pt x="993" y="21171"/>
                    <a:pt x="497" y="20426"/>
                    <a:pt x="497" y="17968"/>
                  </a:cubicBezTo>
                  <a:cubicBezTo>
                    <a:pt x="497" y="15510"/>
                    <a:pt x="993" y="11339"/>
                    <a:pt x="2855" y="7988"/>
                  </a:cubicBezTo>
                  <a:cubicBezTo>
                    <a:pt x="4717" y="4636"/>
                    <a:pt x="7945" y="2103"/>
                    <a:pt x="10428" y="837"/>
                  </a:cubicBezTo>
                  <a:cubicBezTo>
                    <a:pt x="12910" y="-429"/>
                    <a:pt x="14648" y="-429"/>
                    <a:pt x="16386" y="2029"/>
                  </a:cubicBezTo>
                  <a:cubicBezTo>
                    <a:pt x="18124" y="4487"/>
                    <a:pt x="19862" y="9403"/>
                    <a:pt x="20731" y="12457"/>
                  </a:cubicBezTo>
                  <a:cubicBezTo>
                    <a:pt x="21600" y="15510"/>
                    <a:pt x="21600" y="16702"/>
                    <a:pt x="21600" y="17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407649" y="34099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0585449" y="3182997"/>
              <a:ext cx="156928" cy="602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77" fill="norm" stroke="1" extrusionOk="0">
                  <a:moveTo>
                    <a:pt x="1728" y="9135"/>
                  </a:moveTo>
                  <a:cubicBezTo>
                    <a:pt x="1152" y="11004"/>
                    <a:pt x="576" y="12872"/>
                    <a:pt x="288" y="14815"/>
                  </a:cubicBezTo>
                  <a:cubicBezTo>
                    <a:pt x="0" y="16759"/>
                    <a:pt x="0" y="18777"/>
                    <a:pt x="0" y="19972"/>
                  </a:cubicBezTo>
                  <a:cubicBezTo>
                    <a:pt x="0" y="21168"/>
                    <a:pt x="0" y="21542"/>
                    <a:pt x="288" y="21094"/>
                  </a:cubicBezTo>
                  <a:cubicBezTo>
                    <a:pt x="576" y="20645"/>
                    <a:pt x="1152" y="19375"/>
                    <a:pt x="1584" y="17431"/>
                  </a:cubicBezTo>
                  <a:cubicBezTo>
                    <a:pt x="2016" y="15488"/>
                    <a:pt x="2304" y="12872"/>
                    <a:pt x="2880" y="10219"/>
                  </a:cubicBezTo>
                  <a:cubicBezTo>
                    <a:pt x="3456" y="7566"/>
                    <a:pt x="4320" y="4875"/>
                    <a:pt x="4896" y="3305"/>
                  </a:cubicBezTo>
                  <a:cubicBezTo>
                    <a:pt x="5472" y="1736"/>
                    <a:pt x="5760" y="1287"/>
                    <a:pt x="6336" y="914"/>
                  </a:cubicBezTo>
                  <a:cubicBezTo>
                    <a:pt x="6912" y="540"/>
                    <a:pt x="7776" y="241"/>
                    <a:pt x="9216" y="91"/>
                  </a:cubicBezTo>
                  <a:cubicBezTo>
                    <a:pt x="10656" y="-58"/>
                    <a:pt x="12672" y="-58"/>
                    <a:pt x="14832" y="353"/>
                  </a:cubicBezTo>
                  <a:cubicBezTo>
                    <a:pt x="16992" y="764"/>
                    <a:pt x="19296" y="1586"/>
                    <a:pt x="20448" y="2707"/>
                  </a:cubicBezTo>
                  <a:cubicBezTo>
                    <a:pt x="21600" y="3829"/>
                    <a:pt x="21600" y="5249"/>
                    <a:pt x="20736" y="6183"/>
                  </a:cubicBezTo>
                  <a:cubicBezTo>
                    <a:pt x="19872" y="7117"/>
                    <a:pt x="18144" y="7566"/>
                    <a:pt x="15840" y="7790"/>
                  </a:cubicBezTo>
                  <a:cubicBezTo>
                    <a:pt x="13536" y="8014"/>
                    <a:pt x="10656" y="8014"/>
                    <a:pt x="7776" y="8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0915649" y="340994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1048999" y="3146335"/>
              <a:ext cx="133351" cy="35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2882"/>
                  </a:moveTo>
                  <a:cubicBezTo>
                    <a:pt x="21600" y="2243"/>
                    <a:pt x="21600" y="1604"/>
                    <a:pt x="21086" y="1028"/>
                  </a:cubicBezTo>
                  <a:cubicBezTo>
                    <a:pt x="20571" y="453"/>
                    <a:pt x="19543" y="-58"/>
                    <a:pt x="18171" y="6"/>
                  </a:cubicBezTo>
                  <a:cubicBezTo>
                    <a:pt x="16800" y="70"/>
                    <a:pt x="15086" y="709"/>
                    <a:pt x="12343" y="2434"/>
                  </a:cubicBezTo>
                  <a:cubicBezTo>
                    <a:pt x="9600" y="4160"/>
                    <a:pt x="5829" y="6972"/>
                    <a:pt x="3429" y="9911"/>
                  </a:cubicBezTo>
                  <a:cubicBezTo>
                    <a:pt x="1029" y="12851"/>
                    <a:pt x="0" y="15918"/>
                    <a:pt x="0" y="17899"/>
                  </a:cubicBezTo>
                  <a:cubicBezTo>
                    <a:pt x="0" y="19880"/>
                    <a:pt x="1029" y="20775"/>
                    <a:pt x="3429" y="21159"/>
                  </a:cubicBezTo>
                  <a:cubicBezTo>
                    <a:pt x="5829" y="21542"/>
                    <a:pt x="9600" y="21414"/>
                    <a:pt x="13371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1239499" y="3295649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1379199" y="3419972"/>
              <a:ext cx="1714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533" y="12302"/>
                    <a:pt x="9067" y="4448"/>
                    <a:pt x="12667" y="1502"/>
                  </a:cubicBezTo>
                  <a:cubicBezTo>
                    <a:pt x="16267" y="-1443"/>
                    <a:pt x="1893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570550" y="3277821"/>
              <a:ext cx="201145" cy="49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547" fill="norm" stroke="1" extrusionOk="0">
                  <a:moveTo>
                    <a:pt x="7846" y="6870"/>
                  </a:moveTo>
                  <a:cubicBezTo>
                    <a:pt x="6523" y="9178"/>
                    <a:pt x="5201" y="11485"/>
                    <a:pt x="4099" y="13747"/>
                  </a:cubicBezTo>
                  <a:cubicBezTo>
                    <a:pt x="2997" y="16009"/>
                    <a:pt x="2115" y="18224"/>
                    <a:pt x="1454" y="19609"/>
                  </a:cubicBezTo>
                  <a:cubicBezTo>
                    <a:pt x="793" y="20993"/>
                    <a:pt x="352" y="21547"/>
                    <a:pt x="131" y="21547"/>
                  </a:cubicBezTo>
                  <a:cubicBezTo>
                    <a:pt x="-89" y="21547"/>
                    <a:pt x="-89" y="20993"/>
                    <a:pt x="572" y="19101"/>
                  </a:cubicBezTo>
                  <a:cubicBezTo>
                    <a:pt x="1233" y="17209"/>
                    <a:pt x="2556" y="13978"/>
                    <a:pt x="3658" y="11116"/>
                  </a:cubicBezTo>
                  <a:cubicBezTo>
                    <a:pt x="4760" y="8255"/>
                    <a:pt x="5642" y="5762"/>
                    <a:pt x="6413" y="4101"/>
                  </a:cubicBezTo>
                  <a:cubicBezTo>
                    <a:pt x="7184" y="2439"/>
                    <a:pt x="7846" y="1609"/>
                    <a:pt x="8617" y="1055"/>
                  </a:cubicBezTo>
                  <a:cubicBezTo>
                    <a:pt x="9389" y="501"/>
                    <a:pt x="10270" y="224"/>
                    <a:pt x="11262" y="85"/>
                  </a:cubicBezTo>
                  <a:cubicBezTo>
                    <a:pt x="12254" y="-53"/>
                    <a:pt x="13356" y="-53"/>
                    <a:pt x="14789" y="316"/>
                  </a:cubicBezTo>
                  <a:cubicBezTo>
                    <a:pt x="16221" y="685"/>
                    <a:pt x="17984" y="1424"/>
                    <a:pt x="19307" y="2532"/>
                  </a:cubicBezTo>
                  <a:cubicBezTo>
                    <a:pt x="20629" y="3639"/>
                    <a:pt x="21511" y="5116"/>
                    <a:pt x="20519" y="6270"/>
                  </a:cubicBezTo>
                  <a:cubicBezTo>
                    <a:pt x="19527" y="7424"/>
                    <a:pt x="16662" y="8255"/>
                    <a:pt x="14127" y="8716"/>
                  </a:cubicBezTo>
                  <a:cubicBezTo>
                    <a:pt x="11593" y="9178"/>
                    <a:pt x="9389" y="9270"/>
                    <a:pt x="8176" y="9085"/>
                  </a:cubicBezTo>
                  <a:cubicBezTo>
                    <a:pt x="6964" y="8901"/>
                    <a:pt x="6744" y="8439"/>
                    <a:pt x="6523" y="7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1804649" y="3181350"/>
              <a:ext cx="11834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0232" y="0"/>
                  </a:moveTo>
                  <a:cubicBezTo>
                    <a:pt x="12126" y="197"/>
                    <a:pt x="14021" y="395"/>
                    <a:pt x="15916" y="1036"/>
                  </a:cubicBezTo>
                  <a:cubicBezTo>
                    <a:pt x="17811" y="1677"/>
                    <a:pt x="19705" y="2762"/>
                    <a:pt x="20653" y="4784"/>
                  </a:cubicBezTo>
                  <a:cubicBezTo>
                    <a:pt x="21600" y="6805"/>
                    <a:pt x="21600" y="9764"/>
                    <a:pt x="18000" y="12723"/>
                  </a:cubicBezTo>
                  <a:cubicBezTo>
                    <a:pt x="14400" y="15682"/>
                    <a:pt x="7200" y="186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0528299" y="3968749"/>
              <a:ext cx="57151" cy="26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0"/>
                  </a:moveTo>
                  <a:cubicBezTo>
                    <a:pt x="0" y="4725"/>
                    <a:pt x="0" y="9450"/>
                    <a:pt x="400" y="12487"/>
                  </a:cubicBezTo>
                  <a:cubicBezTo>
                    <a:pt x="800" y="15525"/>
                    <a:pt x="1600" y="16875"/>
                    <a:pt x="3200" y="18225"/>
                  </a:cubicBezTo>
                  <a:cubicBezTo>
                    <a:pt x="4800" y="19575"/>
                    <a:pt x="7200" y="20925"/>
                    <a:pt x="9600" y="21262"/>
                  </a:cubicBezTo>
                  <a:cubicBezTo>
                    <a:pt x="12000" y="21600"/>
                    <a:pt x="14400" y="20925"/>
                    <a:pt x="16400" y="20166"/>
                  </a:cubicBezTo>
                  <a:cubicBezTo>
                    <a:pt x="18400" y="19406"/>
                    <a:pt x="20000" y="18563"/>
                    <a:pt x="21600" y="17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0610849" y="4063999"/>
              <a:ext cx="171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7673"/>
                    <a:pt x="6400" y="13745"/>
                    <a:pt x="10000" y="10145"/>
                  </a:cubicBezTo>
                  <a:cubicBezTo>
                    <a:pt x="13600" y="6545"/>
                    <a:pt x="176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0883899" y="3926012"/>
              <a:ext cx="130080" cy="372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350" fill="norm" stroke="1" extrusionOk="0">
                  <a:moveTo>
                    <a:pt x="1012" y="4635"/>
                  </a:moveTo>
                  <a:cubicBezTo>
                    <a:pt x="1012" y="8154"/>
                    <a:pt x="1012" y="11673"/>
                    <a:pt x="1012" y="14100"/>
                  </a:cubicBezTo>
                  <a:cubicBezTo>
                    <a:pt x="1012" y="16527"/>
                    <a:pt x="1012" y="17862"/>
                    <a:pt x="1012" y="19014"/>
                  </a:cubicBezTo>
                  <a:cubicBezTo>
                    <a:pt x="1012" y="20167"/>
                    <a:pt x="1012" y="21138"/>
                    <a:pt x="1012" y="21320"/>
                  </a:cubicBezTo>
                  <a:cubicBezTo>
                    <a:pt x="1012" y="21502"/>
                    <a:pt x="1012" y="20895"/>
                    <a:pt x="1012" y="18165"/>
                  </a:cubicBezTo>
                  <a:cubicBezTo>
                    <a:pt x="1012" y="15435"/>
                    <a:pt x="1012" y="10581"/>
                    <a:pt x="1181" y="7547"/>
                  </a:cubicBezTo>
                  <a:cubicBezTo>
                    <a:pt x="1350" y="4513"/>
                    <a:pt x="1687" y="3300"/>
                    <a:pt x="2700" y="2329"/>
                  </a:cubicBezTo>
                  <a:cubicBezTo>
                    <a:pt x="3712" y="1358"/>
                    <a:pt x="5400" y="630"/>
                    <a:pt x="7087" y="266"/>
                  </a:cubicBezTo>
                  <a:cubicBezTo>
                    <a:pt x="8775" y="-98"/>
                    <a:pt x="10462" y="-98"/>
                    <a:pt x="12656" y="327"/>
                  </a:cubicBezTo>
                  <a:cubicBezTo>
                    <a:pt x="14850" y="751"/>
                    <a:pt x="17550" y="1601"/>
                    <a:pt x="19237" y="2875"/>
                  </a:cubicBezTo>
                  <a:cubicBezTo>
                    <a:pt x="20925" y="4149"/>
                    <a:pt x="21600" y="5848"/>
                    <a:pt x="19069" y="7304"/>
                  </a:cubicBezTo>
                  <a:cubicBezTo>
                    <a:pt x="16538" y="8760"/>
                    <a:pt x="10800" y="9974"/>
                    <a:pt x="7087" y="10520"/>
                  </a:cubicBezTo>
                  <a:cubicBezTo>
                    <a:pt x="3375" y="11066"/>
                    <a:pt x="1687" y="10945"/>
                    <a:pt x="0" y="10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0458449" y="4298950"/>
              <a:ext cx="654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46" y="21600"/>
                    <a:pt x="6291" y="21600"/>
                    <a:pt x="9262" y="20400"/>
                  </a:cubicBezTo>
                  <a:cubicBezTo>
                    <a:pt x="12233" y="19200"/>
                    <a:pt x="15029" y="16800"/>
                    <a:pt x="17056" y="13200"/>
                  </a:cubicBezTo>
                  <a:cubicBezTo>
                    <a:pt x="19083" y="9600"/>
                    <a:pt x="20342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0750549" y="4412730"/>
              <a:ext cx="90033" cy="22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532" fill="norm" stroke="1" extrusionOk="0">
                  <a:moveTo>
                    <a:pt x="0" y="11040"/>
                  </a:moveTo>
                  <a:cubicBezTo>
                    <a:pt x="0" y="16247"/>
                    <a:pt x="0" y="21454"/>
                    <a:pt x="753" y="20393"/>
                  </a:cubicBezTo>
                  <a:cubicBezTo>
                    <a:pt x="1507" y="19333"/>
                    <a:pt x="3014" y="12004"/>
                    <a:pt x="3767" y="7858"/>
                  </a:cubicBezTo>
                  <a:cubicBezTo>
                    <a:pt x="4521" y="3711"/>
                    <a:pt x="4521" y="2747"/>
                    <a:pt x="5274" y="1879"/>
                  </a:cubicBezTo>
                  <a:cubicBezTo>
                    <a:pt x="6028" y="1011"/>
                    <a:pt x="7535" y="240"/>
                    <a:pt x="9544" y="47"/>
                  </a:cubicBezTo>
                  <a:cubicBezTo>
                    <a:pt x="11553" y="-146"/>
                    <a:pt x="14065" y="240"/>
                    <a:pt x="16577" y="1397"/>
                  </a:cubicBezTo>
                  <a:cubicBezTo>
                    <a:pt x="19088" y="2554"/>
                    <a:pt x="21600" y="4483"/>
                    <a:pt x="21349" y="6315"/>
                  </a:cubicBezTo>
                  <a:cubicBezTo>
                    <a:pt x="21098" y="8147"/>
                    <a:pt x="18084" y="9883"/>
                    <a:pt x="15321" y="10847"/>
                  </a:cubicBezTo>
                  <a:cubicBezTo>
                    <a:pt x="12558" y="11811"/>
                    <a:pt x="10047" y="12004"/>
                    <a:pt x="7284" y="12004"/>
                  </a:cubicBezTo>
                  <a:cubicBezTo>
                    <a:pt x="4521" y="12004"/>
                    <a:pt x="1507" y="11811"/>
                    <a:pt x="1005" y="11136"/>
                  </a:cubicBezTo>
                  <a:cubicBezTo>
                    <a:pt x="502" y="10461"/>
                    <a:pt x="2512" y="9304"/>
                    <a:pt x="4521" y="8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0934699" y="4367577"/>
              <a:ext cx="107951" cy="11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405"/>
                  </a:moveTo>
                  <a:cubicBezTo>
                    <a:pt x="2541" y="619"/>
                    <a:pt x="5082" y="-166"/>
                    <a:pt x="7200" y="30"/>
                  </a:cubicBezTo>
                  <a:cubicBezTo>
                    <a:pt x="9318" y="227"/>
                    <a:pt x="11012" y="1405"/>
                    <a:pt x="11435" y="3761"/>
                  </a:cubicBezTo>
                  <a:cubicBezTo>
                    <a:pt x="11859" y="6118"/>
                    <a:pt x="11012" y="9652"/>
                    <a:pt x="9741" y="12009"/>
                  </a:cubicBezTo>
                  <a:cubicBezTo>
                    <a:pt x="8471" y="14365"/>
                    <a:pt x="6776" y="15543"/>
                    <a:pt x="6565" y="16918"/>
                  </a:cubicBezTo>
                  <a:cubicBezTo>
                    <a:pt x="6353" y="18292"/>
                    <a:pt x="7624" y="19863"/>
                    <a:pt x="10376" y="20649"/>
                  </a:cubicBezTo>
                  <a:cubicBezTo>
                    <a:pt x="13129" y="21434"/>
                    <a:pt x="17365" y="21434"/>
                    <a:pt x="2160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381942" y="5029200"/>
              <a:ext cx="170508" cy="39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67" fill="norm" stroke="1" extrusionOk="0">
                  <a:moveTo>
                    <a:pt x="2281" y="0"/>
                  </a:moveTo>
                  <a:cubicBezTo>
                    <a:pt x="1214" y="3332"/>
                    <a:pt x="148" y="6664"/>
                    <a:pt x="14" y="9996"/>
                  </a:cubicBezTo>
                  <a:cubicBezTo>
                    <a:pt x="-119" y="13328"/>
                    <a:pt x="681" y="16660"/>
                    <a:pt x="1614" y="18613"/>
                  </a:cubicBezTo>
                  <a:cubicBezTo>
                    <a:pt x="2548" y="20566"/>
                    <a:pt x="3614" y="21140"/>
                    <a:pt x="4814" y="21370"/>
                  </a:cubicBezTo>
                  <a:cubicBezTo>
                    <a:pt x="6014" y="21600"/>
                    <a:pt x="7348" y="21485"/>
                    <a:pt x="9881" y="20336"/>
                  </a:cubicBezTo>
                  <a:cubicBezTo>
                    <a:pt x="12414" y="19187"/>
                    <a:pt x="16148" y="17004"/>
                    <a:pt x="18414" y="14247"/>
                  </a:cubicBezTo>
                  <a:cubicBezTo>
                    <a:pt x="20681" y="11489"/>
                    <a:pt x="21481" y="8157"/>
                    <a:pt x="21481" y="5860"/>
                  </a:cubicBezTo>
                  <a:cubicBezTo>
                    <a:pt x="21481" y="3562"/>
                    <a:pt x="20681" y="2298"/>
                    <a:pt x="19881" y="1436"/>
                  </a:cubicBezTo>
                  <a:cubicBezTo>
                    <a:pt x="19081" y="574"/>
                    <a:pt x="18281" y="115"/>
                    <a:pt x="17481" y="172"/>
                  </a:cubicBezTo>
                  <a:cubicBezTo>
                    <a:pt x="16681" y="230"/>
                    <a:pt x="15881" y="804"/>
                    <a:pt x="15614" y="1436"/>
                  </a:cubicBezTo>
                  <a:cubicBezTo>
                    <a:pt x="15348" y="2068"/>
                    <a:pt x="15614" y="2757"/>
                    <a:pt x="15881" y="3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03249" y="5219837"/>
              <a:ext cx="114301" cy="22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0" y="2409"/>
                  </a:moveTo>
                  <a:cubicBezTo>
                    <a:pt x="0" y="7254"/>
                    <a:pt x="0" y="12099"/>
                    <a:pt x="200" y="15430"/>
                  </a:cubicBezTo>
                  <a:cubicBezTo>
                    <a:pt x="400" y="18761"/>
                    <a:pt x="800" y="20578"/>
                    <a:pt x="1000" y="20981"/>
                  </a:cubicBezTo>
                  <a:cubicBezTo>
                    <a:pt x="1200" y="21385"/>
                    <a:pt x="1200" y="20376"/>
                    <a:pt x="1400" y="17045"/>
                  </a:cubicBezTo>
                  <a:cubicBezTo>
                    <a:pt x="1600" y="13714"/>
                    <a:pt x="2000" y="8062"/>
                    <a:pt x="3000" y="4731"/>
                  </a:cubicBezTo>
                  <a:cubicBezTo>
                    <a:pt x="4000" y="1400"/>
                    <a:pt x="5600" y="391"/>
                    <a:pt x="8200" y="88"/>
                  </a:cubicBezTo>
                  <a:cubicBezTo>
                    <a:pt x="10800" y="-215"/>
                    <a:pt x="14400" y="189"/>
                    <a:pt x="16800" y="2510"/>
                  </a:cubicBezTo>
                  <a:cubicBezTo>
                    <a:pt x="19200" y="4832"/>
                    <a:pt x="20400" y="9071"/>
                    <a:pt x="21600" y="13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736599" y="5275744"/>
              <a:ext cx="50801" cy="10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8165"/>
                  </a:moveTo>
                  <a:cubicBezTo>
                    <a:pt x="2700" y="4197"/>
                    <a:pt x="5400" y="230"/>
                    <a:pt x="7650" y="9"/>
                  </a:cubicBezTo>
                  <a:cubicBezTo>
                    <a:pt x="9900" y="-211"/>
                    <a:pt x="11700" y="3316"/>
                    <a:pt x="13950" y="7503"/>
                  </a:cubicBezTo>
                  <a:cubicBezTo>
                    <a:pt x="16200" y="11691"/>
                    <a:pt x="18900" y="16540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85283" y="5124449"/>
              <a:ext cx="4021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21600"/>
                  </a:moveTo>
                  <a:cubicBezTo>
                    <a:pt x="0" y="14400"/>
                    <a:pt x="-1080" y="7200"/>
                    <a:pt x="2160" y="3600"/>
                  </a:cubicBezTo>
                  <a:cubicBezTo>
                    <a:pt x="5400" y="0"/>
                    <a:pt x="12960" y="0"/>
                    <a:pt x="20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867642" y="5004979"/>
              <a:ext cx="72158" cy="424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40" fill="norm" stroke="1" extrusionOk="0">
                  <a:moveTo>
                    <a:pt x="21039" y="1230"/>
                  </a:moveTo>
                  <a:cubicBezTo>
                    <a:pt x="19188" y="800"/>
                    <a:pt x="17336" y="370"/>
                    <a:pt x="14868" y="155"/>
                  </a:cubicBezTo>
                  <a:cubicBezTo>
                    <a:pt x="12399" y="-60"/>
                    <a:pt x="9313" y="-60"/>
                    <a:pt x="6845" y="209"/>
                  </a:cubicBezTo>
                  <a:cubicBezTo>
                    <a:pt x="4376" y="477"/>
                    <a:pt x="2525" y="1015"/>
                    <a:pt x="1290" y="2304"/>
                  </a:cubicBezTo>
                  <a:cubicBezTo>
                    <a:pt x="56" y="3594"/>
                    <a:pt x="-561" y="5636"/>
                    <a:pt x="673" y="8698"/>
                  </a:cubicBezTo>
                  <a:cubicBezTo>
                    <a:pt x="1908" y="11761"/>
                    <a:pt x="4993" y="15844"/>
                    <a:pt x="6536" y="18155"/>
                  </a:cubicBezTo>
                  <a:cubicBezTo>
                    <a:pt x="8079" y="20465"/>
                    <a:pt x="8079" y="21003"/>
                    <a:pt x="8079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844499" y="5251450"/>
              <a:ext cx="114352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1188" y="21600"/>
                  </a:moveTo>
                  <a:cubicBezTo>
                    <a:pt x="402" y="16800"/>
                    <a:pt x="-383" y="12000"/>
                    <a:pt x="206" y="9000"/>
                  </a:cubicBezTo>
                  <a:cubicBezTo>
                    <a:pt x="795" y="6000"/>
                    <a:pt x="2759" y="4800"/>
                    <a:pt x="6490" y="3600"/>
                  </a:cubicBezTo>
                  <a:cubicBezTo>
                    <a:pt x="10221" y="2400"/>
                    <a:pt x="15719" y="1200"/>
                    <a:pt x="212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032933" y="5083088"/>
              <a:ext cx="91017" cy="31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28" fill="norm" stroke="1" extrusionOk="0">
                  <a:moveTo>
                    <a:pt x="21109" y="1488"/>
                  </a:moveTo>
                  <a:cubicBezTo>
                    <a:pt x="19145" y="782"/>
                    <a:pt x="17182" y="76"/>
                    <a:pt x="15464" y="6"/>
                  </a:cubicBezTo>
                  <a:cubicBezTo>
                    <a:pt x="13745" y="-65"/>
                    <a:pt x="12273" y="500"/>
                    <a:pt x="9818" y="2476"/>
                  </a:cubicBezTo>
                  <a:cubicBezTo>
                    <a:pt x="7364" y="4453"/>
                    <a:pt x="3927" y="7841"/>
                    <a:pt x="1964" y="10735"/>
                  </a:cubicBezTo>
                  <a:cubicBezTo>
                    <a:pt x="0" y="13629"/>
                    <a:pt x="-491" y="16029"/>
                    <a:pt x="491" y="17794"/>
                  </a:cubicBezTo>
                  <a:cubicBezTo>
                    <a:pt x="1473" y="19559"/>
                    <a:pt x="3927" y="20688"/>
                    <a:pt x="6382" y="21111"/>
                  </a:cubicBezTo>
                  <a:cubicBezTo>
                    <a:pt x="8836" y="21535"/>
                    <a:pt x="11291" y="21253"/>
                    <a:pt x="13745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142999" y="5239455"/>
              <a:ext cx="184151" cy="1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10428" y="1047"/>
                  </a:moveTo>
                  <a:cubicBezTo>
                    <a:pt x="8938" y="261"/>
                    <a:pt x="7448" y="-524"/>
                    <a:pt x="5710" y="458"/>
                  </a:cubicBezTo>
                  <a:cubicBezTo>
                    <a:pt x="3972" y="1440"/>
                    <a:pt x="1986" y="4189"/>
                    <a:pt x="993" y="6741"/>
                  </a:cubicBezTo>
                  <a:cubicBezTo>
                    <a:pt x="0" y="9294"/>
                    <a:pt x="0" y="11651"/>
                    <a:pt x="0" y="13811"/>
                  </a:cubicBezTo>
                  <a:cubicBezTo>
                    <a:pt x="0" y="15971"/>
                    <a:pt x="0" y="17934"/>
                    <a:pt x="621" y="19112"/>
                  </a:cubicBezTo>
                  <a:cubicBezTo>
                    <a:pt x="1241" y="20291"/>
                    <a:pt x="2483" y="20683"/>
                    <a:pt x="4097" y="19112"/>
                  </a:cubicBezTo>
                  <a:cubicBezTo>
                    <a:pt x="5710" y="17541"/>
                    <a:pt x="7697" y="14007"/>
                    <a:pt x="9186" y="11651"/>
                  </a:cubicBezTo>
                  <a:cubicBezTo>
                    <a:pt x="10676" y="9294"/>
                    <a:pt x="11669" y="8116"/>
                    <a:pt x="12414" y="8509"/>
                  </a:cubicBezTo>
                  <a:cubicBezTo>
                    <a:pt x="13159" y="8901"/>
                    <a:pt x="13655" y="10865"/>
                    <a:pt x="15145" y="13221"/>
                  </a:cubicBezTo>
                  <a:cubicBezTo>
                    <a:pt x="16634" y="15578"/>
                    <a:pt x="19117" y="18327"/>
                    <a:pt x="21600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333499" y="5403850"/>
              <a:ext cx="444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536699" y="5054599"/>
              <a:ext cx="107517" cy="303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516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0" y="15375"/>
                  </a:cubicBezTo>
                  <a:cubicBezTo>
                    <a:pt x="0" y="18750"/>
                    <a:pt x="0" y="19500"/>
                    <a:pt x="415" y="19425"/>
                  </a:cubicBezTo>
                  <a:cubicBezTo>
                    <a:pt x="831" y="19350"/>
                    <a:pt x="1662" y="18450"/>
                    <a:pt x="2492" y="17175"/>
                  </a:cubicBezTo>
                  <a:cubicBezTo>
                    <a:pt x="3323" y="15900"/>
                    <a:pt x="4154" y="14250"/>
                    <a:pt x="5192" y="13050"/>
                  </a:cubicBezTo>
                  <a:cubicBezTo>
                    <a:pt x="6231" y="11850"/>
                    <a:pt x="7477" y="11100"/>
                    <a:pt x="9138" y="10800"/>
                  </a:cubicBezTo>
                  <a:cubicBezTo>
                    <a:pt x="10800" y="10500"/>
                    <a:pt x="12877" y="10650"/>
                    <a:pt x="15162" y="11700"/>
                  </a:cubicBezTo>
                  <a:cubicBezTo>
                    <a:pt x="17446" y="12750"/>
                    <a:pt x="19938" y="14700"/>
                    <a:pt x="20769" y="16200"/>
                  </a:cubicBezTo>
                  <a:cubicBezTo>
                    <a:pt x="21600" y="17700"/>
                    <a:pt x="20769" y="18750"/>
                    <a:pt x="19315" y="19575"/>
                  </a:cubicBezTo>
                  <a:cubicBezTo>
                    <a:pt x="17862" y="20400"/>
                    <a:pt x="15785" y="21000"/>
                    <a:pt x="13708" y="21300"/>
                  </a:cubicBezTo>
                  <a:cubicBezTo>
                    <a:pt x="11631" y="21600"/>
                    <a:pt x="9554" y="21600"/>
                    <a:pt x="8100" y="21225"/>
                  </a:cubicBezTo>
                  <a:cubicBezTo>
                    <a:pt x="6646" y="20850"/>
                    <a:pt x="5815" y="20100"/>
                    <a:pt x="4985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714499" y="5022850"/>
              <a:ext cx="116418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35" y="0"/>
                  </a:moveTo>
                  <a:cubicBezTo>
                    <a:pt x="7462" y="617"/>
                    <a:pt x="11389" y="1234"/>
                    <a:pt x="14924" y="3086"/>
                  </a:cubicBezTo>
                  <a:cubicBezTo>
                    <a:pt x="18458" y="4937"/>
                    <a:pt x="21600" y="8023"/>
                    <a:pt x="21600" y="10954"/>
                  </a:cubicBezTo>
                  <a:cubicBezTo>
                    <a:pt x="21600" y="13886"/>
                    <a:pt x="18458" y="16663"/>
                    <a:pt x="14335" y="18411"/>
                  </a:cubicBezTo>
                  <a:cubicBezTo>
                    <a:pt x="10211" y="20160"/>
                    <a:pt x="5105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481469" y="5768724"/>
              <a:ext cx="172582" cy="404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87" fill="norm" stroke="1" extrusionOk="0">
                  <a:moveTo>
                    <a:pt x="19897" y="3854"/>
                  </a:moveTo>
                  <a:cubicBezTo>
                    <a:pt x="19897" y="3298"/>
                    <a:pt x="19897" y="2741"/>
                    <a:pt x="19633" y="2073"/>
                  </a:cubicBezTo>
                  <a:cubicBezTo>
                    <a:pt x="19370" y="1405"/>
                    <a:pt x="18843" y="625"/>
                    <a:pt x="17789" y="236"/>
                  </a:cubicBezTo>
                  <a:cubicBezTo>
                    <a:pt x="16736" y="-154"/>
                    <a:pt x="15155" y="-154"/>
                    <a:pt x="12521" y="959"/>
                  </a:cubicBezTo>
                  <a:cubicBezTo>
                    <a:pt x="9887" y="2073"/>
                    <a:pt x="6199" y="4300"/>
                    <a:pt x="3697" y="7083"/>
                  </a:cubicBezTo>
                  <a:cubicBezTo>
                    <a:pt x="1194" y="9867"/>
                    <a:pt x="-123" y="13207"/>
                    <a:pt x="9" y="15656"/>
                  </a:cubicBezTo>
                  <a:cubicBezTo>
                    <a:pt x="140" y="18106"/>
                    <a:pt x="1721" y="19665"/>
                    <a:pt x="4355" y="20500"/>
                  </a:cubicBezTo>
                  <a:cubicBezTo>
                    <a:pt x="6989" y="21335"/>
                    <a:pt x="10677" y="21446"/>
                    <a:pt x="13706" y="21112"/>
                  </a:cubicBezTo>
                  <a:cubicBezTo>
                    <a:pt x="16736" y="20778"/>
                    <a:pt x="19106" y="19999"/>
                    <a:pt x="21477" y="19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507999" y="59880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704849" y="5943600"/>
              <a:ext cx="1778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4629"/>
                    <a:pt x="6686" y="9257"/>
                    <a:pt x="10029" y="12857"/>
                  </a:cubicBezTo>
                  <a:cubicBezTo>
                    <a:pt x="13371" y="16457"/>
                    <a:pt x="16714" y="19029"/>
                    <a:pt x="18643" y="20314"/>
                  </a:cubicBezTo>
                  <a:cubicBezTo>
                    <a:pt x="20571" y="21600"/>
                    <a:pt x="2108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764196" y="5988050"/>
              <a:ext cx="9305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fill="norm" stroke="1" extrusionOk="0">
                  <a:moveTo>
                    <a:pt x="21102" y="0"/>
                  </a:moveTo>
                  <a:cubicBezTo>
                    <a:pt x="17262" y="0"/>
                    <a:pt x="13422" y="0"/>
                    <a:pt x="9822" y="2250"/>
                  </a:cubicBezTo>
                  <a:cubicBezTo>
                    <a:pt x="6222" y="4500"/>
                    <a:pt x="2862" y="9000"/>
                    <a:pt x="1182" y="12000"/>
                  </a:cubicBezTo>
                  <a:cubicBezTo>
                    <a:pt x="-498" y="15000"/>
                    <a:pt x="-498" y="16500"/>
                    <a:pt x="1902" y="17850"/>
                  </a:cubicBezTo>
                  <a:cubicBezTo>
                    <a:pt x="4302" y="19200"/>
                    <a:pt x="9102" y="20400"/>
                    <a:pt x="13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900475" y="5902678"/>
              <a:ext cx="108229" cy="536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69" fill="norm" stroke="1" extrusionOk="0">
                  <a:moveTo>
                    <a:pt x="2733" y="5196"/>
                  </a:moveTo>
                  <a:cubicBezTo>
                    <a:pt x="1487" y="7822"/>
                    <a:pt x="240" y="10448"/>
                    <a:pt x="33" y="12946"/>
                  </a:cubicBezTo>
                  <a:cubicBezTo>
                    <a:pt x="-175" y="15445"/>
                    <a:pt x="656" y="17817"/>
                    <a:pt x="1279" y="19299"/>
                  </a:cubicBezTo>
                  <a:cubicBezTo>
                    <a:pt x="1902" y="20782"/>
                    <a:pt x="2317" y="21375"/>
                    <a:pt x="2733" y="21459"/>
                  </a:cubicBezTo>
                  <a:cubicBezTo>
                    <a:pt x="3148" y="21544"/>
                    <a:pt x="3563" y="21120"/>
                    <a:pt x="3356" y="19384"/>
                  </a:cubicBezTo>
                  <a:cubicBezTo>
                    <a:pt x="3148" y="17648"/>
                    <a:pt x="2317" y="14598"/>
                    <a:pt x="1694" y="11888"/>
                  </a:cubicBezTo>
                  <a:cubicBezTo>
                    <a:pt x="1071" y="9177"/>
                    <a:pt x="656" y="6805"/>
                    <a:pt x="1279" y="4984"/>
                  </a:cubicBezTo>
                  <a:cubicBezTo>
                    <a:pt x="1902" y="3163"/>
                    <a:pt x="3563" y="1892"/>
                    <a:pt x="5433" y="1130"/>
                  </a:cubicBezTo>
                  <a:cubicBezTo>
                    <a:pt x="7302" y="368"/>
                    <a:pt x="9379" y="113"/>
                    <a:pt x="11456" y="29"/>
                  </a:cubicBezTo>
                  <a:cubicBezTo>
                    <a:pt x="13533" y="-56"/>
                    <a:pt x="15610" y="29"/>
                    <a:pt x="17479" y="579"/>
                  </a:cubicBezTo>
                  <a:cubicBezTo>
                    <a:pt x="19348" y="1130"/>
                    <a:pt x="21010" y="2146"/>
                    <a:pt x="21217" y="3163"/>
                  </a:cubicBezTo>
                  <a:cubicBezTo>
                    <a:pt x="21425" y="4179"/>
                    <a:pt x="20179" y="5196"/>
                    <a:pt x="16648" y="6043"/>
                  </a:cubicBezTo>
                  <a:cubicBezTo>
                    <a:pt x="13117" y="6890"/>
                    <a:pt x="7302" y="7568"/>
                    <a:pt x="1487" y="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1189849" y="5810250"/>
              <a:ext cx="111902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17546" y="0"/>
                  </a:moveTo>
                  <a:cubicBezTo>
                    <a:pt x="13546" y="588"/>
                    <a:pt x="9546" y="1176"/>
                    <a:pt x="6346" y="3012"/>
                  </a:cubicBezTo>
                  <a:cubicBezTo>
                    <a:pt x="3146" y="4849"/>
                    <a:pt x="746" y="7935"/>
                    <a:pt x="146" y="10947"/>
                  </a:cubicBezTo>
                  <a:cubicBezTo>
                    <a:pt x="-454" y="13959"/>
                    <a:pt x="746" y="16898"/>
                    <a:pt x="4546" y="18661"/>
                  </a:cubicBezTo>
                  <a:cubicBezTo>
                    <a:pt x="8346" y="20424"/>
                    <a:pt x="14746" y="21012"/>
                    <a:pt x="211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1360079" y="5820738"/>
              <a:ext cx="195671" cy="31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18" fill="norm" stroke="1" extrusionOk="0">
                  <a:moveTo>
                    <a:pt x="6839" y="6198"/>
                  </a:moveTo>
                  <a:cubicBezTo>
                    <a:pt x="5677" y="6198"/>
                    <a:pt x="4516" y="6198"/>
                    <a:pt x="3355" y="5622"/>
                  </a:cubicBezTo>
                  <a:cubicBezTo>
                    <a:pt x="2194" y="5046"/>
                    <a:pt x="1032" y="3894"/>
                    <a:pt x="452" y="2958"/>
                  </a:cubicBezTo>
                  <a:cubicBezTo>
                    <a:pt x="-129" y="2022"/>
                    <a:pt x="-129" y="1302"/>
                    <a:pt x="336" y="726"/>
                  </a:cubicBezTo>
                  <a:cubicBezTo>
                    <a:pt x="800" y="150"/>
                    <a:pt x="1729" y="-282"/>
                    <a:pt x="3703" y="222"/>
                  </a:cubicBezTo>
                  <a:cubicBezTo>
                    <a:pt x="5677" y="726"/>
                    <a:pt x="8697" y="2166"/>
                    <a:pt x="11600" y="4686"/>
                  </a:cubicBezTo>
                  <a:cubicBezTo>
                    <a:pt x="14503" y="7206"/>
                    <a:pt x="17290" y="10806"/>
                    <a:pt x="18916" y="13758"/>
                  </a:cubicBezTo>
                  <a:cubicBezTo>
                    <a:pt x="20542" y="16710"/>
                    <a:pt x="21006" y="19014"/>
                    <a:pt x="21471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435099" y="6000750"/>
              <a:ext cx="825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0"/>
                    <a:pt x="16062" y="0"/>
                    <a:pt x="12738" y="1650"/>
                  </a:cubicBezTo>
                  <a:cubicBezTo>
                    <a:pt x="9415" y="3300"/>
                    <a:pt x="5538" y="6600"/>
                    <a:pt x="3323" y="10200"/>
                  </a:cubicBezTo>
                  <a:cubicBezTo>
                    <a:pt x="1108" y="13800"/>
                    <a:pt x="554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555749" y="5810250"/>
              <a:ext cx="128774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11497" y="0"/>
                  </a:moveTo>
                  <a:cubicBezTo>
                    <a:pt x="13239" y="104"/>
                    <a:pt x="14981" y="209"/>
                    <a:pt x="16723" y="1043"/>
                  </a:cubicBezTo>
                  <a:cubicBezTo>
                    <a:pt x="18465" y="1878"/>
                    <a:pt x="20206" y="3443"/>
                    <a:pt x="20903" y="5739"/>
                  </a:cubicBezTo>
                  <a:cubicBezTo>
                    <a:pt x="21600" y="8035"/>
                    <a:pt x="21252" y="11061"/>
                    <a:pt x="17594" y="13826"/>
                  </a:cubicBezTo>
                  <a:cubicBezTo>
                    <a:pt x="13935" y="16591"/>
                    <a:pt x="6968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31799" y="6667500"/>
              <a:ext cx="273051" cy="39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9" fill="norm" stroke="1" extrusionOk="0">
                  <a:moveTo>
                    <a:pt x="0" y="5317"/>
                  </a:moveTo>
                  <a:cubicBezTo>
                    <a:pt x="502" y="9637"/>
                    <a:pt x="1005" y="13957"/>
                    <a:pt x="1340" y="16449"/>
                  </a:cubicBezTo>
                  <a:cubicBezTo>
                    <a:pt x="1674" y="18942"/>
                    <a:pt x="1842" y="19606"/>
                    <a:pt x="1926" y="20271"/>
                  </a:cubicBezTo>
                  <a:cubicBezTo>
                    <a:pt x="2009" y="20935"/>
                    <a:pt x="2009" y="21600"/>
                    <a:pt x="2009" y="19551"/>
                  </a:cubicBezTo>
                  <a:cubicBezTo>
                    <a:pt x="2009" y="17502"/>
                    <a:pt x="2009" y="12738"/>
                    <a:pt x="2177" y="9471"/>
                  </a:cubicBezTo>
                  <a:cubicBezTo>
                    <a:pt x="2344" y="6203"/>
                    <a:pt x="2679" y="4431"/>
                    <a:pt x="3098" y="3212"/>
                  </a:cubicBezTo>
                  <a:cubicBezTo>
                    <a:pt x="3516" y="1994"/>
                    <a:pt x="4019" y="1329"/>
                    <a:pt x="4605" y="1274"/>
                  </a:cubicBezTo>
                  <a:cubicBezTo>
                    <a:pt x="5191" y="1218"/>
                    <a:pt x="5860" y="1772"/>
                    <a:pt x="7033" y="3711"/>
                  </a:cubicBezTo>
                  <a:cubicBezTo>
                    <a:pt x="8205" y="5649"/>
                    <a:pt x="9879" y="8972"/>
                    <a:pt x="11386" y="11575"/>
                  </a:cubicBezTo>
                  <a:cubicBezTo>
                    <a:pt x="12893" y="14178"/>
                    <a:pt x="14233" y="16062"/>
                    <a:pt x="15237" y="17225"/>
                  </a:cubicBezTo>
                  <a:cubicBezTo>
                    <a:pt x="16242" y="18388"/>
                    <a:pt x="16912" y="18831"/>
                    <a:pt x="17665" y="19108"/>
                  </a:cubicBezTo>
                  <a:cubicBezTo>
                    <a:pt x="18419" y="19385"/>
                    <a:pt x="19256" y="19495"/>
                    <a:pt x="19926" y="18388"/>
                  </a:cubicBezTo>
                  <a:cubicBezTo>
                    <a:pt x="20595" y="17280"/>
                    <a:pt x="21098" y="14954"/>
                    <a:pt x="21349" y="12018"/>
                  </a:cubicBezTo>
                  <a:cubicBezTo>
                    <a:pt x="21600" y="9083"/>
                    <a:pt x="21600" y="5538"/>
                    <a:pt x="21600" y="3489"/>
                  </a:cubicBezTo>
                  <a:cubicBezTo>
                    <a:pt x="21600" y="1440"/>
                    <a:pt x="21600" y="886"/>
                    <a:pt x="21516" y="554"/>
                  </a:cubicBezTo>
                  <a:cubicBezTo>
                    <a:pt x="21433" y="222"/>
                    <a:pt x="21265" y="111"/>
                    <a:pt x="210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734165" y="6915150"/>
              <a:ext cx="116735" cy="165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113" fill="norm" stroke="1" extrusionOk="0">
                  <a:moveTo>
                    <a:pt x="15486" y="5670"/>
                  </a:moveTo>
                  <a:cubicBezTo>
                    <a:pt x="13943" y="4590"/>
                    <a:pt x="12401" y="3510"/>
                    <a:pt x="10665" y="2970"/>
                  </a:cubicBezTo>
                  <a:cubicBezTo>
                    <a:pt x="8929" y="2430"/>
                    <a:pt x="7001" y="2430"/>
                    <a:pt x="4879" y="4590"/>
                  </a:cubicBezTo>
                  <a:cubicBezTo>
                    <a:pt x="2758" y="6750"/>
                    <a:pt x="443" y="11070"/>
                    <a:pt x="58" y="14445"/>
                  </a:cubicBezTo>
                  <a:cubicBezTo>
                    <a:pt x="-328" y="17820"/>
                    <a:pt x="1215" y="20250"/>
                    <a:pt x="4686" y="20925"/>
                  </a:cubicBezTo>
                  <a:cubicBezTo>
                    <a:pt x="8158" y="21600"/>
                    <a:pt x="13558" y="20520"/>
                    <a:pt x="16643" y="16740"/>
                  </a:cubicBezTo>
                  <a:cubicBezTo>
                    <a:pt x="19729" y="12960"/>
                    <a:pt x="20501" y="648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850899" y="6845300"/>
              <a:ext cx="129552" cy="18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19" fill="norm" stroke="1" extrusionOk="0">
                  <a:moveTo>
                    <a:pt x="0" y="8640"/>
                  </a:moveTo>
                  <a:cubicBezTo>
                    <a:pt x="1394" y="7920"/>
                    <a:pt x="2787" y="7200"/>
                    <a:pt x="5574" y="7680"/>
                  </a:cubicBezTo>
                  <a:cubicBezTo>
                    <a:pt x="8361" y="8160"/>
                    <a:pt x="12542" y="9840"/>
                    <a:pt x="15329" y="11520"/>
                  </a:cubicBezTo>
                  <a:cubicBezTo>
                    <a:pt x="18116" y="13200"/>
                    <a:pt x="19510" y="14880"/>
                    <a:pt x="20381" y="16320"/>
                  </a:cubicBezTo>
                  <a:cubicBezTo>
                    <a:pt x="21252" y="17760"/>
                    <a:pt x="21600" y="18960"/>
                    <a:pt x="21077" y="19920"/>
                  </a:cubicBezTo>
                  <a:cubicBezTo>
                    <a:pt x="20555" y="20880"/>
                    <a:pt x="19161" y="21600"/>
                    <a:pt x="17942" y="21000"/>
                  </a:cubicBezTo>
                  <a:cubicBezTo>
                    <a:pt x="16723" y="20400"/>
                    <a:pt x="15677" y="18480"/>
                    <a:pt x="14806" y="15600"/>
                  </a:cubicBezTo>
                  <a:cubicBezTo>
                    <a:pt x="13935" y="12720"/>
                    <a:pt x="13239" y="8880"/>
                    <a:pt x="14284" y="6120"/>
                  </a:cubicBezTo>
                  <a:cubicBezTo>
                    <a:pt x="15329" y="3360"/>
                    <a:pt x="18116" y="1680"/>
                    <a:pt x="209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092199" y="6623041"/>
              <a:ext cx="410635" cy="419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12312"/>
                  </a:moveTo>
                  <a:cubicBezTo>
                    <a:pt x="445" y="14364"/>
                    <a:pt x="891" y="16416"/>
                    <a:pt x="1113" y="17766"/>
                  </a:cubicBezTo>
                  <a:cubicBezTo>
                    <a:pt x="1336" y="19116"/>
                    <a:pt x="1336" y="19764"/>
                    <a:pt x="1225" y="20358"/>
                  </a:cubicBezTo>
                  <a:cubicBezTo>
                    <a:pt x="1113" y="20952"/>
                    <a:pt x="891" y="21492"/>
                    <a:pt x="724" y="21384"/>
                  </a:cubicBezTo>
                  <a:cubicBezTo>
                    <a:pt x="557" y="21276"/>
                    <a:pt x="445" y="20520"/>
                    <a:pt x="501" y="19224"/>
                  </a:cubicBezTo>
                  <a:cubicBezTo>
                    <a:pt x="557" y="17928"/>
                    <a:pt x="779" y="16092"/>
                    <a:pt x="1169" y="14958"/>
                  </a:cubicBezTo>
                  <a:cubicBezTo>
                    <a:pt x="1559" y="13824"/>
                    <a:pt x="2115" y="13392"/>
                    <a:pt x="2561" y="13446"/>
                  </a:cubicBezTo>
                  <a:cubicBezTo>
                    <a:pt x="3006" y="13500"/>
                    <a:pt x="3340" y="14040"/>
                    <a:pt x="3507" y="14580"/>
                  </a:cubicBezTo>
                  <a:cubicBezTo>
                    <a:pt x="3674" y="15120"/>
                    <a:pt x="3674" y="15660"/>
                    <a:pt x="3730" y="16200"/>
                  </a:cubicBezTo>
                  <a:cubicBezTo>
                    <a:pt x="3786" y="16740"/>
                    <a:pt x="3897" y="17280"/>
                    <a:pt x="4064" y="17226"/>
                  </a:cubicBezTo>
                  <a:cubicBezTo>
                    <a:pt x="4231" y="17172"/>
                    <a:pt x="4454" y="16524"/>
                    <a:pt x="4676" y="15930"/>
                  </a:cubicBezTo>
                  <a:cubicBezTo>
                    <a:pt x="4899" y="15336"/>
                    <a:pt x="5122" y="14796"/>
                    <a:pt x="5567" y="14310"/>
                  </a:cubicBezTo>
                  <a:cubicBezTo>
                    <a:pt x="6012" y="13824"/>
                    <a:pt x="6680" y="13392"/>
                    <a:pt x="7070" y="13446"/>
                  </a:cubicBezTo>
                  <a:cubicBezTo>
                    <a:pt x="7460" y="13500"/>
                    <a:pt x="7571" y="14040"/>
                    <a:pt x="7682" y="14904"/>
                  </a:cubicBezTo>
                  <a:cubicBezTo>
                    <a:pt x="7794" y="15768"/>
                    <a:pt x="7905" y="16956"/>
                    <a:pt x="8128" y="17766"/>
                  </a:cubicBezTo>
                  <a:cubicBezTo>
                    <a:pt x="8351" y="18576"/>
                    <a:pt x="8685" y="19008"/>
                    <a:pt x="9130" y="19278"/>
                  </a:cubicBezTo>
                  <a:cubicBezTo>
                    <a:pt x="9575" y="19548"/>
                    <a:pt x="10132" y="19656"/>
                    <a:pt x="10911" y="19224"/>
                  </a:cubicBezTo>
                  <a:cubicBezTo>
                    <a:pt x="11691" y="18792"/>
                    <a:pt x="12693" y="17820"/>
                    <a:pt x="13249" y="16902"/>
                  </a:cubicBezTo>
                  <a:cubicBezTo>
                    <a:pt x="13806" y="15984"/>
                    <a:pt x="13918" y="15120"/>
                    <a:pt x="13751" y="14472"/>
                  </a:cubicBezTo>
                  <a:cubicBezTo>
                    <a:pt x="13584" y="13824"/>
                    <a:pt x="13138" y="13392"/>
                    <a:pt x="12637" y="13176"/>
                  </a:cubicBezTo>
                  <a:cubicBezTo>
                    <a:pt x="12136" y="12960"/>
                    <a:pt x="11579" y="12960"/>
                    <a:pt x="11078" y="13122"/>
                  </a:cubicBezTo>
                  <a:cubicBezTo>
                    <a:pt x="10577" y="13284"/>
                    <a:pt x="10132" y="13608"/>
                    <a:pt x="9854" y="14040"/>
                  </a:cubicBezTo>
                  <a:cubicBezTo>
                    <a:pt x="9575" y="14472"/>
                    <a:pt x="9464" y="15012"/>
                    <a:pt x="9575" y="15498"/>
                  </a:cubicBezTo>
                  <a:cubicBezTo>
                    <a:pt x="9687" y="15984"/>
                    <a:pt x="10021" y="16416"/>
                    <a:pt x="10466" y="16686"/>
                  </a:cubicBezTo>
                  <a:cubicBezTo>
                    <a:pt x="10911" y="16956"/>
                    <a:pt x="11468" y="17064"/>
                    <a:pt x="12080" y="16956"/>
                  </a:cubicBezTo>
                  <a:cubicBezTo>
                    <a:pt x="12693" y="16848"/>
                    <a:pt x="13361" y="16524"/>
                    <a:pt x="13695" y="16632"/>
                  </a:cubicBezTo>
                  <a:cubicBezTo>
                    <a:pt x="14029" y="16740"/>
                    <a:pt x="14029" y="17280"/>
                    <a:pt x="14363" y="17604"/>
                  </a:cubicBezTo>
                  <a:cubicBezTo>
                    <a:pt x="14697" y="17928"/>
                    <a:pt x="15365" y="18036"/>
                    <a:pt x="15922" y="17820"/>
                  </a:cubicBezTo>
                  <a:cubicBezTo>
                    <a:pt x="16478" y="17604"/>
                    <a:pt x="16924" y="17064"/>
                    <a:pt x="17814" y="15282"/>
                  </a:cubicBezTo>
                  <a:cubicBezTo>
                    <a:pt x="18705" y="13500"/>
                    <a:pt x="20041" y="10476"/>
                    <a:pt x="20765" y="8046"/>
                  </a:cubicBezTo>
                  <a:cubicBezTo>
                    <a:pt x="21489" y="5616"/>
                    <a:pt x="21600" y="3780"/>
                    <a:pt x="21600" y="2592"/>
                  </a:cubicBezTo>
                  <a:cubicBezTo>
                    <a:pt x="21600" y="1404"/>
                    <a:pt x="21489" y="864"/>
                    <a:pt x="21155" y="486"/>
                  </a:cubicBezTo>
                  <a:cubicBezTo>
                    <a:pt x="20821" y="108"/>
                    <a:pt x="20264" y="-108"/>
                    <a:pt x="19763" y="54"/>
                  </a:cubicBezTo>
                  <a:cubicBezTo>
                    <a:pt x="19262" y="216"/>
                    <a:pt x="18816" y="756"/>
                    <a:pt x="18427" y="2484"/>
                  </a:cubicBezTo>
                  <a:cubicBezTo>
                    <a:pt x="18037" y="4212"/>
                    <a:pt x="17703" y="7128"/>
                    <a:pt x="18204" y="9882"/>
                  </a:cubicBezTo>
                  <a:cubicBezTo>
                    <a:pt x="18705" y="12636"/>
                    <a:pt x="20041" y="15228"/>
                    <a:pt x="21377" y="1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612891" y="6654800"/>
              <a:ext cx="8255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600" fill="norm" stroke="1" extrusionOk="0">
                  <a:moveTo>
                    <a:pt x="21062" y="0"/>
                  </a:moveTo>
                  <a:cubicBezTo>
                    <a:pt x="16202" y="1652"/>
                    <a:pt x="11342" y="3305"/>
                    <a:pt x="7562" y="5843"/>
                  </a:cubicBezTo>
                  <a:cubicBezTo>
                    <a:pt x="3782" y="8380"/>
                    <a:pt x="1082" y="11803"/>
                    <a:pt x="272" y="14400"/>
                  </a:cubicBezTo>
                  <a:cubicBezTo>
                    <a:pt x="-538" y="16997"/>
                    <a:pt x="542" y="18767"/>
                    <a:pt x="2432" y="19830"/>
                  </a:cubicBezTo>
                  <a:cubicBezTo>
                    <a:pt x="4322" y="20892"/>
                    <a:pt x="7022" y="21246"/>
                    <a:pt x="9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708149" y="6801345"/>
              <a:ext cx="184151" cy="15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21235"/>
                  </a:moveTo>
                  <a:cubicBezTo>
                    <a:pt x="2483" y="15909"/>
                    <a:pt x="4966" y="10583"/>
                    <a:pt x="6455" y="6736"/>
                  </a:cubicBezTo>
                  <a:cubicBezTo>
                    <a:pt x="7945" y="2890"/>
                    <a:pt x="8441" y="523"/>
                    <a:pt x="8441" y="79"/>
                  </a:cubicBezTo>
                  <a:cubicBezTo>
                    <a:pt x="8441" y="-365"/>
                    <a:pt x="7945" y="1114"/>
                    <a:pt x="7572" y="3334"/>
                  </a:cubicBezTo>
                  <a:cubicBezTo>
                    <a:pt x="7200" y="5553"/>
                    <a:pt x="6952" y="8512"/>
                    <a:pt x="6952" y="10731"/>
                  </a:cubicBezTo>
                  <a:cubicBezTo>
                    <a:pt x="6952" y="12950"/>
                    <a:pt x="7200" y="14430"/>
                    <a:pt x="7945" y="15317"/>
                  </a:cubicBezTo>
                  <a:cubicBezTo>
                    <a:pt x="8690" y="16205"/>
                    <a:pt x="9931" y="16501"/>
                    <a:pt x="11297" y="15317"/>
                  </a:cubicBezTo>
                  <a:cubicBezTo>
                    <a:pt x="12662" y="14134"/>
                    <a:pt x="14152" y="11471"/>
                    <a:pt x="15269" y="9547"/>
                  </a:cubicBezTo>
                  <a:cubicBezTo>
                    <a:pt x="16386" y="7624"/>
                    <a:pt x="17131" y="6440"/>
                    <a:pt x="17503" y="6588"/>
                  </a:cubicBezTo>
                  <a:cubicBezTo>
                    <a:pt x="17876" y="6736"/>
                    <a:pt x="17876" y="8216"/>
                    <a:pt x="18497" y="10879"/>
                  </a:cubicBezTo>
                  <a:cubicBezTo>
                    <a:pt x="19117" y="13542"/>
                    <a:pt x="20359" y="17388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898649" y="6953250"/>
              <a:ext cx="44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948252" y="6807200"/>
              <a:ext cx="185348" cy="13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56" fill="norm" stroke="1" extrusionOk="0">
                  <a:moveTo>
                    <a:pt x="3050" y="12960"/>
                  </a:moveTo>
                  <a:cubicBezTo>
                    <a:pt x="3778" y="14289"/>
                    <a:pt x="4506" y="15618"/>
                    <a:pt x="4627" y="17114"/>
                  </a:cubicBezTo>
                  <a:cubicBezTo>
                    <a:pt x="4749" y="18609"/>
                    <a:pt x="4263" y="20271"/>
                    <a:pt x="3414" y="20935"/>
                  </a:cubicBezTo>
                  <a:cubicBezTo>
                    <a:pt x="2564" y="21600"/>
                    <a:pt x="1351" y="21268"/>
                    <a:pt x="623" y="19606"/>
                  </a:cubicBezTo>
                  <a:cubicBezTo>
                    <a:pt x="-105" y="17945"/>
                    <a:pt x="-348" y="14954"/>
                    <a:pt x="744" y="12794"/>
                  </a:cubicBezTo>
                  <a:cubicBezTo>
                    <a:pt x="1836" y="10634"/>
                    <a:pt x="4263" y="9305"/>
                    <a:pt x="7904" y="7311"/>
                  </a:cubicBezTo>
                  <a:cubicBezTo>
                    <a:pt x="11544" y="5317"/>
                    <a:pt x="16398" y="2658"/>
                    <a:pt x="212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2057399" y="6655742"/>
              <a:ext cx="152401" cy="9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4106"/>
                  </a:moveTo>
                  <a:cubicBezTo>
                    <a:pt x="1200" y="2186"/>
                    <a:pt x="2400" y="266"/>
                    <a:pt x="3750" y="26"/>
                  </a:cubicBezTo>
                  <a:cubicBezTo>
                    <a:pt x="5100" y="-214"/>
                    <a:pt x="6600" y="1226"/>
                    <a:pt x="7650" y="3146"/>
                  </a:cubicBezTo>
                  <a:cubicBezTo>
                    <a:pt x="8700" y="5066"/>
                    <a:pt x="9300" y="7466"/>
                    <a:pt x="9600" y="10106"/>
                  </a:cubicBezTo>
                  <a:cubicBezTo>
                    <a:pt x="9900" y="12746"/>
                    <a:pt x="9900" y="15626"/>
                    <a:pt x="9150" y="17546"/>
                  </a:cubicBezTo>
                  <a:cubicBezTo>
                    <a:pt x="8400" y="19466"/>
                    <a:pt x="6900" y="20426"/>
                    <a:pt x="6900" y="20906"/>
                  </a:cubicBezTo>
                  <a:cubicBezTo>
                    <a:pt x="6900" y="21386"/>
                    <a:pt x="8400" y="21386"/>
                    <a:pt x="11100" y="21146"/>
                  </a:cubicBezTo>
                  <a:cubicBezTo>
                    <a:pt x="13800" y="20906"/>
                    <a:pt x="17700" y="20426"/>
                    <a:pt x="21600" y="19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2203449" y="6635750"/>
              <a:ext cx="76400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9969" y="0"/>
                  </a:moveTo>
                  <a:cubicBezTo>
                    <a:pt x="11631" y="1777"/>
                    <a:pt x="13292" y="3553"/>
                    <a:pt x="15785" y="6218"/>
                  </a:cubicBezTo>
                  <a:cubicBezTo>
                    <a:pt x="18277" y="8883"/>
                    <a:pt x="21600" y="12436"/>
                    <a:pt x="19108" y="15148"/>
                  </a:cubicBezTo>
                  <a:cubicBezTo>
                    <a:pt x="16615" y="17860"/>
                    <a:pt x="8308" y="197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3000093" y="6635750"/>
              <a:ext cx="980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404"/>
                    <a:pt x="-1585" y="6807"/>
                    <a:pt x="575" y="10407"/>
                  </a:cubicBezTo>
                  <a:cubicBezTo>
                    <a:pt x="2735" y="14007"/>
                    <a:pt x="11375" y="1780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2863849" y="6991299"/>
              <a:ext cx="3810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960" y="11670"/>
                    <a:pt x="7920" y="3363"/>
                    <a:pt x="11520" y="870"/>
                  </a:cubicBezTo>
                  <a:cubicBezTo>
                    <a:pt x="15120" y="-1622"/>
                    <a:pt x="1836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794434" y="7245350"/>
              <a:ext cx="209117" cy="112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274" fill="norm" stroke="1" extrusionOk="0">
                  <a:moveTo>
                    <a:pt x="4492" y="2400"/>
                  </a:moveTo>
                  <a:cubicBezTo>
                    <a:pt x="4276" y="8000"/>
                    <a:pt x="4060" y="13600"/>
                    <a:pt x="3412" y="17000"/>
                  </a:cubicBezTo>
                  <a:cubicBezTo>
                    <a:pt x="2764" y="20400"/>
                    <a:pt x="1684" y="21600"/>
                    <a:pt x="928" y="21200"/>
                  </a:cubicBezTo>
                  <a:cubicBezTo>
                    <a:pt x="172" y="20800"/>
                    <a:pt x="-260" y="18800"/>
                    <a:pt x="172" y="15800"/>
                  </a:cubicBezTo>
                  <a:cubicBezTo>
                    <a:pt x="604" y="12800"/>
                    <a:pt x="1900" y="8800"/>
                    <a:pt x="5572" y="6000"/>
                  </a:cubicBezTo>
                  <a:cubicBezTo>
                    <a:pt x="9244" y="3200"/>
                    <a:pt x="15292" y="1600"/>
                    <a:pt x="213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978149" y="7130999"/>
              <a:ext cx="323851" cy="31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11940"/>
                  </a:moveTo>
                  <a:cubicBezTo>
                    <a:pt x="847" y="14498"/>
                    <a:pt x="1694" y="17056"/>
                    <a:pt x="2329" y="18761"/>
                  </a:cubicBezTo>
                  <a:cubicBezTo>
                    <a:pt x="2965" y="20466"/>
                    <a:pt x="3388" y="21319"/>
                    <a:pt x="3741" y="21390"/>
                  </a:cubicBezTo>
                  <a:cubicBezTo>
                    <a:pt x="4094" y="21461"/>
                    <a:pt x="4376" y="20750"/>
                    <a:pt x="4447" y="18406"/>
                  </a:cubicBezTo>
                  <a:cubicBezTo>
                    <a:pt x="4518" y="16061"/>
                    <a:pt x="4376" y="12082"/>
                    <a:pt x="4235" y="9382"/>
                  </a:cubicBezTo>
                  <a:cubicBezTo>
                    <a:pt x="4094" y="6682"/>
                    <a:pt x="3953" y="5261"/>
                    <a:pt x="4518" y="4195"/>
                  </a:cubicBezTo>
                  <a:cubicBezTo>
                    <a:pt x="5082" y="3129"/>
                    <a:pt x="6353" y="2419"/>
                    <a:pt x="8894" y="1708"/>
                  </a:cubicBezTo>
                  <a:cubicBezTo>
                    <a:pt x="11435" y="998"/>
                    <a:pt x="15247" y="287"/>
                    <a:pt x="17576" y="74"/>
                  </a:cubicBezTo>
                  <a:cubicBezTo>
                    <a:pt x="19906" y="-139"/>
                    <a:pt x="20753" y="145"/>
                    <a:pt x="21600" y="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3162299" y="7238949"/>
              <a:ext cx="88901" cy="13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082" fill="norm" stroke="1" extrusionOk="0">
                  <a:moveTo>
                    <a:pt x="0" y="989"/>
                  </a:moveTo>
                  <a:cubicBezTo>
                    <a:pt x="2512" y="335"/>
                    <a:pt x="5024" y="-320"/>
                    <a:pt x="8540" y="171"/>
                  </a:cubicBezTo>
                  <a:cubicBezTo>
                    <a:pt x="12056" y="662"/>
                    <a:pt x="16577" y="2298"/>
                    <a:pt x="17582" y="5080"/>
                  </a:cubicBezTo>
                  <a:cubicBezTo>
                    <a:pt x="18586" y="7862"/>
                    <a:pt x="16075" y="11789"/>
                    <a:pt x="13312" y="14244"/>
                  </a:cubicBezTo>
                  <a:cubicBezTo>
                    <a:pt x="10549" y="16698"/>
                    <a:pt x="7535" y="17680"/>
                    <a:pt x="4772" y="18662"/>
                  </a:cubicBezTo>
                  <a:cubicBezTo>
                    <a:pt x="2010" y="19644"/>
                    <a:pt x="-502" y="20625"/>
                    <a:pt x="503" y="20953"/>
                  </a:cubicBezTo>
                  <a:cubicBezTo>
                    <a:pt x="1507" y="21280"/>
                    <a:pt x="6028" y="20953"/>
                    <a:pt x="10047" y="20298"/>
                  </a:cubicBezTo>
                  <a:cubicBezTo>
                    <a:pt x="14065" y="19644"/>
                    <a:pt x="17582" y="18662"/>
                    <a:pt x="21098" y="17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321049" y="7270750"/>
              <a:ext cx="381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403599" y="7289800"/>
              <a:ext cx="6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314699" y="7232650"/>
              <a:ext cx="209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6200"/>
                    <a:pt x="6545" y="10800"/>
                    <a:pt x="10145" y="7200"/>
                  </a:cubicBezTo>
                  <a:cubicBezTo>
                    <a:pt x="13745" y="3600"/>
                    <a:pt x="176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638549" y="70294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772330" y="6822901"/>
              <a:ext cx="278971" cy="255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005" fill="norm" stroke="1" extrusionOk="0">
                  <a:moveTo>
                    <a:pt x="927" y="6547"/>
                  </a:moveTo>
                  <a:cubicBezTo>
                    <a:pt x="3007" y="7244"/>
                    <a:pt x="5087" y="7940"/>
                    <a:pt x="7487" y="7418"/>
                  </a:cubicBezTo>
                  <a:cubicBezTo>
                    <a:pt x="9887" y="6895"/>
                    <a:pt x="12607" y="5153"/>
                    <a:pt x="14127" y="3847"/>
                  </a:cubicBezTo>
                  <a:cubicBezTo>
                    <a:pt x="15647" y="2540"/>
                    <a:pt x="15967" y="1670"/>
                    <a:pt x="15407" y="886"/>
                  </a:cubicBezTo>
                  <a:cubicBezTo>
                    <a:pt x="14847" y="102"/>
                    <a:pt x="13407" y="-595"/>
                    <a:pt x="10767" y="799"/>
                  </a:cubicBezTo>
                  <a:cubicBezTo>
                    <a:pt x="8127" y="2192"/>
                    <a:pt x="4287" y="5676"/>
                    <a:pt x="2127" y="8986"/>
                  </a:cubicBezTo>
                  <a:cubicBezTo>
                    <a:pt x="-33" y="12295"/>
                    <a:pt x="-513" y="15431"/>
                    <a:pt x="527" y="17608"/>
                  </a:cubicBezTo>
                  <a:cubicBezTo>
                    <a:pt x="1567" y="19786"/>
                    <a:pt x="4127" y="21005"/>
                    <a:pt x="7807" y="21005"/>
                  </a:cubicBezTo>
                  <a:cubicBezTo>
                    <a:pt x="11487" y="21005"/>
                    <a:pt x="16287" y="19786"/>
                    <a:pt x="21087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943349" y="6543856"/>
              <a:ext cx="184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979" y="11918"/>
                    <a:pt x="5959" y="3818"/>
                    <a:pt x="9559" y="1118"/>
                  </a:cubicBezTo>
                  <a:cubicBezTo>
                    <a:pt x="13159" y="-1582"/>
                    <a:pt x="1737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4193116" y="6407150"/>
              <a:ext cx="7408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0"/>
                    <a:pt x="15429" y="0"/>
                    <a:pt x="10800" y="2141"/>
                  </a:cubicBezTo>
                  <a:cubicBezTo>
                    <a:pt x="6171" y="4281"/>
                    <a:pt x="0" y="8562"/>
                    <a:pt x="0" y="12162"/>
                  </a:cubicBezTo>
                  <a:cubicBezTo>
                    <a:pt x="0" y="15762"/>
                    <a:pt x="6171" y="18681"/>
                    <a:pt x="12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269015" y="6462304"/>
              <a:ext cx="163285" cy="16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03" fill="norm" stroke="1" extrusionOk="0">
                  <a:moveTo>
                    <a:pt x="2254" y="264"/>
                  </a:moveTo>
                  <a:cubicBezTo>
                    <a:pt x="3639" y="-16"/>
                    <a:pt x="5024" y="-297"/>
                    <a:pt x="6408" y="685"/>
                  </a:cubicBezTo>
                  <a:cubicBezTo>
                    <a:pt x="7793" y="1667"/>
                    <a:pt x="9177" y="3911"/>
                    <a:pt x="9731" y="6576"/>
                  </a:cubicBezTo>
                  <a:cubicBezTo>
                    <a:pt x="10285" y="9241"/>
                    <a:pt x="10008" y="12326"/>
                    <a:pt x="8900" y="14571"/>
                  </a:cubicBezTo>
                  <a:cubicBezTo>
                    <a:pt x="7793" y="16815"/>
                    <a:pt x="5854" y="18217"/>
                    <a:pt x="4193" y="19059"/>
                  </a:cubicBezTo>
                  <a:cubicBezTo>
                    <a:pt x="2531" y="19900"/>
                    <a:pt x="1147" y="20181"/>
                    <a:pt x="454" y="19620"/>
                  </a:cubicBezTo>
                  <a:cubicBezTo>
                    <a:pt x="-238" y="19059"/>
                    <a:pt x="-238" y="17656"/>
                    <a:pt x="1147" y="15552"/>
                  </a:cubicBezTo>
                  <a:cubicBezTo>
                    <a:pt x="2531" y="13448"/>
                    <a:pt x="5300" y="10643"/>
                    <a:pt x="7654" y="8680"/>
                  </a:cubicBezTo>
                  <a:cubicBezTo>
                    <a:pt x="10008" y="6716"/>
                    <a:pt x="11947" y="5594"/>
                    <a:pt x="13747" y="4893"/>
                  </a:cubicBezTo>
                  <a:cubicBezTo>
                    <a:pt x="15547" y="4191"/>
                    <a:pt x="17208" y="3911"/>
                    <a:pt x="17900" y="4472"/>
                  </a:cubicBezTo>
                  <a:cubicBezTo>
                    <a:pt x="18593" y="5033"/>
                    <a:pt x="18316" y="6435"/>
                    <a:pt x="17900" y="8259"/>
                  </a:cubicBezTo>
                  <a:cubicBezTo>
                    <a:pt x="17485" y="10082"/>
                    <a:pt x="16931" y="12326"/>
                    <a:pt x="17485" y="14571"/>
                  </a:cubicBezTo>
                  <a:cubicBezTo>
                    <a:pt x="18039" y="16815"/>
                    <a:pt x="19700" y="19059"/>
                    <a:pt x="21362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540249" y="65659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4697004" y="6443133"/>
              <a:ext cx="179797" cy="17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112" fill="norm" stroke="1" extrusionOk="0">
                  <a:moveTo>
                    <a:pt x="236" y="16634"/>
                  </a:moveTo>
                  <a:cubicBezTo>
                    <a:pt x="-15" y="15393"/>
                    <a:pt x="-266" y="14152"/>
                    <a:pt x="613" y="11793"/>
                  </a:cubicBezTo>
                  <a:cubicBezTo>
                    <a:pt x="1492" y="9434"/>
                    <a:pt x="3501" y="5959"/>
                    <a:pt x="4757" y="3600"/>
                  </a:cubicBezTo>
                  <a:cubicBezTo>
                    <a:pt x="6013" y="1241"/>
                    <a:pt x="6515" y="0"/>
                    <a:pt x="6390" y="0"/>
                  </a:cubicBezTo>
                  <a:cubicBezTo>
                    <a:pt x="6264" y="0"/>
                    <a:pt x="5511" y="1241"/>
                    <a:pt x="4883" y="3972"/>
                  </a:cubicBezTo>
                  <a:cubicBezTo>
                    <a:pt x="4255" y="6703"/>
                    <a:pt x="3753" y="10924"/>
                    <a:pt x="3501" y="13779"/>
                  </a:cubicBezTo>
                  <a:cubicBezTo>
                    <a:pt x="3250" y="16634"/>
                    <a:pt x="3250" y="18124"/>
                    <a:pt x="3627" y="19366"/>
                  </a:cubicBezTo>
                  <a:cubicBezTo>
                    <a:pt x="4004" y="20607"/>
                    <a:pt x="4757" y="21600"/>
                    <a:pt x="6515" y="20855"/>
                  </a:cubicBezTo>
                  <a:cubicBezTo>
                    <a:pt x="8274" y="20110"/>
                    <a:pt x="11036" y="17628"/>
                    <a:pt x="12543" y="15766"/>
                  </a:cubicBezTo>
                  <a:cubicBezTo>
                    <a:pt x="14050" y="13903"/>
                    <a:pt x="14301" y="12662"/>
                    <a:pt x="14929" y="10924"/>
                  </a:cubicBezTo>
                  <a:cubicBezTo>
                    <a:pt x="15557" y="9186"/>
                    <a:pt x="16562" y="6952"/>
                    <a:pt x="17064" y="6579"/>
                  </a:cubicBezTo>
                  <a:cubicBezTo>
                    <a:pt x="17567" y="6207"/>
                    <a:pt x="17567" y="7697"/>
                    <a:pt x="18194" y="10055"/>
                  </a:cubicBezTo>
                  <a:cubicBezTo>
                    <a:pt x="18822" y="12414"/>
                    <a:pt x="20078" y="15641"/>
                    <a:pt x="21334" y="18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4952999" y="6419850"/>
              <a:ext cx="5136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600" fill="norm" stroke="1" extrusionOk="0">
                  <a:moveTo>
                    <a:pt x="2492" y="0"/>
                  </a:moveTo>
                  <a:cubicBezTo>
                    <a:pt x="9969" y="3308"/>
                    <a:pt x="17446" y="6616"/>
                    <a:pt x="19523" y="9827"/>
                  </a:cubicBezTo>
                  <a:cubicBezTo>
                    <a:pt x="21600" y="13038"/>
                    <a:pt x="18277" y="16151"/>
                    <a:pt x="14123" y="18097"/>
                  </a:cubicBezTo>
                  <a:cubicBezTo>
                    <a:pt x="9969" y="20043"/>
                    <a:pt x="4985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5028080" y="6299200"/>
              <a:ext cx="9637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600" fill="norm" stroke="1" extrusionOk="0">
                  <a:moveTo>
                    <a:pt x="243" y="2274"/>
                  </a:moveTo>
                  <a:cubicBezTo>
                    <a:pt x="2081" y="1137"/>
                    <a:pt x="3920" y="0"/>
                    <a:pt x="5758" y="0"/>
                  </a:cubicBezTo>
                  <a:cubicBezTo>
                    <a:pt x="7596" y="0"/>
                    <a:pt x="9435" y="1137"/>
                    <a:pt x="10124" y="2653"/>
                  </a:cubicBezTo>
                  <a:cubicBezTo>
                    <a:pt x="10813" y="4168"/>
                    <a:pt x="10354" y="6063"/>
                    <a:pt x="8975" y="7768"/>
                  </a:cubicBezTo>
                  <a:cubicBezTo>
                    <a:pt x="7596" y="9474"/>
                    <a:pt x="5298" y="10989"/>
                    <a:pt x="3230" y="12505"/>
                  </a:cubicBezTo>
                  <a:cubicBezTo>
                    <a:pt x="1162" y="14021"/>
                    <a:pt x="-676" y="15537"/>
                    <a:pt x="243" y="16295"/>
                  </a:cubicBezTo>
                  <a:cubicBezTo>
                    <a:pt x="1162" y="17053"/>
                    <a:pt x="4839" y="17053"/>
                    <a:pt x="8745" y="17811"/>
                  </a:cubicBezTo>
                  <a:cubicBezTo>
                    <a:pt x="12652" y="18568"/>
                    <a:pt x="16788" y="20084"/>
                    <a:pt x="209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381499" y="6664506"/>
              <a:ext cx="584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974" y="11918"/>
                    <a:pt x="5948" y="3818"/>
                    <a:pt x="9000" y="1118"/>
                  </a:cubicBezTo>
                  <a:cubicBezTo>
                    <a:pt x="12052" y="-1582"/>
                    <a:pt x="15183" y="1118"/>
                    <a:pt x="17296" y="3818"/>
                  </a:cubicBezTo>
                  <a:cubicBezTo>
                    <a:pt x="19409" y="6518"/>
                    <a:pt x="20504" y="9218"/>
                    <a:pt x="21600" y="11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489449" y="6767877"/>
              <a:ext cx="87722" cy="9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02" fill="norm" stroke="1" extrusionOk="0">
                  <a:moveTo>
                    <a:pt x="0" y="1680"/>
                  </a:moveTo>
                  <a:cubicBezTo>
                    <a:pt x="5143" y="741"/>
                    <a:pt x="10286" y="-198"/>
                    <a:pt x="13886" y="37"/>
                  </a:cubicBezTo>
                  <a:cubicBezTo>
                    <a:pt x="17486" y="272"/>
                    <a:pt x="19543" y="1680"/>
                    <a:pt x="20571" y="3793"/>
                  </a:cubicBezTo>
                  <a:cubicBezTo>
                    <a:pt x="21600" y="5906"/>
                    <a:pt x="21600" y="8724"/>
                    <a:pt x="20314" y="11072"/>
                  </a:cubicBezTo>
                  <a:cubicBezTo>
                    <a:pt x="19029" y="13419"/>
                    <a:pt x="16457" y="15298"/>
                    <a:pt x="13886" y="16941"/>
                  </a:cubicBezTo>
                  <a:cubicBezTo>
                    <a:pt x="11314" y="18585"/>
                    <a:pt x="8743" y="19993"/>
                    <a:pt x="9514" y="20698"/>
                  </a:cubicBezTo>
                  <a:cubicBezTo>
                    <a:pt x="10286" y="21402"/>
                    <a:pt x="14400" y="21402"/>
                    <a:pt x="18514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4638939" y="6819900"/>
              <a:ext cx="180712" cy="91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812" fill="norm" stroke="1" extrusionOk="0">
                  <a:moveTo>
                    <a:pt x="10894" y="0"/>
                  </a:moveTo>
                  <a:cubicBezTo>
                    <a:pt x="8634" y="6240"/>
                    <a:pt x="6373" y="12480"/>
                    <a:pt x="4615" y="16320"/>
                  </a:cubicBezTo>
                  <a:cubicBezTo>
                    <a:pt x="2857" y="20160"/>
                    <a:pt x="1601" y="21600"/>
                    <a:pt x="848" y="20400"/>
                  </a:cubicBezTo>
                  <a:cubicBezTo>
                    <a:pt x="94" y="19200"/>
                    <a:pt x="-157" y="15360"/>
                    <a:pt x="94" y="12480"/>
                  </a:cubicBezTo>
                  <a:cubicBezTo>
                    <a:pt x="345" y="9600"/>
                    <a:pt x="1099" y="7680"/>
                    <a:pt x="4741" y="6480"/>
                  </a:cubicBezTo>
                  <a:cubicBezTo>
                    <a:pt x="8383" y="5280"/>
                    <a:pt x="14913" y="4800"/>
                    <a:pt x="21443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4851399" y="6736786"/>
              <a:ext cx="120651" cy="9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3" fill="norm" stroke="1" extrusionOk="0">
                  <a:moveTo>
                    <a:pt x="0" y="1568"/>
                  </a:moveTo>
                  <a:cubicBezTo>
                    <a:pt x="1895" y="608"/>
                    <a:pt x="3789" y="-352"/>
                    <a:pt x="5305" y="128"/>
                  </a:cubicBezTo>
                  <a:cubicBezTo>
                    <a:pt x="6821" y="608"/>
                    <a:pt x="7958" y="2528"/>
                    <a:pt x="8147" y="5648"/>
                  </a:cubicBezTo>
                  <a:cubicBezTo>
                    <a:pt x="8337" y="8768"/>
                    <a:pt x="7579" y="13088"/>
                    <a:pt x="6253" y="15968"/>
                  </a:cubicBezTo>
                  <a:cubicBezTo>
                    <a:pt x="4926" y="18848"/>
                    <a:pt x="3032" y="20288"/>
                    <a:pt x="3032" y="20768"/>
                  </a:cubicBezTo>
                  <a:cubicBezTo>
                    <a:pt x="3032" y="21248"/>
                    <a:pt x="4926" y="20768"/>
                    <a:pt x="8337" y="20528"/>
                  </a:cubicBezTo>
                  <a:cubicBezTo>
                    <a:pt x="11747" y="20288"/>
                    <a:pt x="16674" y="20288"/>
                    <a:pt x="21600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6989456" y="6840114"/>
              <a:ext cx="389244" cy="33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91" fill="norm" stroke="1" extrusionOk="0">
                  <a:moveTo>
                    <a:pt x="105" y="21391"/>
                  </a:moveTo>
                  <a:cubicBezTo>
                    <a:pt x="-12" y="20716"/>
                    <a:pt x="-129" y="20041"/>
                    <a:pt x="338" y="18758"/>
                  </a:cubicBezTo>
                  <a:cubicBezTo>
                    <a:pt x="805" y="17476"/>
                    <a:pt x="1856" y="15586"/>
                    <a:pt x="2907" y="12954"/>
                  </a:cubicBezTo>
                  <a:cubicBezTo>
                    <a:pt x="3957" y="10321"/>
                    <a:pt x="5008" y="6946"/>
                    <a:pt x="5650" y="4854"/>
                  </a:cubicBezTo>
                  <a:cubicBezTo>
                    <a:pt x="6293" y="2761"/>
                    <a:pt x="6526" y="1951"/>
                    <a:pt x="6643" y="1209"/>
                  </a:cubicBezTo>
                  <a:cubicBezTo>
                    <a:pt x="6760" y="466"/>
                    <a:pt x="6760" y="-209"/>
                    <a:pt x="6585" y="61"/>
                  </a:cubicBezTo>
                  <a:cubicBezTo>
                    <a:pt x="6409" y="331"/>
                    <a:pt x="6059" y="1546"/>
                    <a:pt x="5592" y="4246"/>
                  </a:cubicBezTo>
                  <a:cubicBezTo>
                    <a:pt x="5125" y="6946"/>
                    <a:pt x="4541" y="11131"/>
                    <a:pt x="4308" y="13629"/>
                  </a:cubicBezTo>
                  <a:cubicBezTo>
                    <a:pt x="4074" y="16126"/>
                    <a:pt x="4191" y="16936"/>
                    <a:pt x="4483" y="17543"/>
                  </a:cubicBezTo>
                  <a:cubicBezTo>
                    <a:pt x="4775" y="18151"/>
                    <a:pt x="5242" y="18556"/>
                    <a:pt x="5767" y="18691"/>
                  </a:cubicBezTo>
                  <a:cubicBezTo>
                    <a:pt x="6293" y="18826"/>
                    <a:pt x="6876" y="18691"/>
                    <a:pt x="7986" y="17206"/>
                  </a:cubicBezTo>
                  <a:cubicBezTo>
                    <a:pt x="9095" y="15721"/>
                    <a:pt x="10729" y="12886"/>
                    <a:pt x="11722" y="11131"/>
                  </a:cubicBezTo>
                  <a:cubicBezTo>
                    <a:pt x="12714" y="9376"/>
                    <a:pt x="13065" y="8701"/>
                    <a:pt x="13473" y="7756"/>
                  </a:cubicBezTo>
                  <a:cubicBezTo>
                    <a:pt x="13882" y="6811"/>
                    <a:pt x="14349" y="5596"/>
                    <a:pt x="14582" y="5664"/>
                  </a:cubicBezTo>
                  <a:cubicBezTo>
                    <a:pt x="14816" y="5731"/>
                    <a:pt x="14816" y="7081"/>
                    <a:pt x="15049" y="8768"/>
                  </a:cubicBezTo>
                  <a:cubicBezTo>
                    <a:pt x="15283" y="10456"/>
                    <a:pt x="15750" y="12481"/>
                    <a:pt x="16859" y="14169"/>
                  </a:cubicBezTo>
                  <a:cubicBezTo>
                    <a:pt x="17968" y="15856"/>
                    <a:pt x="19720" y="17206"/>
                    <a:pt x="21471" y="18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0157006" y="6902449"/>
              <a:ext cx="460195" cy="19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151" fill="norm" stroke="1" extrusionOk="0">
                  <a:moveTo>
                    <a:pt x="5170" y="0"/>
                  </a:moveTo>
                  <a:cubicBezTo>
                    <a:pt x="4776" y="4775"/>
                    <a:pt x="4381" y="9549"/>
                    <a:pt x="3839" y="13187"/>
                  </a:cubicBezTo>
                  <a:cubicBezTo>
                    <a:pt x="3296" y="16825"/>
                    <a:pt x="2606" y="19326"/>
                    <a:pt x="2014" y="20463"/>
                  </a:cubicBezTo>
                  <a:cubicBezTo>
                    <a:pt x="1422" y="21600"/>
                    <a:pt x="929" y="21373"/>
                    <a:pt x="534" y="19440"/>
                  </a:cubicBezTo>
                  <a:cubicBezTo>
                    <a:pt x="140" y="17507"/>
                    <a:pt x="-156" y="13869"/>
                    <a:pt x="91" y="10573"/>
                  </a:cubicBezTo>
                  <a:cubicBezTo>
                    <a:pt x="337" y="7276"/>
                    <a:pt x="1126" y="4320"/>
                    <a:pt x="2754" y="2615"/>
                  </a:cubicBezTo>
                  <a:cubicBezTo>
                    <a:pt x="4381" y="909"/>
                    <a:pt x="6847" y="455"/>
                    <a:pt x="10102" y="227"/>
                  </a:cubicBezTo>
                  <a:cubicBezTo>
                    <a:pt x="13356" y="0"/>
                    <a:pt x="17400" y="0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10709186" y="6652249"/>
              <a:ext cx="174714" cy="18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00" fill="norm" stroke="1" extrusionOk="0">
                  <a:moveTo>
                    <a:pt x="1963" y="3316"/>
                  </a:moveTo>
                  <a:cubicBezTo>
                    <a:pt x="2744" y="2312"/>
                    <a:pt x="3524" y="1307"/>
                    <a:pt x="4565" y="679"/>
                  </a:cubicBezTo>
                  <a:cubicBezTo>
                    <a:pt x="5606" y="51"/>
                    <a:pt x="6908" y="-200"/>
                    <a:pt x="7948" y="177"/>
                  </a:cubicBezTo>
                  <a:cubicBezTo>
                    <a:pt x="8989" y="553"/>
                    <a:pt x="9770" y="1558"/>
                    <a:pt x="8729" y="4195"/>
                  </a:cubicBezTo>
                  <a:cubicBezTo>
                    <a:pt x="7688" y="6833"/>
                    <a:pt x="4826" y="11102"/>
                    <a:pt x="2874" y="13865"/>
                  </a:cubicBezTo>
                  <a:cubicBezTo>
                    <a:pt x="922" y="16628"/>
                    <a:pt x="-119" y="17884"/>
                    <a:pt x="11" y="18637"/>
                  </a:cubicBezTo>
                  <a:cubicBezTo>
                    <a:pt x="141" y="19391"/>
                    <a:pt x="1442" y="19642"/>
                    <a:pt x="5216" y="20019"/>
                  </a:cubicBezTo>
                  <a:cubicBezTo>
                    <a:pt x="8989" y="20395"/>
                    <a:pt x="15235" y="20898"/>
                    <a:pt x="21481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3244849" y="4648200"/>
              <a:ext cx="190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277"/>
                    <a:pt x="9600" y="12554"/>
                    <a:pt x="13200" y="16154"/>
                  </a:cubicBezTo>
                  <a:cubicBezTo>
                    <a:pt x="16800" y="19754"/>
                    <a:pt x="19200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3079749" y="4922575"/>
              <a:ext cx="438151" cy="6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21149"/>
                  </a:moveTo>
                  <a:cubicBezTo>
                    <a:pt x="4070" y="13949"/>
                    <a:pt x="8139" y="6749"/>
                    <a:pt x="11530" y="3149"/>
                  </a:cubicBezTo>
                  <a:cubicBezTo>
                    <a:pt x="14922" y="-451"/>
                    <a:pt x="17635" y="-451"/>
                    <a:pt x="19200" y="629"/>
                  </a:cubicBezTo>
                  <a:cubicBezTo>
                    <a:pt x="20765" y="1709"/>
                    <a:pt x="21183" y="3869"/>
                    <a:pt x="21600" y="6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3054349" y="5029200"/>
              <a:ext cx="166424" cy="268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01" fill="norm" stroke="1" extrusionOk="0">
                  <a:moveTo>
                    <a:pt x="8910" y="0"/>
                  </a:moveTo>
                  <a:cubicBezTo>
                    <a:pt x="7830" y="3712"/>
                    <a:pt x="6750" y="7425"/>
                    <a:pt x="6075" y="10631"/>
                  </a:cubicBezTo>
                  <a:cubicBezTo>
                    <a:pt x="5400" y="13838"/>
                    <a:pt x="5130" y="16538"/>
                    <a:pt x="4725" y="18309"/>
                  </a:cubicBezTo>
                  <a:cubicBezTo>
                    <a:pt x="4320" y="20081"/>
                    <a:pt x="3780" y="20925"/>
                    <a:pt x="3645" y="20925"/>
                  </a:cubicBezTo>
                  <a:cubicBezTo>
                    <a:pt x="3510" y="20925"/>
                    <a:pt x="3780" y="20081"/>
                    <a:pt x="4725" y="18731"/>
                  </a:cubicBezTo>
                  <a:cubicBezTo>
                    <a:pt x="5670" y="17381"/>
                    <a:pt x="7290" y="15525"/>
                    <a:pt x="8775" y="14259"/>
                  </a:cubicBezTo>
                  <a:cubicBezTo>
                    <a:pt x="10260" y="12994"/>
                    <a:pt x="11610" y="12319"/>
                    <a:pt x="13095" y="11981"/>
                  </a:cubicBezTo>
                  <a:cubicBezTo>
                    <a:pt x="14580" y="11644"/>
                    <a:pt x="16200" y="11644"/>
                    <a:pt x="17550" y="11897"/>
                  </a:cubicBezTo>
                  <a:cubicBezTo>
                    <a:pt x="18900" y="12150"/>
                    <a:pt x="19980" y="12656"/>
                    <a:pt x="20655" y="13838"/>
                  </a:cubicBezTo>
                  <a:cubicBezTo>
                    <a:pt x="21330" y="15019"/>
                    <a:pt x="21600" y="16875"/>
                    <a:pt x="20385" y="18394"/>
                  </a:cubicBezTo>
                  <a:cubicBezTo>
                    <a:pt x="19170" y="19912"/>
                    <a:pt x="16470" y="21094"/>
                    <a:pt x="12825" y="21347"/>
                  </a:cubicBezTo>
                  <a:cubicBezTo>
                    <a:pt x="9180" y="21600"/>
                    <a:pt x="4590" y="20925"/>
                    <a:pt x="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3289299" y="5206999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3401913" y="5153754"/>
              <a:ext cx="192187" cy="11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256" fill="norm" stroke="1" extrusionOk="0">
                  <a:moveTo>
                    <a:pt x="14275" y="2916"/>
                  </a:moveTo>
                  <a:cubicBezTo>
                    <a:pt x="11927" y="1286"/>
                    <a:pt x="9579" y="-344"/>
                    <a:pt x="7231" y="64"/>
                  </a:cubicBezTo>
                  <a:cubicBezTo>
                    <a:pt x="4883" y="471"/>
                    <a:pt x="2535" y="2916"/>
                    <a:pt x="1244" y="5362"/>
                  </a:cubicBezTo>
                  <a:cubicBezTo>
                    <a:pt x="-47" y="7807"/>
                    <a:pt x="-282" y="10252"/>
                    <a:pt x="305" y="11475"/>
                  </a:cubicBezTo>
                  <a:cubicBezTo>
                    <a:pt x="892" y="12698"/>
                    <a:pt x="2301" y="12698"/>
                    <a:pt x="3592" y="12494"/>
                  </a:cubicBezTo>
                  <a:cubicBezTo>
                    <a:pt x="4883" y="12290"/>
                    <a:pt x="6057" y="11882"/>
                    <a:pt x="7348" y="10864"/>
                  </a:cubicBezTo>
                  <a:cubicBezTo>
                    <a:pt x="8640" y="9845"/>
                    <a:pt x="10048" y="8214"/>
                    <a:pt x="11105" y="8418"/>
                  </a:cubicBezTo>
                  <a:cubicBezTo>
                    <a:pt x="12161" y="8622"/>
                    <a:pt x="12866" y="10660"/>
                    <a:pt x="14509" y="13105"/>
                  </a:cubicBezTo>
                  <a:cubicBezTo>
                    <a:pt x="16153" y="15550"/>
                    <a:pt x="18735" y="18403"/>
                    <a:pt x="21318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4373296" y="4857754"/>
              <a:ext cx="179654" cy="152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015" fill="norm" stroke="1" extrusionOk="0">
                  <a:moveTo>
                    <a:pt x="220" y="1751"/>
                  </a:moveTo>
                  <a:cubicBezTo>
                    <a:pt x="1476" y="2043"/>
                    <a:pt x="2732" y="2335"/>
                    <a:pt x="3862" y="4524"/>
                  </a:cubicBezTo>
                  <a:cubicBezTo>
                    <a:pt x="4992" y="6713"/>
                    <a:pt x="5997" y="10800"/>
                    <a:pt x="5871" y="13719"/>
                  </a:cubicBezTo>
                  <a:cubicBezTo>
                    <a:pt x="5746" y="16638"/>
                    <a:pt x="4490" y="18389"/>
                    <a:pt x="3234" y="19557"/>
                  </a:cubicBezTo>
                  <a:cubicBezTo>
                    <a:pt x="1978" y="20724"/>
                    <a:pt x="723" y="21308"/>
                    <a:pt x="220" y="20870"/>
                  </a:cubicBezTo>
                  <a:cubicBezTo>
                    <a:pt x="-282" y="20432"/>
                    <a:pt x="-31" y="18973"/>
                    <a:pt x="2104" y="16346"/>
                  </a:cubicBezTo>
                  <a:cubicBezTo>
                    <a:pt x="4239" y="13719"/>
                    <a:pt x="8258" y="9924"/>
                    <a:pt x="11146" y="7151"/>
                  </a:cubicBezTo>
                  <a:cubicBezTo>
                    <a:pt x="14034" y="4378"/>
                    <a:pt x="15792" y="2627"/>
                    <a:pt x="17299" y="1459"/>
                  </a:cubicBezTo>
                  <a:cubicBezTo>
                    <a:pt x="18806" y="292"/>
                    <a:pt x="20062" y="-292"/>
                    <a:pt x="20188" y="146"/>
                  </a:cubicBezTo>
                  <a:cubicBezTo>
                    <a:pt x="20313" y="584"/>
                    <a:pt x="19309" y="2043"/>
                    <a:pt x="18304" y="4232"/>
                  </a:cubicBezTo>
                  <a:cubicBezTo>
                    <a:pt x="17299" y="6422"/>
                    <a:pt x="16295" y="9340"/>
                    <a:pt x="15918" y="11530"/>
                  </a:cubicBezTo>
                  <a:cubicBezTo>
                    <a:pt x="15541" y="13719"/>
                    <a:pt x="15792" y="15178"/>
                    <a:pt x="16797" y="16346"/>
                  </a:cubicBezTo>
                  <a:cubicBezTo>
                    <a:pt x="17802" y="17513"/>
                    <a:pt x="19560" y="18389"/>
                    <a:pt x="21318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4700773" y="4819650"/>
              <a:ext cx="201427" cy="13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27" fill="norm" stroke="1" extrusionOk="0">
                  <a:moveTo>
                    <a:pt x="15179" y="0"/>
                  </a:moveTo>
                  <a:cubicBezTo>
                    <a:pt x="12061" y="4582"/>
                    <a:pt x="8944" y="9164"/>
                    <a:pt x="6717" y="12109"/>
                  </a:cubicBezTo>
                  <a:cubicBezTo>
                    <a:pt x="4490" y="15055"/>
                    <a:pt x="3154" y="16364"/>
                    <a:pt x="1929" y="17673"/>
                  </a:cubicBezTo>
                  <a:cubicBezTo>
                    <a:pt x="704" y="18982"/>
                    <a:pt x="-409" y="20291"/>
                    <a:pt x="148" y="20945"/>
                  </a:cubicBezTo>
                  <a:cubicBezTo>
                    <a:pt x="704" y="21600"/>
                    <a:pt x="2931" y="21600"/>
                    <a:pt x="6717" y="21436"/>
                  </a:cubicBezTo>
                  <a:cubicBezTo>
                    <a:pt x="10502" y="21273"/>
                    <a:pt x="15847" y="20945"/>
                    <a:pt x="21191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4965699" y="4743450"/>
              <a:ext cx="13556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600" fill="norm" stroke="1" extrusionOk="0">
                  <a:moveTo>
                    <a:pt x="2945" y="0"/>
                  </a:moveTo>
                  <a:cubicBezTo>
                    <a:pt x="3600" y="4582"/>
                    <a:pt x="4255" y="9164"/>
                    <a:pt x="4582" y="11945"/>
                  </a:cubicBezTo>
                  <a:cubicBezTo>
                    <a:pt x="4909" y="14727"/>
                    <a:pt x="4909" y="15709"/>
                    <a:pt x="4582" y="16691"/>
                  </a:cubicBezTo>
                  <a:cubicBezTo>
                    <a:pt x="4255" y="17673"/>
                    <a:pt x="3600" y="18655"/>
                    <a:pt x="3436" y="18736"/>
                  </a:cubicBezTo>
                  <a:cubicBezTo>
                    <a:pt x="3273" y="18818"/>
                    <a:pt x="3600" y="18000"/>
                    <a:pt x="4745" y="16855"/>
                  </a:cubicBezTo>
                  <a:cubicBezTo>
                    <a:pt x="5891" y="15709"/>
                    <a:pt x="7855" y="14236"/>
                    <a:pt x="9655" y="13336"/>
                  </a:cubicBezTo>
                  <a:cubicBezTo>
                    <a:pt x="11455" y="12436"/>
                    <a:pt x="13091" y="12109"/>
                    <a:pt x="14727" y="12273"/>
                  </a:cubicBezTo>
                  <a:cubicBezTo>
                    <a:pt x="16364" y="12436"/>
                    <a:pt x="18000" y="13091"/>
                    <a:pt x="19309" y="13909"/>
                  </a:cubicBezTo>
                  <a:cubicBezTo>
                    <a:pt x="20618" y="14727"/>
                    <a:pt x="21600" y="15709"/>
                    <a:pt x="20455" y="16855"/>
                  </a:cubicBezTo>
                  <a:cubicBezTo>
                    <a:pt x="19309" y="18000"/>
                    <a:pt x="16036" y="19309"/>
                    <a:pt x="12273" y="20127"/>
                  </a:cubicBezTo>
                  <a:cubicBezTo>
                    <a:pt x="8509" y="20945"/>
                    <a:pt x="4255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4140685" y="4845049"/>
              <a:ext cx="20271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17318" y="0"/>
                  </a:moveTo>
                  <a:cubicBezTo>
                    <a:pt x="13310" y="4696"/>
                    <a:pt x="9301" y="9391"/>
                    <a:pt x="6740" y="12209"/>
                  </a:cubicBezTo>
                  <a:cubicBezTo>
                    <a:pt x="4180" y="15026"/>
                    <a:pt x="3066" y="15965"/>
                    <a:pt x="1953" y="17061"/>
                  </a:cubicBezTo>
                  <a:cubicBezTo>
                    <a:pt x="839" y="18157"/>
                    <a:pt x="-274" y="19409"/>
                    <a:pt x="60" y="20035"/>
                  </a:cubicBezTo>
                  <a:cubicBezTo>
                    <a:pt x="394" y="20661"/>
                    <a:pt x="2175" y="20661"/>
                    <a:pt x="5961" y="20817"/>
                  </a:cubicBezTo>
                  <a:cubicBezTo>
                    <a:pt x="9747" y="20974"/>
                    <a:pt x="15536" y="21287"/>
                    <a:pt x="21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3902407" y="4863684"/>
              <a:ext cx="180644" cy="15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94" fill="norm" stroke="1" extrusionOk="0">
                  <a:moveTo>
                    <a:pt x="15407" y="11837"/>
                  </a:moveTo>
                  <a:cubicBezTo>
                    <a:pt x="13900" y="7910"/>
                    <a:pt x="12393" y="3982"/>
                    <a:pt x="11012" y="1878"/>
                  </a:cubicBezTo>
                  <a:cubicBezTo>
                    <a:pt x="9630" y="-225"/>
                    <a:pt x="8375" y="-506"/>
                    <a:pt x="6868" y="756"/>
                  </a:cubicBezTo>
                  <a:cubicBezTo>
                    <a:pt x="5361" y="2019"/>
                    <a:pt x="3602" y="4824"/>
                    <a:pt x="2347" y="7769"/>
                  </a:cubicBezTo>
                  <a:cubicBezTo>
                    <a:pt x="1091" y="10715"/>
                    <a:pt x="337" y="13800"/>
                    <a:pt x="86" y="16045"/>
                  </a:cubicBezTo>
                  <a:cubicBezTo>
                    <a:pt x="-165" y="18289"/>
                    <a:pt x="86" y="19691"/>
                    <a:pt x="1468" y="20393"/>
                  </a:cubicBezTo>
                  <a:cubicBezTo>
                    <a:pt x="2849" y="21094"/>
                    <a:pt x="5361" y="21094"/>
                    <a:pt x="7747" y="20112"/>
                  </a:cubicBezTo>
                  <a:cubicBezTo>
                    <a:pt x="10133" y="19130"/>
                    <a:pt x="12393" y="17167"/>
                    <a:pt x="14151" y="15203"/>
                  </a:cubicBezTo>
                  <a:cubicBezTo>
                    <a:pt x="15909" y="13239"/>
                    <a:pt x="17165" y="11276"/>
                    <a:pt x="17668" y="10995"/>
                  </a:cubicBezTo>
                  <a:cubicBezTo>
                    <a:pt x="18170" y="10715"/>
                    <a:pt x="17919" y="12117"/>
                    <a:pt x="18421" y="14081"/>
                  </a:cubicBezTo>
                  <a:cubicBezTo>
                    <a:pt x="18923" y="16045"/>
                    <a:pt x="20179" y="18569"/>
                    <a:pt x="21435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6553199" y="4672468"/>
              <a:ext cx="199658" cy="38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89" fill="norm" stroke="1" extrusionOk="0">
                  <a:moveTo>
                    <a:pt x="4725" y="1132"/>
                  </a:moveTo>
                  <a:cubicBezTo>
                    <a:pt x="4725" y="538"/>
                    <a:pt x="4725" y="-55"/>
                    <a:pt x="4613" y="4"/>
                  </a:cubicBezTo>
                  <a:cubicBezTo>
                    <a:pt x="4500" y="64"/>
                    <a:pt x="4275" y="776"/>
                    <a:pt x="4275" y="3387"/>
                  </a:cubicBezTo>
                  <a:cubicBezTo>
                    <a:pt x="4275" y="5998"/>
                    <a:pt x="4500" y="10508"/>
                    <a:pt x="4388" y="13653"/>
                  </a:cubicBezTo>
                  <a:cubicBezTo>
                    <a:pt x="4275" y="16798"/>
                    <a:pt x="3825" y="18578"/>
                    <a:pt x="3600" y="19765"/>
                  </a:cubicBezTo>
                  <a:cubicBezTo>
                    <a:pt x="3375" y="20952"/>
                    <a:pt x="3375" y="21545"/>
                    <a:pt x="3487" y="21486"/>
                  </a:cubicBezTo>
                  <a:cubicBezTo>
                    <a:pt x="3600" y="21426"/>
                    <a:pt x="3825" y="20714"/>
                    <a:pt x="4725" y="18993"/>
                  </a:cubicBezTo>
                  <a:cubicBezTo>
                    <a:pt x="5625" y="17272"/>
                    <a:pt x="7200" y="14543"/>
                    <a:pt x="8438" y="12941"/>
                  </a:cubicBezTo>
                  <a:cubicBezTo>
                    <a:pt x="9675" y="11338"/>
                    <a:pt x="10575" y="10864"/>
                    <a:pt x="11700" y="10626"/>
                  </a:cubicBezTo>
                  <a:cubicBezTo>
                    <a:pt x="12825" y="10389"/>
                    <a:pt x="14175" y="10389"/>
                    <a:pt x="15862" y="10982"/>
                  </a:cubicBezTo>
                  <a:cubicBezTo>
                    <a:pt x="17550" y="11576"/>
                    <a:pt x="19575" y="12763"/>
                    <a:pt x="20588" y="14009"/>
                  </a:cubicBezTo>
                  <a:cubicBezTo>
                    <a:pt x="21600" y="15255"/>
                    <a:pt x="21600" y="16560"/>
                    <a:pt x="19125" y="17807"/>
                  </a:cubicBezTo>
                  <a:cubicBezTo>
                    <a:pt x="16650" y="19053"/>
                    <a:pt x="11700" y="20240"/>
                    <a:pt x="8100" y="20477"/>
                  </a:cubicBezTo>
                  <a:cubicBezTo>
                    <a:pt x="4500" y="20714"/>
                    <a:pt x="2250" y="20002"/>
                    <a:pt x="0" y="19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6838949" y="4895849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7100"/>
                    <a:pt x="686" y="12600"/>
                    <a:pt x="4286" y="9000"/>
                  </a:cubicBezTo>
                  <a:cubicBezTo>
                    <a:pt x="7886" y="5400"/>
                    <a:pt x="1474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6906683" y="4825999"/>
              <a:ext cx="846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00"/>
                    <a:pt x="0" y="10800"/>
                    <a:pt x="0" y="14400"/>
                  </a:cubicBezTo>
                  <a:cubicBezTo>
                    <a:pt x="0" y="18000"/>
                    <a:pt x="108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7014705" y="4853167"/>
              <a:ext cx="186195" cy="15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078" fill="norm" stroke="1" extrusionOk="0">
                  <a:moveTo>
                    <a:pt x="17709" y="2320"/>
                  </a:moveTo>
                  <a:cubicBezTo>
                    <a:pt x="14068" y="899"/>
                    <a:pt x="10428" y="-522"/>
                    <a:pt x="7515" y="189"/>
                  </a:cubicBezTo>
                  <a:cubicBezTo>
                    <a:pt x="4603" y="899"/>
                    <a:pt x="2419" y="3741"/>
                    <a:pt x="1205" y="6583"/>
                  </a:cubicBezTo>
                  <a:cubicBezTo>
                    <a:pt x="-8" y="9425"/>
                    <a:pt x="-251" y="12267"/>
                    <a:pt x="234" y="14115"/>
                  </a:cubicBezTo>
                  <a:cubicBezTo>
                    <a:pt x="720" y="15962"/>
                    <a:pt x="1933" y="16815"/>
                    <a:pt x="4603" y="16104"/>
                  </a:cubicBezTo>
                  <a:cubicBezTo>
                    <a:pt x="7273" y="15394"/>
                    <a:pt x="11398" y="13120"/>
                    <a:pt x="13947" y="11415"/>
                  </a:cubicBezTo>
                  <a:cubicBezTo>
                    <a:pt x="16495" y="9710"/>
                    <a:pt x="17466" y="8573"/>
                    <a:pt x="17951" y="8857"/>
                  </a:cubicBezTo>
                  <a:cubicBezTo>
                    <a:pt x="18437" y="9141"/>
                    <a:pt x="18437" y="10846"/>
                    <a:pt x="18922" y="13120"/>
                  </a:cubicBezTo>
                  <a:cubicBezTo>
                    <a:pt x="19407" y="15394"/>
                    <a:pt x="20378" y="18236"/>
                    <a:pt x="21349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6508749" y="5092649"/>
              <a:ext cx="723901" cy="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2274" y="17300"/>
                    <a:pt x="4547" y="13844"/>
                    <a:pt x="6853" y="9956"/>
                  </a:cubicBezTo>
                  <a:cubicBezTo>
                    <a:pt x="9158" y="6068"/>
                    <a:pt x="11495" y="1748"/>
                    <a:pt x="13958" y="452"/>
                  </a:cubicBezTo>
                  <a:cubicBezTo>
                    <a:pt x="16421" y="-844"/>
                    <a:pt x="19011" y="884"/>
                    <a:pt x="21600" y="2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6877049" y="5183930"/>
              <a:ext cx="298451" cy="13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1680"/>
                  </a:moveTo>
                  <a:cubicBezTo>
                    <a:pt x="1532" y="652"/>
                    <a:pt x="3064" y="-377"/>
                    <a:pt x="4979" y="137"/>
                  </a:cubicBezTo>
                  <a:cubicBezTo>
                    <a:pt x="6894" y="652"/>
                    <a:pt x="9191" y="2709"/>
                    <a:pt x="10417" y="4766"/>
                  </a:cubicBezTo>
                  <a:cubicBezTo>
                    <a:pt x="11643" y="6823"/>
                    <a:pt x="11796" y="8880"/>
                    <a:pt x="11566" y="10937"/>
                  </a:cubicBezTo>
                  <a:cubicBezTo>
                    <a:pt x="11336" y="12994"/>
                    <a:pt x="10723" y="15052"/>
                    <a:pt x="9804" y="16766"/>
                  </a:cubicBezTo>
                  <a:cubicBezTo>
                    <a:pt x="8885" y="18480"/>
                    <a:pt x="7660" y="19852"/>
                    <a:pt x="7583" y="20537"/>
                  </a:cubicBezTo>
                  <a:cubicBezTo>
                    <a:pt x="7506" y="21223"/>
                    <a:pt x="8579" y="21223"/>
                    <a:pt x="11106" y="21052"/>
                  </a:cubicBezTo>
                  <a:cubicBezTo>
                    <a:pt x="13634" y="20880"/>
                    <a:pt x="17617" y="20537"/>
                    <a:pt x="21600" y="20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9774363" y="4831424"/>
              <a:ext cx="106237" cy="338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22" fill="norm" stroke="1" extrusionOk="0">
                  <a:moveTo>
                    <a:pt x="21257" y="2841"/>
                  </a:moveTo>
                  <a:cubicBezTo>
                    <a:pt x="20410" y="1781"/>
                    <a:pt x="19563" y="721"/>
                    <a:pt x="18081" y="257"/>
                  </a:cubicBezTo>
                  <a:cubicBezTo>
                    <a:pt x="16598" y="-207"/>
                    <a:pt x="14481" y="-74"/>
                    <a:pt x="11728" y="919"/>
                  </a:cubicBezTo>
                  <a:cubicBezTo>
                    <a:pt x="8975" y="1913"/>
                    <a:pt x="5586" y="3768"/>
                    <a:pt x="3257" y="6286"/>
                  </a:cubicBezTo>
                  <a:cubicBezTo>
                    <a:pt x="928" y="8804"/>
                    <a:pt x="-343" y="11984"/>
                    <a:pt x="81" y="14568"/>
                  </a:cubicBezTo>
                  <a:cubicBezTo>
                    <a:pt x="504" y="17153"/>
                    <a:pt x="2622" y="19140"/>
                    <a:pt x="4951" y="20200"/>
                  </a:cubicBezTo>
                  <a:cubicBezTo>
                    <a:pt x="7281" y="21260"/>
                    <a:pt x="9822" y="21393"/>
                    <a:pt x="12151" y="21062"/>
                  </a:cubicBezTo>
                  <a:cubicBezTo>
                    <a:pt x="14481" y="20730"/>
                    <a:pt x="16598" y="19935"/>
                    <a:pt x="18716" y="19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9944099" y="4907418"/>
              <a:ext cx="85156" cy="22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115" fill="norm" stroke="1" extrusionOk="0">
                  <a:moveTo>
                    <a:pt x="0" y="4907"/>
                  </a:moveTo>
                  <a:cubicBezTo>
                    <a:pt x="514" y="3907"/>
                    <a:pt x="1029" y="2907"/>
                    <a:pt x="1286" y="1907"/>
                  </a:cubicBezTo>
                  <a:cubicBezTo>
                    <a:pt x="1543" y="907"/>
                    <a:pt x="1543" y="-93"/>
                    <a:pt x="1800" y="7"/>
                  </a:cubicBezTo>
                  <a:cubicBezTo>
                    <a:pt x="2057" y="107"/>
                    <a:pt x="2571" y="1307"/>
                    <a:pt x="2829" y="4607"/>
                  </a:cubicBezTo>
                  <a:cubicBezTo>
                    <a:pt x="3086" y="7907"/>
                    <a:pt x="3086" y="13307"/>
                    <a:pt x="2829" y="16507"/>
                  </a:cubicBezTo>
                  <a:cubicBezTo>
                    <a:pt x="2571" y="19707"/>
                    <a:pt x="2057" y="20707"/>
                    <a:pt x="1800" y="20607"/>
                  </a:cubicBezTo>
                  <a:cubicBezTo>
                    <a:pt x="1543" y="20507"/>
                    <a:pt x="1543" y="19307"/>
                    <a:pt x="2057" y="17607"/>
                  </a:cubicBezTo>
                  <a:cubicBezTo>
                    <a:pt x="2571" y="15907"/>
                    <a:pt x="3600" y="13707"/>
                    <a:pt x="5400" y="12407"/>
                  </a:cubicBezTo>
                  <a:cubicBezTo>
                    <a:pt x="7200" y="11107"/>
                    <a:pt x="9771" y="10707"/>
                    <a:pt x="12086" y="10907"/>
                  </a:cubicBezTo>
                  <a:cubicBezTo>
                    <a:pt x="14400" y="11107"/>
                    <a:pt x="16457" y="11907"/>
                    <a:pt x="18257" y="12907"/>
                  </a:cubicBezTo>
                  <a:cubicBezTo>
                    <a:pt x="20057" y="13907"/>
                    <a:pt x="21600" y="15107"/>
                    <a:pt x="20057" y="16707"/>
                  </a:cubicBezTo>
                  <a:cubicBezTo>
                    <a:pt x="18514" y="18307"/>
                    <a:pt x="13886" y="20307"/>
                    <a:pt x="10543" y="20907"/>
                  </a:cubicBezTo>
                  <a:cubicBezTo>
                    <a:pt x="7200" y="21507"/>
                    <a:pt x="5143" y="20707"/>
                    <a:pt x="4629" y="19807"/>
                  </a:cubicBezTo>
                  <a:cubicBezTo>
                    <a:pt x="4114" y="18907"/>
                    <a:pt x="5143" y="17907"/>
                    <a:pt x="6171" y="16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0159999" y="5045256"/>
              <a:ext cx="88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057" y="11918"/>
                    <a:pt x="4114" y="3818"/>
                    <a:pt x="7714" y="1118"/>
                  </a:cubicBezTo>
                  <a:cubicBezTo>
                    <a:pt x="11314" y="-1582"/>
                    <a:pt x="1645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0280125" y="4997399"/>
              <a:ext cx="165625" cy="11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17" fill="norm" stroke="1" extrusionOk="0">
                  <a:moveTo>
                    <a:pt x="13191" y="1188"/>
                  </a:moveTo>
                  <a:cubicBezTo>
                    <a:pt x="11551" y="402"/>
                    <a:pt x="9910" y="-383"/>
                    <a:pt x="7860" y="206"/>
                  </a:cubicBezTo>
                  <a:cubicBezTo>
                    <a:pt x="5809" y="795"/>
                    <a:pt x="3348" y="2759"/>
                    <a:pt x="1845" y="4919"/>
                  </a:cubicBezTo>
                  <a:cubicBezTo>
                    <a:pt x="341" y="7079"/>
                    <a:pt x="-206" y="9435"/>
                    <a:pt x="67" y="12184"/>
                  </a:cubicBezTo>
                  <a:cubicBezTo>
                    <a:pt x="341" y="14933"/>
                    <a:pt x="1435" y="18075"/>
                    <a:pt x="2665" y="19450"/>
                  </a:cubicBezTo>
                  <a:cubicBezTo>
                    <a:pt x="3895" y="20824"/>
                    <a:pt x="5262" y="20432"/>
                    <a:pt x="7040" y="17879"/>
                  </a:cubicBezTo>
                  <a:cubicBezTo>
                    <a:pt x="8817" y="15326"/>
                    <a:pt x="11004" y="10613"/>
                    <a:pt x="12781" y="9632"/>
                  </a:cubicBezTo>
                  <a:cubicBezTo>
                    <a:pt x="14559" y="8650"/>
                    <a:pt x="15926" y="11399"/>
                    <a:pt x="17293" y="13952"/>
                  </a:cubicBezTo>
                  <a:cubicBezTo>
                    <a:pt x="18660" y="16504"/>
                    <a:pt x="20027" y="18861"/>
                    <a:pt x="21394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0471149" y="4927599"/>
              <a:ext cx="6267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0" y="0"/>
                  </a:moveTo>
                  <a:cubicBezTo>
                    <a:pt x="8100" y="3909"/>
                    <a:pt x="16200" y="7817"/>
                    <a:pt x="18900" y="11211"/>
                  </a:cubicBezTo>
                  <a:cubicBezTo>
                    <a:pt x="21600" y="14606"/>
                    <a:pt x="18900" y="17486"/>
                    <a:pt x="14850" y="19131"/>
                  </a:cubicBezTo>
                  <a:cubicBezTo>
                    <a:pt x="10800" y="20777"/>
                    <a:pt x="5400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0551259" y="4806949"/>
              <a:ext cx="11674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1602" y="0"/>
                  </a:moveTo>
                  <a:cubicBezTo>
                    <a:pt x="3530" y="240"/>
                    <a:pt x="5459" y="480"/>
                    <a:pt x="7194" y="2160"/>
                  </a:cubicBezTo>
                  <a:cubicBezTo>
                    <a:pt x="8930" y="3840"/>
                    <a:pt x="10473" y="6960"/>
                    <a:pt x="9702" y="9480"/>
                  </a:cubicBezTo>
                  <a:cubicBezTo>
                    <a:pt x="8930" y="12000"/>
                    <a:pt x="5844" y="13920"/>
                    <a:pt x="3530" y="15360"/>
                  </a:cubicBezTo>
                  <a:cubicBezTo>
                    <a:pt x="1216" y="16800"/>
                    <a:pt x="-327" y="17760"/>
                    <a:pt x="59" y="18360"/>
                  </a:cubicBezTo>
                  <a:cubicBezTo>
                    <a:pt x="444" y="18960"/>
                    <a:pt x="2759" y="19200"/>
                    <a:pt x="6616" y="19680"/>
                  </a:cubicBezTo>
                  <a:cubicBezTo>
                    <a:pt x="10473" y="20160"/>
                    <a:pt x="15873" y="20880"/>
                    <a:pt x="212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9918699" y="5275629"/>
              <a:ext cx="609601" cy="3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0" y="21028"/>
                  </a:moveTo>
                  <a:cubicBezTo>
                    <a:pt x="2400" y="15628"/>
                    <a:pt x="4800" y="10228"/>
                    <a:pt x="7463" y="6178"/>
                  </a:cubicBezTo>
                  <a:cubicBezTo>
                    <a:pt x="10125" y="2128"/>
                    <a:pt x="13050" y="-572"/>
                    <a:pt x="15450" y="103"/>
                  </a:cubicBezTo>
                  <a:cubicBezTo>
                    <a:pt x="17850" y="778"/>
                    <a:pt x="19725" y="4828"/>
                    <a:pt x="21600" y="8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0258143" y="5346700"/>
              <a:ext cx="980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959"/>
                    <a:pt x="2735" y="11917"/>
                    <a:pt x="575" y="15517"/>
                  </a:cubicBezTo>
                  <a:cubicBezTo>
                    <a:pt x="-1585" y="19117"/>
                    <a:pt x="2735" y="2035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0363199" y="5324385"/>
              <a:ext cx="165101" cy="16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036"/>
                  </a:moveTo>
                  <a:cubicBezTo>
                    <a:pt x="1108" y="956"/>
                    <a:pt x="2215" y="-124"/>
                    <a:pt x="4154" y="11"/>
                  </a:cubicBezTo>
                  <a:cubicBezTo>
                    <a:pt x="6092" y="146"/>
                    <a:pt x="8862" y="1496"/>
                    <a:pt x="9831" y="3791"/>
                  </a:cubicBezTo>
                  <a:cubicBezTo>
                    <a:pt x="10800" y="6086"/>
                    <a:pt x="9969" y="9326"/>
                    <a:pt x="9138" y="11486"/>
                  </a:cubicBezTo>
                  <a:cubicBezTo>
                    <a:pt x="8308" y="13646"/>
                    <a:pt x="7477" y="14726"/>
                    <a:pt x="6508" y="15941"/>
                  </a:cubicBezTo>
                  <a:cubicBezTo>
                    <a:pt x="5538" y="17156"/>
                    <a:pt x="4431" y="18506"/>
                    <a:pt x="5123" y="19181"/>
                  </a:cubicBezTo>
                  <a:cubicBezTo>
                    <a:pt x="5815" y="19856"/>
                    <a:pt x="8308" y="19856"/>
                    <a:pt x="11354" y="20126"/>
                  </a:cubicBezTo>
                  <a:cubicBezTo>
                    <a:pt x="14400" y="20396"/>
                    <a:pt x="18000" y="2093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2766483" y="5756168"/>
              <a:ext cx="281517" cy="384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29" fill="norm" stroke="1" extrusionOk="0">
                  <a:moveTo>
                    <a:pt x="161" y="5849"/>
                  </a:moveTo>
                  <a:cubicBezTo>
                    <a:pt x="0" y="4550"/>
                    <a:pt x="-161" y="3252"/>
                    <a:pt x="323" y="2190"/>
                  </a:cubicBezTo>
                  <a:cubicBezTo>
                    <a:pt x="806" y="1127"/>
                    <a:pt x="1935" y="301"/>
                    <a:pt x="3385" y="65"/>
                  </a:cubicBezTo>
                  <a:cubicBezTo>
                    <a:pt x="4836" y="-171"/>
                    <a:pt x="6609" y="183"/>
                    <a:pt x="8705" y="2013"/>
                  </a:cubicBezTo>
                  <a:cubicBezTo>
                    <a:pt x="10800" y="3842"/>
                    <a:pt x="13218" y="7147"/>
                    <a:pt x="15072" y="10393"/>
                  </a:cubicBezTo>
                  <a:cubicBezTo>
                    <a:pt x="16926" y="13639"/>
                    <a:pt x="18215" y="16826"/>
                    <a:pt x="19182" y="18655"/>
                  </a:cubicBezTo>
                  <a:cubicBezTo>
                    <a:pt x="20149" y="20485"/>
                    <a:pt x="20794" y="20957"/>
                    <a:pt x="21439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2819399" y="5943600"/>
              <a:ext cx="1841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778"/>
                    <a:pt x="15641" y="1557"/>
                    <a:pt x="12166" y="4281"/>
                  </a:cubicBezTo>
                  <a:cubicBezTo>
                    <a:pt x="8690" y="7005"/>
                    <a:pt x="4717" y="11676"/>
                    <a:pt x="2607" y="14886"/>
                  </a:cubicBezTo>
                  <a:cubicBezTo>
                    <a:pt x="497" y="18097"/>
                    <a:pt x="248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3146528" y="5936639"/>
              <a:ext cx="155472" cy="19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028" fill="norm" stroke="1" extrusionOk="0">
                  <a:moveTo>
                    <a:pt x="2118" y="10297"/>
                  </a:moveTo>
                  <a:cubicBezTo>
                    <a:pt x="5244" y="8933"/>
                    <a:pt x="8371" y="7569"/>
                    <a:pt x="10360" y="6432"/>
                  </a:cubicBezTo>
                  <a:cubicBezTo>
                    <a:pt x="12350" y="5295"/>
                    <a:pt x="13202" y="4386"/>
                    <a:pt x="13771" y="3363"/>
                  </a:cubicBezTo>
                  <a:cubicBezTo>
                    <a:pt x="14339" y="2339"/>
                    <a:pt x="14623" y="1203"/>
                    <a:pt x="14055" y="520"/>
                  </a:cubicBezTo>
                  <a:cubicBezTo>
                    <a:pt x="13487" y="-162"/>
                    <a:pt x="12065" y="-389"/>
                    <a:pt x="9650" y="1203"/>
                  </a:cubicBezTo>
                  <a:cubicBezTo>
                    <a:pt x="7234" y="2794"/>
                    <a:pt x="3823" y="6205"/>
                    <a:pt x="1834" y="9388"/>
                  </a:cubicBezTo>
                  <a:cubicBezTo>
                    <a:pt x="-156" y="12571"/>
                    <a:pt x="-724" y="15527"/>
                    <a:pt x="1123" y="17573"/>
                  </a:cubicBezTo>
                  <a:cubicBezTo>
                    <a:pt x="2971" y="19619"/>
                    <a:pt x="7234" y="20756"/>
                    <a:pt x="10929" y="20984"/>
                  </a:cubicBezTo>
                  <a:cubicBezTo>
                    <a:pt x="14623" y="21211"/>
                    <a:pt x="17750" y="20529"/>
                    <a:pt x="20876" y="19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3308349" y="5778499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3480711" y="5583691"/>
              <a:ext cx="195940" cy="277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22" fill="norm" stroke="1" extrusionOk="0">
                  <a:moveTo>
                    <a:pt x="1990" y="8065"/>
                  </a:moveTo>
                  <a:cubicBezTo>
                    <a:pt x="1294" y="6453"/>
                    <a:pt x="597" y="4841"/>
                    <a:pt x="248" y="3632"/>
                  </a:cubicBezTo>
                  <a:cubicBezTo>
                    <a:pt x="-100" y="2423"/>
                    <a:pt x="-100" y="1618"/>
                    <a:pt x="365" y="892"/>
                  </a:cubicBezTo>
                  <a:cubicBezTo>
                    <a:pt x="829" y="167"/>
                    <a:pt x="1758" y="-478"/>
                    <a:pt x="3965" y="489"/>
                  </a:cubicBezTo>
                  <a:cubicBezTo>
                    <a:pt x="6171" y="1456"/>
                    <a:pt x="9655" y="4035"/>
                    <a:pt x="12674" y="7340"/>
                  </a:cubicBezTo>
                  <a:cubicBezTo>
                    <a:pt x="15694" y="10644"/>
                    <a:pt x="18248" y="14674"/>
                    <a:pt x="19642" y="17092"/>
                  </a:cubicBezTo>
                  <a:cubicBezTo>
                    <a:pt x="21035" y="19510"/>
                    <a:pt x="21268" y="20316"/>
                    <a:pt x="21500" y="2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3575049" y="5753100"/>
              <a:ext cx="698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1455" y="1800"/>
                  </a:cubicBezTo>
                  <a:cubicBezTo>
                    <a:pt x="7855" y="3600"/>
                    <a:pt x="3927" y="7200"/>
                    <a:pt x="1964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3702049" y="5661170"/>
              <a:ext cx="152401" cy="20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967"/>
                  </a:moveTo>
                  <a:cubicBezTo>
                    <a:pt x="2400" y="313"/>
                    <a:pt x="4800" y="-342"/>
                    <a:pt x="7200" y="203"/>
                  </a:cubicBezTo>
                  <a:cubicBezTo>
                    <a:pt x="9600" y="749"/>
                    <a:pt x="12000" y="2494"/>
                    <a:pt x="12900" y="4894"/>
                  </a:cubicBezTo>
                  <a:cubicBezTo>
                    <a:pt x="13800" y="7294"/>
                    <a:pt x="13200" y="10349"/>
                    <a:pt x="12300" y="12422"/>
                  </a:cubicBezTo>
                  <a:cubicBezTo>
                    <a:pt x="11400" y="14494"/>
                    <a:pt x="10200" y="15585"/>
                    <a:pt x="9600" y="15585"/>
                  </a:cubicBezTo>
                  <a:cubicBezTo>
                    <a:pt x="9000" y="15585"/>
                    <a:pt x="9000" y="14494"/>
                    <a:pt x="10350" y="13076"/>
                  </a:cubicBezTo>
                  <a:cubicBezTo>
                    <a:pt x="11700" y="11658"/>
                    <a:pt x="14400" y="9913"/>
                    <a:pt x="16650" y="8385"/>
                  </a:cubicBezTo>
                  <a:cubicBezTo>
                    <a:pt x="18900" y="6858"/>
                    <a:pt x="20700" y="5549"/>
                    <a:pt x="20850" y="5767"/>
                  </a:cubicBezTo>
                  <a:cubicBezTo>
                    <a:pt x="21000" y="5985"/>
                    <a:pt x="19500" y="7731"/>
                    <a:pt x="18450" y="9367"/>
                  </a:cubicBezTo>
                  <a:cubicBezTo>
                    <a:pt x="17400" y="11003"/>
                    <a:pt x="16800" y="12531"/>
                    <a:pt x="17400" y="14494"/>
                  </a:cubicBezTo>
                  <a:cubicBezTo>
                    <a:pt x="18000" y="16458"/>
                    <a:pt x="19800" y="18858"/>
                    <a:pt x="21600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6711949" y="5791200"/>
              <a:ext cx="698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860"/>
                    <a:pt x="9164" y="9720"/>
                    <a:pt x="12764" y="13320"/>
                  </a:cubicBezTo>
                  <a:cubicBezTo>
                    <a:pt x="16364" y="16920"/>
                    <a:pt x="18982" y="19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6781799" y="5810250"/>
              <a:ext cx="1206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3252"/>
                    <a:pt x="14021" y="6503"/>
                    <a:pt x="10421" y="10103"/>
                  </a:cubicBezTo>
                  <a:cubicBezTo>
                    <a:pt x="6821" y="13703"/>
                    <a:pt x="3411" y="176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6943412" y="5961709"/>
              <a:ext cx="203219" cy="36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288" fill="norm" stroke="1" extrusionOk="0">
                  <a:moveTo>
                    <a:pt x="1024" y="6644"/>
                  </a:moveTo>
                  <a:cubicBezTo>
                    <a:pt x="363" y="6156"/>
                    <a:pt x="-298" y="5668"/>
                    <a:pt x="143" y="4630"/>
                  </a:cubicBezTo>
                  <a:cubicBezTo>
                    <a:pt x="584" y="3593"/>
                    <a:pt x="2126" y="2007"/>
                    <a:pt x="3890" y="1030"/>
                  </a:cubicBezTo>
                  <a:cubicBezTo>
                    <a:pt x="5653" y="54"/>
                    <a:pt x="7637" y="-312"/>
                    <a:pt x="9731" y="298"/>
                  </a:cubicBezTo>
                  <a:cubicBezTo>
                    <a:pt x="11824" y="908"/>
                    <a:pt x="14029" y="2495"/>
                    <a:pt x="15902" y="4813"/>
                  </a:cubicBezTo>
                  <a:cubicBezTo>
                    <a:pt x="17775" y="7132"/>
                    <a:pt x="19318" y="10183"/>
                    <a:pt x="20200" y="12807"/>
                  </a:cubicBezTo>
                  <a:cubicBezTo>
                    <a:pt x="21082" y="15430"/>
                    <a:pt x="21302" y="17627"/>
                    <a:pt x="21082" y="18969"/>
                  </a:cubicBezTo>
                  <a:cubicBezTo>
                    <a:pt x="20861" y="20312"/>
                    <a:pt x="20200" y="20800"/>
                    <a:pt x="19539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6940549" y="6127749"/>
              <a:ext cx="1968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234"/>
                  </a:moveTo>
                  <a:cubicBezTo>
                    <a:pt x="20671" y="617"/>
                    <a:pt x="19742" y="0"/>
                    <a:pt x="18813" y="0"/>
                  </a:cubicBezTo>
                  <a:cubicBezTo>
                    <a:pt x="17884" y="0"/>
                    <a:pt x="16955" y="617"/>
                    <a:pt x="14632" y="3086"/>
                  </a:cubicBezTo>
                  <a:cubicBezTo>
                    <a:pt x="12310" y="5554"/>
                    <a:pt x="8594" y="9874"/>
                    <a:pt x="5923" y="13269"/>
                  </a:cubicBezTo>
                  <a:cubicBezTo>
                    <a:pt x="3252" y="16663"/>
                    <a:pt x="1626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905999" y="5873750"/>
              <a:ext cx="635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2400"/>
                    <a:pt x="4320" y="4800"/>
                    <a:pt x="6840" y="8215"/>
                  </a:cubicBezTo>
                  <a:cubicBezTo>
                    <a:pt x="9360" y="11631"/>
                    <a:pt x="12240" y="16062"/>
                    <a:pt x="14760" y="18462"/>
                  </a:cubicBezTo>
                  <a:cubicBezTo>
                    <a:pt x="17280" y="20862"/>
                    <a:pt x="19440" y="21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982199" y="5880100"/>
              <a:ext cx="13335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878"/>
                    <a:pt x="15429" y="3757"/>
                    <a:pt x="12343" y="6313"/>
                  </a:cubicBezTo>
                  <a:cubicBezTo>
                    <a:pt x="9257" y="8870"/>
                    <a:pt x="6171" y="12104"/>
                    <a:pt x="4114" y="14765"/>
                  </a:cubicBezTo>
                  <a:cubicBezTo>
                    <a:pt x="2057" y="17426"/>
                    <a:pt x="1029" y="19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0108650" y="6121138"/>
              <a:ext cx="144887" cy="324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477" fill="norm" stroke="1" extrusionOk="0">
                  <a:moveTo>
                    <a:pt x="5555" y="8854"/>
                  </a:moveTo>
                  <a:cubicBezTo>
                    <a:pt x="3729" y="8152"/>
                    <a:pt x="1904" y="7451"/>
                    <a:pt x="839" y="6329"/>
                  </a:cubicBezTo>
                  <a:cubicBezTo>
                    <a:pt x="-226" y="5207"/>
                    <a:pt x="-530" y="3664"/>
                    <a:pt x="1447" y="2402"/>
                  </a:cubicBezTo>
                  <a:cubicBezTo>
                    <a:pt x="3425" y="1139"/>
                    <a:pt x="7684" y="158"/>
                    <a:pt x="11031" y="17"/>
                  </a:cubicBezTo>
                  <a:cubicBezTo>
                    <a:pt x="14377" y="-123"/>
                    <a:pt x="16811" y="578"/>
                    <a:pt x="18484" y="2472"/>
                  </a:cubicBezTo>
                  <a:cubicBezTo>
                    <a:pt x="20157" y="4365"/>
                    <a:pt x="21070" y="7451"/>
                    <a:pt x="20766" y="10817"/>
                  </a:cubicBezTo>
                  <a:cubicBezTo>
                    <a:pt x="20462" y="14183"/>
                    <a:pt x="18940" y="17830"/>
                    <a:pt x="17419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0096499" y="6312529"/>
              <a:ext cx="152401" cy="19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3379"/>
                  </a:moveTo>
                  <a:cubicBezTo>
                    <a:pt x="21600" y="2000"/>
                    <a:pt x="21600" y="621"/>
                    <a:pt x="20850" y="162"/>
                  </a:cubicBezTo>
                  <a:cubicBezTo>
                    <a:pt x="20100" y="-298"/>
                    <a:pt x="18600" y="162"/>
                    <a:pt x="15750" y="2345"/>
                  </a:cubicBezTo>
                  <a:cubicBezTo>
                    <a:pt x="12900" y="4528"/>
                    <a:pt x="8700" y="8434"/>
                    <a:pt x="5850" y="11881"/>
                  </a:cubicBezTo>
                  <a:cubicBezTo>
                    <a:pt x="3000" y="15328"/>
                    <a:pt x="1500" y="18315"/>
                    <a:pt x="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0325099" y="6007100"/>
              <a:ext cx="952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13"/>
                    <a:pt x="4800" y="626"/>
                    <a:pt x="6720" y="1409"/>
                  </a:cubicBezTo>
                  <a:cubicBezTo>
                    <a:pt x="8640" y="2191"/>
                    <a:pt x="10080" y="3443"/>
                    <a:pt x="9360" y="5478"/>
                  </a:cubicBezTo>
                  <a:cubicBezTo>
                    <a:pt x="8640" y="7513"/>
                    <a:pt x="5760" y="10330"/>
                    <a:pt x="3600" y="12522"/>
                  </a:cubicBezTo>
                  <a:cubicBezTo>
                    <a:pt x="1440" y="14713"/>
                    <a:pt x="0" y="16278"/>
                    <a:pt x="960" y="17217"/>
                  </a:cubicBezTo>
                  <a:cubicBezTo>
                    <a:pt x="1920" y="18157"/>
                    <a:pt x="5280" y="18470"/>
                    <a:pt x="9120" y="19096"/>
                  </a:cubicBezTo>
                  <a:cubicBezTo>
                    <a:pt x="12960" y="19722"/>
                    <a:pt x="1728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2" name="Drawing"/>
          <p:cNvGrpSpPr/>
          <p:nvPr/>
        </p:nvGrpSpPr>
        <p:grpSpPr>
          <a:xfrm>
            <a:off x="381000" y="1625600"/>
            <a:ext cx="11055350" cy="7517221"/>
            <a:chOff x="0" y="0"/>
            <a:chExt cx="11055350" cy="7517220"/>
          </a:xfrm>
        </p:grpSpPr>
        <p:sp>
          <p:nvSpPr>
            <p:cNvPr id="221" name="Line"/>
            <p:cNvSpPr/>
            <p:nvPr/>
          </p:nvSpPr>
          <p:spPr>
            <a:xfrm>
              <a:off x="242947" y="226292"/>
              <a:ext cx="161082" cy="319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31" fill="norm" stroke="1" extrusionOk="0">
                  <a:moveTo>
                    <a:pt x="3107" y="2696"/>
                  </a:moveTo>
                  <a:cubicBezTo>
                    <a:pt x="5876" y="2696"/>
                    <a:pt x="8646" y="2696"/>
                    <a:pt x="11415" y="2554"/>
                  </a:cubicBezTo>
                  <a:cubicBezTo>
                    <a:pt x="14184" y="2413"/>
                    <a:pt x="16953" y="2131"/>
                    <a:pt x="18753" y="1637"/>
                  </a:cubicBezTo>
                  <a:cubicBezTo>
                    <a:pt x="20553" y="1143"/>
                    <a:pt x="21384" y="437"/>
                    <a:pt x="20969" y="154"/>
                  </a:cubicBezTo>
                  <a:cubicBezTo>
                    <a:pt x="20553" y="-128"/>
                    <a:pt x="18892" y="13"/>
                    <a:pt x="17369" y="296"/>
                  </a:cubicBezTo>
                  <a:cubicBezTo>
                    <a:pt x="15846" y="578"/>
                    <a:pt x="14461" y="1001"/>
                    <a:pt x="13215" y="1637"/>
                  </a:cubicBezTo>
                  <a:cubicBezTo>
                    <a:pt x="11969" y="2272"/>
                    <a:pt x="10861" y="3119"/>
                    <a:pt x="11138" y="3825"/>
                  </a:cubicBezTo>
                  <a:cubicBezTo>
                    <a:pt x="11415" y="4531"/>
                    <a:pt x="13076" y="5096"/>
                    <a:pt x="13907" y="5801"/>
                  </a:cubicBezTo>
                  <a:cubicBezTo>
                    <a:pt x="14738" y="6507"/>
                    <a:pt x="14738" y="7354"/>
                    <a:pt x="12799" y="9048"/>
                  </a:cubicBezTo>
                  <a:cubicBezTo>
                    <a:pt x="10861" y="10743"/>
                    <a:pt x="6984" y="13284"/>
                    <a:pt x="4492" y="15048"/>
                  </a:cubicBezTo>
                  <a:cubicBezTo>
                    <a:pt x="1999" y="16813"/>
                    <a:pt x="892" y="17801"/>
                    <a:pt x="338" y="18648"/>
                  </a:cubicBezTo>
                  <a:cubicBezTo>
                    <a:pt x="-216" y="19496"/>
                    <a:pt x="-216" y="20201"/>
                    <a:pt x="1307" y="20696"/>
                  </a:cubicBezTo>
                  <a:cubicBezTo>
                    <a:pt x="2830" y="21190"/>
                    <a:pt x="5876" y="21472"/>
                    <a:pt x="8922" y="21260"/>
                  </a:cubicBezTo>
                  <a:cubicBezTo>
                    <a:pt x="11969" y="21048"/>
                    <a:pt x="15015" y="20343"/>
                    <a:pt x="18061" y="19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415612" y="388294"/>
              <a:ext cx="225739" cy="124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49" fill="norm" stroke="1" extrusionOk="0">
                  <a:moveTo>
                    <a:pt x="930" y="3079"/>
                  </a:moveTo>
                  <a:cubicBezTo>
                    <a:pt x="330" y="1639"/>
                    <a:pt x="-270" y="199"/>
                    <a:pt x="130" y="19"/>
                  </a:cubicBezTo>
                  <a:cubicBezTo>
                    <a:pt x="530" y="-161"/>
                    <a:pt x="1930" y="919"/>
                    <a:pt x="3130" y="3259"/>
                  </a:cubicBezTo>
                  <a:cubicBezTo>
                    <a:pt x="4330" y="5599"/>
                    <a:pt x="5330" y="9199"/>
                    <a:pt x="5730" y="12079"/>
                  </a:cubicBezTo>
                  <a:cubicBezTo>
                    <a:pt x="6130" y="14959"/>
                    <a:pt x="5930" y="17119"/>
                    <a:pt x="5430" y="18739"/>
                  </a:cubicBezTo>
                  <a:cubicBezTo>
                    <a:pt x="4930" y="20359"/>
                    <a:pt x="4130" y="21439"/>
                    <a:pt x="3830" y="21079"/>
                  </a:cubicBezTo>
                  <a:cubicBezTo>
                    <a:pt x="3530" y="20719"/>
                    <a:pt x="3730" y="18919"/>
                    <a:pt x="4830" y="15679"/>
                  </a:cubicBezTo>
                  <a:cubicBezTo>
                    <a:pt x="5930" y="12439"/>
                    <a:pt x="7930" y="7759"/>
                    <a:pt x="9330" y="4879"/>
                  </a:cubicBezTo>
                  <a:cubicBezTo>
                    <a:pt x="10730" y="1999"/>
                    <a:pt x="11530" y="919"/>
                    <a:pt x="11930" y="1279"/>
                  </a:cubicBezTo>
                  <a:cubicBezTo>
                    <a:pt x="12330" y="1639"/>
                    <a:pt x="12330" y="3439"/>
                    <a:pt x="12330" y="5239"/>
                  </a:cubicBezTo>
                  <a:cubicBezTo>
                    <a:pt x="12330" y="7039"/>
                    <a:pt x="12330" y="8839"/>
                    <a:pt x="12430" y="10639"/>
                  </a:cubicBezTo>
                  <a:cubicBezTo>
                    <a:pt x="12530" y="12439"/>
                    <a:pt x="12730" y="14239"/>
                    <a:pt x="14230" y="15139"/>
                  </a:cubicBezTo>
                  <a:cubicBezTo>
                    <a:pt x="15730" y="16039"/>
                    <a:pt x="18530" y="16039"/>
                    <a:pt x="21330" y="16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800100" y="260350"/>
              <a:ext cx="444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4181"/>
                    <a:pt x="2057" y="8361"/>
                    <a:pt x="5657" y="11961"/>
                  </a:cubicBezTo>
                  <a:cubicBezTo>
                    <a:pt x="9257" y="15561"/>
                    <a:pt x="15429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361950" y="590550"/>
              <a:ext cx="412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5200"/>
                    <a:pt x="7754" y="8800"/>
                    <a:pt x="11354" y="5200"/>
                  </a:cubicBezTo>
                  <a:cubicBezTo>
                    <a:pt x="14954" y="1600"/>
                    <a:pt x="1827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565150" y="609600"/>
              <a:ext cx="2286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5508"/>
                    <a:pt x="12400" y="9415"/>
                    <a:pt x="16000" y="5815"/>
                  </a:cubicBezTo>
                  <a:cubicBezTo>
                    <a:pt x="19600" y="2215"/>
                    <a:pt x="2060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066164" y="3619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085850" y="46990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638300" y="260350"/>
              <a:ext cx="2413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539"/>
                    <a:pt x="9853" y="9078"/>
                    <a:pt x="13453" y="12678"/>
                  </a:cubicBezTo>
                  <a:cubicBezTo>
                    <a:pt x="17053" y="16278"/>
                    <a:pt x="19326" y="18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1651000" y="190500"/>
              <a:ext cx="2476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69" y="840"/>
                    <a:pt x="17538" y="1680"/>
                    <a:pt x="15323" y="3840"/>
                  </a:cubicBezTo>
                  <a:cubicBezTo>
                    <a:pt x="13108" y="6000"/>
                    <a:pt x="10708" y="9480"/>
                    <a:pt x="8123" y="12660"/>
                  </a:cubicBezTo>
                  <a:cubicBezTo>
                    <a:pt x="5538" y="15840"/>
                    <a:pt x="2769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026593" y="260350"/>
              <a:ext cx="341957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3141" y="21600"/>
                  </a:moveTo>
                  <a:cubicBezTo>
                    <a:pt x="2474" y="21600"/>
                    <a:pt x="1808" y="21600"/>
                    <a:pt x="1208" y="21200"/>
                  </a:cubicBezTo>
                  <a:cubicBezTo>
                    <a:pt x="608" y="20800"/>
                    <a:pt x="74" y="20000"/>
                    <a:pt x="8" y="18133"/>
                  </a:cubicBezTo>
                  <a:cubicBezTo>
                    <a:pt x="-59" y="16267"/>
                    <a:pt x="341" y="13333"/>
                    <a:pt x="1008" y="11600"/>
                  </a:cubicBezTo>
                  <a:cubicBezTo>
                    <a:pt x="1674" y="9867"/>
                    <a:pt x="2608" y="9333"/>
                    <a:pt x="4274" y="10533"/>
                  </a:cubicBezTo>
                  <a:cubicBezTo>
                    <a:pt x="5941" y="11733"/>
                    <a:pt x="8341" y="14667"/>
                    <a:pt x="9874" y="16400"/>
                  </a:cubicBezTo>
                  <a:cubicBezTo>
                    <a:pt x="11408" y="18133"/>
                    <a:pt x="12074" y="18667"/>
                    <a:pt x="12741" y="18933"/>
                  </a:cubicBezTo>
                  <a:cubicBezTo>
                    <a:pt x="13408" y="19200"/>
                    <a:pt x="14074" y="19200"/>
                    <a:pt x="15541" y="16000"/>
                  </a:cubicBezTo>
                  <a:cubicBezTo>
                    <a:pt x="17008" y="12800"/>
                    <a:pt x="19274" y="6400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534376" y="128815"/>
              <a:ext cx="220514" cy="36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85" fill="norm" stroke="1" extrusionOk="0">
                  <a:moveTo>
                    <a:pt x="2398" y="631"/>
                  </a:moveTo>
                  <a:cubicBezTo>
                    <a:pt x="1575" y="1000"/>
                    <a:pt x="752" y="1368"/>
                    <a:pt x="340" y="2902"/>
                  </a:cubicBezTo>
                  <a:cubicBezTo>
                    <a:pt x="-71" y="4436"/>
                    <a:pt x="-71" y="7136"/>
                    <a:pt x="135" y="10081"/>
                  </a:cubicBezTo>
                  <a:cubicBezTo>
                    <a:pt x="340" y="13027"/>
                    <a:pt x="752" y="16218"/>
                    <a:pt x="1266" y="18120"/>
                  </a:cubicBezTo>
                  <a:cubicBezTo>
                    <a:pt x="1780" y="20022"/>
                    <a:pt x="2398" y="20636"/>
                    <a:pt x="3220" y="21004"/>
                  </a:cubicBezTo>
                  <a:cubicBezTo>
                    <a:pt x="4043" y="21372"/>
                    <a:pt x="5072" y="21495"/>
                    <a:pt x="7129" y="20636"/>
                  </a:cubicBezTo>
                  <a:cubicBezTo>
                    <a:pt x="9186" y="19777"/>
                    <a:pt x="12272" y="17936"/>
                    <a:pt x="14843" y="14990"/>
                  </a:cubicBezTo>
                  <a:cubicBezTo>
                    <a:pt x="17415" y="12045"/>
                    <a:pt x="19472" y="7995"/>
                    <a:pt x="20500" y="5602"/>
                  </a:cubicBezTo>
                  <a:cubicBezTo>
                    <a:pt x="21529" y="3209"/>
                    <a:pt x="21529" y="2472"/>
                    <a:pt x="21323" y="1797"/>
                  </a:cubicBezTo>
                  <a:cubicBezTo>
                    <a:pt x="21118" y="1122"/>
                    <a:pt x="20706" y="509"/>
                    <a:pt x="19986" y="202"/>
                  </a:cubicBezTo>
                  <a:cubicBezTo>
                    <a:pt x="19266" y="-105"/>
                    <a:pt x="18238" y="-105"/>
                    <a:pt x="17723" y="509"/>
                  </a:cubicBezTo>
                  <a:cubicBezTo>
                    <a:pt x="17209" y="1122"/>
                    <a:pt x="17209" y="2350"/>
                    <a:pt x="17209" y="3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2786424" y="280345"/>
              <a:ext cx="143043" cy="18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055" fill="norm" stroke="1" extrusionOk="0">
                  <a:moveTo>
                    <a:pt x="2059" y="9151"/>
                  </a:moveTo>
                  <a:cubicBezTo>
                    <a:pt x="1120" y="10101"/>
                    <a:pt x="181" y="11050"/>
                    <a:pt x="25" y="12712"/>
                  </a:cubicBezTo>
                  <a:cubicBezTo>
                    <a:pt x="-132" y="14373"/>
                    <a:pt x="494" y="16747"/>
                    <a:pt x="807" y="18527"/>
                  </a:cubicBezTo>
                  <a:cubicBezTo>
                    <a:pt x="1120" y="20307"/>
                    <a:pt x="1120" y="21494"/>
                    <a:pt x="1277" y="20901"/>
                  </a:cubicBezTo>
                  <a:cubicBezTo>
                    <a:pt x="1433" y="20307"/>
                    <a:pt x="1746" y="17934"/>
                    <a:pt x="2685" y="14492"/>
                  </a:cubicBezTo>
                  <a:cubicBezTo>
                    <a:pt x="3625" y="11050"/>
                    <a:pt x="5190" y="6540"/>
                    <a:pt x="6755" y="3810"/>
                  </a:cubicBezTo>
                  <a:cubicBezTo>
                    <a:pt x="8320" y="1081"/>
                    <a:pt x="9885" y="131"/>
                    <a:pt x="11294" y="13"/>
                  </a:cubicBezTo>
                  <a:cubicBezTo>
                    <a:pt x="12703" y="-106"/>
                    <a:pt x="13955" y="606"/>
                    <a:pt x="15677" y="2386"/>
                  </a:cubicBezTo>
                  <a:cubicBezTo>
                    <a:pt x="17398" y="4167"/>
                    <a:pt x="19590" y="7015"/>
                    <a:pt x="20529" y="10219"/>
                  </a:cubicBezTo>
                  <a:cubicBezTo>
                    <a:pt x="21468" y="13424"/>
                    <a:pt x="21155" y="16984"/>
                    <a:pt x="20842" y="20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022600" y="3175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3030651" y="207287"/>
              <a:ext cx="237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417" fill="norm" stroke="1" extrusionOk="0">
                  <a:moveTo>
                    <a:pt x="9353" y="20417"/>
                  </a:moveTo>
                  <a:cubicBezTo>
                    <a:pt x="3953" y="12793"/>
                    <a:pt x="-1447" y="5170"/>
                    <a:pt x="353" y="1993"/>
                  </a:cubicBezTo>
                  <a:cubicBezTo>
                    <a:pt x="2153" y="-1183"/>
                    <a:pt x="11153" y="88"/>
                    <a:pt x="20153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3118793" y="67996"/>
              <a:ext cx="100658" cy="45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89" fill="norm" stroke="1" extrusionOk="0">
                  <a:moveTo>
                    <a:pt x="21399" y="3654"/>
                  </a:moveTo>
                  <a:cubicBezTo>
                    <a:pt x="21399" y="2861"/>
                    <a:pt x="21399" y="2069"/>
                    <a:pt x="20724" y="1425"/>
                  </a:cubicBezTo>
                  <a:cubicBezTo>
                    <a:pt x="20049" y="781"/>
                    <a:pt x="18699" y="285"/>
                    <a:pt x="16899" y="87"/>
                  </a:cubicBezTo>
                  <a:cubicBezTo>
                    <a:pt x="15099" y="-111"/>
                    <a:pt x="12849" y="-12"/>
                    <a:pt x="10374" y="830"/>
                  </a:cubicBezTo>
                  <a:cubicBezTo>
                    <a:pt x="7899" y="1672"/>
                    <a:pt x="5199" y="3258"/>
                    <a:pt x="3174" y="5883"/>
                  </a:cubicBezTo>
                  <a:cubicBezTo>
                    <a:pt x="1149" y="8509"/>
                    <a:pt x="-201" y="12175"/>
                    <a:pt x="24" y="14950"/>
                  </a:cubicBezTo>
                  <a:cubicBezTo>
                    <a:pt x="249" y="17724"/>
                    <a:pt x="2049" y="19606"/>
                    <a:pt x="384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3073400" y="317500"/>
              <a:ext cx="152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750" y="9450"/>
                  </a:cubicBezTo>
                  <a:cubicBezTo>
                    <a:pt x="1500" y="6300"/>
                    <a:pt x="3000" y="4500"/>
                    <a:pt x="6600" y="3150"/>
                  </a:cubicBezTo>
                  <a:cubicBezTo>
                    <a:pt x="10200" y="1800"/>
                    <a:pt x="159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3325837" y="125319"/>
              <a:ext cx="147614" cy="344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441" fill="norm" stroke="1" extrusionOk="0">
                  <a:moveTo>
                    <a:pt x="20922" y="2080"/>
                  </a:moveTo>
                  <a:cubicBezTo>
                    <a:pt x="20922" y="1158"/>
                    <a:pt x="20922" y="236"/>
                    <a:pt x="19872" y="39"/>
                  </a:cubicBezTo>
                  <a:cubicBezTo>
                    <a:pt x="18822" y="-159"/>
                    <a:pt x="16722" y="368"/>
                    <a:pt x="13422" y="2343"/>
                  </a:cubicBezTo>
                  <a:cubicBezTo>
                    <a:pt x="10122" y="4319"/>
                    <a:pt x="5622" y="7743"/>
                    <a:pt x="2922" y="10839"/>
                  </a:cubicBezTo>
                  <a:cubicBezTo>
                    <a:pt x="222" y="13934"/>
                    <a:pt x="-678" y="16700"/>
                    <a:pt x="522" y="18412"/>
                  </a:cubicBezTo>
                  <a:cubicBezTo>
                    <a:pt x="1722" y="20124"/>
                    <a:pt x="5022" y="20782"/>
                    <a:pt x="8322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448545" y="258456"/>
              <a:ext cx="196355" cy="16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0593" fill="norm" stroke="1" extrusionOk="0">
                  <a:moveTo>
                    <a:pt x="17180" y="6479"/>
                  </a:moveTo>
                  <a:cubicBezTo>
                    <a:pt x="15112" y="3876"/>
                    <a:pt x="13044" y="1274"/>
                    <a:pt x="10861" y="363"/>
                  </a:cubicBezTo>
                  <a:cubicBezTo>
                    <a:pt x="8678" y="-548"/>
                    <a:pt x="6380" y="233"/>
                    <a:pt x="4312" y="2965"/>
                  </a:cubicBezTo>
                  <a:cubicBezTo>
                    <a:pt x="2244" y="5698"/>
                    <a:pt x="405" y="10382"/>
                    <a:pt x="61" y="13895"/>
                  </a:cubicBezTo>
                  <a:cubicBezTo>
                    <a:pt x="-284" y="17409"/>
                    <a:pt x="865" y="19751"/>
                    <a:pt x="2588" y="20401"/>
                  </a:cubicBezTo>
                  <a:cubicBezTo>
                    <a:pt x="4312" y="21052"/>
                    <a:pt x="6610" y="20011"/>
                    <a:pt x="8793" y="17799"/>
                  </a:cubicBezTo>
                  <a:cubicBezTo>
                    <a:pt x="10976" y="15587"/>
                    <a:pt x="13044" y="12204"/>
                    <a:pt x="14422" y="9992"/>
                  </a:cubicBezTo>
                  <a:cubicBezTo>
                    <a:pt x="15801" y="7780"/>
                    <a:pt x="16490" y="6739"/>
                    <a:pt x="16950" y="6999"/>
                  </a:cubicBezTo>
                  <a:cubicBezTo>
                    <a:pt x="17410" y="7259"/>
                    <a:pt x="17639" y="8821"/>
                    <a:pt x="18329" y="10903"/>
                  </a:cubicBezTo>
                  <a:cubicBezTo>
                    <a:pt x="19018" y="12985"/>
                    <a:pt x="20167" y="15587"/>
                    <a:pt x="21316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3683000" y="488950"/>
              <a:ext cx="698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051300" y="19050"/>
              <a:ext cx="129117" cy="416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0"/>
                  </a:moveTo>
                  <a:cubicBezTo>
                    <a:pt x="1062" y="2073"/>
                    <a:pt x="2125" y="4145"/>
                    <a:pt x="2656" y="7200"/>
                  </a:cubicBezTo>
                  <a:cubicBezTo>
                    <a:pt x="3187" y="10255"/>
                    <a:pt x="3187" y="14291"/>
                    <a:pt x="3010" y="16636"/>
                  </a:cubicBezTo>
                  <a:cubicBezTo>
                    <a:pt x="2833" y="18982"/>
                    <a:pt x="2479" y="19636"/>
                    <a:pt x="2125" y="20291"/>
                  </a:cubicBezTo>
                  <a:cubicBezTo>
                    <a:pt x="1770" y="20945"/>
                    <a:pt x="1416" y="21600"/>
                    <a:pt x="1416" y="21436"/>
                  </a:cubicBezTo>
                  <a:cubicBezTo>
                    <a:pt x="1416" y="21273"/>
                    <a:pt x="1770" y="20291"/>
                    <a:pt x="2833" y="18818"/>
                  </a:cubicBezTo>
                  <a:cubicBezTo>
                    <a:pt x="3895" y="17345"/>
                    <a:pt x="5666" y="15382"/>
                    <a:pt x="7259" y="14236"/>
                  </a:cubicBezTo>
                  <a:cubicBezTo>
                    <a:pt x="8852" y="13091"/>
                    <a:pt x="10269" y="12764"/>
                    <a:pt x="11862" y="12600"/>
                  </a:cubicBezTo>
                  <a:cubicBezTo>
                    <a:pt x="13456" y="12436"/>
                    <a:pt x="15226" y="12436"/>
                    <a:pt x="16643" y="12709"/>
                  </a:cubicBezTo>
                  <a:cubicBezTo>
                    <a:pt x="18059" y="12982"/>
                    <a:pt x="19121" y="13527"/>
                    <a:pt x="20007" y="14564"/>
                  </a:cubicBezTo>
                  <a:cubicBezTo>
                    <a:pt x="20892" y="15600"/>
                    <a:pt x="21600" y="17127"/>
                    <a:pt x="21600" y="18218"/>
                  </a:cubicBezTo>
                  <a:cubicBezTo>
                    <a:pt x="21600" y="19309"/>
                    <a:pt x="20892" y="19964"/>
                    <a:pt x="19298" y="20400"/>
                  </a:cubicBezTo>
                  <a:cubicBezTo>
                    <a:pt x="17705" y="20836"/>
                    <a:pt x="15226" y="21055"/>
                    <a:pt x="12748" y="20727"/>
                  </a:cubicBezTo>
                  <a:cubicBezTo>
                    <a:pt x="10269" y="20400"/>
                    <a:pt x="7790" y="19527"/>
                    <a:pt x="6728" y="18545"/>
                  </a:cubicBezTo>
                  <a:cubicBezTo>
                    <a:pt x="5666" y="17564"/>
                    <a:pt x="6020" y="16473"/>
                    <a:pt x="6374" y="15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4235450" y="0"/>
              <a:ext cx="91824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600" fill="norm" stroke="1" extrusionOk="0">
                  <a:moveTo>
                    <a:pt x="0" y="0"/>
                  </a:moveTo>
                  <a:cubicBezTo>
                    <a:pt x="6574" y="2459"/>
                    <a:pt x="13148" y="4917"/>
                    <a:pt x="16904" y="7683"/>
                  </a:cubicBezTo>
                  <a:cubicBezTo>
                    <a:pt x="20661" y="10449"/>
                    <a:pt x="21600" y="13522"/>
                    <a:pt x="18548" y="15893"/>
                  </a:cubicBezTo>
                  <a:cubicBezTo>
                    <a:pt x="15496" y="18263"/>
                    <a:pt x="8452" y="19932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19871" y="1803400"/>
              <a:ext cx="153023" cy="73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fill="norm" stroke="1" extrusionOk="0">
                  <a:moveTo>
                    <a:pt x="20689" y="2979"/>
                  </a:moveTo>
                  <a:cubicBezTo>
                    <a:pt x="20981" y="2359"/>
                    <a:pt x="21273" y="1738"/>
                    <a:pt x="20981" y="1303"/>
                  </a:cubicBezTo>
                  <a:cubicBezTo>
                    <a:pt x="20689" y="869"/>
                    <a:pt x="19814" y="621"/>
                    <a:pt x="18792" y="403"/>
                  </a:cubicBezTo>
                  <a:cubicBezTo>
                    <a:pt x="17770" y="186"/>
                    <a:pt x="16603" y="0"/>
                    <a:pt x="15143" y="0"/>
                  </a:cubicBezTo>
                  <a:cubicBezTo>
                    <a:pt x="13684" y="0"/>
                    <a:pt x="11932" y="186"/>
                    <a:pt x="9597" y="683"/>
                  </a:cubicBezTo>
                  <a:cubicBezTo>
                    <a:pt x="7262" y="1179"/>
                    <a:pt x="4343" y="1986"/>
                    <a:pt x="2446" y="3352"/>
                  </a:cubicBezTo>
                  <a:cubicBezTo>
                    <a:pt x="549" y="4717"/>
                    <a:pt x="-327" y="6641"/>
                    <a:pt x="111" y="8472"/>
                  </a:cubicBezTo>
                  <a:cubicBezTo>
                    <a:pt x="549" y="10303"/>
                    <a:pt x="2300" y="12041"/>
                    <a:pt x="3468" y="13997"/>
                  </a:cubicBezTo>
                  <a:cubicBezTo>
                    <a:pt x="4635" y="15952"/>
                    <a:pt x="5219" y="18124"/>
                    <a:pt x="5219" y="19428"/>
                  </a:cubicBezTo>
                  <a:cubicBezTo>
                    <a:pt x="5219" y="20731"/>
                    <a:pt x="4635" y="21166"/>
                    <a:pt x="40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247650" y="2290233"/>
              <a:ext cx="1587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5916"/>
                    <a:pt x="576" y="10232"/>
                    <a:pt x="2304" y="6253"/>
                  </a:cubicBezTo>
                  <a:cubicBezTo>
                    <a:pt x="4032" y="2274"/>
                    <a:pt x="7200" y="0"/>
                    <a:pt x="10656" y="0"/>
                  </a:cubicBezTo>
                  <a:cubicBezTo>
                    <a:pt x="14112" y="0"/>
                    <a:pt x="17856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76250" y="2463800"/>
              <a:ext cx="1333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090"/>
                    <a:pt x="6171" y="4181"/>
                    <a:pt x="9086" y="7316"/>
                  </a:cubicBezTo>
                  <a:cubicBezTo>
                    <a:pt x="12000" y="10452"/>
                    <a:pt x="14743" y="14632"/>
                    <a:pt x="16629" y="17187"/>
                  </a:cubicBezTo>
                  <a:cubicBezTo>
                    <a:pt x="18514" y="19742"/>
                    <a:pt x="19543" y="20671"/>
                    <a:pt x="20229" y="21135"/>
                  </a:cubicBezTo>
                  <a:cubicBezTo>
                    <a:pt x="20914" y="21600"/>
                    <a:pt x="2125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82600" y="2442305"/>
              <a:ext cx="152400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200"/>
                  </a:moveTo>
                  <a:cubicBezTo>
                    <a:pt x="20100" y="27"/>
                    <a:pt x="18600" y="-146"/>
                    <a:pt x="17400" y="200"/>
                  </a:cubicBezTo>
                  <a:cubicBezTo>
                    <a:pt x="16200" y="545"/>
                    <a:pt x="15300" y="1409"/>
                    <a:pt x="12450" y="5038"/>
                  </a:cubicBezTo>
                  <a:cubicBezTo>
                    <a:pt x="9600" y="8667"/>
                    <a:pt x="4800" y="15060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757627" y="2008691"/>
              <a:ext cx="150424" cy="44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00" fill="norm" stroke="1" extrusionOk="0">
                  <a:moveTo>
                    <a:pt x="21320" y="2030"/>
                  </a:moveTo>
                  <a:cubicBezTo>
                    <a:pt x="20420" y="1320"/>
                    <a:pt x="19520" y="610"/>
                    <a:pt x="18320" y="255"/>
                  </a:cubicBezTo>
                  <a:cubicBezTo>
                    <a:pt x="17120" y="-100"/>
                    <a:pt x="15620" y="-100"/>
                    <a:pt x="13670" y="356"/>
                  </a:cubicBezTo>
                  <a:cubicBezTo>
                    <a:pt x="11720" y="813"/>
                    <a:pt x="9320" y="1725"/>
                    <a:pt x="6920" y="3754"/>
                  </a:cubicBezTo>
                  <a:cubicBezTo>
                    <a:pt x="4520" y="5782"/>
                    <a:pt x="2120" y="8925"/>
                    <a:pt x="920" y="11511"/>
                  </a:cubicBezTo>
                  <a:cubicBezTo>
                    <a:pt x="-280" y="14097"/>
                    <a:pt x="-280" y="16125"/>
                    <a:pt x="770" y="17697"/>
                  </a:cubicBezTo>
                  <a:cubicBezTo>
                    <a:pt x="1820" y="19269"/>
                    <a:pt x="3920" y="20385"/>
                    <a:pt x="5270" y="20942"/>
                  </a:cubicBezTo>
                  <a:cubicBezTo>
                    <a:pt x="6620" y="21500"/>
                    <a:pt x="7220" y="21500"/>
                    <a:pt x="782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889000" y="2198817"/>
              <a:ext cx="241300" cy="190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0" y="513"/>
                  </a:moveTo>
                  <a:cubicBezTo>
                    <a:pt x="947" y="279"/>
                    <a:pt x="1895" y="44"/>
                    <a:pt x="3411" y="1687"/>
                  </a:cubicBezTo>
                  <a:cubicBezTo>
                    <a:pt x="4926" y="3331"/>
                    <a:pt x="7011" y="6852"/>
                    <a:pt x="7295" y="10374"/>
                  </a:cubicBezTo>
                  <a:cubicBezTo>
                    <a:pt x="7579" y="13896"/>
                    <a:pt x="6063" y="17418"/>
                    <a:pt x="4832" y="19296"/>
                  </a:cubicBezTo>
                  <a:cubicBezTo>
                    <a:pt x="3600" y="21174"/>
                    <a:pt x="2653" y="21409"/>
                    <a:pt x="2084" y="20939"/>
                  </a:cubicBezTo>
                  <a:cubicBezTo>
                    <a:pt x="1516" y="20470"/>
                    <a:pt x="1326" y="19296"/>
                    <a:pt x="1989" y="17066"/>
                  </a:cubicBezTo>
                  <a:cubicBezTo>
                    <a:pt x="2653" y="14835"/>
                    <a:pt x="4168" y="11548"/>
                    <a:pt x="6063" y="8731"/>
                  </a:cubicBezTo>
                  <a:cubicBezTo>
                    <a:pt x="7958" y="5913"/>
                    <a:pt x="10232" y="3566"/>
                    <a:pt x="11937" y="2039"/>
                  </a:cubicBezTo>
                  <a:cubicBezTo>
                    <a:pt x="13642" y="513"/>
                    <a:pt x="14779" y="-191"/>
                    <a:pt x="15347" y="44"/>
                  </a:cubicBezTo>
                  <a:cubicBezTo>
                    <a:pt x="15916" y="279"/>
                    <a:pt x="15916" y="1452"/>
                    <a:pt x="15632" y="4270"/>
                  </a:cubicBezTo>
                  <a:cubicBezTo>
                    <a:pt x="15347" y="7087"/>
                    <a:pt x="14779" y="11548"/>
                    <a:pt x="14684" y="14483"/>
                  </a:cubicBezTo>
                  <a:cubicBezTo>
                    <a:pt x="14589" y="17418"/>
                    <a:pt x="14968" y="18826"/>
                    <a:pt x="16200" y="19648"/>
                  </a:cubicBezTo>
                  <a:cubicBezTo>
                    <a:pt x="17432" y="20470"/>
                    <a:pt x="19516" y="20705"/>
                    <a:pt x="21600" y="20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181100" y="2025650"/>
              <a:ext cx="125984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0" y="0"/>
                  </a:moveTo>
                  <a:cubicBezTo>
                    <a:pt x="5040" y="1486"/>
                    <a:pt x="10080" y="2971"/>
                    <a:pt x="14220" y="5143"/>
                  </a:cubicBezTo>
                  <a:cubicBezTo>
                    <a:pt x="18360" y="7314"/>
                    <a:pt x="21600" y="10171"/>
                    <a:pt x="21420" y="13029"/>
                  </a:cubicBezTo>
                  <a:cubicBezTo>
                    <a:pt x="21240" y="15886"/>
                    <a:pt x="17640" y="18743"/>
                    <a:pt x="14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581150" y="222885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581150" y="2355850"/>
              <a:ext cx="177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2123871" y="1764593"/>
              <a:ext cx="301830" cy="1240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86" fill="norm" stroke="1" extrusionOk="0">
                  <a:moveTo>
                    <a:pt x="21389" y="1002"/>
                  </a:moveTo>
                  <a:cubicBezTo>
                    <a:pt x="19289" y="636"/>
                    <a:pt x="17189" y="269"/>
                    <a:pt x="15389" y="104"/>
                  </a:cubicBezTo>
                  <a:cubicBezTo>
                    <a:pt x="13589" y="-61"/>
                    <a:pt x="12089" y="-24"/>
                    <a:pt x="10739" y="177"/>
                  </a:cubicBezTo>
                  <a:cubicBezTo>
                    <a:pt x="9389" y="379"/>
                    <a:pt x="8189" y="746"/>
                    <a:pt x="7814" y="1314"/>
                  </a:cubicBezTo>
                  <a:cubicBezTo>
                    <a:pt x="7439" y="1883"/>
                    <a:pt x="7889" y="2653"/>
                    <a:pt x="9014" y="3551"/>
                  </a:cubicBezTo>
                  <a:cubicBezTo>
                    <a:pt x="10139" y="4450"/>
                    <a:pt x="11939" y="5477"/>
                    <a:pt x="12314" y="6375"/>
                  </a:cubicBezTo>
                  <a:cubicBezTo>
                    <a:pt x="12689" y="7273"/>
                    <a:pt x="11639" y="8044"/>
                    <a:pt x="10289" y="8539"/>
                  </a:cubicBezTo>
                  <a:cubicBezTo>
                    <a:pt x="8939" y="9034"/>
                    <a:pt x="7289" y="9254"/>
                    <a:pt x="6089" y="9345"/>
                  </a:cubicBezTo>
                  <a:cubicBezTo>
                    <a:pt x="4889" y="9437"/>
                    <a:pt x="4139" y="9400"/>
                    <a:pt x="3989" y="9290"/>
                  </a:cubicBezTo>
                  <a:cubicBezTo>
                    <a:pt x="3839" y="9180"/>
                    <a:pt x="4289" y="8997"/>
                    <a:pt x="4964" y="8924"/>
                  </a:cubicBezTo>
                  <a:cubicBezTo>
                    <a:pt x="5639" y="8850"/>
                    <a:pt x="6539" y="8887"/>
                    <a:pt x="7439" y="9125"/>
                  </a:cubicBezTo>
                  <a:cubicBezTo>
                    <a:pt x="8339" y="9364"/>
                    <a:pt x="9239" y="9804"/>
                    <a:pt x="9164" y="10464"/>
                  </a:cubicBezTo>
                  <a:cubicBezTo>
                    <a:pt x="9089" y="11124"/>
                    <a:pt x="8039" y="12004"/>
                    <a:pt x="6764" y="12939"/>
                  </a:cubicBezTo>
                  <a:cubicBezTo>
                    <a:pt x="5489" y="13874"/>
                    <a:pt x="3989" y="14865"/>
                    <a:pt x="2714" y="16020"/>
                  </a:cubicBezTo>
                  <a:cubicBezTo>
                    <a:pt x="1439" y="17175"/>
                    <a:pt x="389" y="18495"/>
                    <a:pt x="89" y="19430"/>
                  </a:cubicBezTo>
                  <a:cubicBezTo>
                    <a:pt x="-211" y="20365"/>
                    <a:pt x="239" y="20916"/>
                    <a:pt x="1514" y="21209"/>
                  </a:cubicBezTo>
                  <a:cubicBezTo>
                    <a:pt x="2789" y="21502"/>
                    <a:pt x="4889" y="21539"/>
                    <a:pt x="7064" y="21429"/>
                  </a:cubicBezTo>
                  <a:cubicBezTo>
                    <a:pt x="9239" y="21319"/>
                    <a:pt x="11489" y="21062"/>
                    <a:pt x="13739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2737860" y="1687412"/>
              <a:ext cx="182563" cy="282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32" fill="norm" stroke="1" extrusionOk="0">
                  <a:moveTo>
                    <a:pt x="11798" y="2509"/>
                  </a:moveTo>
                  <a:cubicBezTo>
                    <a:pt x="11550" y="1397"/>
                    <a:pt x="11302" y="285"/>
                    <a:pt x="10557" y="47"/>
                  </a:cubicBezTo>
                  <a:cubicBezTo>
                    <a:pt x="9812" y="-191"/>
                    <a:pt x="8571" y="444"/>
                    <a:pt x="6709" y="2588"/>
                  </a:cubicBezTo>
                  <a:cubicBezTo>
                    <a:pt x="4847" y="4733"/>
                    <a:pt x="2364" y="8385"/>
                    <a:pt x="1122" y="11244"/>
                  </a:cubicBezTo>
                  <a:cubicBezTo>
                    <a:pt x="-119" y="14103"/>
                    <a:pt x="-119" y="16168"/>
                    <a:pt x="129" y="17677"/>
                  </a:cubicBezTo>
                  <a:cubicBezTo>
                    <a:pt x="378" y="19185"/>
                    <a:pt x="874" y="20138"/>
                    <a:pt x="1867" y="20694"/>
                  </a:cubicBezTo>
                  <a:cubicBezTo>
                    <a:pt x="2860" y="21250"/>
                    <a:pt x="4350" y="21409"/>
                    <a:pt x="6709" y="21012"/>
                  </a:cubicBezTo>
                  <a:cubicBezTo>
                    <a:pt x="9067" y="20615"/>
                    <a:pt x="12295" y="19662"/>
                    <a:pt x="14902" y="17835"/>
                  </a:cubicBezTo>
                  <a:cubicBezTo>
                    <a:pt x="17509" y="16009"/>
                    <a:pt x="19495" y="13309"/>
                    <a:pt x="20488" y="11006"/>
                  </a:cubicBezTo>
                  <a:cubicBezTo>
                    <a:pt x="21481" y="8703"/>
                    <a:pt x="21481" y="6797"/>
                    <a:pt x="21357" y="5368"/>
                  </a:cubicBezTo>
                  <a:cubicBezTo>
                    <a:pt x="21233" y="3938"/>
                    <a:pt x="20984" y="2985"/>
                    <a:pt x="19122" y="2588"/>
                  </a:cubicBezTo>
                  <a:cubicBezTo>
                    <a:pt x="17260" y="2191"/>
                    <a:pt x="13784" y="2350"/>
                    <a:pt x="10309" y="2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3625850" y="18161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3638550" y="16637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3740150" y="1490774"/>
              <a:ext cx="139700" cy="49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1437"/>
                  </a:moveTo>
                  <a:cubicBezTo>
                    <a:pt x="19964" y="888"/>
                    <a:pt x="18327" y="339"/>
                    <a:pt x="16527" y="110"/>
                  </a:cubicBezTo>
                  <a:cubicBezTo>
                    <a:pt x="14727" y="-119"/>
                    <a:pt x="12764" y="-27"/>
                    <a:pt x="10800" y="750"/>
                  </a:cubicBezTo>
                  <a:cubicBezTo>
                    <a:pt x="8836" y="1528"/>
                    <a:pt x="6873" y="2993"/>
                    <a:pt x="5236" y="5418"/>
                  </a:cubicBezTo>
                  <a:cubicBezTo>
                    <a:pt x="3600" y="7844"/>
                    <a:pt x="2291" y="11230"/>
                    <a:pt x="1473" y="14067"/>
                  </a:cubicBezTo>
                  <a:cubicBezTo>
                    <a:pt x="655" y="16905"/>
                    <a:pt x="327" y="19193"/>
                    <a:pt x="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3702050" y="1809750"/>
              <a:ext cx="1206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" y="15600"/>
                    <a:pt x="758" y="9600"/>
                    <a:pt x="2084" y="6000"/>
                  </a:cubicBezTo>
                  <a:cubicBezTo>
                    <a:pt x="3411" y="2400"/>
                    <a:pt x="5684" y="1200"/>
                    <a:pt x="9095" y="600"/>
                  </a:cubicBezTo>
                  <a:cubicBezTo>
                    <a:pt x="12505" y="0"/>
                    <a:pt x="170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4319701" y="1745032"/>
              <a:ext cx="220550" cy="23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95" fill="norm" stroke="1" extrusionOk="0">
                  <a:moveTo>
                    <a:pt x="1069" y="4656"/>
                  </a:moveTo>
                  <a:cubicBezTo>
                    <a:pt x="452" y="3330"/>
                    <a:pt x="-165" y="2003"/>
                    <a:pt x="41" y="1151"/>
                  </a:cubicBezTo>
                  <a:cubicBezTo>
                    <a:pt x="246" y="298"/>
                    <a:pt x="1275" y="-81"/>
                    <a:pt x="2715" y="14"/>
                  </a:cubicBezTo>
                  <a:cubicBezTo>
                    <a:pt x="4155" y="108"/>
                    <a:pt x="6006" y="677"/>
                    <a:pt x="7549" y="3235"/>
                  </a:cubicBezTo>
                  <a:cubicBezTo>
                    <a:pt x="9092" y="5793"/>
                    <a:pt x="10326" y="10340"/>
                    <a:pt x="10429" y="13466"/>
                  </a:cubicBezTo>
                  <a:cubicBezTo>
                    <a:pt x="10532" y="16593"/>
                    <a:pt x="9504" y="18298"/>
                    <a:pt x="8269" y="19530"/>
                  </a:cubicBezTo>
                  <a:cubicBezTo>
                    <a:pt x="7035" y="20761"/>
                    <a:pt x="5595" y="21519"/>
                    <a:pt x="4772" y="21235"/>
                  </a:cubicBezTo>
                  <a:cubicBezTo>
                    <a:pt x="3949" y="20951"/>
                    <a:pt x="3744" y="19624"/>
                    <a:pt x="5081" y="17256"/>
                  </a:cubicBezTo>
                  <a:cubicBezTo>
                    <a:pt x="6418" y="14887"/>
                    <a:pt x="9298" y="11477"/>
                    <a:pt x="11766" y="9014"/>
                  </a:cubicBezTo>
                  <a:cubicBezTo>
                    <a:pt x="14235" y="6551"/>
                    <a:pt x="16292" y="5035"/>
                    <a:pt x="17732" y="3993"/>
                  </a:cubicBezTo>
                  <a:cubicBezTo>
                    <a:pt x="19172" y="2951"/>
                    <a:pt x="19995" y="2382"/>
                    <a:pt x="19995" y="2572"/>
                  </a:cubicBezTo>
                  <a:cubicBezTo>
                    <a:pt x="19995" y="2761"/>
                    <a:pt x="19172" y="3708"/>
                    <a:pt x="18144" y="5319"/>
                  </a:cubicBezTo>
                  <a:cubicBezTo>
                    <a:pt x="17115" y="6930"/>
                    <a:pt x="15881" y="9203"/>
                    <a:pt x="15881" y="11287"/>
                  </a:cubicBezTo>
                  <a:cubicBezTo>
                    <a:pt x="15881" y="13372"/>
                    <a:pt x="17115" y="15266"/>
                    <a:pt x="18246" y="16214"/>
                  </a:cubicBezTo>
                  <a:cubicBezTo>
                    <a:pt x="19378" y="17161"/>
                    <a:pt x="20406" y="17161"/>
                    <a:pt x="21435" y="17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880720" y="1765300"/>
              <a:ext cx="19293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15061" y="0"/>
                  </a:moveTo>
                  <a:cubicBezTo>
                    <a:pt x="10600" y="3273"/>
                    <a:pt x="6139" y="6545"/>
                    <a:pt x="3439" y="8673"/>
                  </a:cubicBezTo>
                  <a:cubicBezTo>
                    <a:pt x="739" y="10800"/>
                    <a:pt x="-200" y="11782"/>
                    <a:pt x="35" y="12600"/>
                  </a:cubicBezTo>
                  <a:cubicBezTo>
                    <a:pt x="270" y="13418"/>
                    <a:pt x="1678" y="14073"/>
                    <a:pt x="4965" y="15055"/>
                  </a:cubicBezTo>
                  <a:cubicBezTo>
                    <a:pt x="8252" y="16036"/>
                    <a:pt x="13417" y="17345"/>
                    <a:pt x="16470" y="18491"/>
                  </a:cubicBezTo>
                  <a:cubicBezTo>
                    <a:pt x="19522" y="19636"/>
                    <a:pt x="20461" y="20618"/>
                    <a:pt x="21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819650" y="1962150"/>
              <a:ext cx="222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66" y="5760"/>
                    <a:pt x="11931" y="11520"/>
                    <a:pt x="15531" y="15120"/>
                  </a:cubicBezTo>
                  <a:cubicBezTo>
                    <a:pt x="19131" y="18720"/>
                    <a:pt x="20366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5166959" y="1738181"/>
              <a:ext cx="249592" cy="204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38" fill="norm" stroke="1" extrusionOk="0">
                  <a:moveTo>
                    <a:pt x="11601" y="8775"/>
                  </a:moveTo>
                  <a:cubicBezTo>
                    <a:pt x="11964" y="6350"/>
                    <a:pt x="12327" y="3926"/>
                    <a:pt x="12237" y="2273"/>
                  </a:cubicBezTo>
                  <a:cubicBezTo>
                    <a:pt x="12146" y="620"/>
                    <a:pt x="11601" y="-262"/>
                    <a:pt x="9968" y="69"/>
                  </a:cubicBezTo>
                  <a:cubicBezTo>
                    <a:pt x="8334" y="399"/>
                    <a:pt x="5611" y="1942"/>
                    <a:pt x="3706" y="4807"/>
                  </a:cubicBezTo>
                  <a:cubicBezTo>
                    <a:pt x="1800" y="7673"/>
                    <a:pt x="711" y="11860"/>
                    <a:pt x="257" y="14505"/>
                  </a:cubicBezTo>
                  <a:cubicBezTo>
                    <a:pt x="-197" y="17150"/>
                    <a:pt x="-15" y="18252"/>
                    <a:pt x="529" y="18914"/>
                  </a:cubicBezTo>
                  <a:cubicBezTo>
                    <a:pt x="1074" y="19575"/>
                    <a:pt x="1981" y="19795"/>
                    <a:pt x="3342" y="19244"/>
                  </a:cubicBezTo>
                  <a:cubicBezTo>
                    <a:pt x="4704" y="18693"/>
                    <a:pt x="6519" y="17371"/>
                    <a:pt x="7699" y="16269"/>
                  </a:cubicBezTo>
                  <a:cubicBezTo>
                    <a:pt x="8879" y="15167"/>
                    <a:pt x="9423" y="14285"/>
                    <a:pt x="10240" y="13183"/>
                  </a:cubicBezTo>
                  <a:cubicBezTo>
                    <a:pt x="11057" y="12081"/>
                    <a:pt x="12146" y="10758"/>
                    <a:pt x="12781" y="10758"/>
                  </a:cubicBezTo>
                  <a:cubicBezTo>
                    <a:pt x="13416" y="10758"/>
                    <a:pt x="13598" y="12081"/>
                    <a:pt x="14506" y="13844"/>
                  </a:cubicBezTo>
                  <a:cubicBezTo>
                    <a:pt x="15413" y="15607"/>
                    <a:pt x="17047" y="17811"/>
                    <a:pt x="18317" y="19134"/>
                  </a:cubicBezTo>
                  <a:cubicBezTo>
                    <a:pt x="19588" y="20456"/>
                    <a:pt x="20495" y="20897"/>
                    <a:pt x="21403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726611" y="2377281"/>
              <a:ext cx="181690" cy="214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76" fill="norm" stroke="1" extrusionOk="0">
                  <a:moveTo>
                    <a:pt x="16097" y="4168"/>
                  </a:moveTo>
                  <a:cubicBezTo>
                    <a:pt x="16842" y="2700"/>
                    <a:pt x="17587" y="1232"/>
                    <a:pt x="17339" y="498"/>
                  </a:cubicBezTo>
                  <a:cubicBezTo>
                    <a:pt x="17090" y="-236"/>
                    <a:pt x="15849" y="-236"/>
                    <a:pt x="13366" y="1022"/>
                  </a:cubicBezTo>
                  <a:cubicBezTo>
                    <a:pt x="10883" y="2281"/>
                    <a:pt x="7159" y="4797"/>
                    <a:pt x="4677" y="7314"/>
                  </a:cubicBezTo>
                  <a:cubicBezTo>
                    <a:pt x="2194" y="9830"/>
                    <a:pt x="952" y="12347"/>
                    <a:pt x="332" y="14444"/>
                  </a:cubicBezTo>
                  <a:cubicBezTo>
                    <a:pt x="-289" y="16541"/>
                    <a:pt x="-289" y="18218"/>
                    <a:pt x="2566" y="19372"/>
                  </a:cubicBezTo>
                  <a:cubicBezTo>
                    <a:pt x="5421" y="20525"/>
                    <a:pt x="11132" y="21154"/>
                    <a:pt x="14732" y="21259"/>
                  </a:cubicBezTo>
                  <a:cubicBezTo>
                    <a:pt x="18332" y="21364"/>
                    <a:pt x="19821" y="20945"/>
                    <a:pt x="21311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3632200" y="2520950"/>
              <a:ext cx="1" cy="146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3669664" y="23749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727450" y="2252563"/>
              <a:ext cx="101600" cy="439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3183"/>
                  </a:moveTo>
                  <a:cubicBezTo>
                    <a:pt x="21150" y="2666"/>
                    <a:pt x="20700" y="2150"/>
                    <a:pt x="19350" y="1581"/>
                  </a:cubicBezTo>
                  <a:cubicBezTo>
                    <a:pt x="18000" y="1013"/>
                    <a:pt x="15750" y="393"/>
                    <a:pt x="13500" y="134"/>
                  </a:cubicBezTo>
                  <a:cubicBezTo>
                    <a:pt x="11250" y="-124"/>
                    <a:pt x="9000" y="-21"/>
                    <a:pt x="7200" y="548"/>
                  </a:cubicBezTo>
                  <a:cubicBezTo>
                    <a:pt x="5400" y="1116"/>
                    <a:pt x="4050" y="2150"/>
                    <a:pt x="2925" y="4475"/>
                  </a:cubicBezTo>
                  <a:cubicBezTo>
                    <a:pt x="1800" y="6800"/>
                    <a:pt x="900" y="10418"/>
                    <a:pt x="450" y="13466"/>
                  </a:cubicBezTo>
                  <a:cubicBezTo>
                    <a:pt x="0" y="16515"/>
                    <a:pt x="0" y="18996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695700" y="2495550"/>
              <a:ext cx="1206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6200"/>
                    <a:pt x="6063" y="10800"/>
                    <a:pt x="9663" y="7200"/>
                  </a:cubicBezTo>
                  <a:cubicBezTo>
                    <a:pt x="13263" y="3600"/>
                    <a:pt x="1743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4296095" y="2474804"/>
              <a:ext cx="187005" cy="175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041" fill="norm" stroke="1" extrusionOk="0">
                  <a:moveTo>
                    <a:pt x="14889" y="6302"/>
                  </a:moveTo>
                  <a:cubicBezTo>
                    <a:pt x="14646" y="5032"/>
                    <a:pt x="14404" y="3761"/>
                    <a:pt x="13069" y="2363"/>
                  </a:cubicBezTo>
                  <a:cubicBezTo>
                    <a:pt x="11734" y="966"/>
                    <a:pt x="9307" y="-559"/>
                    <a:pt x="7002" y="203"/>
                  </a:cubicBezTo>
                  <a:cubicBezTo>
                    <a:pt x="4696" y="966"/>
                    <a:pt x="2512" y="4015"/>
                    <a:pt x="1298" y="7446"/>
                  </a:cubicBezTo>
                  <a:cubicBezTo>
                    <a:pt x="85" y="10876"/>
                    <a:pt x="-158" y="14688"/>
                    <a:pt x="85" y="17229"/>
                  </a:cubicBezTo>
                  <a:cubicBezTo>
                    <a:pt x="327" y="19770"/>
                    <a:pt x="1055" y="21041"/>
                    <a:pt x="2512" y="21041"/>
                  </a:cubicBezTo>
                  <a:cubicBezTo>
                    <a:pt x="3968" y="21041"/>
                    <a:pt x="6152" y="19770"/>
                    <a:pt x="7851" y="17356"/>
                  </a:cubicBezTo>
                  <a:cubicBezTo>
                    <a:pt x="9550" y="14942"/>
                    <a:pt x="10763" y="11385"/>
                    <a:pt x="11734" y="8843"/>
                  </a:cubicBezTo>
                  <a:cubicBezTo>
                    <a:pt x="12705" y="6302"/>
                    <a:pt x="13433" y="4777"/>
                    <a:pt x="13918" y="4777"/>
                  </a:cubicBezTo>
                  <a:cubicBezTo>
                    <a:pt x="14404" y="4777"/>
                    <a:pt x="14646" y="6302"/>
                    <a:pt x="14889" y="8589"/>
                  </a:cubicBezTo>
                  <a:cubicBezTo>
                    <a:pt x="15132" y="10876"/>
                    <a:pt x="15375" y="13926"/>
                    <a:pt x="16467" y="16086"/>
                  </a:cubicBezTo>
                  <a:cubicBezTo>
                    <a:pt x="17559" y="18246"/>
                    <a:pt x="19500" y="19516"/>
                    <a:pt x="21442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4613371" y="2489200"/>
              <a:ext cx="149129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600" fill="norm" stroke="1" extrusionOk="0">
                  <a:moveTo>
                    <a:pt x="19959" y="0"/>
                  </a:moveTo>
                  <a:cubicBezTo>
                    <a:pt x="15817" y="2133"/>
                    <a:pt x="11674" y="4267"/>
                    <a:pt x="8420" y="5867"/>
                  </a:cubicBezTo>
                  <a:cubicBezTo>
                    <a:pt x="5165" y="7467"/>
                    <a:pt x="2798" y="8533"/>
                    <a:pt x="1318" y="9733"/>
                  </a:cubicBezTo>
                  <a:cubicBezTo>
                    <a:pt x="-161" y="10933"/>
                    <a:pt x="-753" y="12267"/>
                    <a:pt x="1466" y="14000"/>
                  </a:cubicBezTo>
                  <a:cubicBezTo>
                    <a:pt x="3685" y="15733"/>
                    <a:pt x="8715" y="17867"/>
                    <a:pt x="12414" y="19200"/>
                  </a:cubicBezTo>
                  <a:cubicBezTo>
                    <a:pt x="16113" y="20533"/>
                    <a:pt x="18480" y="21067"/>
                    <a:pt x="208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4891515" y="2461720"/>
              <a:ext cx="194835" cy="181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101" fill="norm" stroke="1" extrusionOk="0">
                  <a:moveTo>
                    <a:pt x="1869" y="3186"/>
                  </a:moveTo>
                  <a:cubicBezTo>
                    <a:pt x="1637" y="1959"/>
                    <a:pt x="1405" y="732"/>
                    <a:pt x="1869" y="241"/>
                  </a:cubicBezTo>
                  <a:cubicBezTo>
                    <a:pt x="2334" y="-250"/>
                    <a:pt x="3495" y="-5"/>
                    <a:pt x="4889" y="1100"/>
                  </a:cubicBezTo>
                  <a:cubicBezTo>
                    <a:pt x="6282" y="2205"/>
                    <a:pt x="7908" y="4168"/>
                    <a:pt x="8140" y="7236"/>
                  </a:cubicBezTo>
                  <a:cubicBezTo>
                    <a:pt x="8373" y="10305"/>
                    <a:pt x="7211" y="14477"/>
                    <a:pt x="6166" y="16932"/>
                  </a:cubicBezTo>
                  <a:cubicBezTo>
                    <a:pt x="5121" y="19386"/>
                    <a:pt x="4192" y="20123"/>
                    <a:pt x="3147" y="20614"/>
                  </a:cubicBezTo>
                  <a:cubicBezTo>
                    <a:pt x="2102" y="21105"/>
                    <a:pt x="940" y="21350"/>
                    <a:pt x="360" y="20736"/>
                  </a:cubicBezTo>
                  <a:cubicBezTo>
                    <a:pt x="-221" y="20123"/>
                    <a:pt x="-221" y="18650"/>
                    <a:pt x="1289" y="15950"/>
                  </a:cubicBezTo>
                  <a:cubicBezTo>
                    <a:pt x="2798" y="13250"/>
                    <a:pt x="5818" y="9323"/>
                    <a:pt x="7792" y="6991"/>
                  </a:cubicBezTo>
                  <a:cubicBezTo>
                    <a:pt x="9766" y="4659"/>
                    <a:pt x="10695" y="3923"/>
                    <a:pt x="11160" y="4168"/>
                  </a:cubicBezTo>
                  <a:cubicBezTo>
                    <a:pt x="11624" y="4414"/>
                    <a:pt x="11624" y="5641"/>
                    <a:pt x="11508" y="7727"/>
                  </a:cubicBezTo>
                  <a:cubicBezTo>
                    <a:pt x="11392" y="9814"/>
                    <a:pt x="11160" y="12759"/>
                    <a:pt x="11508" y="14723"/>
                  </a:cubicBezTo>
                  <a:cubicBezTo>
                    <a:pt x="11856" y="16686"/>
                    <a:pt x="12785" y="17668"/>
                    <a:pt x="14527" y="18159"/>
                  </a:cubicBezTo>
                  <a:cubicBezTo>
                    <a:pt x="16269" y="18650"/>
                    <a:pt x="18824" y="18650"/>
                    <a:pt x="21379" y="18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5223856" y="2451100"/>
              <a:ext cx="14824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20394" y="0"/>
                  </a:moveTo>
                  <a:cubicBezTo>
                    <a:pt x="17656" y="1440"/>
                    <a:pt x="14918" y="2880"/>
                    <a:pt x="12028" y="4608"/>
                  </a:cubicBezTo>
                  <a:cubicBezTo>
                    <a:pt x="9138" y="6336"/>
                    <a:pt x="6096" y="8352"/>
                    <a:pt x="3966" y="9792"/>
                  </a:cubicBezTo>
                  <a:cubicBezTo>
                    <a:pt x="1837" y="11232"/>
                    <a:pt x="620" y="12096"/>
                    <a:pt x="163" y="13248"/>
                  </a:cubicBezTo>
                  <a:cubicBezTo>
                    <a:pt x="-293" y="14400"/>
                    <a:pt x="11" y="15840"/>
                    <a:pt x="3662" y="17280"/>
                  </a:cubicBezTo>
                  <a:cubicBezTo>
                    <a:pt x="7313" y="18720"/>
                    <a:pt x="14310" y="20160"/>
                    <a:pt x="213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5541433" y="2292350"/>
              <a:ext cx="166209" cy="35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39" fill="norm" stroke="1" extrusionOk="0">
                  <a:moveTo>
                    <a:pt x="5195" y="0"/>
                  </a:moveTo>
                  <a:cubicBezTo>
                    <a:pt x="4648" y="3513"/>
                    <a:pt x="4101" y="7027"/>
                    <a:pt x="3418" y="10410"/>
                  </a:cubicBezTo>
                  <a:cubicBezTo>
                    <a:pt x="2734" y="13793"/>
                    <a:pt x="1914" y="17046"/>
                    <a:pt x="1230" y="18998"/>
                  </a:cubicBezTo>
                  <a:cubicBezTo>
                    <a:pt x="547" y="20949"/>
                    <a:pt x="0" y="21600"/>
                    <a:pt x="0" y="21535"/>
                  </a:cubicBezTo>
                  <a:cubicBezTo>
                    <a:pt x="0" y="21470"/>
                    <a:pt x="547" y="20689"/>
                    <a:pt x="1777" y="19323"/>
                  </a:cubicBezTo>
                  <a:cubicBezTo>
                    <a:pt x="3008" y="17957"/>
                    <a:pt x="4922" y="16005"/>
                    <a:pt x="6425" y="14769"/>
                  </a:cubicBezTo>
                  <a:cubicBezTo>
                    <a:pt x="7929" y="13533"/>
                    <a:pt x="9023" y="13012"/>
                    <a:pt x="10800" y="12622"/>
                  </a:cubicBezTo>
                  <a:cubicBezTo>
                    <a:pt x="12577" y="12231"/>
                    <a:pt x="15038" y="11971"/>
                    <a:pt x="16952" y="12427"/>
                  </a:cubicBezTo>
                  <a:cubicBezTo>
                    <a:pt x="18866" y="12882"/>
                    <a:pt x="20233" y="14053"/>
                    <a:pt x="20916" y="15224"/>
                  </a:cubicBezTo>
                  <a:cubicBezTo>
                    <a:pt x="21600" y="16395"/>
                    <a:pt x="21600" y="17566"/>
                    <a:pt x="21190" y="18412"/>
                  </a:cubicBezTo>
                  <a:cubicBezTo>
                    <a:pt x="20780" y="19258"/>
                    <a:pt x="19959" y="19778"/>
                    <a:pt x="17225" y="20234"/>
                  </a:cubicBezTo>
                  <a:cubicBezTo>
                    <a:pt x="14491" y="20689"/>
                    <a:pt x="9843" y="21080"/>
                    <a:pt x="6699" y="21080"/>
                  </a:cubicBezTo>
                  <a:cubicBezTo>
                    <a:pt x="3554" y="21080"/>
                    <a:pt x="1914" y="20689"/>
                    <a:pt x="273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2752195" y="2941796"/>
              <a:ext cx="187413" cy="246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0756" fill="norm" stroke="1" extrusionOk="0">
                  <a:moveTo>
                    <a:pt x="13090" y="4673"/>
                  </a:moveTo>
                  <a:cubicBezTo>
                    <a:pt x="12855" y="3780"/>
                    <a:pt x="12620" y="2888"/>
                    <a:pt x="12150" y="1995"/>
                  </a:cubicBezTo>
                  <a:cubicBezTo>
                    <a:pt x="11681" y="1103"/>
                    <a:pt x="10977" y="210"/>
                    <a:pt x="10037" y="32"/>
                  </a:cubicBezTo>
                  <a:cubicBezTo>
                    <a:pt x="9098" y="-147"/>
                    <a:pt x="7924" y="389"/>
                    <a:pt x="6164" y="2977"/>
                  </a:cubicBezTo>
                  <a:cubicBezTo>
                    <a:pt x="4403" y="5565"/>
                    <a:pt x="2055" y="10207"/>
                    <a:pt x="881" y="13331"/>
                  </a:cubicBezTo>
                  <a:cubicBezTo>
                    <a:pt x="-293" y="16455"/>
                    <a:pt x="-293" y="18061"/>
                    <a:pt x="881" y="19311"/>
                  </a:cubicBezTo>
                  <a:cubicBezTo>
                    <a:pt x="2055" y="20560"/>
                    <a:pt x="4403" y="21453"/>
                    <a:pt x="7924" y="20025"/>
                  </a:cubicBezTo>
                  <a:cubicBezTo>
                    <a:pt x="11446" y="18597"/>
                    <a:pt x="16142" y="14848"/>
                    <a:pt x="18607" y="11813"/>
                  </a:cubicBezTo>
                  <a:cubicBezTo>
                    <a:pt x="21072" y="8779"/>
                    <a:pt x="21307" y="6458"/>
                    <a:pt x="20016" y="4941"/>
                  </a:cubicBezTo>
                  <a:cubicBezTo>
                    <a:pt x="18724" y="3423"/>
                    <a:pt x="15907" y="2709"/>
                    <a:pt x="13090" y="1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3708400" y="3143250"/>
              <a:ext cx="190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3733800" y="3041650"/>
              <a:ext cx="25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3867150" y="2852208"/>
              <a:ext cx="101600" cy="39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1314"/>
                  </a:moveTo>
                  <a:cubicBezTo>
                    <a:pt x="19800" y="857"/>
                    <a:pt x="18000" y="400"/>
                    <a:pt x="15750" y="172"/>
                  </a:cubicBezTo>
                  <a:cubicBezTo>
                    <a:pt x="13500" y="-57"/>
                    <a:pt x="10800" y="-57"/>
                    <a:pt x="8775" y="172"/>
                  </a:cubicBezTo>
                  <a:cubicBezTo>
                    <a:pt x="6750" y="400"/>
                    <a:pt x="5400" y="857"/>
                    <a:pt x="4050" y="2800"/>
                  </a:cubicBezTo>
                  <a:cubicBezTo>
                    <a:pt x="2700" y="4743"/>
                    <a:pt x="1350" y="8172"/>
                    <a:pt x="675" y="11543"/>
                  </a:cubicBezTo>
                  <a:cubicBezTo>
                    <a:pt x="0" y="14914"/>
                    <a:pt x="0" y="18229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3841750" y="3111500"/>
              <a:ext cx="133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457"/>
                    <a:pt x="2057" y="11314"/>
                    <a:pt x="5657" y="7714"/>
                  </a:cubicBezTo>
                  <a:cubicBezTo>
                    <a:pt x="9257" y="4114"/>
                    <a:pt x="154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4456883" y="3149600"/>
              <a:ext cx="204018" cy="19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71" fill="norm" stroke="1" extrusionOk="0">
                  <a:moveTo>
                    <a:pt x="2068" y="0"/>
                  </a:moveTo>
                  <a:cubicBezTo>
                    <a:pt x="4052" y="2068"/>
                    <a:pt x="6036" y="4136"/>
                    <a:pt x="6697" y="7009"/>
                  </a:cubicBezTo>
                  <a:cubicBezTo>
                    <a:pt x="7358" y="9881"/>
                    <a:pt x="6697" y="13557"/>
                    <a:pt x="5926" y="15970"/>
                  </a:cubicBezTo>
                  <a:cubicBezTo>
                    <a:pt x="5154" y="18383"/>
                    <a:pt x="4273" y="19532"/>
                    <a:pt x="3281" y="20336"/>
                  </a:cubicBezTo>
                  <a:cubicBezTo>
                    <a:pt x="2289" y="21140"/>
                    <a:pt x="1187" y="21600"/>
                    <a:pt x="526" y="21255"/>
                  </a:cubicBezTo>
                  <a:cubicBezTo>
                    <a:pt x="-136" y="20911"/>
                    <a:pt x="-356" y="19762"/>
                    <a:pt x="966" y="17234"/>
                  </a:cubicBezTo>
                  <a:cubicBezTo>
                    <a:pt x="2289" y="14706"/>
                    <a:pt x="5154" y="10800"/>
                    <a:pt x="7028" y="8272"/>
                  </a:cubicBezTo>
                  <a:cubicBezTo>
                    <a:pt x="8901" y="5745"/>
                    <a:pt x="9783" y="4596"/>
                    <a:pt x="10995" y="3562"/>
                  </a:cubicBezTo>
                  <a:cubicBezTo>
                    <a:pt x="12207" y="2528"/>
                    <a:pt x="13750" y="1609"/>
                    <a:pt x="14411" y="1953"/>
                  </a:cubicBezTo>
                  <a:cubicBezTo>
                    <a:pt x="15073" y="2298"/>
                    <a:pt x="14852" y="3906"/>
                    <a:pt x="14522" y="6319"/>
                  </a:cubicBezTo>
                  <a:cubicBezTo>
                    <a:pt x="14191" y="8732"/>
                    <a:pt x="13750" y="11949"/>
                    <a:pt x="13971" y="13902"/>
                  </a:cubicBezTo>
                  <a:cubicBezTo>
                    <a:pt x="14191" y="15855"/>
                    <a:pt x="15073" y="16545"/>
                    <a:pt x="16395" y="16889"/>
                  </a:cubicBezTo>
                  <a:cubicBezTo>
                    <a:pt x="17717" y="17234"/>
                    <a:pt x="19481" y="17234"/>
                    <a:pt x="21244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4864100" y="3149599"/>
              <a:ext cx="16973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0" y="0"/>
                  </a:moveTo>
                  <a:cubicBezTo>
                    <a:pt x="267" y="1029"/>
                    <a:pt x="533" y="2057"/>
                    <a:pt x="2933" y="3703"/>
                  </a:cubicBezTo>
                  <a:cubicBezTo>
                    <a:pt x="5333" y="5349"/>
                    <a:pt x="9867" y="7611"/>
                    <a:pt x="13067" y="9154"/>
                  </a:cubicBezTo>
                  <a:cubicBezTo>
                    <a:pt x="16267" y="10697"/>
                    <a:pt x="18133" y="11520"/>
                    <a:pt x="19467" y="12343"/>
                  </a:cubicBezTo>
                  <a:cubicBezTo>
                    <a:pt x="20800" y="13166"/>
                    <a:pt x="21600" y="13989"/>
                    <a:pt x="21333" y="14606"/>
                  </a:cubicBezTo>
                  <a:cubicBezTo>
                    <a:pt x="21067" y="15223"/>
                    <a:pt x="19733" y="15634"/>
                    <a:pt x="17200" y="16149"/>
                  </a:cubicBezTo>
                  <a:cubicBezTo>
                    <a:pt x="14667" y="16663"/>
                    <a:pt x="10933" y="17280"/>
                    <a:pt x="7867" y="18206"/>
                  </a:cubicBezTo>
                  <a:cubicBezTo>
                    <a:pt x="4800" y="19131"/>
                    <a:pt x="240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4946649" y="3382949"/>
              <a:ext cx="158751" cy="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fill="norm" stroke="1" extrusionOk="0">
                  <a:moveTo>
                    <a:pt x="21600" y="430"/>
                  </a:moveTo>
                  <a:cubicBezTo>
                    <a:pt x="18432" y="-139"/>
                    <a:pt x="15264" y="-707"/>
                    <a:pt x="11664" y="2704"/>
                  </a:cubicBezTo>
                  <a:cubicBezTo>
                    <a:pt x="8064" y="6114"/>
                    <a:pt x="4032" y="13504"/>
                    <a:pt x="0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5168900" y="3041650"/>
              <a:ext cx="22464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1507" y="0"/>
                  </a:moveTo>
                  <a:cubicBezTo>
                    <a:pt x="10497" y="3086"/>
                    <a:pt x="9488" y="6171"/>
                    <a:pt x="8680" y="9371"/>
                  </a:cubicBezTo>
                  <a:cubicBezTo>
                    <a:pt x="7873" y="12571"/>
                    <a:pt x="7267" y="15886"/>
                    <a:pt x="6864" y="17829"/>
                  </a:cubicBezTo>
                  <a:cubicBezTo>
                    <a:pt x="6460" y="19771"/>
                    <a:pt x="6258" y="20343"/>
                    <a:pt x="6359" y="20286"/>
                  </a:cubicBezTo>
                  <a:cubicBezTo>
                    <a:pt x="6460" y="20229"/>
                    <a:pt x="6864" y="19543"/>
                    <a:pt x="7974" y="18343"/>
                  </a:cubicBezTo>
                  <a:cubicBezTo>
                    <a:pt x="9084" y="17143"/>
                    <a:pt x="10901" y="15429"/>
                    <a:pt x="12314" y="14457"/>
                  </a:cubicBezTo>
                  <a:cubicBezTo>
                    <a:pt x="13727" y="13486"/>
                    <a:pt x="14736" y="13257"/>
                    <a:pt x="15847" y="13429"/>
                  </a:cubicBezTo>
                  <a:cubicBezTo>
                    <a:pt x="16957" y="13600"/>
                    <a:pt x="18168" y="14171"/>
                    <a:pt x="19178" y="14971"/>
                  </a:cubicBezTo>
                  <a:cubicBezTo>
                    <a:pt x="20187" y="15771"/>
                    <a:pt x="20994" y="16800"/>
                    <a:pt x="21297" y="17657"/>
                  </a:cubicBezTo>
                  <a:cubicBezTo>
                    <a:pt x="21600" y="18514"/>
                    <a:pt x="21398" y="19200"/>
                    <a:pt x="20288" y="19829"/>
                  </a:cubicBezTo>
                  <a:cubicBezTo>
                    <a:pt x="19178" y="20457"/>
                    <a:pt x="17159" y="21029"/>
                    <a:pt x="13626" y="21314"/>
                  </a:cubicBezTo>
                  <a:cubicBezTo>
                    <a:pt x="10093" y="21600"/>
                    <a:pt x="5047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0" y="3727450"/>
              <a:ext cx="82105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7" y="20160"/>
                    <a:pt x="234" y="18720"/>
                    <a:pt x="379" y="17520"/>
                  </a:cubicBezTo>
                  <a:cubicBezTo>
                    <a:pt x="523" y="16320"/>
                    <a:pt x="696" y="15360"/>
                    <a:pt x="894" y="14760"/>
                  </a:cubicBezTo>
                  <a:cubicBezTo>
                    <a:pt x="1091" y="14160"/>
                    <a:pt x="1314" y="13920"/>
                    <a:pt x="1545" y="13800"/>
                  </a:cubicBezTo>
                  <a:cubicBezTo>
                    <a:pt x="1776" y="13680"/>
                    <a:pt x="2016" y="13680"/>
                    <a:pt x="2250" y="13680"/>
                  </a:cubicBezTo>
                  <a:cubicBezTo>
                    <a:pt x="2484" y="13680"/>
                    <a:pt x="2712" y="13680"/>
                    <a:pt x="2935" y="13680"/>
                  </a:cubicBezTo>
                  <a:cubicBezTo>
                    <a:pt x="3157" y="13680"/>
                    <a:pt x="3374" y="13680"/>
                    <a:pt x="3567" y="13560"/>
                  </a:cubicBezTo>
                  <a:cubicBezTo>
                    <a:pt x="3759" y="13440"/>
                    <a:pt x="3926" y="13200"/>
                    <a:pt x="4104" y="12840"/>
                  </a:cubicBezTo>
                  <a:cubicBezTo>
                    <a:pt x="4282" y="12480"/>
                    <a:pt x="4471" y="12000"/>
                    <a:pt x="4677" y="11400"/>
                  </a:cubicBezTo>
                  <a:cubicBezTo>
                    <a:pt x="4884" y="10800"/>
                    <a:pt x="5106" y="10080"/>
                    <a:pt x="5332" y="9480"/>
                  </a:cubicBezTo>
                  <a:cubicBezTo>
                    <a:pt x="5557" y="8880"/>
                    <a:pt x="5786" y="8400"/>
                    <a:pt x="5964" y="8160"/>
                  </a:cubicBezTo>
                  <a:cubicBezTo>
                    <a:pt x="6142" y="7920"/>
                    <a:pt x="6270" y="7920"/>
                    <a:pt x="6398" y="7800"/>
                  </a:cubicBezTo>
                  <a:cubicBezTo>
                    <a:pt x="6526" y="7680"/>
                    <a:pt x="6654" y="7440"/>
                    <a:pt x="6785" y="7200"/>
                  </a:cubicBezTo>
                  <a:cubicBezTo>
                    <a:pt x="6916" y="6960"/>
                    <a:pt x="7050" y="6720"/>
                    <a:pt x="7178" y="6600"/>
                  </a:cubicBezTo>
                  <a:cubicBezTo>
                    <a:pt x="7306" y="6480"/>
                    <a:pt x="7428" y="6480"/>
                    <a:pt x="7562" y="6360"/>
                  </a:cubicBezTo>
                  <a:cubicBezTo>
                    <a:pt x="7696" y="6240"/>
                    <a:pt x="7840" y="6000"/>
                    <a:pt x="7982" y="5760"/>
                  </a:cubicBezTo>
                  <a:cubicBezTo>
                    <a:pt x="8124" y="5520"/>
                    <a:pt x="8264" y="5280"/>
                    <a:pt x="8472" y="5160"/>
                  </a:cubicBezTo>
                  <a:cubicBezTo>
                    <a:pt x="8681" y="5040"/>
                    <a:pt x="8960" y="5040"/>
                    <a:pt x="9185" y="4920"/>
                  </a:cubicBezTo>
                  <a:cubicBezTo>
                    <a:pt x="9411" y="4800"/>
                    <a:pt x="9583" y="4560"/>
                    <a:pt x="9745" y="4440"/>
                  </a:cubicBezTo>
                  <a:cubicBezTo>
                    <a:pt x="9906" y="4320"/>
                    <a:pt x="10057" y="4320"/>
                    <a:pt x="10204" y="4200"/>
                  </a:cubicBezTo>
                  <a:cubicBezTo>
                    <a:pt x="10352" y="4080"/>
                    <a:pt x="10497" y="3840"/>
                    <a:pt x="10736" y="3600"/>
                  </a:cubicBezTo>
                  <a:cubicBezTo>
                    <a:pt x="10975" y="3360"/>
                    <a:pt x="11310" y="3120"/>
                    <a:pt x="11557" y="2880"/>
                  </a:cubicBezTo>
                  <a:cubicBezTo>
                    <a:pt x="11805" y="2640"/>
                    <a:pt x="11967" y="2400"/>
                    <a:pt x="12134" y="2280"/>
                  </a:cubicBezTo>
                  <a:cubicBezTo>
                    <a:pt x="12301" y="2160"/>
                    <a:pt x="12473" y="2160"/>
                    <a:pt x="12638" y="2040"/>
                  </a:cubicBezTo>
                  <a:cubicBezTo>
                    <a:pt x="12802" y="1920"/>
                    <a:pt x="12958" y="1680"/>
                    <a:pt x="13125" y="1560"/>
                  </a:cubicBezTo>
                  <a:cubicBezTo>
                    <a:pt x="13292" y="1440"/>
                    <a:pt x="13470" y="1440"/>
                    <a:pt x="13643" y="1320"/>
                  </a:cubicBezTo>
                  <a:cubicBezTo>
                    <a:pt x="13815" y="1200"/>
                    <a:pt x="13982" y="960"/>
                    <a:pt x="14233" y="840"/>
                  </a:cubicBezTo>
                  <a:cubicBezTo>
                    <a:pt x="14484" y="720"/>
                    <a:pt x="14818" y="720"/>
                    <a:pt x="15074" y="600"/>
                  </a:cubicBezTo>
                  <a:cubicBezTo>
                    <a:pt x="15330" y="480"/>
                    <a:pt x="15508" y="240"/>
                    <a:pt x="15753" y="120"/>
                  </a:cubicBezTo>
                  <a:cubicBezTo>
                    <a:pt x="15998" y="0"/>
                    <a:pt x="16310" y="0"/>
                    <a:pt x="16535" y="0"/>
                  </a:cubicBezTo>
                  <a:cubicBezTo>
                    <a:pt x="16761" y="0"/>
                    <a:pt x="16900" y="0"/>
                    <a:pt x="17059" y="0"/>
                  </a:cubicBezTo>
                  <a:cubicBezTo>
                    <a:pt x="17218" y="0"/>
                    <a:pt x="17396" y="0"/>
                    <a:pt x="17630" y="0"/>
                  </a:cubicBezTo>
                  <a:cubicBezTo>
                    <a:pt x="17864" y="0"/>
                    <a:pt x="18153" y="0"/>
                    <a:pt x="18420" y="0"/>
                  </a:cubicBezTo>
                  <a:cubicBezTo>
                    <a:pt x="18688" y="0"/>
                    <a:pt x="18933" y="0"/>
                    <a:pt x="19175" y="0"/>
                  </a:cubicBezTo>
                  <a:cubicBezTo>
                    <a:pt x="19417" y="0"/>
                    <a:pt x="19657" y="0"/>
                    <a:pt x="19921" y="120"/>
                  </a:cubicBezTo>
                  <a:cubicBezTo>
                    <a:pt x="20186" y="240"/>
                    <a:pt x="20475" y="480"/>
                    <a:pt x="20759" y="1080"/>
                  </a:cubicBezTo>
                  <a:cubicBezTo>
                    <a:pt x="21043" y="1680"/>
                    <a:pt x="21322" y="264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865716" y="4244535"/>
              <a:ext cx="137584" cy="600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2630"/>
                  </a:moveTo>
                  <a:cubicBezTo>
                    <a:pt x="19606" y="1721"/>
                    <a:pt x="17612" y="811"/>
                    <a:pt x="15618" y="357"/>
                  </a:cubicBezTo>
                  <a:cubicBezTo>
                    <a:pt x="13625" y="-98"/>
                    <a:pt x="11631" y="-98"/>
                    <a:pt x="9471" y="243"/>
                  </a:cubicBezTo>
                  <a:cubicBezTo>
                    <a:pt x="7311" y="584"/>
                    <a:pt x="4985" y="1266"/>
                    <a:pt x="3157" y="2668"/>
                  </a:cubicBezTo>
                  <a:cubicBezTo>
                    <a:pt x="1329" y="4070"/>
                    <a:pt x="0" y="6193"/>
                    <a:pt x="0" y="8125"/>
                  </a:cubicBezTo>
                  <a:cubicBezTo>
                    <a:pt x="0" y="10058"/>
                    <a:pt x="1329" y="11801"/>
                    <a:pt x="2658" y="13582"/>
                  </a:cubicBezTo>
                  <a:cubicBezTo>
                    <a:pt x="3988" y="15363"/>
                    <a:pt x="5317" y="17182"/>
                    <a:pt x="5982" y="18281"/>
                  </a:cubicBezTo>
                  <a:cubicBezTo>
                    <a:pt x="6646" y="19380"/>
                    <a:pt x="6646" y="19759"/>
                    <a:pt x="6314" y="20138"/>
                  </a:cubicBezTo>
                  <a:cubicBezTo>
                    <a:pt x="5982" y="20517"/>
                    <a:pt x="5317" y="20896"/>
                    <a:pt x="4320" y="21123"/>
                  </a:cubicBezTo>
                  <a:cubicBezTo>
                    <a:pt x="3323" y="21350"/>
                    <a:pt x="1994" y="21426"/>
                    <a:pt x="665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692149" y="497205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851693" y="4905639"/>
              <a:ext cx="182347" cy="10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016" fill="norm" stroke="1" extrusionOk="0">
                  <a:moveTo>
                    <a:pt x="10335" y="6935"/>
                  </a:moveTo>
                  <a:cubicBezTo>
                    <a:pt x="8845" y="11170"/>
                    <a:pt x="7355" y="15406"/>
                    <a:pt x="5990" y="17947"/>
                  </a:cubicBezTo>
                  <a:cubicBezTo>
                    <a:pt x="4624" y="20488"/>
                    <a:pt x="3383" y="21335"/>
                    <a:pt x="2390" y="20911"/>
                  </a:cubicBezTo>
                  <a:cubicBezTo>
                    <a:pt x="1397" y="20488"/>
                    <a:pt x="652" y="18794"/>
                    <a:pt x="279" y="16676"/>
                  </a:cubicBezTo>
                  <a:cubicBezTo>
                    <a:pt x="-93" y="14559"/>
                    <a:pt x="-93" y="12017"/>
                    <a:pt x="279" y="9900"/>
                  </a:cubicBezTo>
                  <a:cubicBezTo>
                    <a:pt x="652" y="7782"/>
                    <a:pt x="1397" y="6088"/>
                    <a:pt x="2886" y="5876"/>
                  </a:cubicBezTo>
                  <a:cubicBezTo>
                    <a:pt x="4376" y="5664"/>
                    <a:pt x="6610" y="6935"/>
                    <a:pt x="9093" y="9688"/>
                  </a:cubicBezTo>
                  <a:cubicBezTo>
                    <a:pt x="11576" y="12441"/>
                    <a:pt x="14307" y="16676"/>
                    <a:pt x="16169" y="17947"/>
                  </a:cubicBezTo>
                  <a:cubicBezTo>
                    <a:pt x="18031" y="19217"/>
                    <a:pt x="19024" y="17523"/>
                    <a:pt x="19769" y="15194"/>
                  </a:cubicBezTo>
                  <a:cubicBezTo>
                    <a:pt x="20514" y="12864"/>
                    <a:pt x="21010" y="9900"/>
                    <a:pt x="21259" y="7359"/>
                  </a:cubicBezTo>
                  <a:cubicBezTo>
                    <a:pt x="21507" y="4817"/>
                    <a:pt x="21507" y="2700"/>
                    <a:pt x="20266" y="1429"/>
                  </a:cubicBezTo>
                  <a:cubicBezTo>
                    <a:pt x="19024" y="159"/>
                    <a:pt x="16541" y="-265"/>
                    <a:pt x="14679" y="159"/>
                  </a:cubicBezTo>
                  <a:cubicBezTo>
                    <a:pt x="12817" y="582"/>
                    <a:pt x="11576" y="1853"/>
                    <a:pt x="10831" y="3547"/>
                  </a:cubicBezTo>
                  <a:cubicBezTo>
                    <a:pt x="10086" y="5241"/>
                    <a:pt x="9838" y="7359"/>
                    <a:pt x="9590" y="9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770466" y="4037609"/>
              <a:ext cx="184479" cy="107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794" fill="norm" stroke="1" extrusionOk="0">
                  <a:moveTo>
                    <a:pt x="10064" y="6304"/>
                  </a:moveTo>
                  <a:cubicBezTo>
                    <a:pt x="8345" y="9565"/>
                    <a:pt x="6627" y="12825"/>
                    <a:pt x="5032" y="14659"/>
                  </a:cubicBezTo>
                  <a:cubicBezTo>
                    <a:pt x="3436" y="16493"/>
                    <a:pt x="1964" y="16901"/>
                    <a:pt x="1105" y="16085"/>
                  </a:cubicBezTo>
                  <a:cubicBezTo>
                    <a:pt x="245" y="15270"/>
                    <a:pt x="0" y="13233"/>
                    <a:pt x="0" y="11195"/>
                  </a:cubicBezTo>
                  <a:cubicBezTo>
                    <a:pt x="0" y="9157"/>
                    <a:pt x="245" y="7119"/>
                    <a:pt x="1718" y="5489"/>
                  </a:cubicBezTo>
                  <a:cubicBezTo>
                    <a:pt x="3191" y="3859"/>
                    <a:pt x="5891" y="2636"/>
                    <a:pt x="7977" y="4063"/>
                  </a:cubicBezTo>
                  <a:cubicBezTo>
                    <a:pt x="10064" y="5489"/>
                    <a:pt x="11536" y="9565"/>
                    <a:pt x="12641" y="12418"/>
                  </a:cubicBezTo>
                  <a:cubicBezTo>
                    <a:pt x="13745" y="15270"/>
                    <a:pt x="14482" y="16901"/>
                    <a:pt x="15341" y="18327"/>
                  </a:cubicBezTo>
                  <a:cubicBezTo>
                    <a:pt x="16200" y="19753"/>
                    <a:pt x="17182" y="20976"/>
                    <a:pt x="18041" y="20772"/>
                  </a:cubicBezTo>
                  <a:cubicBezTo>
                    <a:pt x="18900" y="20568"/>
                    <a:pt x="19636" y="18938"/>
                    <a:pt x="20127" y="17104"/>
                  </a:cubicBezTo>
                  <a:cubicBezTo>
                    <a:pt x="20618" y="15270"/>
                    <a:pt x="20864" y="13233"/>
                    <a:pt x="21109" y="10380"/>
                  </a:cubicBezTo>
                  <a:cubicBezTo>
                    <a:pt x="21355" y="7527"/>
                    <a:pt x="21600" y="3859"/>
                    <a:pt x="21109" y="1821"/>
                  </a:cubicBezTo>
                  <a:cubicBezTo>
                    <a:pt x="20618" y="-216"/>
                    <a:pt x="19391" y="-624"/>
                    <a:pt x="17918" y="1006"/>
                  </a:cubicBezTo>
                  <a:cubicBezTo>
                    <a:pt x="16445" y="2636"/>
                    <a:pt x="14727" y="6304"/>
                    <a:pt x="13009" y="9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085850" y="4284571"/>
              <a:ext cx="190500" cy="489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21600" y="4504"/>
                  </a:moveTo>
                  <a:cubicBezTo>
                    <a:pt x="21600" y="3489"/>
                    <a:pt x="21600" y="2474"/>
                    <a:pt x="20520" y="1643"/>
                  </a:cubicBezTo>
                  <a:cubicBezTo>
                    <a:pt x="19440" y="812"/>
                    <a:pt x="17280" y="166"/>
                    <a:pt x="15600" y="27"/>
                  </a:cubicBezTo>
                  <a:cubicBezTo>
                    <a:pt x="13920" y="-111"/>
                    <a:pt x="12720" y="258"/>
                    <a:pt x="10920" y="1689"/>
                  </a:cubicBezTo>
                  <a:cubicBezTo>
                    <a:pt x="9120" y="3120"/>
                    <a:pt x="6720" y="5612"/>
                    <a:pt x="5160" y="8520"/>
                  </a:cubicBezTo>
                  <a:cubicBezTo>
                    <a:pt x="3600" y="11427"/>
                    <a:pt x="2880" y="14751"/>
                    <a:pt x="2520" y="16643"/>
                  </a:cubicBezTo>
                  <a:cubicBezTo>
                    <a:pt x="2160" y="18535"/>
                    <a:pt x="2160" y="18997"/>
                    <a:pt x="2160" y="19643"/>
                  </a:cubicBezTo>
                  <a:cubicBezTo>
                    <a:pt x="2160" y="20289"/>
                    <a:pt x="2160" y="21120"/>
                    <a:pt x="2040" y="21304"/>
                  </a:cubicBezTo>
                  <a:cubicBezTo>
                    <a:pt x="1920" y="21489"/>
                    <a:pt x="1680" y="21027"/>
                    <a:pt x="1320" y="20566"/>
                  </a:cubicBezTo>
                  <a:cubicBezTo>
                    <a:pt x="960" y="20104"/>
                    <a:pt x="480" y="19643"/>
                    <a:pt x="0" y="19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054100" y="4603750"/>
              <a:ext cx="2159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000"/>
                    <a:pt x="0" y="10400"/>
                    <a:pt x="529" y="7200"/>
                  </a:cubicBezTo>
                  <a:cubicBezTo>
                    <a:pt x="1059" y="4000"/>
                    <a:pt x="2118" y="3200"/>
                    <a:pt x="5718" y="2400"/>
                  </a:cubicBezTo>
                  <a:cubicBezTo>
                    <a:pt x="9318" y="1600"/>
                    <a:pt x="15459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263650" y="4660900"/>
              <a:ext cx="1333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3055"/>
                    <a:pt x="8914" y="6109"/>
                    <a:pt x="12514" y="9709"/>
                  </a:cubicBezTo>
                  <a:cubicBezTo>
                    <a:pt x="16114" y="13309"/>
                    <a:pt x="18857" y="17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289050" y="4662606"/>
              <a:ext cx="120650" cy="207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21600" y="4406"/>
                  </a:moveTo>
                  <a:cubicBezTo>
                    <a:pt x="21600" y="3315"/>
                    <a:pt x="21600" y="2224"/>
                    <a:pt x="20842" y="1351"/>
                  </a:cubicBezTo>
                  <a:cubicBezTo>
                    <a:pt x="20084" y="479"/>
                    <a:pt x="18568" y="-176"/>
                    <a:pt x="16863" y="42"/>
                  </a:cubicBezTo>
                  <a:cubicBezTo>
                    <a:pt x="15158" y="260"/>
                    <a:pt x="13263" y="1351"/>
                    <a:pt x="10421" y="4406"/>
                  </a:cubicBezTo>
                  <a:cubicBezTo>
                    <a:pt x="7579" y="7460"/>
                    <a:pt x="3789" y="12479"/>
                    <a:pt x="1895" y="15642"/>
                  </a:cubicBezTo>
                  <a:cubicBezTo>
                    <a:pt x="0" y="18806"/>
                    <a:pt x="0" y="20115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570566" y="4369867"/>
              <a:ext cx="334435" cy="329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9296" y="761"/>
                  </a:moveTo>
                  <a:cubicBezTo>
                    <a:pt x="8613" y="484"/>
                    <a:pt x="7929" y="207"/>
                    <a:pt x="7246" y="68"/>
                  </a:cubicBezTo>
                  <a:cubicBezTo>
                    <a:pt x="6562" y="-70"/>
                    <a:pt x="5878" y="-70"/>
                    <a:pt x="5058" y="761"/>
                  </a:cubicBezTo>
                  <a:cubicBezTo>
                    <a:pt x="4238" y="1592"/>
                    <a:pt x="3281" y="3253"/>
                    <a:pt x="2461" y="5953"/>
                  </a:cubicBezTo>
                  <a:cubicBezTo>
                    <a:pt x="1641" y="8653"/>
                    <a:pt x="957" y="12392"/>
                    <a:pt x="547" y="14884"/>
                  </a:cubicBezTo>
                  <a:cubicBezTo>
                    <a:pt x="137" y="17376"/>
                    <a:pt x="0" y="18622"/>
                    <a:pt x="0" y="19661"/>
                  </a:cubicBezTo>
                  <a:cubicBezTo>
                    <a:pt x="0" y="20699"/>
                    <a:pt x="137" y="21530"/>
                    <a:pt x="410" y="21530"/>
                  </a:cubicBezTo>
                  <a:cubicBezTo>
                    <a:pt x="684" y="21530"/>
                    <a:pt x="1094" y="20699"/>
                    <a:pt x="2051" y="18622"/>
                  </a:cubicBezTo>
                  <a:cubicBezTo>
                    <a:pt x="3008" y="16545"/>
                    <a:pt x="4511" y="13222"/>
                    <a:pt x="5537" y="11284"/>
                  </a:cubicBezTo>
                  <a:cubicBezTo>
                    <a:pt x="6562" y="9345"/>
                    <a:pt x="7109" y="8792"/>
                    <a:pt x="7724" y="8653"/>
                  </a:cubicBezTo>
                  <a:cubicBezTo>
                    <a:pt x="8339" y="8515"/>
                    <a:pt x="9023" y="8792"/>
                    <a:pt x="9638" y="9761"/>
                  </a:cubicBezTo>
                  <a:cubicBezTo>
                    <a:pt x="10253" y="10730"/>
                    <a:pt x="10800" y="12392"/>
                    <a:pt x="10732" y="14330"/>
                  </a:cubicBezTo>
                  <a:cubicBezTo>
                    <a:pt x="10663" y="16268"/>
                    <a:pt x="9980" y="18484"/>
                    <a:pt x="9296" y="19799"/>
                  </a:cubicBezTo>
                  <a:cubicBezTo>
                    <a:pt x="8613" y="21115"/>
                    <a:pt x="7929" y="21530"/>
                    <a:pt x="7587" y="21115"/>
                  </a:cubicBezTo>
                  <a:cubicBezTo>
                    <a:pt x="7246" y="20699"/>
                    <a:pt x="7246" y="19453"/>
                    <a:pt x="8134" y="17445"/>
                  </a:cubicBezTo>
                  <a:cubicBezTo>
                    <a:pt x="9023" y="15438"/>
                    <a:pt x="10800" y="12668"/>
                    <a:pt x="11962" y="11076"/>
                  </a:cubicBezTo>
                  <a:cubicBezTo>
                    <a:pt x="13124" y="9484"/>
                    <a:pt x="13671" y="9068"/>
                    <a:pt x="14286" y="8722"/>
                  </a:cubicBezTo>
                  <a:cubicBezTo>
                    <a:pt x="14901" y="8376"/>
                    <a:pt x="15585" y="8099"/>
                    <a:pt x="15995" y="8307"/>
                  </a:cubicBezTo>
                  <a:cubicBezTo>
                    <a:pt x="16405" y="8515"/>
                    <a:pt x="16542" y="9207"/>
                    <a:pt x="16610" y="9968"/>
                  </a:cubicBezTo>
                  <a:cubicBezTo>
                    <a:pt x="16678" y="10730"/>
                    <a:pt x="16678" y="11561"/>
                    <a:pt x="16678" y="12392"/>
                  </a:cubicBezTo>
                  <a:cubicBezTo>
                    <a:pt x="16678" y="13222"/>
                    <a:pt x="16678" y="14053"/>
                    <a:pt x="17020" y="14538"/>
                  </a:cubicBezTo>
                  <a:cubicBezTo>
                    <a:pt x="17362" y="15022"/>
                    <a:pt x="18046" y="15161"/>
                    <a:pt x="18866" y="15092"/>
                  </a:cubicBezTo>
                  <a:cubicBezTo>
                    <a:pt x="19686" y="15022"/>
                    <a:pt x="20643" y="14745"/>
                    <a:pt x="21600" y="14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981200" y="4362450"/>
              <a:ext cx="83799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600" fill="norm" stroke="1" extrusionOk="0">
                  <a:moveTo>
                    <a:pt x="0" y="0"/>
                  </a:moveTo>
                  <a:cubicBezTo>
                    <a:pt x="4114" y="1333"/>
                    <a:pt x="8229" y="2667"/>
                    <a:pt x="12600" y="4733"/>
                  </a:cubicBezTo>
                  <a:cubicBezTo>
                    <a:pt x="16971" y="6800"/>
                    <a:pt x="21600" y="9600"/>
                    <a:pt x="20057" y="12533"/>
                  </a:cubicBezTo>
                  <a:cubicBezTo>
                    <a:pt x="18514" y="15467"/>
                    <a:pt x="10800" y="1853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495550" y="4495799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600"/>
                    <a:pt x="10286" y="7200"/>
                    <a:pt x="13886" y="10800"/>
                  </a:cubicBezTo>
                  <a:cubicBezTo>
                    <a:pt x="17486" y="14400"/>
                    <a:pt x="1954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470150" y="4578349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4400"/>
                    <a:pt x="9051" y="7200"/>
                    <a:pt x="12651" y="3600"/>
                  </a:cubicBezTo>
                  <a:cubicBezTo>
                    <a:pt x="16251" y="0"/>
                    <a:pt x="189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2154300" y="4349750"/>
              <a:ext cx="353950" cy="29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83" fill="norm" stroke="1" extrusionOk="0">
                  <a:moveTo>
                    <a:pt x="8386" y="15860"/>
                  </a:moveTo>
                  <a:cubicBezTo>
                    <a:pt x="8643" y="15105"/>
                    <a:pt x="8900" y="14350"/>
                    <a:pt x="8771" y="13368"/>
                  </a:cubicBezTo>
                  <a:cubicBezTo>
                    <a:pt x="8643" y="12386"/>
                    <a:pt x="8129" y="11178"/>
                    <a:pt x="7100" y="10951"/>
                  </a:cubicBezTo>
                  <a:cubicBezTo>
                    <a:pt x="6071" y="10724"/>
                    <a:pt x="4529" y="11480"/>
                    <a:pt x="3243" y="12990"/>
                  </a:cubicBezTo>
                  <a:cubicBezTo>
                    <a:pt x="1957" y="14501"/>
                    <a:pt x="929" y="16766"/>
                    <a:pt x="414" y="18277"/>
                  </a:cubicBezTo>
                  <a:cubicBezTo>
                    <a:pt x="-100" y="19787"/>
                    <a:pt x="-100" y="20543"/>
                    <a:pt x="221" y="20996"/>
                  </a:cubicBezTo>
                  <a:cubicBezTo>
                    <a:pt x="543" y="21449"/>
                    <a:pt x="1186" y="21600"/>
                    <a:pt x="2021" y="20920"/>
                  </a:cubicBezTo>
                  <a:cubicBezTo>
                    <a:pt x="2857" y="20241"/>
                    <a:pt x="3886" y="18730"/>
                    <a:pt x="4979" y="15407"/>
                  </a:cubicBezTo>
                  <a:cubicBezTo>
                    <a:pt x="6071" y="12084"/>
                    <a:pt x="7229" y="6948"/>
                    <a:pt x="7807" y="3927"/>
                  </a:cubicBezTo>
                  <a:cubicBezTo>
                    <a:pt x="8386" y="906"/>
                    <a:pt x="8386" y="0"/>
                    <a:pt x="8257" y="0"/>
                  </a:cubicBezTo>
                  <a:cubicBezTo>
                    <a:pt x="8129" y="0"/>
                    <a:pt x="7871" y="906"/>
                    <a:pt x="7743" y="4003"/>
                  </a:cubicBezTo>
                  <a:cubicBezTo>
                    <a:pt x="7614" y="7099"/>
                    <a:pt x="7614" y="12386"/>
                    <a:pt x="7679" y="15483"/>
                  </a:cubicBezTo>
                  <a:cubicBezTo>
                    <a:pt x="7743" y="18579"/>
                    <a:pt x="7871" y="19485"/>
                    <a:pt x="8000" y="19561"/>
                  </a:cubicBezTo>
                  <a:cubicBezTo>
                    <a:pt x="8129" y="19636"/>
                    <a:pt x="8257" y="18881"/>
                    <a:pt x="8643" y="17748"/>
                  </a:cubicBezTo>
                  <a:cubicBezTo>
                    <a:pt x="9029" y="16615"/>
                    <a:pt x="9671" y="15105"/>
                    <a:pt x="10250" y="14048"/>
                  </a:cubicBezTo>
                  <a:cubicBezTo>
                    <a:pt x="10829" y="12990"/>
                    <a:pt x="11343" y="12386"/>
                    <a:pt x="11729" y="12688"/>
                  </a:cubicBezTo>
                  <a:cubicBezTo>
                    <a:pt x="12114" y="12990"/>
                    <a:pt x="12371" y="14199"/>
                    <a:pt x="12371" y="15180"/>
                  </a:cubicBezTo>
                  <a:cubicBezTo>
                    <a:pt x="12371" y="16162"/>
                    <a:pt x="12114" y="16917"/>
                    <a:pt x="11729" y="17597"/>
                  </a:cubicBezTo>
                  <a:cubicBezTo>
                    <a:pt x="11343" y="18277"/>
                    <a:pt x="10829" y="18881"/>
                    <a:pt x="10700" y="18730"/>
                  </a:cubicBezTo>
                  <a:cubicBezTo>
                    <a:pt x="10571" y="18579"/>
                    <a:pt x="10829" y="17673"/>
                    <a:pt x="11407" y="16691"/>
                  </a:cubicBezTo>
                  <a:cubicBezTo>
                    <a:pt x="11986" y="15709"/>
                    <a:pt x="12886" y="14652"/>
                    <a:pt x="13657" y="13897"/>
                  </a:cubicBezTo>
                  <a:cubicBezTo>
                    <a:pt x="14429" y="13141"/>
                    <a:pt x="15071" y="12688"/>
                    <a:pt x="15457" y="12839"/>
                  </a:cubicBezTo>
                  <a:cubicBezTo>
                    <a:pt x="15843" y="12990"/>
                    <a:pt x="15971" y="13745"/>
                    <a:pt x="16036" y="14576"/>
                  </a:cubicBezTo>
                  <a:cubicBezTo>
                    <a:pt x="16100" y="15407"/>
                    <a:pt x="16100" y="16313"/>
                    <a:pt x="17000" y="17220"/>
                  </a:cubicBezTo>
                  <a:cubicBezTo>
                    <a:pt x="17900" y="18126"/>
                    <a:pt x="19700" y="19032"/>
                    <a:pt x="215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2901950" y="4432300"/>
              <a:ext cx="63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703934" y="4485993"/>
              <a:ext cx="353717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034" fill="norm" stroke="1" extrusionOk="0">
                  <a:moveTo>
                    <a:pt x="1429" y="21034"/>
                  </a:moveTo>
                  <a:cubicBezTo>
                    <a:pt x="657" y="16405"/>
                    <a:pt x="-114" y="11777"/>
                    <a:pt x="15" y="9463"/>
                  </a:cubicBezTo>
                  <a:cubicBezTo>
                    <a:pt x="143" y="7148"/>
                    <a:pt x="1172" y="7148"/>
                    <a:pt x="3679" y="5605"/>
                  </a:cubicBezTo>
                  <a:cubicBezTo>
                    <a:pt x="6186" y="4063"/>
                    <a:pt x="10172" y="977"/>
                    <a:pt x="13386" y="205"/>
                  </a:cubicBezTo>
                  <a:cubicBezTo>
                    <a:pt x="16600" y="-566"/>
                    <a:pt x="19043" y="977"/>
                    <a:pt x="21486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670300" y="4565649"/>
              <a:ext cx="444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06" y="17673"/>
                    <a:pt x="7611" y="13745"/>
                    <a:pt x="11211" y="10145"/>
                  </a:cubicBezTo>
                  <a:cubicBezTo>
                    <a:pt x="14811" y="6545"/>
                    <a:pt x="18206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035335" y="4410951"/>
              <a:ext cx="133771" cy="218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410" fill="norm" stroke="1" extrusionOk="0">
                  <a:moveTo>
                    <a:pt x="2468" y="2095"/>
                  </a:moveTo>
                  <a:cubicBezTo>
                    <a:pt x="1159" y="1264"/>
                    <a:pt x="-150" y="433"/>
                    <a:pt x="14" y="122"/>
                  </a:cubicBezTo>
                  <a:cubicBezTo>
                    <a:pt x="177" y="-190"/>
                    <a:pt x="1814" y="18"/>
                    <a:pt x="5414" y="1679"/>
                  </a:cubicBezTo>
                  <a:cubicBezTo>
                    <a:pt x="9014" y="3341"/>
                    <a:pt x="14577" y="6456"/>
                    <a:pt x="17686" y="9156"/>
                  </a:cubicBezTo>
                  <a:cubicBezTo>
                    <a:pt x="20795" y="11856"/>
                    <a:pt x="21450" y="14141"/>
                    <a:pt x="19814" y="16114"/>
                  </a:cubicBezTo>
                  <a:cubicBezTo>
                    <a:pt x="18177" y="18087"/>
                    <a:pt x="14250" y="19748"/>
                    <a:pt x="10323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992806" y="4150488"/>
              <a:ext cx="144345" cy="84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554" fill="norm" stroke="1" extrusionOk="0">
                  <a:moveTo>
                    <a:pt x="21348" y="3132"/>
                  </a:moveTo>
                  <a:cubicBezTo>
                    <a:pt x="21348" y="2593"/>
                    <a:pt x="21348" y="2055"/>
                    <a:pt x="20409" y="1543"/>
                  </a:cubicBezTo>
                  <a:cubicBezTo>
                    <a:pt x="19470" y="1031"/>
                    <a:pt x="17591" y="547"/>
                    <a:pt x="15870" y="277"/>
                  </a:cubicBezTo>
                  <a:cubicBezTo>
                    <a:pt x="14148" y="8"/>
                    <a:pt x="12583" y="-46"/>
                    <a:pt x="11174" y="35"/>
                  </a:cubicBezTo>
                  <a:cubicBezTo>
                    <a:pt x="9765" y="116"/>
                    <a:pt x="8513" y="331"/>
                    <a:pt x="6478" y="1193"/>
                  </a:cubicBezTo>
                  <a:cubicBezTo>
                    <a:pt x="4444" y="2055"/>
                    <a:pt x="1626" y="3563"/>
                    <a:pt x="844" y="5098"/>
                  </a:cubicBezTo>
                  <a:cubicBezTo>
                    <a:pt x="61" y="6633"/>
                    <a:pt x="1313" y="8195"/>
                    <a:pt x="3191" y="9973"/>
                  </a:cubicBezTo>
                  <a:cubicBezTo>
                    <a:pt x="5070" y="11751"/>
                    <a:pt x="7574" y="13744"/>
                    <a:pt x="9296" y="15548"/>
                  </a:cubicBezTo>
                  <a:cubicBezTo>
                    <a:pt x="11018" y="17353"/>
                    <a:pt x="11957" y="18968"/>
                    <a:pt x="12270" y="19911"/>
                  </a:cubicBezTo>
                  <a:cubicBezTo>
                    <a:pt x="12583" y="20854"/>
                    <a:pt x="12270" y="21123"/>
                    <a:pt x="11174" y="21285"/>
                  </a:cubicBezTo>
                  <a:cubicBezTo>
                    <a:pt x="10078" y="21446"/>
                    <a:pt x="8200" y="21500"/>
                    <a:pt x="6478" y="21473"/>
                  </a:cubicBezTo>
                  <a:cubicBezTo>
                    <a:pt x="4757" y="21446"/>
                    <a:pt x="3191" y="21339"/>
                    <a:pt x="1939" y="21150"/>
                  </a:cubicBezTo>
                  <a:cubicBezTo>
                    <a:pt x="687" y="20961"/>
                    <a:pt x="-252" y="20692"/>
                    <a:pt x="61" y="20638"/>
                  </a:cubicBezTo>
                  <a:cubicBezTo>
                    <a:pt x="374" y="20584"/>
                    <a:pt x="1939" y="20746"/>
                    <a:pt x="3035" y="20935"/>
                  </a:cubicBezTo>
                  <a:cubicBezTo>
                    <a:pt x="4131" y="21123"/>
                    <a:pt x="4757" y="21339"/>
                    <a:pt x="538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916787" y="5227852"/>
              <a:ext cx="175914" cy="23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34" fill="norm" stroke="1" extrusionOk="0">
                  <a:moveTo>
                    <a:pt x="15200" y="4504"/>
                  </a:moveTo>
                  <a:cubicBezTo>
                    <a:pt x="15200" y="3531"/>
                    <a:pt x="15200" y="2558"/>
                    <a:pt x="14685" y="1780"/>
                  </a:cubicBezTo>
                  <a:cubicBezTo>
                    <a:pt x="14171" y="1002"/>
                    <a:pt x="13142" y="418"/>
                    <a:pt x="11985" y="126"/>
                  </a:cubicBezTo>
                  <a:cubicBezTo>
                    <a:pt x="10828" y="-166"/>
                    <a:pt x="9542" y="-166"/>
                    <a:pt x="7485" y="2558"/>
                  </a:cubicBezTo>
                  <a:cubicBezTo>
                    <a:pt x="5428" y="5283"/>
                    <a:pt x="2600" y="10731"/>
                    <a:pt x="1185" y="13942"/>
                  </a:cubicBezTo>
                  <a:cubicBezTo>
                    <a:pt x="-229" y="17153"/>
                    <a:pt x="-229" y="18126"/>
                    <a:pt x="414" y="18904"/>
                  </a:cubicBezTo>
                  <a:cubicBezTo>
                    <a:pt x="1057" y="19683"/>
                    <a:pt x="2342" y="20266"/>
                    <a:pt x="3885" y="19780"/>
                  </a:cubicBezTo>
                  <a:cubicBezTo>
                    <a:pt x="5428" y="19293"/>
                    <a:pt x="7228" y="17737"/>
                    <a:pt x="8385" y="16472"/>
                  </a:cubicBezTo>
                  <a:cubicBezTo>
                    <a:pt x="9542" y="15207"/>
                    <a:pt x="10057" y="14234"/>
                    <a:pt x="10571" y="13261"/>
                  </a:cubicBezTo>
                  <a:cubicBezTo>
                    <a:pt x="11085" y="12288"/>
                    <a:pt x="11600" y="11315"/>
                    <a:pt x="11985" y="11510"/>
                  </a:cubicBezTo>
                  <a:cubicBezTo>
                    <a:pt x="12371" y="11704"/>
                    <a:pt x="12628" y="13066"/>
                    <a:pt x="14171" y="14915"/>
                  </a:cubicBezTo>
                  <a:cubicBezTo>
                    <a:pt x="15714" y="16764"/>
                    <a:pt x="18542" y="19099"/>
                    <a:pt x="21371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4974166" y="3771899"/>
              <a:ext cx="12261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2929" y="0"/>
                  </a:moveTo>
                  <a:cubicBezTo>
                    <a:pt x="1831" y="1490"/>
                    <a:pt x="732" y="2979"/>
                    <a:pt x="366" y="5897"/>
                  </a:cubicBezTo>
                  <a:cubicBezTo>
                    <a:pt x="0" y="8814"/>
                    <a:pt x="366" y="13159"/>
                    <a:pt x="549" y="15703"/>
                  </a:cubicBezTo>
                  <a:cubicBezTo>
                    <a:pt x="732" y="18248"/>
                    <a:pt x="732" y="18993"/>
                    <a:pt x="549" y="19676"/>
                  </a:cubicBezTo>
                  <a:cubicBezTo>
                    <a:pt x="366" y="20359"/>
                    <a:pt x="0" y="20979"/>
                    <a:pt x="0" y="20917"/>
                  </a:cubicBezTo>
                  <a:cubicBezTo>
                    <a:pt x="0" y="20855"/>
                    <a:pt x="366" y="20110"/>
                    <a:pt x="1281" y="18745"/>
                  </a:cubicBezTo>
                  <a:cubicBezTo>
                    <a:pt x="2197" y="17379"/>
                    <a:pt x="3661" y="15393"/>
                    <a:pt x="4759" y="14090"/>
                  </a:cubicBezTo>
                  <a:cubicBezTo>
                    <a:pt x="5858" y="12786"/>
                    <a:pt x="6590" y="12166"/>
                    <a:pt x="7688" y="11669"/>
                  </a:cubicBezTo>
                  <a:cubicBezTo>
                    <a:pt x="8786" y="11172"/>
                    <a:pt x="10251" y="10800"/>
                    <a:pt x="11715" y="10800"/>
                  </a:cubicBezTo>
                  <a:cubicBezTo>
                    <a:pt x="13180" y="10800"/>
                    <a:pt x="14644" y="11172"/>
                    <a:pt x="16292" y="11917"/>
                  </a:cubicBezTo>
                  <a:cubicBezTo>
                    <a:pt x="17939" y="12662"/>
                    <a:pt x="19769" y="13779"/>
                    <a:pt x="20685" y="14834"/>
                  </a:cubicBezTo>
                  <a:cubicBezTo>
                    <a:pt x="21600" y="15890"/>
                    <a:pt x="21600" y="16883"/>
                    <a:pt x="18305" y="18000"/>
                  </a:cubicBezTo>
                  <a:cubicBezTo>
                    <a:pt x="15010" y="19117"/>
                    <a:pt x="8420" y="20359"/>
                    <a:pt x="18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997450" y="5276850"/>
              <a:ext cx="127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5290832" y="4504648"/>
              <a:ext cx="220968" cy="31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26" fill="norm" stroke="1" extrusionOk="0">
                  <a:moveTo>
                    <a:pt x="19006" y="4552"/>
                  </a:moveTo>
                  <a:cubicBezTo>
                    <a:pt x="19006" y="3836"/>
                    <a:pt x="19006" y="3121"/>
                    <a:pt x="18801" y="2334"/>
                  </a:cubicBezTo>
                  <a:cubicBezTo>
                    <a:pt x="18595" y="1548"/>
                    <a:pt x="18184" y="689"/>
                    <a:pt x="17258" y="260"/>
                  </a:cubicBezTo>
                  <a:cubicBezTo>
                    <a:pt x="16332" y="-169"/>
                    <a:pt x="14892" y="-169"/>
                    <a:pt x="12526" y="1047"/>
                  </a:cubicBezTo>
                  <a:cubicBezTo>
                    <a:pt x="10161" y="2263"/>
                    <a:pt x="6869" y="4695"/>
                    <a:pt x="4606" y="7699"/>
                  </a:cubicBezTo>
                  <a:cubicBezTo>
                    <a:pt x="2344" y="10703"/>
                    <a:pt x="1109" y="14279"/>
                    <a:pt x="492" y="16424"/>
                  </a:cubicBezTo>
                  <a:cubicBezTo>
                    <a:pt x="-125" y="18570"/>
                    <a:pt x="-125" y="19285"/>
                    <a:pt x="286" y="19929"/>
                  </a:cubicBezTo>
                  <a:cubicBezTo>
                    <a:pt x="698" y="20573"/>
                    <a:pt x="1521" y="21145"/>
                    <a:pt x="5121" y="21288"/>
                  </a:cubicBezTo>
                  <a:cubicBezTo>
                    <a:pt x="8721" y="21431"/>
                    <a:pt x="15098" y="21145"/>
                    <a:pt x="21475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5607050" y="4749800"/>
              <a:ext cx="50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840"/>
                    <a:pt x="5400" y="10080"/>
                    <a:pt x="9000" y="6480"/>
                  </a:cubicBezTo>
                  <a:cubicBezTo>
                    <a:pt x="12600" y="2880"/>
                    <a:pt x="171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6094649" y="4316895"/>
              <a:ext cx="420452" cy="529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30" fill="norm" stroke="1" extrusionOk="0">
                  <a:moveTo>
                    <a:pt x="7521" y="15216"/>
                  </a:moveTo>
                  <a:cubicBezTo>
                    <a:pt x="7521" y="14530"/>
                    <a:pt x="7521" y="13845"/>
                    <a:pt x="7251" y="13416"/>
                  </a:cubicBezTo>
                  <a:cubicBezTo>
                    <a:pt x="6981" y="12988"/>
                    <a:pt x="6441" y="12816"/>
                    <a:pt x="5631" y="12988"/>
                  </a:cubicBezTo>
                  <a:cubicBezTo>
                    <a:pt x="4821" y="13159"/>
                    <a:pt x="3741" y="13673"/>
                    <a:pt x="2715" y="14916"/>
                  </a:cubicBezTo>
                  <a:cubicBezTo>
                    <a:pt x="1689" y="16159"/>
                    <a:pt x="717" y="18130"/>
                    <a:pt x="285" y="19330"/>
                  </a:cubicBezTo>
                  <a:cubicBezTo>
                    <a:pt x="-147" y="20530"/>
                    <a:pt x="-39" y="20959"/>
                    <a:pt x="285" y="21216"/>
                  </a:cubicBezTo>
                  <a:cubicBezTo>
                    <a:pt x="609" y="21473"/>
                    <a:pt x="1149" y="21559"/>
                    <a:pt x="1851" y="21130"/>
                  </a:cubicBezTo>
                  <a:cubicBezTo>
                    <a:pt x="2553" y="20702"/>
                    <a:pt x="3417" y="19759"/>
                    <a:pt x="4443" y="17659"/>
                  </a:cubicBezTo>
                  <a:cubicBezTo>
                    <a:pt x="5469" y="15559"/>
                    <a:pt x="6657" y="12302"/>
                    <a:pt x="7359" y="9388"/>
                  </a:cubicBezTo>
                  <a:cubicBezTo>
                    <a:pt x="8061" y="6473"/>
                    <a:pt x="8277" y="3902"/>
                    <a:pt x="8331" y="2273"/>
                  </a:cubicBezTo>
                  <a:cubicBezTo>
                    <a:pt x="8385" y="645"/>
                    <a:pt x="8277" y="-41"/>
                    <a:pt x="8115" y="2"/>
                  </a:cubicBezTo>
                  <a:cubicBezTo>
                    <a:pt x="7953" y="45"/>
                    <a:pt x="7737" y="816"/>
                    <a:pt x="7629" y="2830"/>
                  </a:cubicBezTo>
                  <a:cubicBezTo>
                    <a:pt x="7521" y="4845"/>
                    <a:pt x="7521" y="8102"/>
                    <a:pt x="7629" y="10545"/>
                  </a:cubicBezTo>
                  <a:cubicBezTo>
                    <a:pt x="7737" y="12988"/>
                    <a:pt x="7953" y="14616"/>
                    <a:pt x="8115" y="15859"/>
                  </a:cubicBezTo>
                  <a:cubicBezTo>
                    <a:pt x="8277" y="17102"/>
                    <a:pt x="8385" y="17959"/>
                    <a:pt x="8439" y="18088"/>
                  </a:cubicBezTo>
                  <a:cubicBezTo>
                    <a:pt x="8493" y="18216"/>
                    <a:pt x="8493" y="17616"/>
                    <a:pt x="8709" y="16802"/>
                  </a:cubicBezTo>
                  <a:cubicBezTo>
                    <a:pt x="8925" y="15988"/>
                    <a:pt x="9357" y="14959"/>
                    <a:pt x="9897" y="14230"/>
                  </a:cubicBezTo>
                  <a:cubicBezTo>
                    <a:pt x="10437" y="13502"/>
                    <a:pt x="11085" y="13073"/>
                    <a:pt x="11679" y="12816"/>
                  </a:cubicBezTo>
                  <a:cubicBezTo>
                    <a:pt x="12273" y="12559"/>
                    <a:pt x="12813" y="12473"/>
                    <a:pt x="13299" y="12730"/>
                  </a:cubicBezTo>
                  <a:cubicBezTo>
                    <a:pt x="13785" y="12988"/>
                    <a:pt x="14217" y="13588"/>
                    <a:pt x="14433" y="14402"/>
                  </a:cubicBezTo>
                  <a:cubicBezTo>
                    <a:pt x="14649" y="15216"/>
                    <a:pt x="14649" y="16245"/>
                    <a:pt x="14487" y="17016"/>
                  </a:cubicBezTo>
                  <a:cubicBezTo>
                    <a:pt x="14325" y="17788"/>
                    <a:pt x="14001" y="18302"/>
                    <a:pt x="13515" y="18773"/>
                  </a:cubicBezTo>
                  <a:cubicBezTo>
                    <a:pt x="13029" y="19245"/>
                    <a:pt x="12381" y="19673"/>
                    <a:pt x="12057" y="19630"/>
                  </a:cubicBezTo>
                  <a:cubicBezTo>
                    <a:pt x="11733" y="19588"/>
                    <a:pt x="11733" y="19073"/>
                    <a:pt x="12597" y="17788"/>
                  </a:cubicBezTo>
                  <a:cubicBezTo>
                    <a:pt x="13461" y="16502"/>
                    <a:pt x="15189" y="14445"/>
                    <a:pt x="16269" y="13245"/>
                  </a:cubicBezTo>
                  <a:cubicBezTo>
                    <a:pt x="17349" y="12045"/>
                    <a:pt x="17781" y="11702"/>
                    <a:pt x="18213" y="11359"/>
                  </a:cubicBezTo>
                  <a:cubicBezTo>
                    <a:pt x="18645" y="11016"/>
                    <a:pt x="19077" y="10673"/>
                    <a:pt x="19077" y="10802"/>
                  </a:cubicBezTo>
                  <a:cubicBezTo>
                    <a:pt x="19077" y="10930"/>
                    <a:pt x="18645" y="11530"/>
                    <a:pt x="18159" y="12602"/>
                  </a:cubicBezTo>
                  <a:cubicBezTo>
                    <a:pt x="17673" y="13673"/>
                    <a:pt x="17133" y="15216"/>
                    <a:pt x="17403" y="16588"/>
                  </a:cubicBezTo>
                  <a:cubicBezTo>
                    <a:pt x="17673" y="17959"/>
                    <a:pt x="18753" y="19159"/>
                    <a:pt x="19563" y="19759"/>
                  </a:cubicBezTo>
                  <a:cubicBezTo>
                    <a:pt x="20373" y="20359"/>
                    <a:pt x="20913" y="20359"/>
                    <a:pt x="21453" y="20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7092950" y="4641850"/>
              <a:ext cx="215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080250" y="4794250"/>
              <a:ext cx="2413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894001" y="4573701"/>
              <a:ext cx="242980" cy="30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479" fill="norm" stroke="1" extrusionOk="0">
                  <a:moveTo>
                    <a:pt x="19899" y="1679"/>
                  </a:moveTo>
                  <a:cubicBezTo>
                    <a:pt x="20439" y="1079"/>
                    <a:pt x="20979" y="479"/>
                    <a:pt x="20439" y="179"/>
                  </a:cubicBezTo>
                  <a:cubicBezTo>
                    <a:pt x="19899" y="-121"/>
                    <a:pt x="18279" y="-121"/>
                    <a:pt x="15849" y="779"/>
                  </a:cubicBezTo>
                  <a:cubicBezTo>
                    <a:pt x="13419" y="1679"/>
                    <a:pt x="10179" y="3479"/>
                    <a:pt x="7479" y="5354"/>
                  </a:cubicBezTo>
                  <a:cubicBezTo>
                    <a:pt x="4779" y="7229"/>
                    <a:pt x="2619" y="9179"/>
                    <a:pt x="1269" y="11279"/>
                  </a:cubicBezTo>
                  <a:cubicBezTo>
                    <a:pt x="-81" y="13379"/>
                    <a:pt x="-621" y="15629"/>
                    <a:pt x="999" y="17354"/>
                  </a:cubicBezTo>
                  <a:cubicBezTo>
                    <a:pt x="2619" y="19079"/>
                    <a:pt x="6399" y="20279"/>
                    <a:pt x="9999" y="20879"/>
                  </a:cubicBezTo>
                  <a:cubicBezTo>
                    <a:pt x="13599" y="21479"/>
                    <a:pt x="17019" y="21479"/>
                    <a:pt x="20439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8280400" y="48260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8562298" y="4551138"/>
              <a:ext cx="188002" cy="32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26" fill="norm" stroke="1" extrusionOk="0">
                  <a:moveTo>
                    <a:pt x="21317" y="1769"/>
                  </a:moveTo>
                  <a:cubicBezTo>
                    <a:pt x="20597" y="1081"/>
                    <a:pt x="19877" y="393"/>
                    <a:pt x="18797" y="118"/>
                  </a:cubicBezTo>
                  <a:cubicBezTo>
                    <a:pt x="17717" y="-157"/>
                    <a:pt x="16277" y="-19"/>
                    <a:pt x="13757" y="1288"/>
                  </a:cubicBezTo>
                  <a:cubicBezTo>
                    <a:pt x="11237" y="2595"/>
                    <a:pt x="7637" y="5071"/>
                    <a:pt x="5117" y="7891"/>
                  </a:cubicBezTo>
                  <a:cubicBezTo>
                    <a:pt x="2597" y="10712"/>
                    <a:pt x="1157" y="13876"/>
                    <a:pt x="437" y="15871"/>
                  </a:cubicBezTo>
                  <a:cubicBezTo>
                    <a:pt x="-283" y="17866"/>
                    <a:pt x="-283" y="18691"/>
                    <a:pt x="1757" y="19517"/>
                  </a:cubicBezTo>
                  <a:cubicBezTo>
                    <a:pt x="3797" y="20342"/>
                    <a:pt x="7877" y="21168"/>
                    <a:pt x="10757" y="21305"/>
                  </a:cubicBezTo>
                  <a:cubicBezTo>
                    <a:pt x="13637" y="21443"/>
                    <a:pt x="15317" y="20893"/>
                    <a:pt x="16997" y="20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8852205" y="4527550"/>
              <a:ext cx="172360" cy="364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08" fill="norm" stroke="1" extrusionOk="0">
                  <a:moveTo>
                    <a:pt x="3866" y="0"/>
                  </a:moveTo>
                  <a:cubicBezTo>
                    <a:pt x="2825" y="499"/>
                    <a:pt x="1784" y="999"/>
                    <a:pt x="1263" y="2872"/>
                  </a:cubicBezTo>
                  <a:cubicBezTo>
                    <a:pt x="743" y="4745"/>
                    <a:pt x="743" y="7991"/>
                    <a:pt x="483" y="11674"/>
                  </a:cubicBezTo>
                  <a:cubicBezTo>
                    <a:pt x="222" y="15357"/>
                    <a:pt x="-298" y="19477"/>
                    <a:pt x="222" y="20164"/>
                  </a:cubicBezTo>
                  <a:cubicBezTo>
                    <a:pt x="743" y="20851"/>
                    <a:pt x="2304" y="18104"/>
                    <a:pt x="4516" y="16356"/>
                  </a:cubicBezTo>
                  <a:cubicBezTo>
                    <a:pt x="6729" y="14608"/>
                    <a:pt x="9591" y="13859"/>
                    <a:pt x="12324" y="13921"/>
                  </a:cubicBezTo>
                  <a:cubicBezTo>
                    <a:pt x="15056" y="13984"/>
                    <a:pt x="17659" y="14858"/>
                    <a:pt x="19220" y="16044"/>
                  </a:cubicBezTo>
                  <a:cubicBezTo>
                    <a:pt x="20782" y="17230"/>
                    <a:pt x="21302" y="18728"/>
                    <a:pt x="21172" y="19727"/>
                  </a:cubicBezTo>
                  <a:cubicBezTo>
                    <a:pt x="21042" y="20726"/>
                    <a:pt x="20261" y="21225"/>
                    <a:pt x="17268" y="21413"/>
                  </a:cubicBezTo>
                  <a:cubicBezTo>
                    <a:pt x="14275" y="21600"/>
                    <a:pt x="9071" y="21475"/>
                    <a:pt x="3866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9247930" y="4796366"/>
              <a:ext cx="16912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1306" y="21600"/>
                  </a:moveTo>
                  <a:cubicBezTo>
                    <a:pt x="506" y="15247"/>
                    <a:pt x="-294" y="8894"/>
                    <a:pt x="106" y="5082"/>
                  </a:cubicBezTo>
                  <a:cubicBezTo>
                    <a:pt x="506" y="1271"/>
                    <a:pt x="2106" y="0"/>
                    <a:pt x="5839" y="0"/>
                  </a:cubicBezTo>
                  <a:cubicBezTo>
                    <a:pt x="9573" y="0"/>
                    <a:pt x="15439" y="1271"/>
                    <a:pt x="21306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9470169" y="4705991"/>
              <a:ext cx="232632" cy="15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0803" fill="norm" stroke="1" extrusionOk="0">
                  <a:moveTo>
                    <a:pt x="13214" y="8330"/>
                  </a:moveTo>
                  <a:cubicBezTo>
                    <a:pt x="12825" y="6928"/>
                    <a:pt x="12436" y="5525"/>
                    <a:pt x="12144" y="3982"/>
                  </a:cubicBezTo>
                  <a:cubicBezTo>
                    <a:pt x="11852" y="2439"/>
                    <a:pt x="11657" y="756"/>
                    <a:pt x="10976" y="195"/>
                  </a:cubicBezTo>
                  <a:cubicBezTo>
                    <a:pt x="10295" y="-366"/>
                    <a:pt x="9128" y="195"/>
                    <a:pt x="7182" y="3000"/>
                  </a:cubicBezTo>
                  <a:cubicBezTo>
                    <a:pt x="5236" y="5805"/>
                    <a:pt x="2511" y="10855"/>
                    <a:pt x="1149" y="14081"/>
                  </a:cubicBezTo>
                  <a:cubicBezTo>
                    <a:pt x="-213" y="17307"/>
                    <a:pt x="-213" y="18709"/>
                    <a:pt x="371" y="19691"/>
                  </a:cubicBezTo>
                  <a:cubicBezTo>
                    <a:pt x="955" y="20673"/>
                    <a:pt x="2122" y="21234"/>
                    <a:pt x="3484" y="20392"/>
                  </a:cubicBezTo>
                  <a:cubicBezTo>
                    <a:pt x="4846" y="19551"/>
                    <a:pt x="6403" y="17307"/>
                    <a:pt x="7668" y="15343"/>
                  </a:cubicBezTo>
                  <a:cubicBezTo>
                    <a:pt x="8933" y="13379"/>
                    <a:pt x="9906" y="11696"/>
                    <a:pt x="10879" y="10434"/>
                  </a:cubicBezTo>
                  <a:cubicBezTo>
                    <a:pt x="11852" y="9172"/>
                    <a:pt x="12825" y="8330"/>
                    <a:pt x="13603" y="8470"/>
                  </a:cubicBezTo>
                  <a:cubicBezTo>
                    <a:pt x="14382" y="8611"/>
                    <a:pt x="14965" y="9733"/>
                    <a:pt x="16230" y="11837"/>
                  </a:cubicBezTo>
                  <a:cubicBezTo>
                    <a:pt x="17495" y="13940"/>
                    <a:pt x="19441" y="17026"/>
                    <a:pt x="21387" y="20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9759949" y="4559300"/>
              <a:ext cx="122872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600" fill="norm" stroke="1" extrusionOk="0">
                  <a:moveTo>
                    <a:pt x="2125" y="0"/>
                  </a:moveTo>
                  <a:cubicBezTo>
                    <a:pt x="6728" y="1276"/>
                    <a:pt x="11331" y="2552"/>
                    <a:pt x="15049" y="4511"/>
                  </a:cubicBezTo>
                  <a:cubicBezTo>
                    <a:pt x="18767" y="6471"/>
                    <a:pt x="21600" y="9114"/>
                    <a:pt x="20184" y="11894"/>
                  </a:cubicBezTo>
                  <a:cubicBezTo>
                    <a:pt x="18767" y="14673"/>
                    <a:pt x="13102" y="17590"/>
                    <a:pt x="9030" y="19230"/>
                  </a:cubicBezTo>
                  <a:cubicBezTo>
                    <a:pt x="4957" y="20871"/>
                    <a:pt x="2479" y="212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0346266" y="4750225"/>
              <a:ext cx="309035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2071" y="21118"/>
                  </a:moveTo>
                  <a:cubicBezTo>
                    <a:pt x="1036" y="13918"/>
                    <a:pt x="0" y="6718"/>
                    <a:pt x="0" y="3118"/>
                  </a:cubicBezTo>
                  <a:cubicBezTo>
                    <a:pt x="0" y="-482"/>
                    <a:pt x="1036" y="-482"/>
                    <a:pt x="4142" y="718"/>
                  </a:cubicBezTo>
                  <a:cubicBezTo>
                    <a:pt x="7249" y="1918"/>
                    <a:pt x="12427" y="4318"/>
                    <a:pt x="15682" y="7918"/>
                  </a:cubicBezTo>
                  <a:cubicBezTo>
                    <a:pt x="18937" y="11518"/>
                    <a:pt x="20268" y="16318"/>
                    <a:pt x="21600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0267950" y="4908550"/>
              <a:ext cx="381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0" y="14400"/>
                    <a:pt x="6960" y="7200"/>
                    <a:pt x="10560" y="3600"/>
                  </a:cubicBezTo>
                  <a:cubicBezTo>
                    <a:pt x="14160" y="0"/>
                    <a:pt x="178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1029950" y="4679950"/>
              <a:ext cx="25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55"/>
                    <a:pt x="7200" y="1309"/>
                    <a:pt x="3600" y="3518"/>
                  </a:cubicBezTo>
                  <a:cubicBezTo>
                    <a:pt x="0" y="5727"/>
                    <a:pt x="0" y="9491"/>
                    <a:pt x="0" y="12764"/>
                  </a:cubicBezTo>
                  <a:cubicBezTo>
                    <a:pt x="0" y="16036"/>
                    <a:pt x="0" y="188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975337" y="5448300"/>
              <a:ext cx="368564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8902" y="0"/>
                  </a:moveTo>
                  <a:cubicBezTo>
                    <a:pt x="6310" y="800"/>
                    <a:pt x="3718" y="1600"/>
                    <a:pt x="2114" y="2800"/>
                  </a:cubicBezTo>
                  <a:cubicBezTo>
                    <a:pt x="509" y="4000"/>
                    <a:pt x="-108" y="5600"/>
                    <a:pt x="15" y="6800"/>
                  </a:cubicBezTo>
                  <a:cubicBezTo>
                    <a:pt x="139" y="8000"/>
                    <a:pt x="1003" y="8800"/>
                    <a:pt x="3718" y="9200"/>
                  </a:cubicBezTo>
                  <a:cubicBezTo>
                    <a:pt x="6434" y="9600"/>
                    <a:pt x="11001" y="9600"/>
                    <a:pt x="14271" y="11600"/>
                  </a:cubicBezTo>
                  <a:cubicBezTo>
                    <a:pt x="17542" y="13600"/>
                    <a:pt x="19517" y="17600"/>
                    <a:pt x="21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8016381" y="5518150"/>
              <a:ext cx="365620" cy="5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1333" y="19938"/>
                  </a:moveTo>
                  <a:cubicBezTo>
                    <a:pt x="588" y="20769"/>
                    <a:pt x="-157" y="21600"/>
                    <a:pt x="29" y="21600"/>
                  </a:cubicBezTo>
                  <a:cubicBezTo>
                    <a:pt x="215" y="21600"/>
                    <a:pt x="1333" y="20769"/>
                    <a:pt x="4002" y="18277"/>
                  </a:cubicBezTo>
                  <a:cubicBezTo>
                    <a:pt x="6671" y="15785"/>
                    <a:pt x="10891" y="11631"/>
                    <a:pt x="14057" y="8308"/>
                  </a:cubicBezTo>
                  <a:cubicBezTo>
                    <a:pt x="17222" y="4985"/>
                    <a:pt x="19333" y="2492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8320384" y="5398659"/>
              <a:ext cx="105882" cy="26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9" h="21506" fill="norm" stroke="1" extrusionOk="0">
                  <a:moveTo>
                    <a:pt x="4444" y="1449"/>
                  </a:moveTo>
                  <a:cubicBezTo>
                    <a:pt x="2044" y="935"/>
                    <a:pt x="-356" y="420"/>
                    <a:pt x="44" y="163"/>
                  </a:cubicBezTo>
                  <a:cubicBezTo>
                    <a:pt x="444" y="-94"/>
                    <a:pt x="3644" y="-94"/>
                    <a:pt x="7244" y="506"/>
                  </a:cubicBezTo>
                  <a:cubicBezTo>
                    <a:pt x="10844" y="1106"/>
                    <a:pt x="14844" y="2306"/>
                    <a:pt x="17444" y="4363"/>
                  </a:cubicBezTo>
                  <a:cubicBezTo>
                    <a:pt x="20044" y="6420"/>
                    <a:pt x="21244" y="9335"/>
                    <a:pt x="18244" y="12335"/>
                  </a:cubicBezTo>
                  <a:cubicBezTo>
                    <a:pt x="15244" y="15335"/>
                    <a:pt x="8044" y="18420"/>
                    <a:pt x="844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8840729" y="5445250"/>
              <a:ext cx="200427" cy="21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119" fill="norm" stroke="1" extrusionOk="0">
                  <a:moveTo>
                    <a:pt x="20133" y="5964"/>
                  </a:moveTo>
                  <a:cubicBezTo>
                    <a:pt x="20570" y="3867"/>
                    <a:pt x="21006" y="1770"/>
                    <a:pt x="20242" y="722"/>
                  </a:cubicBezTo>
                  <a:cubicBezTo>
                    <a:pt x="19479" y="-327"/>
                    <a:pt x="17515" y="-327"/>
                    <a:pt x="14133" y="1351"/>
                  </a:cubicBezTo>
                  <a:cubicBezTo>
                    <a:pt x="10751" y="3028"/>
                    <a:pt x="5951" y="6384"/>
                    <a:pt x="3115" y="9634"/>
                  </a:cubicBezTo>
                  <a:cubicBezTo>
                    <a:pt x="279" y="12885"/>
                    <a:pt x="-594" y="16030"/>
                    <a:pt x="388" y="18023"/>
                  </a:cubicBezTo>
                  <a:cubicBezTo>
                    <a:pt x="1370" y="20015"/>
                    <a:pt x="4206" y="20854"/>
                    <a:pt x="7697" y="21063"/>
                  </a:cubicBezTo>
                  <a:cubicBezTo>
                    <a:pt x="11188" y="21273"/>
                    <a:pt x="15333" y="20854"/>
                    <a:pt x="19479" y="20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9201150" y="5543550"/>
              <a:ext cx="133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9201150" y="5626099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0045699" y="5397499"/>
              <a:ext cx="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9798050" y="5696479"/>
              <a:ext cx="711200" cy="3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8280"/>
                  </a:moveTo>
                  <a:cubicBezTo>
                    <a:pt x="2443" y="5400"/>
                    <a:pt x="4886" y="2520"/>
                    <a:pt x="7457" y="1080"/>
                  </a:cubicBezTo>
                  <a:cubicBezTo>
                    <a:pt x="10029" y="-360"/>
                    <a:pt x="12729" y="-360"/>
                    <a:pt x="14946" y="1080"/>
                  </a:cubicBezTo>
                  <a:cubicBezTo>
                    <a:pt x="17164" y="2520"/>
                    <a:pt x="18900" y="5400"/>
                    <a:pt x="19929" y="9000"/>
                  </a:cubicBezTo>
                  <a:cubicBezTo>
                    <a:pt x="20957" y="12600"/>
                    <a:pt x="21279" y="16920"/>
                    <a:pt x="2160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9725947" y="5836648"/>
              <a:ext cx="137615" cy="32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85" fill="norm" stroke="1" extrusionOk="0">
                  <a:moveTo>
                    <a:pt x="343" y="2051"/>
                  </a:moveTo>
                  <a:cubicBezTo>
                    <a:pt x="1310" y="1062"/>
                    <a:pt x="2277" y="74"/>
                    <a:pt x="2922" y="4"/>
                  </a:cubicBezTo>
                  <a:cubicBezTo>
                    <a:pt x="3567" y="-67"/>
                    <a:pt x="3889" y="780"/>
                    <a:pt x="3405" y="3462"/>
                  </a:cubicBezTo>
                  <a:cubicBezTo>
                    <a:pt x="2922" y="6145"/>
                    <a:pt x="1632" y="10662"/>
                    <a:pt x="826" y="13345"/>
                  </a:cubicBezTo>
                  <a:cubicBezTo>
                    <a:pt x="20" y="16027"/>
                    <a:pt x="-302" y="16874"/>
                    <a:pt x="343" y="16380"/>
                  </a:cubicBezTo>
                  <a:cubicBezTo>
                    <a:pt x="988" y="15886"/>
                    <a:pt x="2599" y="14051"/>
                    <a:pt x="3889" y="12851"/>
                  </a:cubicBezTo>
                  <a:cubicBezTo>
                    <a:pt x="5179" y="11651"/>
                    <a:pt x="6146" y="11086"/>
                    <a:pt x="7435" y="10662"/>
                  </a:cubicBezTo>
                  <a:cubicBezTo>
                    <a:pt x="8725" y="10239"/>
                    <a:pt x="10337" y="9957"/>
                    <a:pt x="11949" y="9957"/>
                  </a:cubicBezTo>
                  <a:cubicBezTo>
                    <a:pt x="13561" y="9957"/>
                    <a:pt x="15173" y="10239"/>
                    <a:pt x="16785" y="11157"/>
                  </a:cubicBezTo>
                  <a:cubicBezTo>
                    <a:pt x="18397" y="12074"/>
                    <a:pt x="20008" y="13627"/>
                    <a:pt x="20653" y="15180"/>
                  </a:cubicBezTo>
                  <a:cubicBezTo>
                    <a:pt x="21298" y="16733"/>
                    <a:pt x="20976" y="18286"/>
                    <a:pt x="19202" y="19345"/>
                  </a:cubicBezTo>
                  <a:cubicBezTo>
                    <a:pt x="17429" y="20404"/>
                    <a:pt x="14205" y="20968"/>
                    <a:pt x="11788" y="21251"/>
                  </a:cubicBezTo>
                  <a:cubicBezTo>
                    <a:pt x="9370" y="21533"/>
                    <a:pt x="7758" y="21533"/>
                    <a:pt x="5985" y="21392"/>
                  </a:cubicBezTo>
                  <a:cubicBezTo>
                    <a:pt x="4211" y="21251"/>
                    <a:pt x="2277" y="20968"/>
                    <a:pt x="1149" y="20474"/>
                  </a:cubicBezTo>
                  <a:cubicBezTo>
                    <a:pt x="20" y="19980"/>
                    <a:pt x="-302" y="19274"/>
                    <a:pt x="665" y="18709"/>
                  </a:cubicBezTo>
                  <a:cubicBezTo>
                    <a:pt x="1632" y="18145"/>
                    <a:pt x="3889" y="17721"/>
                    <a:pt x="6146" y="17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9956800" y="6077892"/>
              <a:ext cx="1587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152" y="10932"/>
                    <a:pt x="2304" y="1332"/>
                    <a:pt x="5904" y="132"/>
                  </a:cubicBezTo>
                  <a:cubicBezTo>
                    <a:pt x="9504" y="-1068"/>
                    <a:pt x="15552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0178534" y="6007070"/>
              <a:ext cx="241817" cy="20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75" fill="norm" stroke="1" extrusionOk="0">
                  <a:moveTo>
                    <a:pt x="13006" y="7060"/>
                  </a:moveTo>
                  <a:cubicBezTo>
                    <a:pt x="12818" y="5135"/>
                    <a:pt x="12630" y="3211"/>
                    <a:pt x="11597" y="1821"/>
                  </a:cubicBezTo>
                  <a:cubicBezTo>
                    <a:pt x="10564" y="430"/>
                    <a:pt x="8686" y="-425"/>
                    <a:pt x="6714" y="217"/>
                  </a:cubicBezTo>
                  <a:cubicBezTo>
                    <a:pt x="4741" y="858"/>
                    <a:pt x="2675" y="2997"/>
                    <a:pt x="1455" y="5670"/>
                  </a:cubicBezTo>
                  <a:cubicBezTo>
                    <a:pt x="234" y="8343"/>
                    <a:pt x="-142" y="11551"/>
                    <a:pt x="46" y="13583"/>
                  </a:cubicBezTo>
                  <a:cubicBezTo>
                    <a:pt x="234" y="15615"/>
                    <a:pt x="985" y="16470"/>
                    <a:pt x="3239" y="16042"/>
                  </a:cubicBezTo>
                  <a:cubicBezTo>
                    <a:pt x="5493" y="15615"/>
                    <a:pt x="9249" y="13904"/>
                    <a:pt x="11409" y="12407"/>
                  </a:cubicBezTo>
                  <a:cubicBezTo>
                    <a:pt x="13569" y="10910"/>
                    <a:pt x="14133" y="9626"/>
                    <a:pt x="14508" y="9626"/>
                  </a:cubicBezTo>
                  <a:cubicBezTo>
                    <a:pt x="14884" y="9626"/>
                    <a:pt x="15072" y="10910"/>
                    <a:pt x="16199" y="13048"/>
                  </a:cubicBezTo>
                  <a:cubicBezTo>
                    <a:pt x="17326" y="15187"/>
                    <a:pt x="19392" y="18181"/>
                    <a:pt x="21458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541866" y="6573900"/>
              <a:ext cx="141272" cy="49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484" fill="norm" stroke="1" extrusionOk="0">
                  <a:moveTo>
                    <a:pt x="3443" y="9662"/>
                  </a:moveTo>
                  <a:cubicBezTo>
                    <a:pt x="2504" y="12443"/>
                    <a:pt x="1565" y="15224"/>
                    <a:pt x="1096" y="16939"/>
                  </a:cubicBezTo>
                  <a:cubicBezTo>
                    <a:pt x="626" y="18654"/>
                    <a:pt x="626" y="19303"/>
                    <a:pt x="626" y="19998"/>
                  </a:cubicBezTo>
                  <a:cubicBezTo>
                    <a:pt x="626" y="20694"/>
                    <a:pt x="626" y="21435"/>
                    <a:pt x="470" y="21482"/>
                  </a:cubicBezTo>
                  <a:cubicBezTo>
                    <a:pt x="313" y="21528"/>
                    <a:pt x="0" y="20879"/>
                    <a:pt x="0" y="18701"/>
                  </a:cubicBezTo>
                  <a:cubicBezTo>
                    <a:pt x="0" y="16522"/>
                    <a:pt x="313" y="12814"/>
                    <a:pt x="1096" y="9662"/>
                  </a:cubicBezTo>
                  <a:cubicBezTo>
                    <a:pt x="1878" y="6510"/>
                    <a:pt x="3130" y="3914"/>
                    <a:pt x="4226" y="2385"/>
                  </a:cubicBezTo>
                  <a:cubicBezTo>
                    <a:pt x="5322" y="855"/>
                    <a:pt x="6261" y="392"/>
                    <a:pt x="7826" y="160"/>
                  </a:cubicBezTo>
                  <a:cubicBezTo>
                    <a:pt x="9391" y="-72"/>
                    <a:pt x="11583" y="-72"/>
                    <a:pt x="13774" y="299"/>
                  </a:cubicBezTo>
                  <a:cubicBezTo>
                    <a:pt x="15965" y="670"/>
                    <a:pt x="18157" y="1411"/>
                    <a:pt x="19565" y="2477"/>
                  </a:cubicBezTo>
                  <a:cubicBezTo>
                    <a:pt x="20974" y="3543"/>
                    <a:pt x="21600" y="4934"/>
                    <a:pt x="19722" y="6139"/>
                  </a:cubicBezTo>
                  <a:cubicBezTo>
                    <a:pt x="17843" y="7344"/>
                    <a:pt x="13461" y="8364"/>
                    <a:pt x="9078" y="9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647700" y="6807199"/>
              <a:ext cx="196850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8288"/>
                  </a:moveTo>
                  <a:cubicBezTo>
                    <a:pt x="1394" y="8037"/>
                    <a:pt x="2787" y="7786"/>
                    <a:pt x="4297" y="8791"/>
                  </a:cubicBezTo>
                  <a:cubicBezTo>
                    <a:pt x="5806" y="9795"/>
                    <a:pt x="7432" y="12056"/>
                    <a:pt x="8361" y="13940"/>
                  </a:cubicBezTo>
                  <a:cubicBezTo>
                    <a:pt x="9290" y="15823"/>
                    <a:pt x="9523" y="17330"/>
                    <a:pt x="9290" y="18712"/>
                  </a:cubicBezTo>
                  <a:cubicBezTo>
                    <a:pt x="9058" y="20093"/>
                    <a:pt x="8361" y="21349"/>
                    <a:pt x="7665" y="21474"/>
                  </a:cubicBezTo>
                  <a:cubicBezTo>
                    <a:pt x="6968" y="21600"/>
                    <a:pt x="6271" y="20595"/>
                    <a:pt x="6387" y="17958"/>
                  </a:cubicBezTo>
                  <a:cubicBezTo>
                    <a:pt x="6503" y="15321"/>
                    <a:pt x="7432" y="11051"/>
                    <a:pt x="10103" y="7786"/>
                  </a:cubicBezTo>
                  <a:cubicBezTo>
                    <a:pt x="12774" y="4521"/>
                    <a:pt x="17187" y="22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90163" y="6657889"/>
              <a:ext cx="151237" cy="42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50" fill="norm" stroke="1" extrusionOk="0">
                  <a:moveTo>
                    <a:pt x="20856" y="1138"/>
                  </a:moveTo>
                  <a:cubicBezTo>
                    <a:pt x="19688" y="598"/>
                    <a:pt x="18521" y="58"/>
                    <a:pt x="17207" y="4"/>
                  </a:cubicBezTo>
                  <a:cubicBezTo>
                    <a:pt x="15894" y="-50"/>
                    <a:pt x="14434" y="382"/>
                    <a:pt x="11515" y="2110"/>
                  </a:cubicBezTo>
                  <a:cubicBezTo>
                    <a:pt x="8597" y="3838"/>
                    <a:pt x="4218" y="6862"/>
                    <a:pt x="1883" y="9400"/>
                  </a:cubicBezTo>
                  <a:cubicBezTo>
                    <a:pt x="-452" y="11938"/>
                    <a:pt x="-744" y="13990"/>
                    <a:pt x="1737" y="15934"/>
                  </a:cubicBezTo>
                  <a:cubicBezTo>
                    <a:pt x="4218" y="17878"/>
                    <a:pt x="9472" y="19714"/>
                    <a:pt x="14726" y="21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138351" y="6783544"/>
              <a:ext cx="157049" cy="303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6" fill="norm" stroke="1" extrusionOk="0">
                  <a:moveTo>
                    <a:pt x="1496" y="1676"/>
                  </a:moveTo>
                  <a:cubicBezTo>
                    <a:pt x="632" y="926"/>
                    <a:pt x="-232" y="176"/>
                    <a:pt x="56" y="26"/>
                  </a:cubicBezTo>
                  <a:cubicBezTo>
                    <a:pt x="344" y="-124"/>
                    <a:pt x="1784" y="326"/>
                    <a:pt x="4808" y="2426"/>
                  </a:cubicBezTo>
                  <a:cubicBezTo>
                    <a:pt x="7832" y="4526"/>
                    <a:pt x="12440" y="8276"/>
                    <a:pt x="15464" y="11726"/>
                  </a:cubicBezTo>
                  <a:cubicBezTo>
                    <a:pt x="18488" y="15176"/>
                    <a:pt x="19928" y="18326"/>
                    <a:pt x="21368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168400" y="6794500"/>
              <a:ext cx="1778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160"/>
                    <a:pt x="19029" y="320"/>
                    <a:pt x="17100" y="1680"/>
                  </a:cubicBezTo>
                  <a:cubicBezTo>
                    <a:pt x="15171" y="3040"/>
                    <a:pt x="12600" y="5600"/>
                    <a:pt x="10029" y="8400"/>
                  </a:cubicBezTo>
                  <a:cubicBezTo>
                    <a:pt x="7457" y="11200"/>
                    <a:pt x="4886" y="14240"/>
                    <a:pt x="3214" y="16480"/>
                  </a:cubicBezTo>
                  <a:cubicBezTo>
                    <a:pt x="1543" y="18720"/>
                    <a:pt x="771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398881" y="6800850"/>
              <a:ext cx="207670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21406" y="0"/>
                  </a:moveTo>
                  <a:cubicBezTo>
                    <a:pt x="17697" y="382"/>
                    <a:pt x="13988" y="765"/>
                    <a:pt x="10824" y="2294"/>
                  </a:cubicBezTo>
                  <a:cubicBezTo>
                    <a:pt x="7661" y="3823"/>
                    <a:pt x="5042" y="6499"/>
                    <a:pt x="3297" y="9175"/>
                  </a:cubicBezTo>
                  <a:cubicBezTo>
                    <a:pt x="1551" y="11851"/>
                    <a:pt x="679" y="14527"/>
                    <a:pt x="242" y="16343"/>
                  </a:cubicBezTo>
                  <a:cubicBezTo>
                    <a:pt x="-194" y="18159"/>
                    <a:pt x="-194" y="19115"/>
                    <a:pt x="1551" y="19975"/>
                  </a:cubicBezTo>
                  <a:cubicBezTo>
                    <a:pt x="3297" y="20835"/>
                    <a:pt x="6788" y="21600"/>
                    <a:pt x="9733" y="21600"/>
                  </a:cubicBezTo>
                  <a:cubicBezTo>
                    <a:pt x="12679" y="21600"/>
                    <a:pt x="15079" y="20835"/>
                    <a:pt x="17479" y="200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441449" y="694690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794238" y="6726776"/>
              <a:ext cx="212362" cy="35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73" fill="norm" stroke="1" extrusionOk="0">
                  <a:moveTo>
                    <a:pt x="21246" y="1768"/>
                  </a:moveTo>
                  <a:cubicBezTo>
                    <a:pt x="20611" y="1136"/>
                    <a:pt x="19975" y="505"/>
                    <a:pt x="19022" y="189"/>
                  </a:cubicBezTo>
                  <a:cubicBezTo>
                    <a:pt x="18070" y="-127"/>
                    <a:pt x="16799" y="-127"/>
                    <a:pt x="14787" y="820"/>
                  </a:cubicBezTo>
                  <a:cubicBezTo>
                    <a:pt x="12775" y="1768"/>
                    <a:pt x="10022" y="3662"/>
                    <a:pt x="7375" y="6126"/>
                  </a:cubicBezTo>
                  <a:cubicBezTo>
                    <a:pt x="4728" y="8589"/>
                    <a:pt x="2187" y="11620"/>
                    <a:pt x="917" y="13957"/>
                  </a:cubicBezTo>
                  <a:cubicBezTo>
                    <a:pt x="-354" y="16294"/>
                    <a:pt x="-354" y="17936"/>
                    <a:pt x="1234" y="19073"/>
                  </a:cubicBezTo>
                  <a:cubicBezTo>
                    <a:pt x="2822" y="20210"/>
                    <a:pt x="5999" y="20841"/>
                    <a:pt x="9175" y="214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2044700" y="693420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2252133" y="6772185"/>
              <a:ext cx="135468" cy="21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362" y="1567"/>
                  </a:moveTo>
                  <a:cubicBezTo>
                    <a:pt x="3712" y="736"/>
                    <a:pt x="5062" y="-95"/>
                    <a:pt x="7931" y="9"/>
                  </a:cubicBezTo>
                  <a:cubicBezTo>
                    <a:pt x="10800" y="113"/>
                    <a:pt x="15187" y="1151"/>
                    <a:pt x="16031" y="3228"/>
                  </a:cubicBezTo>
                  <a:cubicBezTo>
                    <a:pt x="16875" y="5305"/>
                    <a:pt x="14175" y="8420"/>
                    <a:pt x="11475" y="10705"/>
                  </a:cubicBezTo>
                  <a:cubicBezTo>
                    <a:pt x="8775" y="12990"/>
                    <a:pt x="6075" y="14443"/>
                    <a:pt x="3881" y="15897"/>
                  </a:cubicBezTo>
                  <a:cubicBezTo>
                    <a:pt x="1687" y="17351"/>
                    <a:pt x="0" y="18805"/>
                    <a:pt x="0" y="19636"/>
                  </a:cubicBezTo>
                  <a:cubicBezTo>
                    <a:pt x="0" y="20467"/>
                    <a:pt x="1687" y="20674"/>
                    <a:pt x="5569" y="20882"/>
                  </a:cubicBezTo>
                  <a:cubicBezTo>
                    <a:pt x="9450" y="21090"/>
                    <a:pt x="15525" y="21297"/>
                    <a:pt x="2160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2419350" y="7010400"/>
              <a:ext cx="1079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2654299" y="692149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2908300" y="6826250"/>
              <a:ext cx="190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041650" y="6750050"/>
              <a:ext cx="11312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0" y="0"/>
                  </a:moveTo>
                  <a:cubicBezTo>
                    <a:pt x="2356" y="0"/>
                    <a:pt x="4713" y="0"/>
                    <a:pt x="7658" y="623"/>
                  </a:cubicBezTo>
                  <a:cubicBezTo>
                    <a:pt x="10604" y="1246"/>
                    <a:pt x="14138" y="2492"/>
                    <a:pt x="16887" y="4915"/>
                  </a:cubicBezTo>
                  <a:cubicBezTo>
                    <a:pt x="19636" y="7338"/>
                    <a:pt x="21600" y="10938"/>
                    <a:pt x="20815" y="13915"/>
                  </a:cubicBezTo>
                  <a:cubicBezTo>
                    <a:pt x="20029" y="16892"/>
                    <a:pt x="16495" y="1924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3206750" y="6642100"/>
              <a:ext cx="122236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9" h="21600" fill="norm" stroke="1" extrusionOk="0">
                  <a:moveTo>
                    <a:pt x="0" y="0"/>
                  </a:moveTo>
                  <a:cubicBezTo>
                    <a:pt x="6020" y="2862"/>
                    <a:pt x="12039" y="5723"/>
                    <a:pt x="15934" y="8354"/>
                  </a:cubicBezTo>
                  <a:cubicBezTo>
                    <a:pt x="19830" y="10985"/>
                    <a:pt x="21600" y="13385"/>
                    <a:pt x="19652" y="15508"/>
                  </a:cubicBezTo>
                  <a:cubicBezTo>
                    <a:pt x="17705" y="17631"/>
                    <a:pt x="12039" y="19477"/>
                    <a:pt x="8321" y="20446"/>
                  </a:cubicBezTo>
                  <a:cubicBezTo>
                    <a:pt x="4603" y="21415"/>
                    <a:pt x="2833" y="21508"/>
                    <a:pt x="10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784600" y="681990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3752850" y="699770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4334787" y="6521558"/>
              <a:ext cx="161013" cy="634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25" fill="norm" stroke="1" extrusionOk="0">
                  <a:moveTo>
                    <a:pt x="21339" y="3226"/>
                  </a:moveTo>
                  <a:cubicBezTo>
                    <a:pt x="21058" y="2437"/>
                    <a:pt x="20778" y="1647"/>
                    <a:pt x="20497" y="1073"/>
                  </a:cubicBezTo>
                  <a:cubicBezTo>
                    <a:pt x="20217" y="499"/>
                    <a:pt x="19936" y="140"/>
                    <a:pt x="19095" y="33"/>
                  </a:cubicBezTo>
                  <a:cubicBezTo>
                    <a:pt x="18253" y="-75"/>
                    <a:pt x="16851" y="69"/>
                    <a:pt x="14466" y="750"/>
                  </a:cubicBezTo>
                  <a:cubicBezTo>
                    <a:pt x="12082" y="1432"/>
                    <a:pt x="8716" y="2652"/>
                    <a:pt x="6331" y="4338"/>
                  </a:cubicBezTo>
                  <a:cubicBezTo>
                    <a:pt x="3947" y="6025"/>
                    <a:pt x="2544" y="8177"/>
                    <a:pt x="3666" y="10330"/>
                  </a:cubicBezTo>
                  <a:cubicBezTo>
                    <a:pt x="4788" y="12483"/>
                    <a:pt x="8435" y="14636"/>
                    <a:pt x="10679" y="15928"/>
                  </a:cubicBezTo>
                  <a:cubicBezTo>
                    <a:pt x="12923" y="17219"/>
                    <a:pt x="13765" y="17650"/>
                    <a:pt x="14186" y="18045"/>
                  </a:cubicBezTo>
                  <a:cubicBezTo>
                    <a:pt x="14607" y="18439"/>
                    <a:pt x="14607" y="18798"/>
                    <a:pt x="13905" y="19121"/>
                  </a:cubicBezTo>
                  <a:cubicBezTo>
                    <a:pt x="13204" y="19444"/>
                    <a:pt x="11801" y="19731"/>
                    <a:pt x="10118" y="19946"/>
                  </a:cubicBezTo>
                  <a:cubicBezTo>
                    <a:pt x="8435" y="20162"/>
                    <a:pt x="6471" y="20305"/>
                    <a:pt x="4648" y="20377"/>
                  </a:cubicBezTo>
                  <a:cubicBezTo>
                    <a:pt x="2825" y="20449"/>
                    <a:pt x="1142" y="20449"/>
                    <a:pt x="440" y="20628"/>
                  </a:cubicBezTo>
                  <a:cubicBezTo>
                    <a:pt x="-261" y="20807"/>
                    <a:pt x="20" y="21166"/>
                    <a:pt x="300" y="21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216400" y="7359650"/>
              <a:ext cx="146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4417337" y="7247466"/>
              <a:ext cx="173713" cy="17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11" fill="norm" stroke="1" extrusionOk="0">
                  <a:moveTo>
                    <a:pt x="278" y="4320"/>
                  </a:moveTo>
                  <a:cubicBezTo>
                    <a:pt x="18" y="3049"/>
                    <a:pt x="-242" y="1779"/>
                    <a:pt x="409" y="1016"/>
                  </a:cubicBezTo>
                  <a:cubicBezTo>
                    <a:pt x="1059" y="254"/>
                    <a:pt x="2621" y="0"/>
                    <a:pt x="4182" y="0"/>
                  </a:cubicBezTo>
                  <a:cubicBezTo>
                    <a:pt x="5744" y="0"/>
                    <a:pt x="7305" y="254"/>
                    <a:pt x="8216" y="2541"/>
                  </a:cubicBezTo>
                  <a:cubicBezTo>
                    <a:pt x="9127" y="4828"/>
                    <a:pt x="9387" y="9148"/>
                    <a:pt x="8997" y="11689"/>
                  </a:cubicBezTo>
                  <a:cubicBezTo>
                    <a:pt x="8606" y="14231"/>
                    <a:pt x="7565" y="14993"/>
                    <a:pt x="6394" y="16264"/>
                  </a:cubicBezTo>
                  <a:cubicBezTo>
                    <a:pt x="5223" y="17534"/>
                    <a:pt x="3922" y="19313"/>
                    <a:pt x="3922" y="20329"/>
                  </a:cubicBezTo>
                  <a:cubicBezTo>
                    <a:pt x="3922" y="21346"/>
                    <a:pt x="5223" y="21600"/>
                    <a:pt x="8346" y="20965"/>
                  </a:cubicBezTo>
                  <a:cubicBezTo>
                    <a:pt x="11469" y="20329"/>
                    <a:pt x="16413" y="18805"/>
                    <a:pt x="21358" y="172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4260850" y="633730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4452292" y="6235700"/>
              <a:ext cx="18109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364"/>
                    <a:pt x="1332" y="8727"/>
                    <a:pt x="132" y="12327"/>
                  </a:cubicBezTo>
                  <a:cubicBezTo>
                    <a:pt x="-1068" y="15927"/>
                    <a:pt x="6132" y="18764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718014" y="6632802"/>
              <a:ext cx="107986" cy="44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38" fill="norm" stroke="1" extrusionOk="0">
                  <a:moveTo>
                    <a:pt x="21192" y="2587"/>
                  </a:moveTo>
                  <a:cubicBezTo>
                    <a:pt x="21192" y="2078"/>
                    <a:pt x="21192" y="1568"/>
                    <a:pt x="20361" y="1161"/>
                  </a:cubicBezTo>
                  <a:cubicBezTo>
                    <a:pt x="19530" y="753"/>
                    <a:pt x="17869" y="447"/>
                    <a:pt x="16000" y="244"/>
                  </a:cubicBezTo>
                  <a:cubicBezTo>
                    <a:pt x="14130" y="40"/>
                    <a:pt x="12054" y="-62"/>
                    <a:pt x="10184" y="40"/>
                  </a:cubicBezTo>
                  <a:cubicBezTo>
                    <a:pt x="8315" y="142"/>
                    <a:pt x="6654" y="447"/>
                    <a:pt x="4784" y="1721"/>
                  </a:cubicBezTo>
                  <a:cubicBezTo>
                    <a:pt x="2915" y="2995"/>
                    <a:pt x="838" y="5236"/>
                    <a:pt x="215" y="7732"/>
                  </a:cubicBezTo>
                  <a:cubicBezTo>
                    <a:pt x="-408" y="10229"/>
                    <a:pt x="423" y="12980"/>
                    <a:pt x="1461" y="15323"/>
                  </a:cubicBezTo>
                  <a:cubicBezTo>
                    <a:pt x="2500" y="17666"/>
                    <a:pt x="3746" y="19602"/>
                    <a:pt x="4992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667249" y="6974416"/>
              <a:ext cx="10795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5247"/>
                    <a:pt x="847" y="8894"/>
                    <a:pt x="2118" y="5082"/>
                  </a:cubicBezTo>
                  <a:cubicBezTo>
                    <a:pt x="3388" y="1271"/>
                    <a:pt x="5506" y="0"/>
                    <a:pt x="8894" y="0"/>
                  </a:cubicBezTo>
                  <a:cubicBezTo>
                    <a:pt x="12282" y="0"/>
                    <a:pt x="16941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4813299" y="6985000"/>
              <a:ext cx="133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4851399" y="7016750"/>
              <a:ext cx="952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440" y="1878"/>
                  </a:cubicBezTo>
                  <a:cubicBezTo>
                    <a:pt x="10080" y="3757"/>
                    <a:pt x="5760" y="7513"/>
                    <a:pt x="3360" y="11113"/>
                  </a:cubicBezTo>
                  <a:cubicBezTo>
                    <a:pt x="960" y="14713"/>
                    <a:pt x="48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046243" y="6725972"/>
              <a:ext cx="97258" cy="30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508" fill="norm" stroke="1" extrusionOk="0">
                  <a:moveTo>
                    <a:pt x="21117" y="2112"/>
                  </a:moveTo>
                  <a:cubicBezTo>
                    <a:pt x="19279" y="1377"/>
                    <a:pt x="17440" y="643"/>
                    <a:pt x="14913" y="275"/>
                  </a:cubicBezTo>
                  <a:cubicBezTo>
                    <a:pt x="12385" y="-92"/>
                    <a:pt x="9168" y="-92"/>
                    <a:pt x="6640" y="275"/>
                  </a:cubicBezTo>
                  <a:cubicBezTo>
                    <a:pt x="4113" y="643"/>
                    <a:pt x="2274" y="1377"/>
                    <a:pt x="1126" y="3581"/>
                  </a:cubicBezTo>
                  <a:cubicBezTo>
                    <a:pt x="-23" y="5786"/>
                    <a:pt x="-483" y="9459"/>
                    <a:pt x="666" y="12692"/>
                  </a:cubicBezTo>
                  <a:cubicBezTo>
                    <a:pt x="1815" y="15924"/>
                    <a:pt x="4572" y="18716"/>
                    <a:pt x="7330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086350" y="6819900"/>
              <a:ext cx="2286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621"/>
                  </a:moveTo>
                  <a:cubicBezTo>
                    <a:pt x="400" y="13407"/>
                    <a:pt x="800" y="8193"/>
                    <a:pt x="1800" y="4841"/>
                  </a:cubicBezTo>
                  <a:cubicBezTo>
                    <a:pt x="2800" y="1490"/>
                    <a:pt x="4400" y="0"/>
                    <a:pt x="6100" y="0"/>
                  </a:cubicBezTo>
                  <a:cubicBezTo>
                    <a:pt x="7800" y="0"/>
                    <a:pt x="9600" y="1490"/>
                    <a:pt x="10500" y="4717"/>
                  </a:cubicBezTo>
                  <a:cubicBezTo>
                    <a:pt x="11400" y="7945"/>
                    <a:pt x="11400" y="12910"/>
                    <a:pt x="11000" y="15766"/>
                  </a:cubicBezTo>
                  <a:cubicBezTo>
                    <a:pt x="10600" y="18621"/>
                    <a:pt x="9800" y="19366"/>
                    <a:pt x="8900" y="19738"/>
                  </a:cubicBezTo>
                  <a:cubicBezTo>
                    <a:pt x="8000" y="20110"/>
                    <a:pt x="7000" y="20110"/>
                    <a:pt x="6500" y="19490"/>
                  </a:cubicBezTo>
                  <a:cubicBezTo>
                    <a:pt x="6000" y="18869"/>
                    <a:pt x="6000" y="17628"/>
                    <a:pt x="6500" y="15890"/>
                  </a:cubicBezTo>
                  <a:cubicBezTo>
                    <a:pt x="7000" y="14152"/>
                    <a:pt x="8000" y="11917"/>
                    <a:pt x="8900" y="10428"/>
                  </a:cubicBezTo>
                  <a:cubicBezTo>
                    <a:pt x="9800" y="8938"/>
                    <a:pt x="10600" y="8193"/>
                    <a:pt x="11400" y="8441"/>
                  </a:cubicBezTo>
                  <a:cubicBezTo>
                    <a:pt x="12200" y="8690"/>
                    <a:pt x="13000" y="9931"/>
                    <a:pt x="13900" y="11917"/>
                  </a:cubicBezTo>
                  <a:cubicBezTo>
                    <a:pt x="14800" y="13903"/>
                    <a:pt x="15800" y="16634"/>
                    <a:pt x="17100" y="18372"/>
                  </a:cubicBezTo>
                  <a:cubicBezTo>
                    <a:pt x="18400" y="20110"/>
                    <a:pt x="20000" y="20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353050" y="6711950"/>
              <a:ext cx="58642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0" y="1838"/>
                  </a:moveTo>
                  <a:cubicBezTo>
                    <a:pt x="0" y="919"/>
                    <a:pt x="0" y="0"/>
                    <a:pt x="745" y="0"/>
                  </a:cubicBezTo>
                  <a:cubicBezTo>
                    <a:pt x="1490" y="0"/>
                    <a:pt x="2979" y="919"/>
                    <a:pt x="7448" y="3140"/>
                  </a:cubicBezTo>
                  <a:cubicBezTo>
                    <a:pt x="11917" y="5362"/>
                    <a:pt x="19366" y="8885"/>
                    <a:pt x="20483" y="12179"/>
                  </a:cubicBezTo>
                  <a:cubicBezTo>
                    <a:pt x="21600" y="15472"/>
                    <a:pt x="16386" y="18536"/>
                    <a:pt x="1117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5511800" y="6915150"/>
              <a:ext cx="50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5630732" y="6608679"/>
              <a:ext cx="369606" cy="44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72" fill="norm" stroke="1" extrusionOk="0">
                  <a:moveTo>
                    <a:pt x="7055" y="15364"/>
                  </a:moveTo>
                  <a:cubicBezTo>
                    <a:pt x="6811" y="14854"/>
                    <a:pt x="6567" y="14345"/>
                    <a:pt x="6384" y="13835"/>
                  </a:cubicBezTo>
                  <a:cubicBezTo>
                    <a:pt x="6201" y="13326"/>
                    <a:pt x="6079" y="12817"/>
                    <a:pt x="5408" y="12766"/>
                  </a:cubicBezTo>
                  <a:cubicBezTo>
                    <a:pt x="4736" y="12715"/>
                    <a:pt x="3516" y="13122"/>
                    <a:pt x="2479" y="14396"/>
                  </a:cubicBezTo>
                  <a:cubicBezTo>
                    <a:pt x="1441" y="15669"/>
                    <a:pt x="587" y="17809"/>
                    <a:pt x="221" y="19134"/>
                  </a:cubicBezTo>
                  <a:cubicBezTo>
                    <a:pt x="-145" y="20458"/>
                    <a:pt x="-23" y="20968"/>
                    <a:pt x="343" y="21222"/>
                  </a:cubicBezTo>
                  <a:cubicBezTo>
                    <a:pt x="709" y="21477"/>
                    <a:pt x="1319" y="21477"/>
                    <a:pt x="2296" y="20662"/>
                  </a:cubicBezTo>
                  <a:cubicBezTo>
                    <a:pt x="3272" y="19847"/>
                    <a:pt x="4614" y="18217"/>
                    <a:pt x="5896" y="15669"/>
                  </a:cubicBezTo>
                  <a:cubicBezTo>
                    <a:pt x="7177" y="13122"/>
                    <a:pt x="8397" y="9658"/>
                    <a:pt x="9191" y="7162"/>
                  </a:cubicBezTo>
                  <a:cubicBezTo>
                    <a:pt x="9984" y="4666"/>
                    <a:pt x="10350" y="3137"/>
                    <a:pt x="10594" y="2017"/>
                  </a:cubicBezTo>
                  <a:cubicBezTo>
                    <a:pt x="10838" y="896"/>
                    <a:pt x="10960" y="183"/>
                    <a:pt x="10716" y="30"/>
                  </a:cubicBezTo>
                  <a:cubicBezTo>
                    <a:pt x="10472" y="-123"/>
                    <a:pt x="9862" y="285"/>
                    <a:pt x="9313" y="2068"/>
                  </a:cubicBezTo>
                  <a:cubicBezTo>
                    <a:pt x="8763" y="3851"/>
                    <a:pt x="8275" y="7009"/>
                    <a:pt x="8031" y="9607"/>
                  </a:cubicBezTo>
                  <a:cubicBezTo>
                    <a:pt x="7787" y="12205"/>
                    <a:pt x="7787" y="14243"/>
                    <a:pt x="7848" y="15517"/>
                  </a:cubicBezTo>
                  <a:cubicBezTo>
                    <a:pt x="7909" y="16790"/>
                    <a:pt x="8031" y="17300"/>
                    <a:pt x="8214" y="17300"/>
                  </a:cubicBezTo>
                  <a:cubicBezTo>
                    <a:pt x="8397" y="17300"/>
                    <a:pt x="8641" y="16790"/>
                    <a:pt x="9191" y="15822"/>
                  </a:cubicBezTo>
                  <a:cubicBezTo>
                    <a:pt x="9740" y="14854"/>
                    <a:pt x="10594" y="13428"/>
                    <a:pt x="11326" y="12511"/>
                  </a:cubicBezTo>
                  <a:cubicBezTo>
                    <a:pt x="12058" y="11594"/>
                    <a:pt x="12669" y="11186"/>
                    <a:pt x="13279" y="10932"/>
                  </a:cubicBezTo>
                  <a:cubicBezTo>
                    <a:pt x="13889" y="10677"/>
                    <a:pt x="14499" y="10575"/>
                    <a:pt x="14987" y="10728"/>
                  </a:cubicBezTo>
                  <a:cubicBezTo>
                    <a:pt x="15475" y="10881"/>
                    <a:pt x="15841" y="11288"/>
                    <a:pt x="16024" y="12002"/>
                  </a:cubicBezTo>
                  <a:cubicBezTo>
                    <a:pt x="16208" y="12715"/>
                    <a:pt x="16208" y="13734"/>
                    <a:pt x="15719" y="14854"/>
                  </a:cubicBezTo>
                  <a:cubicBezTo>
                    <a:pt x="15231" y="15975"/>
                    <a:pt x="14255" y="17198"/>
                    <a:pt x="13462" y="17962"/>
                  </a:cubicBezTo>
                  <a:cubicBezTo>
                    <a:pt x="12669" y="18726"/>
                    <a:pt x="12058" y="19032"/>
                    <a:pt x="11875" y="18879"/>
                  </a:cubicBezTo>
                  <a:cubicBezTo>
                    <a:pt x="11692" y="18726"/>
                    <a:pt x="11936" y="18115"/>
                    <a:pt x="13279" y="16739"/>
                  </a:cubicBezTo>
                  <a:cubicBezTo>
                    <a:pt x="14621" y="15364"/>
                    <a:pt x="17062" y="13224"/>
                    <a:pt x="18648" y="11951"/>
                  </a:cubicBezTo>
                  <a:cubicBezTo>
                    <a:pt x="20235" y="10677"/>
                    <a:pt x="20967" y="10269"/>
                    <a:pt x="21211" y="10320"/>
                  </a:cubicBezTo>
                  <a:cubicBezTo>
                    <a:pt x="21455" y="10371"/>
                    <a:pt x="21211" y="10881"/>
                    <a:pt x="20845" y="11951"/>
                  </a:cubicBezTo>
                  <a:cubicBezTo>
                    <a:pt x="20479" y="13020"/>
                    <a:pt x="19991" y="14651"/>
                    <a:pt x="19930" y="15720"/>
                  </a:cubicBezTo>
                  <a:cubicBezTo>
                    <a:pt x="19869" y="16790"/>
                    <a:pt x="20235" y="17300"/>
                    <a:pt x="20601" y="178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489699" y="697864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572250" y="7086600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009856" y="6756842"/>
              <a:ext cx="178344" cy="596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32" fill="norm" stroke="1" extrusionOk="0">
                  <a:moveTo>
                    <a:pt x="21162" y="2494"/>
                  </a:moveTo>
                  <a:cubicBezTo>
                    <a:pt x="18399" y="1581"/>
                    <a:pt x="15636" y="669"/>
                    <a:pt x="12999" y="250"/>
                  </a:cubicBezTo>
                  <a:cubicBezTo>
                    <a:pt x="10362" y="-168"/>
                    <a:pt x="7850" y="-92"/>
                    <a:pt x="5464" y="707"/>
                  </a:cubicBezTo>
                  <a:cubicBezTo>
                    <a:pt x="3078" y="1505"/>
                    <a:pt x="818" y="3026"/>
                    <a:pt x="190" y="4928"/>
                  </a:cubicBezTo>
                  <a:cubicBezTo>
                    <a:pt x="-438" y="6829"/>
                    <a:pt x="567" y="9111"/>
                    <a:pt x="2074" y="11393"/>
                  </a:cubicBezTo>
                  <a:cubicBezTo>
                    <a:pt x="3581" y="13674"/>
                    <a:pt x="5590" y="15956"/>
                    <a:pt x="5590" y="17629"/>
                  </a:cubicBezTo>
                  <a:cubicBezTo>
                    <a:pt x="5590" y="19302"/>
                    <a:pt x="3581" y="20367"/>
                    <a:pt x="1571" y="214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6915150" y="7461250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131050" y="7391905"/>
              <a:ext cx="101600" cy="125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5314"/>
                  </a:moveTo>
                  <a:cubicBezTo>
                    <a:pt x="1350" y="3514"/>
                    <a:pt x="2700" y="1714"/>
                    <a:pt x="4725" y="814"/>
                  </a:cubicBezTo>
                  <a:cubicBezTo>
                    <a:pt x="6750" y="-86"/>
                    <a:pt x="9450" y="-86"/>
                    <a:pt x="12150" y="94"/>
                  </a:cubicBezTo>
                  <a:cubicBezTo>
                    <a:pt x="14850" y="274"/>
                    <a:pt x="17550" y="634"/>
                    <a:pt x="18900" y="1894"/>
                  </a:cubicBezTo>
                  <a:cubicBezTo>
                    <a:pt x="20250" y="3154"/>
                    <a:pt x="20250" y="5314"/>
                    <a:pt x="18450" y="7834"/>
                  </a:cubicBezTo>
                  <a:cubicBezTo>
                    <a:pt x="16650" y="10354"/>
                    <a:pt x="13050" y="13234"/>
                    <a:pt x="9900" y="15574"/>
                  </a:cubicBezTo>
                  <a:cubicBezTo>
                    <a:pt x="6750" y="17914"/>
                    <a:pt x="4050" y="19714"/>
                    <a:pt x="3825" y="20614"/>
                  </a:cubicBezTo>
                  <a:cubicBezTo>
                    <a:pt x="3600" y="21514"/>
                    <a:pt x="5850" y="21514"/>
                    <a:pt x="9225" y="20794"/>
                  </a:cubicBezTo>
                  <a:cubicBezTo>
                    <a:pt x="12600" y="20074"/>
                    <a:pt x="17100" y="18634"/>
                    <a:pt x="21600" y="171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6953250" y="6616700"/>
              <a:ext cx="1270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207250" y="65151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383333" y="7033355"/>
              <a:ext cx="142334" cy="19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0861" fill="norm" stroke="1" extrusionOk="0">
                  <a:moveTo>
                    <a:pt x="13210" y="1662"/>
                  </a:moveTo>
                  <a:cubicBezTo>
                    <a:pt x="11976" y="965"/>
                    <a:pt x="10742" y="269"/>
                    <a:pt x="9353" y="385"/>
                  </a:cubicBezTo>
                  <a:cubicBezTo>
                    <a:pt x="7964" y="501"/>
                    <a:pt x="6422" y="1430"/>
                    <a:pt x="4570" y="3869"/>
                  </a:cubicBezTo>
                  <a:cubicBezTo>
                    <a:pt x="2719" y="6307"/>
                    <a:pt x="559" y="10256"/>
                    <a:pt x="96" y="13507"/>
                  </a:cubicBezTo>
                  <a:cubicBezTo>
                    <a:pt x="-367" y="16759"/>
                    <a:pt x="867" y="19314"/>
                    <a:pt x="3336" y="20359"/>
                  </a:cubicBezTo>
                  <a:cubicBezTo>
                    <a:pt x="5804" y="21404"/>
                    <a:pt x="9507" y="20939"/>
                    <a:pt x="12747" y="17804"/>
                  </a:cubicBezTo>
                  <a:cubicBezTo>
                    <a:pt x="15987" y="14669"/>
                    <a:pt x="18764" y="8862"/>
                    <a:pt x="19999" y="5378"/>
                  </a:cubicBezTo>
                  <a:cubicBezTo>
                    <a:pt x="21233" y="1894"/>
                    <a:pt x="20924" y="733"/>
                    <a:pt x="19227" y="269"/>
                  </a:cubicBezTo>
                  <a:cubicBezTo>
                    <a:pt x="17530" y="-196"/>
                    <a:pt x="14444" y="36"/>
                    <a:pt x="11359" y="2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639050" y="72009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906758" y="6897324"/>
              <a:ext cx="424443" cy="38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62" fill="norm" stroke="1" extrusionOk="0">
                  <a:moveTo>
                    <a:pt x="6074" y="14173"/>
                  </a:moveTo>
                  <a:cubicBezTo>
                    <a:pt x="5752" y="13580"/>
                    <a:pt x="5430" y="12987"/>
                    <a:pt x="4570" y="12987"/>
                  </a:cubicBezTo>
                  <a:cubicBezTo>
                    <a:pt x="3710" y="12987"/>
                    <a:pt x="2313" y="13580"/>
                    <a:pt x="1453" y="14529"/>
                  </a:cubicBezTo>
                  <a:cubicBezTo>
                    <a:pt x="594" y="15479"/>
                    <a:pt x="271" y="16784"/>
                    <a:pt x="110" y="17734"/>
                  </a:cubicBezTo>
                  <a:cubicBezTo>
                    <a:pt x="-51" y="18683"/>
                    <a:pt x="-51" y="19277"/>
                    <a:pt x="218" y="19751"/>
                  </a:cubicBezTo>
                  <a:cubicBezTo>
                    <a:pt x="486" y="20226"/>
                    <a:pt x="1024" y="20582"/>
                    <a:pt x="1561" y="20582"/>
                  </a:cubicBezTo>
                  <a:cubicBezTo>
                    <a:pt x="2098" y="20582"/>
                    <a:pt x="2636" y="20226"/>
                    <a:pt x="3603" y="18327"/>
                  </a:cubicBezTo>
                  <a:cubicBezTo>
                    <a:pt x="4570" y="16428"/>
                    <a:pt x="5967" y="12987"/>
                    <a:pt x="6773" y="9842"/>
                  </a:cubicBezTo>
                  <a:cubicBezTo>
                    <a:pt x="7579" y="6697"/>
                    <a:pt x="7794" y="3848"/>
                    <a:pt x="7901" y="2127"/>
                  </a:cubicBezTo>
                  <a:cubicBezTo>
                    <a:pt x="8009" y="406"/>
                    <a:pt x="8009" y="-187"/>
                    <a:pt x="7848" y="50"/>
                  </a:cubicBezTo>
                  <a:cubicBezTo>
                    <a:pt x="7686" y="288"/>
                    <a:pt x="7364" y="1356"/>
                    <a:pt x="7203" y="4086"/>
                  </a:cubicBezTo>
                  <a:cubicBezTo>
                    <a:pt x="7042" y="6815"/>
                    <a:pt x="7042" y="11206"/>
                    <a:pt x="7095" y="14173"/>
                  </a:cubicBezTo>
                  <a:cubicBezTo>
                    <a:pt x="7149" y="17140"/>
                    <a:pt x="7256" y="18683"/>
                    <a:pt x="7525" y="19633"/>
                  </a:cubicBezTo>
                  <a:cubicBezTo>
                    <a:pt x="7794" y="20582"/>
                    <a:pt x="8224" y="20938"/>
                    <a:pt x="8600" y="20760"/>
                  </a:cubicBezTo>
                  <a:cubicBezTo>
                    <a:pt x="8976" y="20582"/>
                    <a:pt x="9298" y="19870"/>
                    <a:pt x="9621" y="18743"/>
                  </a:cubicBezTo>
                  <a:cubicBezTo>
                    <a:pt x="9943" y="17615"/>
                    <a:pt x="10265" y="16072"/>
                    <a:pt x="10588" y="15064"/>
                  </a:cubicBezTo>
                  <a:cubicBezTo>
                    <a:pt x="10910" y="14055"/>
                    <a:pt x="11233" y="13580"/>
                    <a:pt x="11716" y="13283"/>
                  </a:cubicBezTo>
                  <a:cubicBezTo>
                    <a:pt x="12200" y="12987"/>
                    <a:pt x="12845" y="12868"/>
                    <a:pt x="13274" y="13105"/>
                  </a:cubicBezTo>
                  <a:cubicBezTo>
                    <a:pt x="13704" y="13343"/>
                    <a:pt x="13919" y="13936"/>
                    <a:pt x="14027" y="14945"/>
                  </a:cubicBezTo>
                  <a:cubicBezTo>
                    <a:pt x="14134" y="15954"/>
                    <a:pt x="14134" y="17378"/>
                    <a:pt x="14027" y="18387"/>
                  </a:cubicBezTo>
                  <a:cubicBezTo>
                    <a:pt x="13919" y="19395"/>
                    <a:pt x="13704" y="19989"/>
                    <a:pt x="13274" y="20464"/>
                  </a:cubicBezTo>
                  <a:cubicBezTo>
                    <a:pt x="12845" y="20938"/>
                    <a:pt x="12200" y="21294"/>
                    <a:pt x="11609" y="21354"/>
                  </a:cubicBezTo>
                  <a:cubicBezTo>
                    <a:pt x="11018" y="21413"/>
                    <a:pt x="10480" y="21176"/>
                    <a:pt x="10212" y="20760"/>
                  </a:cubicBezTo>
                  <a:cubicBezTo>
                    <a:pt x="9943" y="20345"/>
                    <a:pt x="9943" y="19751"/>
                    <a:pt x="10803" y="18505"/>
                  </a:cubicBezTo>
                  <a:cubicBezTo>
                    <a:pt x="11662" y="17259"/>
                    <a:pt x="13382" y="15360"/>
                    <a:pt x="14510" y="14292"/>
                  </a:cubicBezTo>
                  <a:cubicBezTo>
                    <a:pt x="15639" y="13224"/>
                    <a:pt x="16176" y="12987"/>
                    <a:pt x="16821" y="12868"/>
                  </a:cubicBezTo>
                  <a:cubicBezTo>
                    <a:pt x="17465" y="12749"/>
                    <a:pt x="18218" y="12749"/>
                    <a:pt x="18648" y="13046"/>
                  </a:cubicBezTo>
                  <a:cubicBezTo>
                    <a:pt x="19077" y="13343"/>
                    <a:pt x="19185" y="13936"/>
                    <a:pt x="19077" y="14708"/>
                  </a:cubicBezTo>
                  <a:cubicBezTo>
                    <a:pt x="18970" y="15479"/>
                    <a:pt x="18648" y="16428"/>
                    <a:pt x="18540" y="17200"/>
                  </a:cubicBezTo>
                  <a:cubicBezTo>
                    <a:pt x="18433" y="17971"/>
                    <a:pt x="18540" y="18565"/>
                    <a:pt x="19077" y="18921"/>
                  </a:cubicBezTo>
                  <a:cubicBezTo>
                    <a:pt x="19615" y="19277"/>
                    <a:pt x="20582" y="19395"/>
                    <a:pt x="21549" y="19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540750" y="7117127"/>
              <a:ext cx="1524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400" y="11040"/>
                    <a:pt x="10800" y="1783"/>
                    <a:pt x="14400" y="240"/>
                  </a:cubicBezTo>
                  <a:cubicBezTo>
                    <a:pt x="18000" y="-1303"/>
                    <a:pt x="198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509000" y="725170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809265" y="7135854"/>
              <a:ext cx="197481" cy="165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821" fill="norm" stroke="1" extrusionOk="0">
                  <a:moveTo>
                    <a:pt x="14811" y="194"/>
                  </a:moveTo>
                  <a:cubicBezTo>
                    <a:pt x="12083" y="-72"/>
                    <a:pt x="9354" y="-339"/>
                    <a:pt x="6853" y="1394"/>
                  </a:cubicBezTo>
                  <a:cubicBezTo>
                    <a:pt x="4352" y="3128"/>
                    <a:pt x="2079" y="6861"/>
                    <a:pt x="942" y="10328"/>
                  </a:cubicBezTo>
                  <a:cubicBezTo>
                    <a:pt x="-195" y="13794"/>
                    <a:pt x="-195" y="16994"/>
                    <a:pt x="373" y="18861"/>
                  </a:cubicBezTo>
                  <a:cubicBezTo>
                    <a:pt x="942" y="20728"/>
                    <a:pt x="2079" y="21261"/>
                    <a:pt x="5148" y="20461"/>
                  </a:cubicBezTo>
                  <a:cubicBezTo>
                    <a:pt x="8218" y="19661"/>
                    <a:pt x="13220" y="17528"/>
                    <a:pt x="16403" y="14728"/>
                  </a:cubicBezTo>
                  <a:cubicBezTo>
                    <a:pt x="19586" y="11928"/>
                    <a:pt x="20950" y="8461"/>
                    <a:pt x="21178" y="6328"/>
                  </a:cubicBezTo>
                  <a:cubicBezTo>
                    <a:pt x="21405" y="4194"/>
                    <a:pt x="20496" y="3394"/>
                    <a:pt x="19586" y="25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6" name="Drawing"/>
          <p:cNvGrpSpPr/>
          <p:nvPr/>
        </p:nvGrpSpPr>
        <p:grpSpPr>
          <a:xfrm>
            <a:off x="6705600" y="2168406"/>
            <a:ext cx="4914900" cy="1973911"/>
            <a:chOff x="0" y="0"/>
            <a:chExt cx="4914900" cy="1973910"/>
          </a:xfrm>
        </p:grpSpPr>
        <p:sp>
          <p:nvSpPr>
            <p:cNvPr id="373" name="Line"/>
            <p:cNvSpPr/>
            <p:nvPr/>
          </p:nvSpPr>
          <p:spPr>
            <a:xfrm>
              <a:off x="0" y="1489193"/>
              <a:ext cx="49149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06"/>
                  </a:moveTo>
                  <a:cubicBezTo>
                    <a:pt x="307" y="11012"/>
                    <a:pt x="614" y="9318"/>
                    <a:pt x="921" y="8047"/>
                  </a:cubicBezTo>
                  <a:cubicBezTo>
                    <a:pt x="1228" y="6776"/>
                    <a:pt x="1535" y="5929"/>
                    <a:pt x="1870" y="5294"/>
                  </a:cubicBezTo>
                  <a:cubicBezTo>
                    <a:pt x="2205" y="4659"/>
                    <a:pt x="2567" y="4235"/>
                    <a:pt x="2912" y="3600"/>
                  </a:cubicBezTo>
                  <a:cubicBezTo>
                    <a:pt x="3256" y="2965"/>
                    <a:pt x="3581" y="2118"/>
                    <a:pt x="3935" y="1694"/>
                  </a:cubicBezTo>
                  <a:cubicBezTo>
                    <a:pt x="4288" y="1271"/>
                    <a:pt x="4670" y="1271"/>
                    <a:pt x="5000" y="1059"/>
                  </a:cubicBezTo>
                  <a:cubicBezTo>
                    <a:pt x="5330" y="847"/>
                    <a:pt x="5609" y="424"/>
                    <a:pt x="5907" y="212"/>
                  </a:cubicBezTo>
                  <a:cubicBezTo>
                    <a:pt x="6205" y="0"/>
                    <a:pt x="6521" y="0"/>
                    <a:pt x="6828" y="0"/>
                  </a:cubicBezTo>
                  <a:cubicBezTo>
                    <a:pt x="7135" y="0"/>
                    <a:pt x="7433" y="0"/>
                    <a:pt x="7749" y="424"/>
                  </a:cubicBezTo>
                  <a:cubicBezTo>
                    <a:pt x="8065" y="847"/>
                    <a:pt x="8400" y="1694"/>
                    <a:pt x="8753" y="2329"/>
                  </a:cubicBezTo>
                  <a:cubicBezTo>
                    <a:pt x="9107" y="2965"/>
                    <a:pt x="9479" y="3388"/>
                    <a:pt x="9847" y="4024"/>
                  </a:cubicBezTo>
                  <a:cubicBezTo>
                    <a:pt x="10214" y="4659"/>
                    <a:pt x="10577" y="5506"/>
                    <a:pt x="10944" y="6353"/>
                  </a:cubicBezTo>
                  <a:cubicBezTo>
                    <a:pt x="11312" y="7200"/>
                    <a:pt x="11684" y="8047"/>
                    <a:pt x="12051" y="8682"/>
                  </a:cubicBezTo>
                  <a:cubicBezTo>
                    <a:pt x="12419" y="9318"/>
                    <a:pt x="12781" y="9741"/>
                    <a:pt x="13153" y="10376"/>
                  </a:cubicBezTo>
                  <a:cubicBezTo>
                    <a:pt x="13526" y="11012"/>
                    <a:pt x="13907" y="11859"/>
                    <a:pt x="14279" y="12494"/>
                  </a:cubicBezTo>
                  <a:cubicBezTo>
                    <a:pt x="14651" y="13129"/>
                    <a:pt x="15014" y="13553"/>
                    <a:pt x="15377" y="13976"/>
                  </a:cubicBezTo>
                  <a:cubicBezTo>
                    <a:pt x="15740" y="14400"/>
                    <a:pt x="16102" y="14824"/>
                    <a:pt x="16540" y="15459"/>
                  </a:cubicBezTo>
                  <a:cubicBezTo>
                    <a:pt x="16977" y="16094"/>
                    <a:pt x="17488" y="16941"/>
                    <a:pt x="17893" y="17576"/>
                  </a:cubicBezTo>
                  <a:cubicBezTo>
                    <a:pt x="18298" y="18212"/>
                    <a:pt x="18595" y="18635"/>
                    <a:pt x="19023" y="19059"/>
                  </a:cubicBezTo>
                  <a:cubicBezTo>
                    <a:pt x="19451" y="19482"/>
                    <a:pt x="20009" y="19906"/>
                    <a:pt x="20460" y="20329"/>
                  </a:cubicBezTo>
                  <a:cubicBezTo>
                    <a:pt x="20912" y="20753"/>
                    <a:pt x="21256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409700" y="714493"/>
              <a:ext cx="25400" cy="86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060"/>
                    <a:pt x="7200" y="4119"/>
                    <a:pt x="10800" y="6047"/>
                  </a:cubicBezTo>
                  <a:cubicBezTo>
                    <a:pt x="14400" y="7975"/>
                    <a:pt x="18000" y="9770"/>
                    <a:pt x="19800" y="11777"/>
                  </a:cubicBezTo>
                  <a:cubicBezTo>
                    <a:pt x="21600" y="13784"/>
                    <a:pt x="21600" y="16002"/>
                    <a:pt x="21600" y="17586"/>
                  </a:cubicBezTo>
                  <a:cubicBezTo>
                    <a:pt x="21600" y="19171"/>
                    <a:pt x="21600" y="20121"/>
                    <a:pt x="19800" y="20729"/>
                  </a:cubicBezTo>
                  <a:cubicBezTo>
                    <a:pt x="18000" y="21336"/>
                    <a:pt x="14400" y="21600"/>
                    <a:pt x="12600" y="21600"/>
                  </a:cubicBezTo>
                  <a:cubicBezTo>
                    <a:pt x="10800" y="21600"/>
                    <a:pt x="10800" y="21336"/>
                    <a:pt x="10800" y="21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428750" y="708506"/>
              <a:ext cx="1790700" cy="844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639"/>
                  </a:moveTo>
                  <a:cubicBezTo>
                    <a:pt x="766" y="639"/>
                    <a:pt x="1532" y="639"/>
                    <a:pt x="2400" y="666"/>
                  </a:cubicBezTo>
                  <a:cubicBezTo>
                    <a:pt x="3268" y="693"/>
                    <a:pt x="4238" y="747"/>
                    <a:pt x="5145" y="720"/>
                  </a:cubicBezTo>
                  <a:cubicBezTo>
                    <a:pt x="6051" y="693"/>
                    <a:pt x="6894" y="585"/>
                    <a:pt x="7826" y="477"/>
                  </a:cubicBezTo>
                  <a:cubicBezTo>
                    <a:pt x="8757" y="369"/>
                    <a:pt x="9779" y="261"/>
                    <a:pt x="10838" y="180"/>
                  </a:cubicBezTo>
                  <a:cubicBezTo>
                    <a:pt x="11898" y="99"/>
                    <a:pt x="12996" y="45"/>
                    <a:pt x="14030" y="18"/>
                  </a:cubicBezTo>
                  <a:cubicBezTo>
                    <a:pt x="15064" y="-9"/>
                    <a:pt x="16034" y="-9"/>
                    <a:pt x="16979" y="45"/>
                  </a:cubicBezTo>
                  <a:cubicBezTo>
                    <a:pt x="17923" y="99"/>
                    <a:pt x="18843" y="207"/>
                    <a:pt x="19443" y="288"/>
                  </a:cubicBezTo>
                  <a:cubicBezTo>
                    <a:pt x="20043" y="369"/>
                    <a:pt x="20323" y="423"/>
                    <a:pt x="20528" y="504"/>
                  </a:cubicBezTo>
                  <a:cubicBezTo>
                    <a:pt x="20732" y="585"/>
                    <a:pt x="20860" y="693"/>
                    <a:pt x="20987" y="720"/>
                  </a:cubicBezTo>
                  <a:cubicBezTo>
                    <a:pt x="21115" y="747"/>
                    <a:pt x="21243" y="693"/>
                    <a:pt x="21332" y="855"/>
                  </a:cubicBezTo>
                  <a:cubicBezTo>
                    <a:pt x="21421" y="1017"/>
                    <a:pt x="21472" y="1395"/>
                    <a:pt x="21498" y="2583"/>
                  </a:cubicBezTo>
                  <a:cubicBezTo>
                    <a:pt x="21523" y="3771"/>
                    <a:pt x="21523" y="5769"/>
                    <a:pt x="21523" y="7902"/>
                  </a:cubicBezTo>
                  <a:cubicBezTo>
                    <a:pt x="21523" y="10035"/>
                    <a:pt x="21523" y="12303"/>
                    <a:pt x="21511" y="14355"/>
                  </a:cubicBezTo>
                  <a:cubicBezTo>
                    <a:pt x="21498" y="16407"/>
                    <a:pt x="21472" y="18243"/>
                    <a:pt x="21460" y="19296"/>
                  </a:cubicBezTo>
                  <a:cubicBezTo>
                    <a:pt x="21447" y="20349"/>
                    <a:pt x="21447" y="20619"/>
                    <a:pt x="21434" y="20889"/>
                  </a:cubicBezTo>
                  <a:cubicBezTo>
                    <a:pt x="21421" y="21159"/>
                    <a:pt x="21396" y="21429"/>
                    <a:pt x="21421" y="21510"/>
                  </a:cubicBezTo>
                  <a:cubicBezTo>
                    <a:pt x="21447" y="21591"/>
                    <a:pt x="21523" y="21483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317988" y="1673207"/>
              <a:ext cx="282213" cy="18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0857" fill="norm" stroke="1" extrusionOk="0">
                  <a:moveTo>
                    <a:pt x="12304" y="5840"/>
                  </a:moveTo>
                  <a:cubicBezTo>
                    <a:pt x="11982" y="3899"/>
                    <a:pt x="11659" y="1957"/>
                    <a:pt x="11014" y="865"/>
                  </a:cubicBezTo>
                  <a:cubicBezTo>
                    <a:pt x="10370" y="-227"/>
                    <a:pt x="9402" y="-470"/>
                    <a:pt x="7710" y="1229"/>
                  </a:cubicBezTo>
                  <a:cubicBezTo>
                    <a:pt x="6017" y="2928"/>
                    <a:pt x="3599" y="6568"/>
                    <a:pt x="2149" y="9602"/>
                  </a:cubicBezTo>
                  <a:cubicBezTo>
                    <a:pt x="698" y="12636"/>
                    <a:pt x="214" y="15063"/>
                    <a:pt x="53" y="17004"/>
                  </a:cubicBezTo>
                  <a:cubicBezTo>
                    <a:pt x="-108" y="18946"/>
                    <a:pt x="53" y="20402"/>
                    <a:pt x="1182" y="20766"/>
                  </a:cubicBezTo>
                  <a:cubicBezTo>
                    <a:pt x="2310" y="21130"/>
                    <a:pt x="4405" y="20402"/>
                    <a:pt x="6179" y="18582"/>
                  </a:cubicBezTo>
                  <a:cubicBezTo>
                    <a:pt x="7952" y="16761"/>
                    <a:pt x="9402" y="13849"/>
                    <a:pt x="10289" y="11422"/>
                  </a:cubicBezTo>
                  <a:cubicBezTo>
                    <a:pt x="11176" y="8995"/>
                    <a:pt x="11498" y="7054"/>
                    <a:pt x="11820" y="6932"/>
                  </a:cubicBezTo>
                  <a:cubicBezTo>
                    <a:pt x="12143" y="6811"/>
                    <a:pt x="12465" y="8510"/>
                    <a:pt x="14077" y="10694"/>
                  </a:cubicBezTo>
                  <a:cubicBezTo>
                    <a:pt x="15689" y="12878"/>
                    <a:pt x="18591" y="15548"/>
                    <a:pt x="21492" y="18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3119966" y="1609843"/>
              <a:ext cx="156634" cy="36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086" y="0"/>
                  </a:moveTo>
                  <a:cubicBezTo>
                    <a:pt x="4086" y="4144"/>
                    <a:pt x="4086" y="8288"/>
                    <a:pt x="3795" y="11302"/>
                  </a:cubicBezTo>
                  <a:cubicBezTo>
                    <a:pt x="3503" y="14316"/>
                    <a:pt x="2919" y="16200"/>
                    <a:pt x="2335" y="17519"/>
                  </a:cubicBezTo>
                  <a:cubicBezTo>
                    <a:pt x="1751" y="18837"/>
                    <a:pt x="1168" y="19591"/>
                    <a:pt x="730" y="20281"/>
                  </a:cubicBezTo>
                  <a:cubicBezTo>
                    <a:pt x="292" y="20972"/>
                    <a:pt x="0" y="21600"/>
                    <a:pt x="0" y="21600"/>
                  </a:cubicBezTo>
                  <a:cubicBezTo>
                    <a:pt x="0" y="21600"/>
                    <a:pt x="292" y="20972"/>
                    <a:pt x="1605" y="19465"/>
                  </a:cubicBezTo>
                  <a:cubicBezTo>
                    <a:pt x="2919" y="17958"/>
                    <a:pt x="5254" y="15572"/>
                    <a:pt x="6859" y="14128"/>
                  </a:cubicBezTo>
                  <a:cubicBezTo>
                    <a:pt x="8465" y="12684"/>
                    <a:pt x="9341" y="12181"/>
                    <a:pt x="10508" y="11930"/>
                  </a:cubicBezTo>
                  <a:cubicBezTo>
                    <a:pt x="11676" y="11679"/>
                    <a:pt x="13135" y="11679"/>
                    <a:pt x="15032" y="12433"/>
                  </a:cubicBezTo>
                  <a:cubicBezTo>
                    <a:pt x="16930" y="13186"/>
                    <a:pt x="19265" y="14693"/>
                    <a:pt x="20432" y="15760"/>
                  </a:cubicBezTo>
                  <a:cubicBezTo>
                    <a:pt x="21600" y="16828"/>
                    <a:pt x="21600" y="17456"/>
                    <a:pt x="21600" y="18084"/>
                  </a:cubicBezTo>
                  <a:cubicBezTo>
                    <a:pt x="21600" y="18712"/>
                    <a:pt x="21600" y="19340"/>
                    <a:pt x="20870" y="19779"/>
                  </a:cubicBezTo>
                  <a:cubicBezTo>
                    <a:pt x="20141" y="20219"/>
                    <a:pt x="18681" y="20470"/>
                    <a:pt x="15616" y="20407"/>
                  </a:cubicBezTo>
                  <a:cubicBezTo>
                    <a:pt x="12551" y="20344"/>
                    <a:pt x="7881" y="19967"/>
                    <a:pt x="3211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2597150" y="250943"/>
              <a:ext cx="58420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" y="19356"/>
                    <a:pt x="157" y="17112"/>
                    <a:pt x="274" y="15288"/>
                  </a:cubicBezTo>
                  <a:cubicBezTo>
                    <a:pt x="391" y="13465"/>
                    <a:pt x="548" y="12062"/>
                    <a:pt x="626" y="11081"/>
                  </a:cubicBezTo>
                  <a:cubicBezTo>
                    <a:pt x="704" y="10099"/>
                    <a:pt x="704" y="9538"/>
                    <a:pt x="939" y="9304"/>
                  </a:cubicBezTo>
                  <a:cubicBezTo>
                    <a:pt x="1174" y="9070"/>
                    <a:pt x="1643" y="9164"/>
                    <a:pt x="3013" y="8696"/>
                  </a:cubicBezTo>
                  <a:cubicBezTo>
                    <a:pt x="4383" y="8229"/>
                    <a:pt x="6652" y="7200"/>
                    <a:pt x="9196" y="6078"/>
                  </a:cubicBezTo>
                  <a:cubicBezTo>
                    <a:pt x="11739" y="4956"/>
                    <a:pt x="14557" y="3740"/>
                    <a:pt x="16670" y="2712"/>
                  </a:cubicBezTo>
                  <a:cubicBezTo>
                    <a:pt x="18783" y="1683"/>
                    <a:pt x="20191" y="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086100" y="166130"/>
              <a:ext cx="178830" cy="205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95" fill="norm" stroke="1" extrusionOk="0">
                  <a:moveTo>
                    <a:pt x="0" y="236"/>
                  </a:moveTo>
                  <a:cubicBezTo>
                    <a:pt x="4019" y="15"/>
                    <a:pt x="8037" y="-205"/>
                    <a:pt x="11553" y="346"/>
                  </a:cubicBezTo>
                  <a:cubicBezTo>
                    <a:pt x="15070" y="897"/>
                    <a:pt x="18084" y="2219"/>
                    <a:pt x="19716" y="3983"/>
                  </a:cubicBezTo>
                  <a:cubicBezTo>
                    <a:pt x="21349" y="5746"/>
                    <a:pt x="21600" y="7950"/>
                    <a:pt x="20721" y="10485"/>
                  </a:cubicBezTo>
                  <a:cubicBezTo>
                    <a:pt x="19842" y="13019"/>
                    <a:pt x="17833" y="15885"/>
                    <a:pt x="17205" y="17758"/>
                  </a:cubicBezTo>
                  <a:cubicBezTo>
                    <a:pt x="16577" y="19632"/>
                    <a:pt x="17330" y="20513"/>
                    <a:pt x="18084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492084" y="-1"/>
              <a:ext cx="279817" cy="270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15" fill="norm" stroke="1" extrusionOk="0">
                  <a:moveTo>
                    <a:pt x="9703" y="2751"/>
                  </a:moveTo>
                  <a:cubicBezTo>
                    <a:pt x="9703" y="1588"/>
                    <a:pt x="9703" y="425"/>
                    <a:pt x="9219" y="92"/>
                  </a:cubicBezTo>
                  <a:cubicBezTo>
                    <a:pt x="8736" y="-240"/>
                    <a:pt x="7769" y="258"/>
                    <a:pt x="6157" y="2668"/>
                  </a:cubicBezTo>
                  <a:cubicBezTo>
                    <a:pt x="4545" y="5077"/>
                    <a:pt x="2288" y="9397"/>
                    <a:pt x="1079" y="12554"/>
                  </a:cubicBezTo>
                  <a:cubicBezTo>
                    <a:pt x="-130" y="15711"/>
                    <a:pt x="-291" y="17705"/>
                    <a:pt x="434" y="19117"/>
                  </a:cubicBezTo>
                  <a:cubicBezTo>
                    <a:pt x="1160" y="20529"/>
                    <a:pt x="2772" y="21360"/>
                    <a:pt x="6399" y="21194"/>
                  </a:cubicBezTo>
                  <a:cubicBezTo>
                    <a:pt x="10025" y="21028"/>
                    <a:pt x="15667" y="19865"/>
                    <a:pt x="21309" y="18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403350" y="777993"/>
              <a:ext cx="4064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12" y="19008"/>
                    <a:pt x="3825" y="16416"/>
                    <a:pt x="6525" y="13392"/>
                  </a:cubicBezTo>
                  <a:cubicBezTo>
                    <a:pt x="9225" y="10368"/>
                    <a:pt x="12713" y="6912"/>
                    <a:pt x="15356" y="4608"/>
                  </a:cubicBezTo>
                  <a:cubicBezTo>
                    <a:pt x="18000" y="2304"/>
                    <a:pt x="19800" y="11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473199" y="771728"/>
              <a:ext cx="675266" cy="50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06" fill="norm" stroke="1" extrusionOk="0">
                  <a:moveTo>
                    <a:pt x="0" y="21506"/>
                  </a:moveTo>
                  <a:cubicBezTo>
                    <a:pt x="1688" y="19419"/>
                    <a:pt x="3375" y="17331"/>
                    <a:pt x="5096" y="15380"/>
                  </a:cubicBezTo>
                  <a:cubicBezTo>
                    <a:pt x="6818" y="13429"/>
                    <a:pt x="8572" y="11614"/>
                    <a:pt x="10395" y="9753"/>
                  </a:cubicBezTo>
                  <a:cubicBezTo>
                    <a:pt x="12218" y="7893"/>
                    <a:pt x="14107" y="5987"/>
                    <a:pt x="15795" y="4398"/>
                  </a:cubicBezTo>
                  <a:cubicBezTo>
                    <a:pt x="17483" y="2810"/>
                    <a:pt x="18967" y="1540"/>
                    <a:pt x="19913" y="814"/>
                  </a:cubicBezTo>
                  <a:cubicBezTo>
                    <a:pt x="20858" y="88"/>
                    <a:pt x="21263" y="-94"/>
                    <a:pt x="21431" y="42"/>
                  </a:cubicBezTo>
                  <a:cubicBezTo>
                    <a:pt x="21600" y="178"/>
                    <a:pt x="21533" y="632"/>
                    <a:pt x="21431" y="1040"/>
                  </a:cubicBezTo>
                  <a:cubicBezTo>
                    <a:pt x="21330" y="1449"/>
                    <a:pt x="21195" y="1812"/>
                    <a:pt x="21060" y="2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769533" y="765293"/>
              <a:ext cx="960967" cy="624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476" y="20578"/>
                  </a:moveTo>
                  <a:cubicBezTo>
                    <a:pt x="238" y="20943"/>
                    <a:pt x="0" y="21308"/>
                    <a:pt x="0" y="21454"/>
                  </a:cubicBezTo>
                  <a:cubicBezTo>
                    <a:pt x="0" y="21600"/>
                    <a:pt x="238" y="21527"/>
                    <a:pt x="880" y="20870"/>
                  </a:cubicBezTo>
                  <a:cubicBezTo>
                    <a:pt x="1522" y="20214"/>
                    <a:pt x="2569" y="18973"/>
                    <a:pt x="3687" y="17441"/>
                  </a:cubicBezTo>
                  <a:cubicBezTo>
                    <a:pt x="4805" y="15908"/>
                    <a:pt x="5995" y="14084"/>
                    <a:pt x="7327" y="12332"/>
                  </a:cubicBezTo>
                  <a:cubicBezTo>
                    <a:pt x="8659" y="10581"/>
                    <a:pt x="10134" y="8903"/>
                    <a:pt x="11537" y="7443"/>
                  </a:cubicBezTo>
                  <a:cubicBezTo>
                    <a:pt x="12941" y="5984"/>
                    <a:pt x="14273" y="4743"/>
                    <a:pt x="15581" y="3612"/>
                  </a:cubicBezTo>
                  <a:cubicBezTo>
                    <a:pt x="16890" y="2481"/>
                    <a:pt x="18174" y="1459"/>
                    <a:pt x="19174" y="876"/>
                  </a:cubicBezTo>
                  <a:cubicBezTo>
                    <a:pt x="20173" y="292"/>
                    <a:pt x="20886" y="1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209800" y="809743"/>
              <a:ext cx="92075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92" y="20160"/>
                    <a:pt x="2383" y="18720"/>
                    <a:pt x="3848" y="17240"/>
                  </a:cubicBezTo>
                  <a:cubicBezTo>
                    <a:pt x="5313" y="15760"/>
                    <a:pt x="7051" y="14240"/>
                    <a:pt x="8764" y="12720"/>
                  </a:cubicBezTo>
                  <a:cubicBezTo>
                    <a:pt x="10477" y="11200"/>
                    <a:pt x="12166" y="9680"/>
                    <a:pt x="13705" y="8040"/>
                  </a:cubicBezTo>
                  <a:cubicBezTo>
                    <a:pt x="15244" y="6400"/>
                    <a:pt x="16634" y="4640"/>
                    <a:pt x="17926" y="3280"/>
                  </a:cubicBezTo>
                  <a:cubicBezTo>
                    <a:pt x="19217" y="1920"/>
                    <a:pt x="20408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679700" y="1178043"/>
              <a:ext cx="5080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0" y="20822"/>
                    <a:pt x="1980" y="20043"/>
                    <a:pt x="3825" y="17903"/>
                  </a:cubicBezTo>
                  <a:cubicBezTo>
                    <a:pt x="5670" y="15762"/>
                    <a:pt x="8370" y="12259"/>
                    <a:pt x="11475" y="9049"/>
                  </a:cubicBezTo>
                  <a:cubicBezTo>
                    <a:pt x="14580" y="5838"/>
                    <a:pt x="18090" y="2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Drawing"/>
          <p:cNvGrpSpPr/>
          <p:nvPr/>
        </p:nvGrpSpPr>
        <p:grpSpPr>
          <a:xfrm>
            <a:off x="717550" y="1490568"/>
            <a:ext cx="11131550" cy="7920133"/>
            <a:chOff x="0" y="0"/>
            <a:chExt cx="11131550" cy="7920131"/>
          </a:xfrm>
        </p:grpSpPr>
        <p:sp>
          <p:nvSpPr>
            <p:cNvPr id="388" name="Line"/>
            <p:cNvSpPr/>
            <p:nvPr/>
          </p:nvSpPr>
          <p:spPr>
            <a:xfrm>
              <a:off x="718729" y="384051"/>
              <a:ext cx="290921" cy="525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22" fill="norm" stroke="1" extrusionOk="0">
                  <a:moveTo>
                    <a:pt x="21513" y="2026"/>
                  </a:moveTo>
                  <a:cubicBezTo>
                    <a:pt x="21513" y="1592"/>
                    <a:pt x="21513" y="1158"/>
                    <a:pt x="21200" y="811"/>
                  </a:cubicBezTo>
                  <a:cubicBezTo>
                    <a:pt x="20887" y="464"/>
                    <a:pt x="20261" y="204"/>
                    <a:pt x="18930" y="74"/>
                  </a:cubicBezTo>
                  <a:cubicBezTo>
                    <a:pt x="17600" y="-56"/>
                    <a:pt x="15565" y="-56"/>
                    <a:pt x="13452" y="421"/>
                  </a:cubicBezTo>
                  <a:cubicBezTo>
                    <a:pt x="11339" y="898"/>
                    <a:pt x="9148" y="1852"/>
                    <a:pt x="7583" y="3501"/>
                  </a:cubicBezTo>
                  <a:cubicBezTo>
                    <a:pt x="6017" y="5149"/>
                    <a:pt x="5078" y="7491"/>
                    <a:pt x="4217" y="9920"/>
                  </a:cubicBezTo>
                  <a:cubicBezTo>
                    <a:pt x="3356" y="12349"/>
                    <a:pt x="2574" y="14864"/>
                    <a:pt x="1870" y="16556"/>
                  </a:cubicBezTo>
                  <a:cubicBezTo>
                    <a:pt x="1165" y="18248"/>
                    <a:pt x="539" y="19115"/>
                    <a:pt x="226" y="19809"/>
                  </a:cubicBezTo>
                  <a:cubicBezTo>
                    <a:pt x="-87" y="20503"/>
                    <a:pt x="-87" y="21024"/>
                    <a:pt x="304" y="21284"/>
                  </a:cubicBezTo>
                  <a:cubicBezTo>
                    <a:pt x="696" y="21544"/>
                    <a:pt x="1478" y="21544"/>
                    <a:pt x="4296" y="21501"/>
                  </a:cubicBezTo>
                  <a:cubicBezTo>
                    <a:pt x="7113" y="21457"/>
                    <a:pt x="11965" y="21371"/>
                    <a:pt x="16817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730250" y="668431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014018" y="402202"/>
              <a:ext cx="306782" cy="55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82" fill="norm" stroke="1" extrusionOk="0">
                  <a:moveTo>
                    <a:pt x="21443" y="968"/>
                  </a:moveTo>
                  <a:cubicBezTo>
                    <a:pt x="20999" y="639"/>
                    <a:pt x="20555" y="311"/>
                    <a:pt x="19002" y="146"/>
                  </a:cubicBezTo>
                  <a:cubicBezTo>
                    <a:pt x="17448" y="-18"/>
                    <a:pt x="14785" y="-18"/>
                    <a:pt x="13084" y="23"/>
                  </a:cubicBezTo>
                  <a:cubicBezTo>
                    <a:pt x="11383" y="64"/>
                    <a:pt x="10643" y="146"/>
                    <a:pt x="9977" y="352"/>
                  </a:cubicBezTo>
                  <a:cubicBezTo>
                    <a:pt x="9311" y="557"/>
                    <a:pt x="8720" y="885"/>
                    <a:pt x="8350" y="1912"/>
                  </a:cubicBezTo>
                  <a:cubicBezTo>
                    <a:pt x="7980" y="2939"/>
                    <a:pt x="7832" y="4663"/>
                    <a:pt x="7314" y="6881"/>
                  </a:cubicBezTo>
                  <a:cubicBezTo>
                    <a:pt x="6796" y="9098"/>
                    <a:pt x="5909" y="11809"/>
                    <a:pt x="4651" y="14067"/>
                  </a:cubicBezTo>
                  <a:cubicBezTo>
                    <a:pt x="3394" y="16326"/>
                    <a:pt x="1766" y="18133"/>
                    <a:pt x="879" y="19282"/>
                  </a:cubicBezTo>
                  <a:cubicBezTo>
                    <a:pt x="-9" y="20432"/>
                    <a:pt x="-157" y="20925"/>
                    <a:pt x="139" y="21212"/>
                  </a:cubicBezTo>
                  <a:cubicBezTo>
                    <a:pt x="435" y="21500"/>
                    <a:pt x="1175" y="21582"/>
                    <a:pt x="3098" y="21582"/>
                  </a:cubicBezTo>
                  <a:cubicBezTo>
                    <a:pt x="5021" y="21582"/>
                    <a:pt x="8128" y="21500"/>
                    <a:pt x="11235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384300" y="579531"/>
              <a:ext cx="2222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4" y="1766"/>
                    <a:pt x="5349" y="3532"/>
                    <a:pt x="8126" y="6113"/>
                  </a:cubicBezTo>
                  <a:cubicBezTo>
                    <a:pt x="10903" y="8694"/>
                    <a:pt x="13783" y="12091"/>
                    <a:pt x="16046" y="14808"/>
                  </a:cubicBezTo>
                  <a:cubicBezTo>
                    <a:pt x="18309" y="17525"/>
                    <a:pt x="19954" y="195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384300" y="578035"/>
              <a:ext cx="209550" cy="32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99"/>
                  </a:moveTo>
                  <a:cubicBezTo>
                    <a:pt x="20073" y="-41"/>
                    <a:pt x="18545" y="-180"/>
                    <a:pt x="16691" y="795"/>
                  </a:cubicBezTo>
                  <a:cubicBezTo>
                    <a:pt x="14836" y="1771"/>
                    <a:pt x="12655" y="3861"/>
                    <a:pt x="10036" y="6857"/>
                  </a:cubicBezTo>
                  <a:cubicBezTo>
                    <a:pt x="7418" y="9854"/>
                    <a:pt x="4364" y="13755"/>
                    <a:pt x="2618" y="16334"/>
                  </a:cubicBezTo>
                  <a:cubicBezTo>
                    <a:pt x="873" y="18912"/>
                    <a:pt x="436" y="20166"/>
                    <a:pt x="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581150" y="415377"/>
              <a:ext cx="152400" cy="144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2677"/>
                  </a:moveTo>
                  <a:cubicBezTo>
                    <a:pt x="1200" y="1425"/>
                    <a:pt x="2400" y="173"/>
                    <a:pt x="4200" y="17"/>
                  </a:cubicBezTo>
                  <a:cubicBezTo>
                    <a:pt x="6000" y="-140"/>
                    <a:pt x="8400" y="799"/>
                    <a:pt x="10050" y="3147"/>
                  </a:cubicBezTo>
                  <a:cubicBezTo>
                    <a:pt x="11700" y="5495"/>
                    <a:pt x="12600" y="9251"/>
                    <a:pt x="12600" y="11756"/>
                  </a:cubicBezTo>
                  <a:cubicBezTo>
                    <a:pt x="12600" y="14260"/>
                    <a:pt x="11700" y="15512"/>
                    <a:pt x="10950" y="16921"/>
                  </a:cubicBezTo>
                  <a:cubicBezTo>
                    <a:pt x="10200" y="18330"/>
                    <a:pt x="9600" y="19895"/>
                    <a:pt x="10650" y="20677"/>
                  </a:cubicBezTo>
                  <a:cubicBezTo>
                    <a:pt x="11700" y="21460"/>
                    <a:pt x="14400" y="21460"/>
                    <a:pt x="16500" y="21147"/>
                  </a:cubicBezTo>
                  <a:cubicBezTo>
                    <a:pt x="18600" y="20834"/>
                    <a:pt x="20100" y="20208"/>
                    <a:pt x="21600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790700" y="365368"/>
              <a:ext cx="169912" cy="56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534" fill="norm" stroke="1" extrusionOk="0">
                  <a:moveTo>
                    <a:pt x="0" y="2118"/>
                  </a:moveTo>
                  <a:cubicBezTo>
                    <a:pt x="5268" y="1390"/>
                    <a:pt x="10537" y="662"/>
                    <a:pt x="13829" y="298"/>
                  </a:cubicBezTo>
                  <a:cubicBezTo>
                    <a:pt x="17122" y="-66"/>
                    <a:pt x="18439" y="-66"/>
                    <a:pt x="19229" y="136"/>
                  </a:cubicBezTo>
                  <a:cubicBezTo>
                    <a:pt x="20020" y="338"/>
                    <a:pt x="20283" y="743"/>
                    <a:pt x="20020" y="2118"/>
                  </a:cubicBezTo>
                  <a:cubicBezTo>
                    <a:pt x="19756" y="3494"/>
                    <a:pt x="18966" y="5840"/>
                    <a:pt x="18571" y="8267"/>
                  </a:cubicBezTo>
                  <a:cubicBezTo>
                    <a:pt x="18176" y="10694"/>
                    <a:pt x="18176" y="13201"/>
                    <a:pt x="18571" y="15062"/>
                  </a:cubicBezTo>
                  <a:cubicBezTo>
                    <a:pt x="18966" y="16923"/>
                    <a:pt x="19756" y="18136"/>
                    <a:pt x="20415" y="18945"/>
                  </a:cubicBezTo>
                  <a:cubicBezTo>
                    <a:pt x="21073" y="19754"/>
                    <a:pt x="21600" y="20159"/>
                    <a:pt x="20546" y="20442"/>
                  </a:cubicBezTo>
                  <a:cubicBezTo>
                    <a:pt x="19493" y="20725"/>
                    <a:pt x="16859" y="20887"/>
                    <a:pt x="13698" y="21049"/>
                  </a:cubicBezTo>
                  <a:cubicBezTo>
                    <a:pt x="10537" y="21210"/>
                    <a:pt x="6849" y="21372"/>
                    <a:pt x="3161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2381250" y="592231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2387600" y="700181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3094151" y="245209"/>
              <a:ext cx="195149" cy="698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66" fill="norm" stroke="1" extrusionOk="0">
                  <a:moveTo>
                    <a:pt x="21413" y="1688"/>
                  </a:moveTo>
                  <a:cubicBezTo>
                    <a:pt x="19323" y="1037"/>
                    <a:pt x="17232" y="386"/>
                    <a:pt x="15026" y="126"/>
                  </a:cubicBezTo>
                  <a:cubicBezTo>
                    <a:pt x="12819" y="-134"/>
                    <a:pt x="10497" y="-4"/>
                    <a:pt x="8755" y="614"/>
                  </a:cubicBezTo>
                  <a:cubicBezTo>
                    <a:pt x="7013" y="1232"/>
                    <a:pt x="5852" y="2338"/>
                    <a:pt x="5271" y="3997"/>
                  </a:cubicBezTo>
                  <a:cubicBezTo>
                    <a:pt x="4690" y="5656"/>
                    <a:pt x="4690" y="7868"/>
                    <a:pt x="5619" y="10080"/>
                  </a:cubicBezTo>
                  <a:cubicBezTo>
                    <a:pt x="6548" y="12293"/>
                    <a:pt x="8407" y="14505"/>
                    <a:pt x="9800" y="16229"/>
                  </a:cubicBezTo>
                  <a:cubicBezTo>
                    <a:pt x="11194" y="17953"/>
                    <a:pt x="12123" y="19189"/>
                    <a:pt x="12239" y="19937"/>
                  </a:cubicBezTo>
                  <a:cubicBezTo>
                    <a:pt x="12355" y="20685"/>
                    <a:pt x="11658" y="20946"/>
                    <a:pt x="9916" y="21141"/>
                  </a:cubicBezTo>
                  <a:cubicBezTo>
                    <a:pt x="8174" y="21336"/>
                    <a:pt x="5387" y="21466"/>
                    <a:pt x="3413" y="21466"/>
                  </a:cubicBezTo>
                  <a:cubicBezTo>
                    <a:pt x="1439" y="21466"/>
                    <a:pt x="278" y="21336"/>
                    <a:pt x="45" y="21141"/>
                  </a:cubicBezTo>
                  <a:cubicBezTo>
                    <a:pt x="-187" y="20946"/>
                    <a:pt x="510" y="20685"/>
                    <a:pt x="1207" y="20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3035300" y="1131981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3207391" y="1040636"/>
              <a:ext cx="188806" cy="118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889" fill="norm" stroke="1" extrusionOk="0">
                  <a:moveTo>
                    <a:pt x="11321" y="8251"/>
                  </a:moveTo>
                  <a:cubicBezTo>
                    <a:pt x="9423" y="12347"/>
                    <a:pt x="7524" y="16444"/>
                    <a:pt x="5862" y="18678"/>
                  </a:cubicBezTo>
                  <a:cubicBezTo>
                    <a:pt x="4201" y="20913"/>
                    <a:pt x="2776" y="21285"/>
                    <a:pt x="1827" y="20540"/>
                  </a:cubicBezTo>
                  <a:cubicBezTo>
                    <a:pt x="877" y="19795"/>
                    <a:pt x="403" y="17933"/>
                    <a:pt x="165" y="15699"/>
                  </a:cubicBezTo>
                  <a:cubicBezTo>
                    <a:pt x="-72" y="13464"/>
                    <a:pt x="-72" y="10857"/>
                    <a:pt x="284" y="8809"/>
                  </a:cubicBezTo>
                  <a:cubicBezTo>
                    <a:pt x="640" y="6761"/>
                    <a:pt x="1352" y="5271"/>
                    <a:pt x="2776" y="5271"/>
                  </a:cubicBezTo>
                  <a:cubicBezTo>
                    <a:pt x="4201" y="5271"/>
                    <a:pt x="6337" y="6761"/>
                    <a:pt x="8117" y="9554"/>
                  </a:cubicBezTo>
                  <a:cubicBezTo>
                    <a:pt x="9897" y="12347"/>
                    <a:pt x="11321" y="16444"/>
                    <a:pt x="12746" y="18678"/>
                  </a:cubicBezTo>
                  <a:cubicBezTo>
                    <a:pt x="14170" y="20913"/>
                    <a:pt x="15594" y="21285"/>
                    <a:pt x="17137" y="18678"/>
                  </a:cubicBezTo>
                  <a:cubicBezTo>
                    <a:pt x="18680" y="16071"/>
                    <a:pt x="20341" y="10485"/>
                    <a:pt x="20935" y="6575"/>
                  </a:cubicBezTo>
                  <a:cubicBezTo>
                    <a:pt x="21528" y="2664"/>
                    <a:pt x="21053" y="430"/>
                    <a:pt x="19036" y="57"/>
                  </a:cubicBezTo>
                  <a:cubicBezTo>
                    <a:pt x="17018" y="-315"/>
                    <a:pt x="13458" y="1175"/>
                    <a:pt x="9897" y="2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3024250" y="0"/>
              <a:ext cx="177956" cy="12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0134" fill="norm" stroke="1" extrusionOk="0">
                  <a:moveTo>
                    <a:pt x="11860" y="4457"/>
                  </a:moveTo>
                  <a:cubicBezTo>
                    <a:pt x="10353" y="7244"/>
                    <a:pt x="8846" y="10031"/>
                    <a:pt x="7464" y="12122"/>
                  </a:cubicBezTo>
                  <a:cubicBezTo>
                    <a:pt x="6083" y="14212"/>
                    <a:pt x="4827" y="15606"/>
                    <a:pt x="3571" y="16651"/>
                  </a:cubicBezTo>
                  <a:cubicBezTo>
                    <a:pt x="2316" y="17696"/>
                    <a:pt x="1060" y="18393"/>
                    <a:pt x="432" y="17696"/>
                  </a:cubicBezTo>
                  <a:cubicBezTo>
                    <a:pt x="-196" y="16999"/>
                    <a:pt x="-196" y="14909"/>
                    <a:pt x="809" y="12818"/>
                  </a:cubicBezTo>
                  <a:cubicBezTo>
                    <a:pt x="1813" y="10728"/>
                    <a:pt x="3823" y="8638"/>
                    <a:pt x="6083" y="8638"/>
                  </a:cubicBezTo>
                  <a:cubicBezTo>
                    <a:pt x="8344" y="8638"/>
                    <a:pt x="10855" y="10728"/>
                    <a:pt x="12613" y="12818"/>
                  </a:cubicBezTo>
                  <a:cubicBezTo>
                    <a:pt x="14371" y="14909"/>
                    <a:pt x="15376" y="16999"/>
                    <a:pt x="16506" y="18393"/>
                  </a:cubicBezTo>
                  <a:cubicBezTo>
                    <a:pt x="17637" y="19786"/>
                    <a:pt x="18892" y="20483"/>
                    <a:pt x="19646" y="19960"/>
                  </a:cubicBezTo>
                  <a:cubicBezTo>
                    <a:pt x="20399" y="19438"/>
                    <a:pt x="20651" y="17696"/>
                    <a:pt x="20902" y="14560"/>
                  </a:cubicBezTo>
                  <a:cubicBezTo>
                    <a:pt x="21153" y="11425"/>
                    <a:pt x="21404" y="6896"/>
                    <a:pt x="20274" y="3760"/>
                  </a:cubicBezTo>
                  <a:cubicBezTo>
                    <a:pt x="19144" y="625"/>
                    <a:pt x="16632" y="-1117"/>
                    <a:pt x="13995" y="799"/>
                  </a:cubicBezTo>
                  <a:cubicBezTo>
                    <a:pt x="11357" y="2715"/>
                    <a:pt x="8595" y="8289"/>
                    <a:pt x="5832" y="13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433577" y="429248"/>
              <a:ext cx="249423" cy="244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37" fill="norm" stroke="1" extrusionOk="0">
                  <a:moveTo>
                    <a:pt x="2875" y="4246"/>
                  </a:moveTo>
                  <a:cubicBezTo>
                    <a:pt x="2512" y="3138"/>
                    <a:pt x="2149" y="2031"/>
                    <a:pt x="2421" y="1385"/>
                  </a:cubicBezTo>
                  <a:cubicBezTo>
                    <a:pt x="2693" y="738"/>
                    <a:pt x="3601" y="554"/>
                    <a:pt x="4418" y="923"/>
                  </a:cubicBezTo>
                  <a:cubicBezTo>
                    <a:pt x="5234" y="1292"/>
                    <a:pt x="5960" y="2215"/>
                    <a:pt x="6233" y="4892"/>
                  </a:cubicBezTo>
                  <a:cubicBezTo>
                    <a:pt x="6505" y="7569"/>
                    <a:pt x="6323" y="12000"/>
                    <a:pt x="5597" y="14954"/>
                  </a:cubicBezTo>
                  <a:cubicBezTo>
                    <a:pt x="4871" y="17908"/>
                    <a:pt x="3601" y="19385"/>
                    <a:pt x="2512" y="20308"/>
                  </a:cubicBezTo>
                  <a:cubicBezTo>
                    <a:pt x="1423" y="21231"/>
                    <a:pt x="515" y="21600"/>
                    <a:pt x="152" y="21138"/>
                  </a:cubicBezTo>
                  <a:cubicBezTo>
                    <a:pt x="-211" y="20677"/>
                    <a:pt x="-29" y="19385"/>
                    <a:pt x="1876" y="16338"/>
                  </a:cubicBezTo>
                  <a:cubicBezTo>
                    <a:pt x="3782" y="13292"/>
                    <a:pt x="7413" y="8492"/>
                    <a:pt x="9591" y="5723"/>
                  </a:cubicBezTo>
                  <a:cubicBezTo>
                    <a:pt x="11769" y="2954"/>
                    <a:pt x="12495" y="2215"/>
                    <a:pt x="13402" y="1477"/>
                  </a:cubicBezTo>
                  <a:cubicBezTo>
                    <a:pt x="14310" y="738"/>
                    <a:pt x="15399" y="0"/>
                    <a:pt x="15671" y="0"/>
                  </a:cubicBezTo>
                  <a:cubicBezTo>
                    <a:pt x="15944" y="0"/>
                    <a:pt x="15399" y="738"/>
                    <a:pt x="14855" y="2954"/>
                  </a:cubicBezTo>
                  <a:cubicBezTo>
                    <a:pt x="14310" y="5169"/>
                    <a:pt x="13765" y="8862"/>
                    <a:pt x="13675" y="11446"/>
                  </a:cubicBezTo>
                  <a:cubicBezTo>
                    <a:pt x="13584" y="14031"/>
                    <a:pt x="13947" y="15508"/>
                    <a:pt x="15308" y="16338"/>
                  </a:cubicBezTo>
                  <a:cubicBezTo>
                    <a:pt x="16670" y="17169"/>
                    <a:pt x="19029" y="17354"/>
                    <a:pt x="21389" y="17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3663950" y="178918"/>
              <a:ext cx="158750" cy="137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1069"/>
                  </a:moveTo>
                  <a:cubicBezTo>
                    <a:pt x="1440" y="415"/>
                    <a:pt x="2880" y="-240"/>
                    <a:pt x="4032" y="87"/>
                  </a:cubicBezTo>
                  <a:cubicBezTo>
                    <a:pt x="5184" y="415"/>
                    <a:pt x="6048" y="1724"/>
                    <a:pt x="6192" y="4178"/>
                  </a:cubicBezTo>
                  <a:cubicBezTo>
                    <a:pt x="6336" y="6633"/>
                    <a:pt x="5760" y="10233"/>
                    <a:pt x="4896" y="12524"/>
                  </a:cubicBezTo>
                  <a:cubicBezTo>
                    <a:pt x="4032" y="14815"/>
                    <a:pt x="2880" y="15796"/>
                    <a:pt x="1872" y="16942"/>
                  </a:cubicBezTo>
                  <a:cubicBezTo>
                    <a:pt x="864" y="18087"/>
                    <a:pt x="0" y="19396"/>
                    <a:pt x="288" y="20215"/>
                  </a:cubicBezTo>
                  <a:cubicBezTo>
                    <a:pt x="576" y="21033"/>
                    <a:pt x="2016" y="21360"/>
                    <a:pt x="5760" y="21196"/>
                  </a:cubicBezTo>
                  <a:cubicBezTo>
                    <a:pt x="9504" y="21033"/>
                    <a:pt x="15552" y="20378"/>
                    <a:pt x="21600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3816350" y="528731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4127500" y="231132"/>
              <a:ext cx="152400" cy="55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21600" y="3691"/>
                  </a:moveTo>
                  <a:cubicBezTo>
                    <a:pt x="19500" y="2615"/>
                    <a:pt x="17400" y="1539"/>
                    <a:pt x="15600" y="919"/>
                  </a:cubicBezTo>
                  <a:cubicBezTo>
                    <a:pt x="13800" y="298"/>
                    <a:pt x="12300" y="133"/>
                    <a:pt x="10800" y="50"/>
                  </a:cubicBezTo>
                  <a:cubicBezTo>
                    <a:pt x="9300" y="-33"/>
                    <a:pt x="7800" y="-33"/>
                    <a:pt x="6600" y="215"/>
                  </a:cubicBezTo>
                  <a:cubicBezTo>
                    <a:pt x="5400" y="464"/>
                    <a:pt x="4500" y="960"/>
                    <a:pt x="3750" y="2739"/>
                  </a:cubicBezTo>
                  <a:cubicBezTo>
                    <a:pt x="3000" y="4519"/>
                    <a:pt x="2400" y="7581"/>
                    <a:pt x="2400" y="10601"/>
                  </a:cubicBezTo>
                  <a:cubicBezTo>
                    <a:pt x="2400" y="13622"/>
                    <a:pt x="3000" y="16601"/>
                    <a:pt x="3300" y="18298"/>
                  </a:cubicBezTo>
                  <a:cubicBezTo>
                    <a:pt x="3600" y="19995"/>
                    <a:pt x="3600" y="20408"/>
                    <a:pt x="3000" y="20739"/>
                  </a:cubicBezTo>
                  <a:cubicBezTo>
                    <a:pt x="2400" y="21070"/>
                    <a:pt x="1200" y="21319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4070350" y="580474"/>
              <a:ext cx="146050" cy="4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21142"/>
                  </a:moveTo>
                  <a:cubicBezTo>
                    <a:pt x="0" y="15999"/>
                    <a:pt x="0" y="10856"/>
                    <a:pt x="626" y="6742"/>
                  </a:cubicBezTo>
                  <a:cubicBezTo>
                    <a:pt x="1252" y="2628"/>
                    <a:pt x="2504" y="-458"/>
                    <a:pt x="6104" y="56"/>
                  </a:cubicBezTo>
                  <a:cubicBezTo>
                    <a:pt x="9704" y="571"/>
                    <a:pt x="15652" y="4685"/>
                    <a:pt x="21600" y="8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4216400" y="636681"/>
              <a:ext cx="139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5815"/>
                    <a:pt x="12436" y="11631"/>
                    <a:pt x="16036" y="15231"/>
                  </a:cubicBezTo>
                  <a:cubicBezTo>
                    <a:pt x="19636" y="18831"/>
                    <a:pt x="20618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4229099" y="681131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4000" y="3600"/>
                  </a:cubicBezTo>
                  <a:cubicBezTo>
                    <a:pt x="10400" y="7200"/>
                    <a:pt x="5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4413891" y="385510"/>
              <a:ext cx="297809" cy="364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122" fill="norm" stroke="1" extrusionOk="0">
                  <a:moveTo>
                    <a:pt x="9605" y="3149"/>
                  </a:moveTo>
                  <a:cubicBezTo>
                    <a:pt x="9299" y="2413"/>
                    <a:pt x="8992" y="1677"/>
                    <a:pt x="8226" y="1002"/>
                  </a:cubicBezTo>
                  <a:cubicBezTo>
                    <a:pt x="7460" y="327"/>
                    <a:pt x="6235" y="-287"/>
                    <a:pt x="5009" y="143"/>
                  </a:cubicBezTo>
                  <a:cubicBezTo>
                    <a:pt x="3784" y="572"/>
                    <a:pt x="2558" y="2045"/>
                    <a:pt x="1716" y="4929"/>
                  </a:cubicBezTo>
                  <a:cubicBezTo>
                    <a:pt x="873" y="7813"/>
                    <a:pt x="414" y="12108"/>
                    <a:pt x="184" y="14870"/>
                  </a:cubicBezTo>
                  <a:cubicBezTo>
                    <a:pt x="-46" y="17631"/>
                    <a:pt x="-46" y="18858"/>
                    <a:pt x="107" y="19779"/>
                  </a:cubicBezTo>
                  <a:cubicBezTo>
                    <a:pt x="260" y="20699"/>
                    <a:pt x="567" y="21313"/>
                    <a:pt x="1026" y="21068"/>
                  </a:cubicBezTo>
                  <a:cubicBezTo>
                    <a:pt x="1486" y="20822"/>
                    <a:pt x="2099" y="19718"/>
                    <a:pt x="2865" y="17508"/>
                  </a:cubicBezTo>
                  <a:cubicBezTo>
                    <a:pt x="3631" y="15299"/>
                    <a:pt x="4550" y="11986"/>
                    <a:pt x="5239" y="10083"/>
                  </a:cubicBezTo>
                  <a:cubicBezTo>
                    <a:pt x="5928" y="8181"/>
                    <a:pt x="6388" y="7690"/>
                    <a:pt x="7001" y="7383"/>
                  </a:cubicBezTo>
                  <a:cubicBezTo>
                    <a:pt x="7614" y="7077"/>
                    <a:pt x="8380" y="6954"/>
                    <a:pt x="9069" y="7138"/>
                  </a:cubicBezTo>
                  <a:cubicBezTo>
                    <a:pt x="9758" y="7322"/>
                    <a:pt x="10371" y="7813"/>
                    <a:pt x="10831" y="8979"/>
                  </a:cubicBezTo>
                  <a:cubicBezTo>
                    <a:pt x="11290" y="10145"/>
                    <a:pt x="11597" y="11986"/>
                    <a:pt x="11520" y="13274"/>
                  </a:cubicBezTo>
                  <a:cubicBezTo>
                    <a:pt x="11443" y="14563"/>
                    <a:pt x="10984" y="15299"/>
                    <a:pt x="10371" y="15852"/>
                  </a:cubicBezTo>
                  <a:cubicBezTo>
                    <a:pt x="9758" y="16404"/>
                    <a:pt x="8992" y="16772"/>
                    <a:pt x="8609" y="16649"/>
                  </a:cubicBezTo>
                  <a:cubicBezTo>
                    <a:pt x="8226" y="16527"/>
                    <a:pt x="8226" y="15913"/>
                    <a:pt x="8609" y="15054"/>
                  </a:cubicBezTo>
                  <a:cubicBezTo>
                    <a:pt x="8992" y="14195"/>
                    <a:pt x="9758" y="13090"/>
                    <a:pt x="10601" y="12293"/>
                  </a:cubicBezTo>
                  <a:cubicBezTo>
                    <a:pt x="11443" y="11495"/>
                    <a:pt x="12363" y="11004"/>
                    <a:pt x="12822" y="11065"/>
                  </a:cubicBezTo>
                  <a:cubicBezTo>
                    <a:pt x="13282" y="11127"/>
                    <a:pt x="13282" y="11740"/>
                    <a:pt x="13205" y="12845"/>
                  </a:cubicBezTo>
                  <a:cubicBezTo>
                    <a:pt x="13128" y="13949"/>
                    <a:pt x="12975" y="15545"/>
                    <a:pt x="13282" y="16527"/>
                  </a:cubicBezTo>
                  <a:cubicBezTo>
                    <a:pt x="13588" y="17508"/>
                    <a:pt x="14354" y="17877"/>
                    <a:pt x="15809" y="17754"/>
                  </a:cubicBezTo>
                  <a:cubicBezTo>
                    <a:pt x="17265" y="17631"/>
                    <a:pt x="19409" y="17018"/>
                    <a:pt x="21554" y="16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4768850" y="376331"/>
              <a:ext cx="5884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792"/>
                    <a:pt x="17280" y="5584"/>
                    <a:pt x="19440" y="9184"/>
                  </a:cubicBezTo>
                  <a:cubicBezTo>
                    <a:pt x="21600" y="12784"/>
                    <a:pt x="17280" y="1719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959350" y="636681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5126566" y="247639"/>
              <a:ext cx="385235" cy="53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8782" y="13736"/>
                  </a:moveTo>
                  <a:cubicBezTo>
                    <a:pt x="8545" y="12386"/>
                    <a:pt x="8308" y="11036"/>
                    <a:pt x="8011" y="10193"/>
                  </a:cubicBezTo>
                  <a:cubicBezTo>
                    <a:pt x="7714" y="9349"/>
                    <a:pt x="7358" y="9011"/>
                    <a:pt x="6884" y="8927"/>
                  </a:cubicBezTo>
                  <a:cubicBezTo>
                    <a:pt x="6409" y="8843"/>
                    <a:pt x="5815" y="9011"/>
                    <a:pt x="4688" y="10277"/>
                  </a:cubicBezTo>
                  <a:cubicBezTo>
                    <a:pt x="3560" y="11543"/>
                    <a:pt x="1899" y="13905"/>
                    <a:pt x="1009" y="15719"/>
                  </a:cubicBezTo>
                  <a:cubicBezTo>
                    <a:pt x="119" y="17533"/>
                    <a:pt x="0" y="18799"/>
                    <a:pt x="0" y="19685"/>
                  </a:cubicBezTo>
                  <a:cubicBezTo>
                    <a:pt x="0" y="20571"/>
                    <a:pt x="119" y="21077"/>
                    <a:pt x="475" y="21288"/>
                  </a:cubicBezTo>
                  <a:cubicBezTo>
                    <a:pt x="831" y="21499"/>
                    <a:pt x="1424" y="21415"/>
                    <a:pt x="2552" y="20318"/>
                  </a:cubicBezTo>
                  <a:cubicBezTo>
                    <a:pt x="3679" y="19221"/>
                    <a:pt x="5341" y="17111"/>
                    <a:pt x="6587" y="14580"/>
                  </a:cubicBezTo>
                  <a:cubicBezTo>
                    <a:pt x="7833" y="12049"/>
                    <a:pt x="8664" y="9096"/>
                    <a:pt x="9198" y="6818"/>
                  </a:cubicBezTo>
                  <a:cubicBezTo>
                    <a:pt x="9732" y="4540"/>
                    <a:pt x="9969" y="2936"/>
                    <a:pt x="10147" y="1840"/>
                  </a:cubicBezTo>
                  <a:cubicBezTo>
                    <a:pt x="10325" y="743"/>
                    <a:pt x="10444" y="152"/>
                    <a:pt x="10325" y="26"/>
                  </a:cubicBezTo>
                  <a:cubicBezTo>
                    <a:pt x="10207" y="-101"/>
                    <a:pt x="9851" y="236"/>
                    <a:pt x="9376" y="1291"/>
                  </a:cubicBezTo>
                  <a:cubicBezTo>
                    <a:pt x="8901" y="2346"/>
                    <a:pt x="8308" y="4118"/>
                    <a:pt x="7952" y="6522"/>
                  </a:cubicBezTo>
                  <a:cubicBezTo>
                    <a:pt x="7596" y="8927"/>
                    <a:pt x="7477" y="11965"/>
                    <a:pt x="7418" y="13779"/>
                  </a:cubicBezTo>
                  <a:cubicBezTo>
                    <a:pt x="7358" y="15593"/>
                    <a:pt x="7358" y="16183"/>
                    <a:pt x="7418" y="16690"/>
                  </a:cubicBezTo>
                  <a:cubicBezTo>
                    <a:pt x="7477" y="17196"/>
                    <a:pt x="7596" y="17618"/>
                    <a:pt x="7714" y="17491"/>
                  </a:cubicBezTo>
                  <a:cubicBezTo>
                    <a:pt x="7833" y="17365"/>
                    <a:pt x="7952" y="16690"/>
                    <a:pt x="8545" y="15719"/>
                  </a:cubicBezTo>
                  <a:cubicBezTo>
                    <a:pt x="9138" y="14749"/>
                    <a:pt x="10207" y="13483"/>
                    <a:pt x="10978" y="12724"/>
                  </a:cubicBezTo>
                  <a:cubicBezTo>
                    <a:pt x="11749" y="11965"/>
                    <a:pt x="12224" y="11711"/>
                    <a:pt x="12758" y="11585"/>
                  </a:cubicBezTo>
                  <a:cubicBezTo>
                    <a:pt x="13292" y="11458"/>
                    <a:pt x="13886" y="11458"/>
                    <a:pt x="14301" y="11711"/>
                  </a:cubicBezTo>
                  <a:cubicBezTo>
                    <a:pt x="14716" y="11965"/>
                    <a:pt x="14954" y="12471"/>
                    <a:pt x="15013" y="13230"/>
                  </a:cubicBezTo>
                  <a:cubicBezTo>
                    <a:pt x="15073" y="13990"/>
                    <a:pt x="14954" y="15002"/>
                    <a:pt x="14657" y="15804"/>
                  </a:cubicBezTo>
                  <a:cubicBezTo>
                    <a:pt x="14360" y="16605"/>
                    <a:pt x="13886" y="17196"/>
                    <a:pt x="13352" y="17618"/>
                  </a:cubicBezTo>
                  <a:cubicBezTo>
                    <a:pt x="12818" y="18040"/>
                    <a:pt x="12224" y="18293"/>
                    <a:pt x="11927" y="18208"/>
                  </a:cubicBezTo>
                  <a:cubicBezTo>
                    <a:pt x="11631" y="18124"/>
                    <a:pt x="11631" y="17702"/>
                    <a:pt x="12343" y="16647"/>
                  </a:cubicBezTo>
                  <a:cubicBezTo>
                    <a:pt x="13055" y="15593"/>
                    <a:pt x="14479" y="13905"/>
                    <a:pt x="15488" y="12851"/>
                  </a:cubicBezTo>
                  <a:cubicBezTo>
                    <a:pt x="16497" y="11796"/>
                    <a:pt x="17090" y="11374"/>
                    <a:pt x="17624" y="11036"/>
                  </a:cubicBezTo>
                  <a:cubicBezTo>
                    <a:pt x="18158" y="10699"/>
                    <a:pt x="18633" y="10446"/>
                    <a:pt x="18692" y="10699"/>
                  </a:cubicBezTo>
                  <a:cubicBezTo>
                    <a:pt x="18752" y="10952"/>
                    <a:pt x="18396" y="11711"/>
                    <a:pt x="18099" y="12851"/>
                  </a:cubicBezTo>
                  <a:cubicBezTo>
                    <a:pt x="17802" y="13990"/>
                    <a:pt x="17565" y="15508"/>
                    <a:pt x="18158" y="16521"/>
                  </a:cubicBezTo>
                  <a:cubicBezTo>
                    <a:pt x="18752" y="17533"/>
                    <a:pt x="20176" y="18040"/>
                    <a:pt x="21600" y="18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5886450" y="614638"/>
              <a:ext cx="1016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800" y="11918"/>
                    <a:pt x="3600" y="3818"/>
                    <a:pt x="7200" y="1118"/>
                  </a:cubicBezTo>
                  <a:cubicBezTo>
                    <a:pt x="10800" y="-1582"/>
                    <a:pt x="16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5854700" y="700181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6200"/>
                    <a:pt x="10944" y="10800"/>
                    <a:pt x="14544" y="7200"/>
                  </a:cubicBezTo>
                  <a:cubicBezTo>
                    <a:pt x="18144" y="3600"/>
                    <a:pt x="1987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6495417" y="328347"/>
              <a:ext cx="140334" cy="592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359" fill="norm" stroke="1" extrusionOk="0">
                  <a:moveTo>
                    <a:pt x="20754" y="1730"/>
                  </a:moveTo>
                  <a:cubicBezTo>
                    <a:pt x="20441" y="1349"/>
                    <a:pt x="20128" y="967"/>
                    <a:pt x="18093" y="585"/>
                  </a:cubicBezTo>
                  <a:cubicBezTo>
                    <a:pt x="16058" y="204"/>
                    <a:pt x="12302" y="-178"/>
                    <a:pt x="9171" y="89"/>
                  </a:cubicBezTo>
                  <a:cubicBezTo>
                    <a:pt x="6041" y="356"/>
                    <a:pt x="3537" y="1272"/>
                    <a:pt x="1815" y="2837"/>
                  </a:cubicBezTo>
                  <a:cubicBezTo>
                    <a:pt x="93" y="4402"/>
                    <a:pt x="-846" y="6615"/>
                    <a:pt x="1032" y="8981"/>
                  </a:cubicBezTo>
                  <a:cubicBezTo>
                    <a:pt x="2911" y="11347"/>
                    <a:pt x="7606" y="13866"/>
                    <a:pt x="11050" y="15621"/>
                  </a:cubicBezTo>
                  <a:cubicBezTo>
                    <a:pt x="14493" y="17377"/>
                    <a:pt x="16684" y="18369"/>
                    <a:pt x="17311" y="19209"/>
                  </a:cubicBezTo>
                  <a:cubicBezTo>
                    <a:pt x="17937" y="20048"/>
                    <a:pt x="16997" y="20735"/>
                    <a:pt x="15276" y="21079"/>
                  </a:cubicBezTo>
                  <a:cubicBezTo>
                    <a:pt x="13554" y="21422"/>
                    <a:pt x="11050" y="21422"/>
                    <a:pt x="9328" y="21231"/>
                  </a:cubicBezTo>
                  <a:cubicBezTo>
                    <a:pt x="7606" y="21040"/>
                    <a:pt x="6667" y="20659"/>
                    <a:pt x="5728" y="20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6488486" y="1108467"/>
              <a:ext cx="172664" cy="11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864" fill="norm" stroke="1" extrusionOk="0">
                  <a:moveTo>
                    <a:pt x="11215" y="12385"/>
                  </a:moveTo>
                  <a:cubicBezTo>
                    <a:pt x="11215" y="10456"/>
                    <a:pt x="11215" y="8527"/>
                    <a:pt x="10951" y="6020"/>
                  </a:cubicBezTo>
                  <a:cubicBezTo>
                    <a:pt x="10688" y="3513"/>
                    <a:pt x="10161" y="427"/>
                    <a:pt x="8449" y="42"/>
                  </a:cubicBezTo>
                  <a:cubicBezTo>
                    <a:pt x="6737" y="-344"/>
                    <a:pt x="3839" y="1970"/>
                    <a:pt x="2127" y="5056"/>
                  </a:cubicBezTo>
                  <a:cubicBezTo>
                    <a:pt x="415" y="8142"/>
                    <a:pt x="-112" y="11999"/>
                    <a:pt x="20" y="14892"/>
                  </a:cubicBezTo>
                  <a:cubicBezTo>
                    <a:pt x="151" y="17785"/>
                    <a:pt x="942" y="19713"/>
                    <a:pt x="1995" y="20485"/>
                  </a:cubicBezTo>
                  <a:cubicBezTo>
                    <a:pt x="3049" y="21256"/>
                    <a:pt x="4366" y="20870"/>
                    <a:pt x="5947" y="19135"/>
                  </a:cubicBezTo>
                  <a:cubicBezTo>
                    <a:pt x="7527" y="17399"/>
                    <a:pt x="9371" y="14313"/>
                    <a:pt x="10951" y="12577"/>
                  </a:cubicBezTo>
                  <a:cubicBezTo>
                    <a:pt x="12532" y="10842"/>
                    <a:pt x="13849" y="10456"/>
                    <a:pt x="15561" y="11420"/>
                  </a:cubicBezTo>
                  <a:cubicBezTo>
                    <a:pt x="17273" y="12385"/>
                    <a:pt x="19381" y="14699"/>
                    <a:pt x="21488" y="17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6369050" y="33431"/>
              <a:ext cx="97879" cy="23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10" fill="norm" stroke="1" extrusionOk="0">
                  <a:moveTo>
                    <a:pt x="6894" y="0"/>
                  </a:moveTo>
                  <a:cubicBezTo>
                    <a:pt x="5974" y="6676"/>
                    <a:pt x="5055" y="13353"/>
                    <a:pt x="5055" y="16102"/>
                  </a:cubicBezTo>
                  <a:cubicBezTo>
                    <a:pt x="5055" y="18851"/>
                    <a:pt x="5974" y="17673"/>
                    <a:pt x="7123" y="16396"/>
                  </a:cubicBezTo>
                  <a:cubicBezTo>
                    <a:pt x="8272" y="15120"/>
                    <a:pt x="9651" y="13745"/>
                    <a:pt x="11489" y="12862"/>
                  </a:cubicBezTo>
                  <a:cubicBezTo>
                    <a:pt x="13328" y="11978"/>
                    <a:pt x="15626" y="11585"/>
                    <a:pt x="17234" y="11880"/>
                  </a:cubicBezTo>
                  <a:cubicBezTo>
                    <a:pt x="18843" y="12175"/>
                    <a:pt x="19762" y="13156"/>
                    <a:pt x="20451" y="14629"/>
                  </a:cubicBezTo>
                  <a:cubicBezTo>
                    <a:pt x="21140" y="16102"/>
                    <a:pt x="21600" y="18065"/>
                    <a:pt x="20911" y="19440"/>
                  </a:cubicBezTo>
                  <a:cubicBezTo>
                    <a:pt x="20221" y="20815"/>
                    <a:pt x="18383" y="21600"/>
                    <a:pt x="14706" y="21502"/>
                  </a:cubicBezTo>
                  <a:cubicBezTo>
                    <a:pt x="11030" y="21404"/>
                    <a:pt x="5515" y="20422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6807200" y="520481"/>
              <a:ext cx="209550" cy="24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402"/>
                  </a:moveTo>
                  <a:cubicBezTo>
                    <a:pt x="0" y="1471"/>
                    <a:pt x="0" y="540"/>
                    <a:pt x="545" y="167"/>
                  </a:cubicBezTo>
                  <a:cubicBezTo>
                    <a:pt x="1091" y="-205"/>
                    <a:pt x="2182" y="-19"/>
                    <a:pt x="3927" y="1378"/>
                  </a:cubicBezTo>
                  <a:cubicBezTo>
                    <a:pt x="5673" y="2774"/>
                    <a:pt x="8073" y="5381"/>
                    <a:pt x="8509" y="8454"/>
                  </a:cubicBezTo>
                  <a:cubicBezTo>
                    <a:pt x="8945" y="11526"/>
                    <a:pt x="7418" y="15064"/>
                    <a:pt x="5891" y="17112"/>
                  </a:cubicBezTo>
                  <a:cubicBezTo>
                    <a:pt x="4364" y="19161"/>
                    <a:pt x="2836" y="19719"/>
                    <a:pt x="1964" y="19254"/>
                  </a:cubicBezTo>
                  <a:cubicBezTo>
                    <a:pt x="1091" y="18788"/>
                    <a:pt x="873" y="17298"/>
                    <a:pt x="2618" y="14878"/>
                  </a:cubicBezTo>
                  <a:cubicBezTo>
                    <a:pt x="4364" y="12457"/>
                    <a:pt x="8073" y="9105"/>
                    <a:pt x="10582" y="6964"/>
                  </a:cubicBezTo>
                  <a:cubicBezTo>
                    <a:pt x="13091" y="4823"/>
                    <a:pt x="14400" y="3892"/>
                    <a:pt x="15055" y="4078"/>
                  </a:cubicBezTo>
                  <a:cubicBezTo>
                    <a:pt x="15709" y="4264"/>
                    <a:pt x="15709" y="5567"/>
                    <a:pt x="15491" y="7523"/>
                  </a:cubicBezTo>
                  <a:cubicBezTo>
                    <a:pt x="15273" y="9478"/>
                    <a:pt x="14836" y="12085"/>
                    <a:pt x="14945" y="14319"/>
                  </a:cubicBezTo>
                  <a:cubicBezTo>
                    <a:pt x="15055" y="16554"/>
                    <a:pt x="15709" y="18416"/>
                    <a:pt x="16909" y="19533"/>
                  </a:cubicBezTo>
                  <a:cubicBezTo>
                    <a:pt x="18109" y="20650"/>
                    <a:pt x="19855" y="21023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7027333" y="301577"/>
              <a:ext cx="122768" cy="156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372" y="4123"/>
                  </a:moveTo>
                  <a:cubicBezTo>
                    <a:pt x="372" y="2683"/>
                    <a:pt x="372" y="1243"/>
                    <a:pt x="1490" y="523"/>
                  </a:cubicBezTo>
                  <a:cubicBezTo>
                    <a:pt x="2607" y="-197"/>
                    <a:pt x="4841" y="-197"/>
                    <a:pt x="6703" y="667"/>
                  </a:cubicBezTo>
                  <a:cubicBezTo>
                    <a:pt x="8566" y="1531"/>
                    <a:pt x="10055" y="3259"/>
                    <a:pt x="9497" y="6283"/>
                  </a:cubicBezTo>
                  <a:cubicBezTo>
                    <a:pt x="8938" y="9307"/>
                    <a:pt x="6331" y="13627"/>
                    <a:pt x="4097" y="16363"/>
                  </a:cubicBezTo>
                  <a:cubicBezTo>
                    <a:pt x="1862" y="19099"/>
                    <a:pt x="0" y="20251"/>
                    <a:pt x="0" y="20827"/>
                  </a:cubicBezTo>
                  <a:cubicBezTo>
                    <a:pt x="0" y="21403"/>
                    <a:pt x="1862" y="21403"/>
                    <a:pt x="5772" y="21115"/>
                  </a:cubicBezTo>
                  <a:cubicBezTo>
                    <a:pt x="9683" y="20827"/>
                    <a:pt x="15641" y="20251"/>
                    <a:pt x="21600" y="19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207250" y="681131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848600" y="395381"/>
              <a:ext cx="571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447"/>
                    <a:pt x="8000" y="8894"/>
                    <a:pt x="11600" y="12494"/>
                  </a:cubicBezTo>
                  <a:cubicBezTo>
                    <a:pt x="15200" y="16094"/>
                    <a:pt x="18400" y="188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753350" y="716861"/>
              <a:ext cx="501650" cy="2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2" fill="norm" stroke="1" extrusionOk="0">
                  <a:moveTo>
                    <a:pt x="0" y="20242"/>
                  </a:moveTo>
                  <a:cubicBezTo>
                    <a:pt x="2916" y="12528"/>
                    <a:pt x="5833" y="4813"/>
                    <a:pt x="9023" y="1728"/>
                  </a:cubicBezTo>
                  <a:cubicBezTo>
                    <a:pt x="12213" y="-1358"/>
                    <a:pt x="15676" y="185"/>
                    <a:pt x="17818" y="2499"/>
                  </a:cubicBezTo>
                  <a:cubicBezTo>
                    <a:pt x="19959" y="4813"/>
                    <a:pt x="20780" y="7899"/>
                    <a:pt x="21600" y="1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753349" y="903381"/>
              <a:ext cx="154791" cy="30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00" fill="norm" stroke="1" extrusionOk="0">
                  <a:moveTo>
                    <a:pt x="0" y="0"/>
                  </a:moveTo>
                  <a:cubicBezTo>
                    <a:pt x="876" y="4114"/>
                    <a:pt x="1751" y="8229"/>
                    <a:pt x="2189" y="11241"/>
                  </a:cubicBezTo>
                  <a:cubicBezTo>
                    <a:pt x="2627" y="14253"/>
                    <a:pt x="2627" y="16163"/>
                    <a:pt x="2481" y="17559"/>
                  </a:cubicBezTo>
                  <a:cubicBezTo>
                    <a:pt x="2335" y="18955"/>
                    <a:pt x="2043" y="19837"/>
                    <a:pt x="2189" y="19837"/>
                  </a:cubicBezTo>
                  <a:cubicBezTo>
                    <a:pt x="2335" y="19837"/>
                    <a:pt x="2919" y="18955"/>
                    <a:pt x="4232" y="17780"/>
                  </a:cubicBezTo>
                  <a:cubicBezTo>
                    <a:pt x="5546" y="16604"/>
                    <a:pt x="7589" y="15135"/>
                    <a:pt x="9341" y="14106"/>
                  </a:cubicBezTo>
                  <a:cubicBezTo>
                    <a:pt x="11092" y="13078"/>
                    <a:pt x="12551" y="12490"/>
                    <a:pt x="14011" y="12269"/>
                  </a:cubicBezTo>
                  <a:cubicBezTo>
                    <a:pt x="15470" y="12049"/>
                    <a:pt x="16930" y="12196"/>
                    <a:pt x="18243" y="12490"/>
                  </a:cubicBezTo>
                  <a:cubicBezTo>
                    <a:pt x="19557" y="12784"/>
                    <a:pt x="20724" y="13224"/>
                    <a:pt x="21162" y="14327"/>
                  </a:cubicBezTo>
                  <a:cubicBezTo>
                    <a:pt x="21600" y="15429"/>
                    <a:pt x="21308" y="17192"/>
                    <a:pt x="19703" y="18514"/>
                  </a:cubicBezTo>
                  <a:cubicBezTo>
                    <a:pt x="18097" y="19837"/>
                    <a:pt x="15178" y="20718"/>
                    <a:pt x="12843" y="21159"/>
                  </a:cubicBezTo>
                  <a:cubicBezTo>
                    <a:pt x="10508" y="21600"/>
                    <a:pt x="8757" y="21600"/>
                    <a:pt x="7735" y="21233"/>
                  </a:cubicBezTo>
                  <a:cubicBezTo>
                    <a:pt x="6714" y="20865"/>
                    <a:pt x="6422" y="20131"/>
                    <a:pt x="6422" y="19616"/>
                  </a:cubicBezTo>
                  <a:cubicBezTo>
                    <a:pt x="6422" y="19102"/>
                    <a:pt x="6714" y="18808"/>
                    <a:pt x="7005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8089900" y="1100231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5600"/>
                    <a:pt x="9900" y="9600"/>
                    <a:pt x="13500" y="6000"/>
                  </a:cubicBezTo>
                  <a:cubicBezTo>
                    <a:pt x="17100" y="2400"/>
                    <a:pt x="1935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8163983" y="1034687"/>
              <a:ext cx="205317" cy="12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10243" y="4591"/>
                  </a:moveTo>
                  <a:cubicBezTo>
                    <a:pt x="9798" y="2821"/>
                    <a:pt x="9353" y="1050"/>
                    <a:pt x="8462" y="342"/>
                  </a:cubicBezTo>
                  <a:cubicBezTo>
                    <a:pt x="7571" y="-366"/>
                    <a:pt x="6235" y="-12"/>
                    <a:pt x="4899" y="1759"/>
                  </a:cubicBezTo>
                  <a:cubicBezTo>
                    <a:pt x="3563" y="3529"/>
                    <a:pt x="2227" y="6716"/>
                    <a:pt x="1336" y="9195"/>
                  </a:cubicBezTo>
                  <a:cubicBezTo>
                    <a:pt x="445" y="11673"/>
                    <a:pt x="0" y="13444"/>
                    <a:pt x="0" y="15391"/>
                  </a:cubicBezTo>
                  <a:cubicBezTo>
                    <a:pt x="0" y="17339"/>
                    <a:pt x="445" y="19464"/>
                    <a:pt x="1225" y="20349"/>
                  </a:cubicBezTo>
                  <a:cubicBezTo>
                    <a:pt x="2004" y="21234"/>
                    <a:pt x="3118" y="20880"/>
                    <a:pt x="4120" y="19995"/>
                  </a:cubicBezTo>
                  <a:cubicBezTo>
                    <a:pt x="5122" y="19109"/>
                    <a:pt x="6012" y="17693"/>
                    <a:pt x="7014" y="15745"/>
                  </a:cubicBezTo>
                  <a:cubicBezTo>
                    <a:pt x="8016" y="13798"/>
                    <a:pt x="9130" y="11319"/>
                    <a:pt x="11579" y="11673"/>
                  </a:cubicBezTo>
                  <a:cubicBezTo>
                    <a:pt x="14029" y="12027"/>
                    <a:pt x="17814" y="15214"/>
                    <a:pt x="21600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8496300" y="782731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8869341" y="419652"/>
              <a:ext cx="338160" cy="43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95" fill="norm" stroke="1" extrusionOk="0">
                  <a:moveTo>
                    <a:pt x="8957" y="13764"/>
                  </a:moveTo>
                  <a:cubicBezTo>
                    <a:pt x="8286" y="12933"/>
                    <a:pt x="7615" y="12102"/>
                    <a:pt x="6945" y="11583"/>
                  </a:cubicBezTo>
                  <a:cubicBezTo>
                    <a:pt x="6274" y="11064"/>
                    <a:pt x="5603" y="10856"/>
                    <a:pt x="4463" y="12102"/>
                  </a:cubicBezTo>
                  <a:cubicBezTo>
                    <a:pt x="3322" y="13348"/>
                    <a:pt x="1712" y="16048"/>
                    <a:pt x="840" y="17865"/>
                  </a:cubicBezTo>
                  <a:cubicBezTo>
                    <a:pt x="-32" y="19683"/>
                    <a:pt x="-166" y="20617"/>
                    <a:pt x="169" y="21085"/>
                  </a:cubicBezTo>
                  <a:cubicBezTo>
                    <a:pt x="505" y="21552"/>
                    <a:pt x="1310" y="21552"/>
                    <a:pt x="2383" y="20669"/>
                  </a:cubicBezTo>
                  <a:cubicBezTo>
                    <a:pt x="3456" y="19787"/>
                    <a:pt x="4798" y="18021"/>
                    <a:pt x="6073" y="15425"/>
                  </a:cubicBezTo>
                  <a:cubicBezTo>
                    <a:pt x="7347" y="12829"/>
                    <a:pt x="8554" y="9402"/>
                    <a:pt x="9359" y="6910"/>
                  </a:cubicBezTo>
                  <a:cubicBezTo>
                    <a:pt x="10164" y="4417"/>
                    <a:pt x="10567" y="2860"/>
                    <a:pt x="10768" y="1769"/>
                  </a:cubicBezTo>
                  <a:cubicBezTo>
                    <a:pt x="10969" y="679"/>
                    <a:pt x="10969" y="56"/>
                    <a:pt x="10835" y="4"/>
                  </a:cubicBezTo>
                  <a:cubicBezTo>
                    <a:pt x="10701" y="-48"/>
                    <a:pt x="10433" y="471"/>
                    <a:pt x="10097" y="2237"/>
                  </a:cubicBezTo>
                  <a:cubicBezTo>
                    <a:pt x="9762" y="4002"/>
                    <a:pt x="9359" y="7014"/>
                    <a:pt x="9091" y="9610"/>
                  </a:cubicBezTo>
                  <a:cubicBezTo>
                    <a:pt x="8823" y="12206"/>
                    <a:pt x="8689" y="14387"/>
                    <a:pt x="8622" y="15737"/>
                  </a:cubicBezTo>
                  <a:cubicBezTo>
                    <a:pt x="8554" y="17087"/>
                    <a:pt x="8554" y="17606"/>
                    <a:pt x="8756" y="17606"/>
                  </a:cubicBezTo>
                  <a:cubicBezTo>
                    <a:pt x="8957" y="17606"/>
                    <a:pt x="9359" y="17087"/>
                    <a:pt x="10097" y="16360"/>
                  </a:cubicBezTo>
                  <a:cubicBezTo>
                    <a:pt x="10835" y="15633"/>
                    <a:pt x="11909" y="14698"/>
                    <a:pt x="12781" y="14127"/>
                  </a:cubicBezTo>
                  <a:cubicBezTo>
                    <a:pt x="13653" y="13556"/>
                    <a:pt x="14323" y="13348"/>
                    <a:pt x="14726" y="13556"/>
                  </a:cubicBezTo>
                  <a:cubicBezTo>
                    <a:pt x="15128" y="13764"/>
                    <a:pt x="15263" y="14387"/>
                    <a:pt x="14994" y="15425"/>
                  </a:cubicBezTo>
                  <a:cubicBezTo>
                    <a:pt x="14726" y="16464"/>
                    <a:pt x="14055" y="17917"/>
                    <a:pt x="13384" y="18800"/>
                  </a:cubicBezTo>
                  <a:cubicBezTo>
                    <a:pt x="12714" y="19683"/>
                    <a:pt x="12043" y="19994"/>
                    <a:pt x="11506" y="19942"/>
                  </a:cubicBezTo>
                  <a:cubicBezTo>
                    <a:pt x="10969" y="19890"/>
                    <a:pt x="10567" y="19475"/>
                    <a:pt x="10634" y="19008"/>
                  </a:cubicBezTo>
                  <a:cubicBezTo>
                    <a:pt x="10701" y="18540"/>
                    <a:pt x="11238" y="18021"/>
                    <a:pt x="12445" y="17035"/>
                  </a:cubicBezTo>
                  <a:cubicBezTo>
                    <a:pt x="13653" y="16048"/>
                    <a:pt x="15531" y="14594"/>
                    <a:pt x="16738" y="13712"/>
                  </a:cubicBezTo>
                  <a:cubicBezTo>
                    <a:pt x="17946" y="12829"/>
                    <a:pt x="18482" y="12517"/>
                    <a:pt x="18751" y="12621"/>
                  </a:cubicBezTo>
                  <a:cubicBezTo>
                    <a:pt x="19019" y="12725"/>
                    <a:pt x="19019" y="13244"/>
                    <a:pt x="18885" y="14283"/>
                  </a:cubicBezTo>
                  <a:cubicBezTo>
                    <a:pt x="18751" y="15321"/>
                    <a:pt x="18482" y="16879"/>
                    <a:pt x="18885" y="18073"/>
                  </a:cubicBezTo>
                  <a:cubicBezTo>
                    <a:pt x="19287" y="19267"/>
                    <a:pt x="20361" y="20098"/>
                    <a:pt x="21434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2552700" y="2040031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5840"/>
                    <a:pt x="1878" y="10080"/>
                    <a:pt x="5478" y="6480"/>
                  </a:cubicBezTo>
                  <a:cubicBezTo>
                    <a:pt x="9078" y="2880"/>
                    <a:pt x="1533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2603499" y="2179731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3632200" y="1868581"/>
              <a:ext cx="9807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821"/>
                    <a:pt x="17280" y="11643"/>
                    <a:pt x="19440" y="15243"/>
                  </a:cubicBezTo>
                  <a:cubicBezTo>
                    <a:pt x="21600" y="18843"/>
                    <a:pt x="17280" y="20221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3429000" y="2274981"/>
              <a:ext cx="628650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0"/>
                  </a:moveTo>
                  <a:cubicBezTo>
                    <a:pt x="2836" y="7200"/>
                    <a:pt x="5673" y="14400"/>
                    <a:pt x="8764" y="18000"/>
                  </a:cubicBezTo>
                  <a:cubicBezTo>
                    <a:pt x="11855" y="21600"/>
                    <a:pt x="15200" y="21600"/>
                    <a:pt x="17382" y="18000"/>
                  </a:cubicBezTo>
                  <a:cubicBezTo>
                    <a:pt x="19564" y="14400"/>
                    <a:pt x="2058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3435350" y="2472992"/>
              <a:ext cx="144728" cy="29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44" fill="norm" stroke="1" extrusionOk="0">
                  <a:moveTo>
                    <a:pt x="0" y="1295"/>
                  </a:moveTo>
                  <a:cubicBezTo>
                    <a:pt x="313" y="529"/>
                    <a:pt x="626" y="-237"/>
                    <a:pt x="939" y="69"/>
                  </a:cubicBezTo>
                  <a:cubicBezTo>
                    <a:pt x="1252" y="376"/>
                    <a:pt x="1565" y="1754"/>
                    <a:pt x="1722" y="5201"/>
                  </a:cubicBezTo>
                  <a:cubicBezTo>
                    <a:pt x="1878" y="8648"/>
                    <a:pt x="1878" y="14163"/>
                    <a:pt x="2348" y="16078"/>
                  </a:cubicBezTo>
                  <a:cubicBezTo>
                    <a:pt x="2817" y="17993"/>
                    <a:pt x="3757" y="16308"/>
                    <a:pt x="4852" y="14929"/>
                  </a:cubicBezTo>
                  <a:cubicBezTo>
                    <a:pt x="5948" y="13550"/>
                    <a:pt x="7200" y="12478"/>
                    <a:pt x="8452" y="11712"/>
                  </a:cubicBezTo>
                  <a:cubicBezTo>
                    <a:pt x="9704" y="10946"/>
                    <a:pt x="10957" y="10486"/>
                    <a:pt x="12365" y="10486"/>
                  </a:cubicBezTo>
                  <a:cubicBezTo>
                    <a:pt x="13774" y="10486"/>
                    <a:pt x="15339" y="10946"/>
                    <a:pt x="16904" y="12172"/>
                  </a:cubicBezTo>
                  <a:cubicBezTo>
                    <a:pt x="18470" y="13397"/>
                    <a:pt x="20035" y="15389"/>
                    <a:pt x="20817" y="16767"/>
                  </a:cubicBezTo>
                  <a:cubicBezTo>
                    <a:pt x="21600" y="18146"/>
                    <a:pt x="21600" y="18912"/>
                    <a:pt x="20817" y="19601"/>
                  </a:cubicBezTo>
                  <a:cubicBezTo>
                    <a:pt x="20035" y="20291"/>
                    <a:pt x="18470" y="20903"/>
                    <a:pt x="15965" y="21133"/>
                  </a:cubicBezTo>
                  <a:cubicBezTo>
                    <a:pt x="13461" y="21363"/>
                    <a:pt x="10017" y="21210"/>
                    <a:pt x="7670" y="20903"/>
                  </a:cubicBezTo>
                  <a:cubicBezTo>
                    <a:pt x="5322" y="20597"/>
                    <a:pt x="4070" y="20137"/>
                    <a:pt x="2817" y="19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3714750" y="2662331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3868800" y="2607006"/>
              <a:ext cx="188850" cy="14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649" fill="norm" stroke="1" extrusionOk="0">
                  <a:moveTo>
                    <a:pt x="11333" y="4301"/>
                  </a:moveTo>
                  <a:cubicBezTo>
                    <a:pt x="10613" y="3084"/>
                    <a:pt x="9893" y="1867"/>
                    <a:pt x="8933" y="954"/>
                  </a:cubicBezTo>
                  <a:cubicBezTo>
                    <a:pt x="7973" y="41"/>
                    <a:pt x="6773" y="-567"/>
                    <a:pt x="5213" y="802"/>
                  </a:cubicBezTo>
                  <a:cubicBezTo>
                    <a:pt x="3653" y="2171"/>
                    <a:pt x="1733" y="5518"/>
                    <a:pt x="773" y="9016"/>
                  </a:cubicBezTo>
                  <a:cubicBezTo>
                    <a:pt x="-187" y="12515"/>
                    <a:pt x="-187" y="16165"/>
                    <a:pt x="413" y="18295"/>
                  </a:cubicBezTo>
                  <a:cubicBezTo>
                    <a:pt x="1013" y="20425"/>
                    <a:pt x="2213" y="21033"/>
                    <a:pt x="3773" y="20425"/>
                  </a:cubicBezTo>
                  <a:cubicBezTo>
                    <a:pt x="5333" y="19816"/>
                    <a:pt x="7253" y="17991"/>
                    <a:pt x="8453" y="16165"/>
                  </a:cubicBezTo>
                  <a:cubicBezTo>
                    <a:pt x="9653" y="14340"/>
                    <a:pt x="10133" y="12515"/>
                    <a:pt x="10853" y="10841"/>
                  </a:cubicBezTo>
                  <a:cubicBezTo>
                    <a:pt x="11573" y="9168"/>
                    <a:pt x="12533" y="7647"/>
                    <a:pt x="13373" y="7647"/>
                  </a:cubicBezTo>
                  <a:cubicBezTo>
                    <a:pt x="14213" y="7647"/>
                    <a:pt x="14933" y="9168"/>
                    <a:pt x="16253" y="10841"/>
                  </a:cubicBezTo>
                  <a:cubicBezTo>
                    <a:pt x="17573" y="12515"/>
                    <a:pt x="19493" y="14340"/>
                    <a:pt x="21413" y="16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4578350" y="2300381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5177427" y="2047843"/>
              <a:ext cx="251823" cy="252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082" fill="norm" stroke="1" extrusionOk="0">
                  <a:moveTo>
                    <a:pt x="1975" y="409"/>
                  </a:moveTo>
                  <a:cubicBezTo>
                    <a:pt x="3235" y="55"/>
                    <a:pt x="4495" y="-299"/>
                    <a:pt x="5575" y="409"/>
                  </a:cubicBezTo>
                  <a:cubicBezTo>
                    <a:pt x="6655" y="1117"/>
                    <a:pt x="7555" y="2888"/>
                    <a:pt x="7645" y="5721"/>
                  </a:cubicBezTo>
                  <a:cubicBezTo>
                    <a:pt x="7735" y="8553"/>
                    <a:pt x="7015" y="12449"/>
                    <a:pt x="6025" y="15104"/>
                  </a:cubicBezTo>
                  <a:cubicBezTo>
                    <a:pt x="5035" y="17760"/>
                    <a:pt x="3775" y="19176"/>
                    <a:pt x="2695" y="20062"/>
                  </a:cubicBezTo>
                  <a:cubicBezTo>
                    <a:pt x="1615" y="20947"/>
                    <a:pt x="715" y="21301"/>
                    <a:pt x="265" y="20947"/>
                  </a:cubicBezTo>
                  <a:cubicBezTo>
                    <a:pt x="-185" y="20593"/>
                    <a:pt x="-185" y="19531"/>
                    <a:pt x="1255" y="17494"/>
                  </a:cubicBezTo>
                  <a:cubicBezTo>
                    <a:pt x="2695" y="15458"/>
                    <a:pt x="5575" y="12449"/>
                    <a:pt x="7645" y="10235"/>
                  </a:cubicBezTo>
                  <a:cubicBezTo>
                    <a:pt x="9715" y="8022"/>
                    <a:pt x="10975" y="6606"/>
                    <a:pt x="12415" y="4924"/>
                  </a:cubicBezTo>
                  <a:cubicBezTo>
                    <a:pt x="13855" y="3242"/>
                    <a:pt x="15475" y="1294"/>
                    <a:pt x="15925" y="586"/>
                  </a:cubicBezTo>
                  <a:cubicBezTo>
                    <a:pt x="16375" y="-122"/>
                    <a:pt x="15655" y="409"/>
                    <a:pt x="15115" y="2180"/>
                  </a:cubicBezTo>
                  <a:cubicBezTo>
                    <a:pt x="14575" y="3950"/>
                    <a:pt x="14215" y="6960"/>
                    <a:pt x="14665" y="9439"/>
                  </a:cubicBezTo>
                  <a:cubicBezTo>
                    <a:pt x="15115" y="11917"/>
                    <a:pt x="16375" y="13865"/>
                    <a:pt x="17635" y="14662"/>
                  </a:cubicBezTo>
                  <a:cubicBezTo>
                    <a:pt x="18895" y="15458"/>
                    <a:pt x="20155" y="15104"/>
                    <a:pt x="21415" y="14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5448299" y="1805081"/>
              <a:ext cx="10603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6353" y="0"/>
                  </a:moveTo>
                  <a:cubicBezTo>
                    <a:pt x="8471" y="0"/>
                    <a:pt x="10588" y="0"/>
                    <a:pt x="12494" y="465"/>
                  </a:cubicBezTo>
                  <a:cubicBezTo>
                    <a:pt x="14400" y="929"/>
                    <a:pt x="16094" y="1858"/>
                    <a:pt x="16941" y="2903"/>
                  </a:cubicBezTo>
                  <a:cubicBezTo>
                    <a:pt x="17788" y="3948"/>
                    <a:pt x="17788" y="5110"/>
                    <a:pt x="16518" y="6155"/>
                  </a:cubicBezTo>
                  <a:cubicBezTo>
                    <a:pt x="15247" y="7200"/>
                    <a:pt x="12706" y="8129"/>
                    <a:pt x="12494" y="8826"/>
                  </a:cubicBezTo>
                  <a:cubicBezTo>
                    <a:pt x="12282" y="9523"/>
                    <a:pt x="14400" y="9987"/>
                    <a:pt x="16306" y="10568"/>
                  </a:cubicBezTo>
                  <a:cubicBezTo>
                    <a:pt x="18212" y="11148"/>
                    <a:pt x="19906" y="11845"/>
                    <a:pt x="20753" y="12774"/>
                  </a:cubicBezTo>
                  <a:cubicBezTo>
                    <a:pt x="21600" y="13703"/>
                    <a:pt x="21600" y="14865"/>
                    <a:pt x="18000" y="16374"/>
                  </a:cubicBezTo>
                  <a:cubicBezTo>
                    <a:pt x="14400" y="17884"/>
                    <a:pt x="7200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5213350" y="2370231"/>
              <a:ext cx="381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6800"/>
                    <a:pt x="7680" y="12000"/>
                    <a:pt x="11280" y="8400"/>
                  </a:cubicBezTo>
                  <a:cubicBezTo>
                    <a:pt x="14880" y="4800"/>
                    <a:pt x="182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5353049" y="2529923"/>
              <a:ext cx="140236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93" fill="norm" stroke="1" extrusionOk="0">
                  <a:moveTo>
                    <a:pt x="0" y="2053"/>
                  </a:moveTo>
                  <a:cubicBezTo>
                    <a:pt x="967" y="1093"/>
                    <a:pt x="1934" y="133"/>
                    <a:pt x="3224" y="13"/>
                  </a:cubicBezTo>
                  <a:cubicBezTo>
                    <a:pt x="4513" y="-107"/>
                    <a:pt x="6125" y="613"/>
                    <a:pt x="7576" y="1333"/>
                  </a:cubicBezTo>
                  <a:cubicBezTo>
                    <a:pt x="9027" y="2053"/>
                    <a:pt x="10316" y="2773"/>
                    <a:pt x="11122" y="3733"/>
                  </a:cubicBezTo>
                  <a:cubicBezTo>
                    <a:pt x="11928" y="4693"/>
                    <a:pt x="12251" y="5893"/>
                    <a:pt x="11445" y="7093"/>
                  </a:cubicBezTo>
                  <a:cubicBezTo>
                    <a:pt x="10639" y="8293"/>
                    <a:pt x="8704" y="9493"/>
                    <a:pt x="8866" y="10453"/>
                  </a:cubicBezTo>
                  <a:cubicBezTo>
                    <a:pt x="9027" y="11413"/>
                    <a:pt x="11284" y="12133"/>
                    <a:pt x="13540" y="12973"/>
                  </a:cubicBezTo>
                  <a:cubicBezTo>
                    <a:pt x="15797" y="13813"/>
                    <a:pt x="18054" y="14773"/>
                    <a:pt x="19504" y="15853"/>
                  </a:cubicBezTo>
                  <a:cubicBezTo>
                    <a:pt x="20955" y="16933"/>
                    <a:pt x="21600" y="18133"/>
                    <a:pt x="21278" y="19093"/>
                  </a:cubicBezTo>
                  <a:cubicBezTo>
                    <a:pt x="20955" y="20053"/>
                    <a:pt x="19666" y="20773"/>
                    <a:pt x="16442" y="21133"/>
                  </a:cubicBezTo>
                  <a:cubicBezTo>
                    <a:pt x="13218" y="21493"/>
                    <a:pt x="8060" y="21493"/>
                    <a:pt x="290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5944541" y="1849531"/>
              <a:ext cx="27899" cy="932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1577" fill="norm" stroke="1" extrusionOk="0">
                  <a:moveTo>
                    <a:pt x="8571" y="0"/>
                  </a:moveTo>
                  <a:cubicBezTo>
                    <a:pt x="5485" y="1224"/>
                    <a:pt x="2400" y="2449"/>
                    <a:pt x="3943" y="3992"/>
                  </a:cubicBezTo>
                  <a:cubicBezTo>
                    <a:pt x="5485" y="5535"/>
                    <a:pt x="11657" y="7396"/>
                    <a:pt x="15514" y="9355"/>
                  </a:cubicBezTo>
                  <a:cubicBezTo>
                    <a:pt x="19371" y="11314"/>
                    <a:pt x="20914" y="13371"/>
                    <a:pt x="20143" y="15086"/>
                  </a:cubicBezTo>
                  <a:cubicBezTo>
                    <a:pt x="19371" y="16800"/>
                    <a:pt x="16285" y="18171"/>
                    <a:pt x="13971" y="19102"/>
                  </a:cubicBezTo>
                  <a:cubicBezTo>
                    <a:pt x="11657" y="20033"/>
                    <a:pt x="10114" y="20522"/>
                    <a:pt x="7028" y="20914"/>
                  </a:cubicBezTo>
                  <a:cubicBezTo>
                    <a:pt x="3943" y="21306"/>
                    <a:pt x="-686" y="21600"/>
                    <a:pt x="85" y="21576"/>
                  </a:cubicBezTo>
                  <a:cubicBezTo>
                    <a:pt x="857" y="21551"/>
                    <a:pt x="7028" y="21208"/>
                    <a:pt x="13200" y="20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6049433" y="2813208"/>
              <a:ext cx="135468" cy="79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390" fill="norm" stroke="1" extrusionOk="0">
                  <a:moveTo>
                    <a:pt x="12296" y="16589"/>
                  </a:moveTo>
                  <a:cubicBezTo>
                    <a:pt x="12296" y="13889"/>
                    <a:pt x="12296" y="11189"/>
                    <a:pt x="12296" y="8489"/>
                  </a:cubicBezTo>
                  <a:cubicBezTo>
                    <a:pt x="12296" y="5789"/>
                    <a:pt x="12296" y="3089"/>
                    <a:pt x="11465" y="1469"/>
                  </a:cubicBezTo>
                  <a:cubicBezTo>
                    <a:pt x="10634" y="-151"/>
                    <a:pt x="8973" y="-691"/>
                    <a:pt x="6979" y="1199"/>
                  </a:cubicBezTo>
                  <a:cubicBezTo>
                    <a:pt x="4985" y="3089"/>
                    <a:pt x="2659" y="7409"/>
                    <a:pt x="1330" y="10919"/>
                  </a:cubicBezTo>
                  <a:cubicBezTo>
                    <a:pt x="0" y="14429"/>
                    <a:pt x="-332" y="17129"/>
                    <a:pt x="333" y="18749"/>
                  </a:cubicBezTo>
                  <a:cubicBezTo>
                    <a:pt x="997" y="20369"/>
                    <a:pt x="2659" y="20909"/>
                    <a:pt x="4154" y="19829"/>
                  </a:cubicBezTo>
                  <a:cubicBezTo>
                    <a:pt x="5650" y="18749"/>
                    <a:pt x="6979" y="16049"/>
                    <a:pt x="9803" y="15239"/>
                  </a:cubicBezTo>
                  <a:cubicBezTo>
                    <a:pt x="12628" y="14429"/>
                    <a:pt x="16948" y="15509"/>
                    <a:pt x="21268" y="16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197600" y="1633631"/>
              <a:ext cx="119558" cy="2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51" fill="norm" stroke="1" extrusionOk="0">
                  <a:moveTo>
                    <a:pt x="5684" y="0"/>
                  </a:moveTo>
                  <a:cubicBezTo>
                    <a:pt x="5684" y="5780"/>
                    <a:pt x="5684" y="11561"/>
                    <a:pt x="5684" y="14907"/>
                  </a:cubicBezTo>
                  <a:cubicBezTo>
                    <a:pt x="5684" y="18254"/>
                    <a:pt x="5684" y="19166"/>
                    <a:pt x="5684" y="19166"/>
                  </a:cubicBezTo>
                  <a:cubicBezTo>
                    <a:pt x="5684" y="19166"/>
                    <a:pt x="5684" y="18254"/>
                    <a:pt x="6253" y="17189"/>
                  </a:cubicBezTo>
                  <a:cubicBezTo>
                    <a:pt x="6821" y="16124"/>
                    <a:pt x="7958" y="14907"/>
                    <a:pt x="9474" y="14223"/>
                  </a:cubicBezTo>
                  <a:cubicBezTo>
                    <a:pt x="10989" y="13538"/>
                    <a:pt x="12884" y="13386"/>
                    <a:pt x="14589" y="13614"/>
                  </a:cubicBezTo>
                  <a:cubicBezTo>
                    <a:pt x="16295" y="13842"/>
                    <a:pt x="17811" y="14451"/>
                    <a:pt x="18947" y="15135"/>
                  </a:cubicBezTo>
                  <a:cubicBezTo>
                    <a:pt x="20084" y="15820"/>
                    <a:pt x="20842" y="16580"/>
                    <a:pt x="21221" y="17341"/>
                  </a:cubicBezTo>
                  <a:cubicBezTo>
                    <a:pt x="21600" y="18101"/>
                    <a:pt x="21600" y="18862"/>
                    <a:pt x="19137" y="19623"/>
                  </a:cubicBezTo>
                  <a:cubicBezTo>
                    <a:pt x="16674" y="20383"/>
                    <a:pt x="11747" y="21144"/>
                    <a:pt x="8147" y="21372"/>
                  </a:cubicBezTo>
                  <a:cubicBezTo>
                    <a:pt x="4547" y="21600"/>
                    <a:pt x="2274" y="21296"/>
                    <a:pt x="0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7200900" y="2440081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175500" y="2560731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8356600" y="2071781"/>
              <a:ext cx="153988" cy="436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37" fill="norm" stroke="1" extrusionOk="0">
                  <a:moveTo>
                    <a:pt x="0" y="0"/>
                  </a:moveTo>
                  <a:cubicBezTo>
                    <a:pt x="1168" y="4383"/>
                    <a:pt x="2335" y="8765"/>
                    <a:pt x="2773" y="12104"/>
                  </a:cubicBezTo>
                  <a:cubicBezTo>
                    <a:pt x="3211" y="15443"/>
                    <a:pt x="2919" y="17739"/>
                    <a:pt x="3941" y="17687"/>
                  </a:cubicBezTo>
                  <a:cubicBezTo>
                    <a:pt x="4962" y="17635"/>
                    <a:pt x="7297" y="15235"/>
                    <a:pt x="9049" y="13878"/>
                  </a:cubicBezTo>
                  <a:cubicBezTo>
                    <a:pt x="10800" y="12522"/>
                    <a:pt x="11968" y="12209"/>
                    <a:pt x="13427" y="12000"/>
                  </a:cubicBezTo>
                  <a:cubicBezTo>
                    <a:pt x="14886" y="11791"/>
                    <a:pt x="16638" y="11687"/>
                    <a:pt x="17951" y="11843"/>
                  </a:cubicBezTo>
                  <a:cubicBezTo>
                    <a:pt x="19265" y="12000"/>
                    <a:pt x="20141" y="12417"/>
                    <a:pt x="20724" y="13409"/>
                  </a:cubicBezTo>
                  <a:cubicBezTo>
                    <a:pt x="21308" y="14400"/>
                    <a:pt x="21600" y="15965"/>
                    <a:pt x="20432" y="17270"/>
                  </a:cubicBezTo>
                  <a:cubicBezTo>
                    <a:pt x="19265" y="18574"/>
                    <a:pt x="16638" y="19617"/>
                    <a:pt x="14595" y="20296"/>
                  </a:cubicBezTo>
                  <a:cubicBezTo>
                    <a:pt x="12551" y="20974"/>
                    <a:pt x="11092" y="21287"/>
                    <a:pt x="9632" y="21443"/>
                  </a:cubicBezTo>
                  <a:cubicBezTo>
                    <a:pt x="8173" y="21600"/>
                    <a:pt x="6714" y="21600"/>
                    <a:pt x="5984" y="21130"/>
                  </a:cubicBezTo>
                  <a:cubicBezTo>
                    <a:pt x="5254" y="20661"/>
                    <a:pt x="5254" y="19722"/>
                    <a:pt x="5692" y="18939"/>
                  </a:cubicBezTo>
                  <a:cubicBezTo>
                    <a:pt x="6130" y="18157"/>
                    <a:pt x="7005" y="17530"/>
                    <a:pt x="7881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8521700" y="1927443"/>
              <a:ext cx="87808" cy="22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434" fill="norm" stroke="1" extrusionOk="0">
                  <a:moveTo>
                    <a:pt x="3014" y="4154"/>
                  </a:moveTo>
                  <a:cubicBezTo>
                    <a:pt x="3014" y="2714"/>
                    <a:pt x="3014" y="1274"/>
                    <a:pt x="4270" y="554"/>
                  </a:cubicBezTo>
                  <a:cubicBezTo>
                    <a:pt x="5526" y="-166"/>
                    <a:pt x="8037" y="-166"/>
                    <a:pt x="11302" y="451"/>
                  </a:cubicBezTo>
                  <a:cubicBezTo>
                    <a:pt x="14567" y="1068"/>
                    <a:pt x="18586" y="2303"/>
                    <a:pt x="20093" y="3948"/>
                  </a:cubicBezTo>
                  <a:cubicBezTo>
                    <a:pt x="21600" y="5594"/>
                    <a:pt x="20595" y="7651"/>
                    <a:pt x="19088" y="8988"/>
                  </a:cubicBezTo>
                  <a:cubicBezTo>
                    <a:pt x="17581" y="10325"/>
                    <a:pt x="15572" y="10943"/>
                    <a:pt x="15070" y="11765"/>
                  </a:cubicBezTo>
                  <a:cubicBezTo>
                    <a:pt x="14567" y="12588"/>
                    <a:pt x="15572" y="13617"/>
                    <a:pt x="16828" y="14543"/>
                  </a:cubicBezTo>
                  <a:cubicBezTo>
                    <a:pt x="18084" y="15468"/>
                    <a:pt x="19591" y="16291"/>
                    <a:pt x="19591" y="17114"/>
                  </a:cubicBezTo>
                  <a:cubicBezTo>
                    <a:pt x="19591" y="17937"/>
                    <a:pt x="18084" y="18760"/>
                    <a:pt x="14567" y="19480"/>
                  </a:cubicBezTo>
                  <a:cubicBezTo>
                    <a:pt x="11051" y="20200"/>
                    <a:pt x="5526" y="20817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8737600" y="2376581"/>
              <a:ext cx="196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9012604" y="2276711"/>
              <a:ext cx="271096" cy="188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04" fill="norm" stroke="1" extrusionOk="0">
                  <a:moveTo>
                    <a:pt x="12403" y="6284"/>
                  </a:moveTo>
                  <a:cubicBezTo>
                    <a:pt x="12403" y="5084"/>
                    <a:pt x="12403" y="3884"/>
                    <a:pt x="12236" y="2684"/>
                  </a:cubicBezTo>
                  <a:cubicBezTo>
                    <a:pt x="12068" y="1484"/>
                    <a:pt x="11733" y="284"/>
                    <a:pt x="10645" y="44"/>
                  </a:cubicBezTo>
                  <a:cubicBezTo>
                    <a:pt x="9557" y="-196"/>
                    <a:pt x="7715" y="524"/>
                    <a:pt x="5789" y="2804"/>
                  </a:cubicBezTo>
                  <a:cubicBezTo>
                    <a:pt x="3864" y="5084"/>
                    <a:pt x="1854" y="8924"/>
                    <a:pt x="850" y="11564"/>
                  </a:cubicBezTo>
                  <a:cubicBezTo>
                    <a:pt x="-155" y="14204"/>
                    <a:pt x="-155" y="15644"/>
                    <a:pt x="264" y="16484"/>
                  </a:cubicBezTo>
                  <a:cubicBezTo>
                    <a:pt x="682" y="17324"/>
                    <a:pt x="1519" y="17564"/>
                    <a:pt x="3194" y="16364"/>
                  </a:cubicBezTo>
                  <a:cubicBezTo>
                    <a:pt x="4868" y="15164"/>
                    <a:pt x="7380" y="12524"/>
                    <a:pt x="8971" y="10844"/>
                  </a:cubicBezTo>
                  <a:cubicBezTo>
                    <a:pt x="10561" y="9164"/>
                    <a:pt x="11231" y="8444"/>
                    <a:pt x="11985" y="8444"/>
                  </a:cubicBezTo>
                  <a:cubicBezTo>
                    <a:pt x="12738" y="8444"/>
                    <a:pt x="13575" y="9164"/>
                    <a:pt x="15166" y="11444"/>
                  </a:cubicBezTo>
                  <a:cubicBezTo>
                    <a:pt x="16757" y="13724"/>
                    <a:pt x="19101" y="17564"/>
                    <a:pt x="21445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9258299" y="2005288"/>
              <a:ext cx="121583" cy="231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85" fill="norm" stroke="1" extrusionOk="0">
                  <a:moveTo>
                    <a:pt x="7688" y="278"/>
                  </a:moveTo>
                  <a:cubicBezTo>
                    <a:pt x="9519" y="81"/>
                    <a:pt x="11349" y="-115"/>
                    <a:pt x="12997" y="81"/>
                  </a:cubicBezTo>
                  <a:cubicBezTo>
                    <a:pt x="14644" y="278"/>
                    <a:pt x="16108" y="867"/>
                    <a:pt x="17390" y="2045"/>
                  </a:cubicBezTo>
                  <a:cubicBezTo>
                    <a:pt x="18671" y="3223"/>
                    <a:pt x="19769" y="4990"/>
                    <a:pt x="19586" y="6169"/>
                  </a:cubicBezTo>
                  <a:cubicBezTo>
                    <a:pt x="19403" y="7347"/>
                    <a:pt x="17939" y="7936"/>
                    <a:pt x="16292" y="8525"/>
                  </a:cubicBezTo>
                  <a:cubicBezTo>
                    <a:pt x="14644" y="9114"/>
                    <a:pt x="12814" y="9703"/>
                    <a:pt x="12447" y="10489"/>
                  </a:cubicBezTo>
                  <a:cubicBezTo>
                    <a:pt x="12081" y="11274"/>
                    <a:pt x="13180" y="12256"/>
                    <a:pt x="14827" y="13238"/>
                  </a:cubicBezTo>
                  <a:cubicBezTo>
                    <a:pt x="16475" y="14220"/>
                    <a:pt x="18671" y="15201"/>
                    <a:pt x="19953" y="16183"/>
                  </a:cubicBezTo>
                  <a:cubicBezTo>
                    <a:pt x="21234" y="17165"/>
                    <a:pt x="21600" y="18147"/>
                    <a:pt x="19769" y="19030"/>
                  </a:cubicBezTo>
                  <a:cubicBezTo>
                    <a:pt x="17939" y="19914"/>
                    <a:pt x="13912" y="20700"/>
                    <a:pt x="10251" y="21092"/>
                  </a:cubicBezTo>
                  <a:cubicBezTo>
                    <a:pt x="6590" y="21485"/>
                    <a:pt x="3295" y="21485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8280400" y="2662757"/>
              <a:ext cx="863600" cy="3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359"/>
                  </a:moveTo>
                  <a:cubicBezTo>
                    <a:pt x="1218" y="17759"/>
                    <a:pt x="2435" y="14159"/>
                    <a:pt x="4103" y="10559"/>
                  </a:cubicBezTo>
                  <a:cubicBezTo>
                    <a:pt x="5771" y="6959"/>
                    <a:pt x="7888" y="3359"/>
                    <a:pt x="10006" y="1559"/>
                  </a:cubicBezTo>
                  <a:cubicBezTo>
                    <a:pt x="12124" y="-241"/>
                    <a:pt x="14241" y="-241"/>
                    <a:pt x="16068" y="359"/>
                  </a:cubicBezTo>
                  <a:cubicBezTo>
                    <a:pt x="17894" y="959"/>
                    <a:pt x="19429" y="2159"/>
                    <a:pt x="20303" y="4559"/>
                  </a:cubicBezTo>
                  <a:cubicBezTo>
                    <a:pt x="21176" y="6959"/>
                    <a:pt x="21388" y="10559"/>
                    <a:pt x="21600" y="14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8267699" y="2879143"/>
              <a:ext cx="172755" cy="25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24" fill="norm" stroke="1" extrusionOk="0">
                  <a:moveTo>
                    <a:pt x="0" y="2031"/>
                  </a:moveTo>
                  <a:cubicBezTo>
                    <a:pt x="781" y="1329"/>
                    <a:pt x="1561" y="626"/>
                    <a:pt x="2602" y="275"/>
                  </a:cubicBezTo>
                  <a:cubicBezTo>
                    <a:pt x="3643" y="-76"/>
                    <a:pt x="4945" y="-76"/>
                    <a:pt x="6766" y="187"/>
                  </a:cubicBezTo>
                  <a:cubicBezTo>
                    <a:pt x="8588" y="451"/>
                    <a:pt x="10930" y="978"/>
                    <a:pt x="12101" y="1680"/>
                  </a:cubicBezTo>
                  <a:cubicBezTo>
                    <a:pt x="13272" y="2383"/>
                    <a:pt x="13272" y="3261"/>
                    <a:pt x="12361" y="4314"/>
                  </a:cubicBezTo>
                  <a:cubicBezTo>
                    <a:pt x="11451" y="5368"/>
                    <a:pt x="9629" y="6597"/>
                    <a:pt x="9369" y="7475"/>
                  </a:cubicBezTo>
                  <a:cubicBezTo>
                    <a:pt x="9108" y="8353"/>
                    <a:pt x="10410" y="8880"/>
                    <a:pt x="12622" y="9934"/>
                  </a:cubicBezTo>
                  <a:cubicBezTo>
                    <a:pt x="14834" y="10987"/>
                    <a:pt x="17957" y="12568"/>
                    <a:pt x="19648" y="13973"/>
                  </a:cubicBezTo>
                  <a:cubicBezTo>
                    <a:pt x="21340" y="15378"/>
                    <a:pt x="21600" y="16607"/>
                    <a:pt x="20819" y="17836"/>
                  </a:cubicBezTo>
                  <a:cubicBezTo>
                    <a:pt x="20039" y="19065"/>
                    <a:pt x="18217" y="20295"/>
                    <a:pt x="16265" y="20909"/>
                  </a:cubicBezTo>
                  <a:cubicBezTo>
                    <a:pt x="14313" y="21524"/>
                    <a:pt x="12231" y="21524"/>
                    <a:pt x="10540" y="21524"/>
                  </a:cubicBezTo>
                  <a:cubicBezTo>
                    <a:pt x="8848" y="21524"/>
                    <a:pt x="7547" y="21524"/>
                    <a:pt x="6766" y="21085"/>
                  </a:cubicBezTo>
                  <a:cubicBezTo>
                    <a:pt x="5986" y="20646"/>
                    <a:pt x="5725" y="19768"/>
                    <a:pt x="5465" y="18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8565224" y="2854991"/>
              <a:ext cx="102527" cy="24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12" fill="norm" stroke="1" extrusionOk="0">
                  <a:moveTo>
                    <a:pt x="20925" y="2027"/>
                  </a:moveTo>
                  <a:cubicBezTo>
                    <a:pt x="19629" y="1289"/>
                    <a:pt x="18333" y="550"/>
                    <a:pt x="16389" y="181"/>
                  </a:cubicBezTo>
                  <a:cubicBezTo>
                    <a:pt x="14445" y="-188"/>
                    <a:pt x="11853" y="-188"/>
                    <a:pt x="8829" y="2120"/>
                  </a:cubicBezTo>
                  <a:cubicBezTo>
                    <a:pt x="5805" y="4427"/>
                    <a:pt x="2349" y="9043"/>
                    <a:pt x="837" y="12550"/>
                  </a:cubicBezTo>
                  <a:cubicBezTo>
                    <a:pt x="-675" y="16058"/>
                    <a:pt x="-243" y="18458"/>
                    <a:pt x="2997" y="19750"/>
                  </a:cubicBezTo>
                  <a:cubicBezTo>
                    <a:pt x="6237" y="21043"/>
                    <a:pt x="12285" y="21227"/>
                    <a:pt x="18333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8734149" y="2859181"/>
              <a:ext cx="112622" cy="26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06" fill="norm" stroke="1" extrusionOk="0">
                  <a:moveTo>
                    <a:pt x="5452" y="0"/>
                  </a:moveTo>
                  <a:cubicBezTo>
                    <a:pt x="4252" y="4556"/>
                    <a:pt x="3052" y="9112"/>
                    <a:pt x="2452" y="11812"/>
                  </a:cubicBezTo>
                  <a:cubicBezTo>
                    <a:pt x="1852" y="14512"/>
                    <a:pt x="1852" y="15356"/>
                    <a:pt x="1452" y="16453"/>
                  </a:cubicBezTo>
                  <a:cubicBezTo>
                    <a:pt x="1052" y="17550"/>
                    <a:pt x="252" y="18900"/>
                    <a:pt x="52" y="19153"/>
                  </a:cubicBezTo>
                  <a:cubicBezTo>
                    <a:pt x="-148" y="19406"/>
                    <a:pt x="252" y="18563"/>
                    <a:pt x="852" y="17634"/>
                  </a:cubicBezTo>
                  <a:cubicBezTo>
                    <a:pt x="1452" y="16706"/>
                    <a:pt x="2252" y="15694"/>
                    <a:pt x="3652" y="15019"/>
                  </a:cubicBezTo>
                  <a:cubicBezTo>
                    <a:pt x="5052" y="14344"/>
                    <a:pt x="7052" y="14006"/>
                    <a:pt x="9052" y="13922"/>
                  </a:cubicBezTo>
                  <a:cubicBezTo>
                    <a:pt x="11052" y="13838"/>
                    <a:pt x="13052" y="14006"/>
                    <a:pt x="14852" y="14428"/>
                  </a:cubicBezTo>
                  <a:cubicBezTo>
                    <a:pt x="16652" y="14850"/>
                    <a:pt x="18252" y="15525"/>
                    <a:pt x="19452" y="16369"/>
                  </a:cubicBezTo>
                  <a:cubicBezTo>
                    <a:pt x="20652" y="17212"/>
                    <a:pt x="21452" y="18225"/>
                    <a:pt x="21252" y="19069"/>
                  </a:cubicBezTo>
                  <a:cubicBezTo>
                    <a:pt x="21052" y="19912"/>
                    <a:pt x="19852" y="20588"/>
                    <a:pt x="17852" y="21009"/>
                  </a:cubicBezTo>
                  <a:cubicBezTo>
                    <a:pt x="15852" y="21431"/>
                    <a:pt x="13052" y="21600"/>
                    <a:pt x="10052" y="21094"/>
                  </a:cubicBezTo>
                  <a:cubicBezTo>
                    <a:pt x="7052" y="20588"/>
                    <a:pt x="3852" y="19406"/>
                    <a:pt x="652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8972549" y="3056031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106694" y="2978612"/>
              <a:ext cx="183357" cy="121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42" fill="norm" stroke="1" extrusionOk="0">
                  <a:moveTo>
                    <a:pt x="8845" y="6918"/>
                  </a:moveTo>
                  <a:cubicBezTo>
                    <a:pt x="8597" y="5056"/>
                    <a:pt x="8348" y="3194"/>
                    <a:pt x="7604" y="1890"/>
                  </a:cubicBezTo>
                  <a:cubicBezTo>
                    <a:pt x="6859" y="587"/>
                    <a:pt x="5617" y="-158"/>
                    <a:pt x="4500" y="28"/>
                  </a:cubicBezTo>
                  <a:cubicBezTo>
                    <a:pt x="3383" y="214"/>
                    <a:pt x="2390" y="1332"/>
                    <a:pt x="1645" y="3939"/>
                  </a:cubicBezTo>
                  <a:cubicBezTo>
                    <a:pt x="900" y="6545"/>
                    <a:pt x="404" y="10642"/>
                    <a:pt x="155" y="13621"/>
                  </a:cubicBezTo>
                  <a:cubicBezTo>
                    <a:pt x="-93" y="16601"/>
                    <a:pt x="-93" y="18463"/>
                    <a:pt x="528" y="19021"/>
                  </a:cubicBezTo>
                  <a:cubicBezTo>
                    <a:pt x="1148" y="19580"/>
                    <a:pt x="2390" y="18835"/>
                    <a:pt x="3507" y="17718"/>
                  </a:cubicBezTo>
                  <a:cubicBezTo>
                    <a:pt x="4624" y="16601"/>
                    <a:pt x="5617" y="15111"/>
                    <a:pt x="6610" y="13435"/>
                  </a:cubicBezTo>
                  <a:cubicBezTo>
                    <a:pt x="7604" y="11759"/>
                    <a:pt x="8597" y="9897"/>
                    <a:pt x="9466" y="9897"/>
                  </a:cubicBezTo>
                  <a:cubicBezTo>
                    <a:pt x="10335" y="9897"/>
                    <a:pt x="11079" y="11759"/>
                    <a:pt x="12445" y="13994"/>
                  </a:cubicBezTo>
                  <a:cubicBezTo>
                    <a:pt x="13810" y="16228"/>
                    <a:pt x="15797" y="18835"/>
                    <a:pt x="17410" y="20139"/>
                  </a:cubicBezTo>
                  <a:cubicBezTo>
                    <a:pt x="19024" y="21442"/>
                    <a:pt x="20266" y="21442"/>
                    <a:pt x="21507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321799" y="2840131"/>
              <a:ext cx="7726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6" h="21600" fill="norm" stroke="1" extrusionOk="0">
                  <a:moveTo>
                    <a:pt x="0" y="0"/>
                  </a:moveTo>
                  <a:cubicBezTo>
                    <a:pt x="7754" y="3986"/>
                    <a:pt x="15508" y="7971"/>
                    <a:pt x="18554" y="11443"/>
                  </a:cubicBezTo>
                  <a:cubicBezTo>
                    <a:pt x="21600" y="14914"/>
                    <a:pt x="19938" y="17871"/>
                    <a:pt x="17723" y="19479"/>
                  </a:cubicBezTo>
                  <a:cubicBezTo>
                    <a:pt x="15508" y="21086"/>
                    <a:pt x="12738" y="21343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0" y="3951381"/>
              <a:ext cx="109093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956"/>
                  </a:moveTo>
                  <a:cubicBezTo>
                    <a:pt x="163" y="8956"/>
                    <a:pt x="327" y="8956"/>
                    <a:pt x="482" y="8956"/>
                  </a:cubicBezTo>
                  <a:cubicBezTo>
                    <a:pt x="637" y="8956"/>
                    <a:pt x="784" y="8956"/>
                    <a:pt x="924" y="9044"/>
                  </a:cubicBezTo>
                  <a:cubicBezTo>
                    <a:pt x="1064" y="9132"/>
                    <a:pt x="1199" y="9307"/>
                    <a:pt x="1349" y="9483"/>
                  </a:cubicBezTo>
                  <a:cubicBezTo>
                    <a:pt x="1500" y="9659"/>
                    <a:pt x="1668" y="9834"/>
                    <a:pt x="1815" y="9922"/>
                  </a:cubicBezTo>
                  <a:cubicBezTo>
                    <a:pt x="1961" y="10010"/>
                    <a:pt x="2087" y="10010"/>
                    <a:pt x="2223" y="10010"/>
                  </a:cubicBezTo>
                  <a:cubicBezTo>
                    <a:pt x="2359" y="10010"/>
                    <a:pt x="2506" y="10010"/>
                    <a:pt x="2661" y="10010"/>
                  </a:cubicBezTo>
                  <a:cubicBezTo>
                    <a:pt x="2816" y="10010"/>
                    <a:pt x="2980" y="10010"/>
                    <a:pt x="3149" y="10010"/>
                  </a:cubicBezTo>
                  <a:cubicBezTo>
                    <a:pt x="3319" y="10010"/>
                    <a:pt x="3495" y="10010"/>
                    <a:pt x="3636" y="9834"/>
                  </a:cubicBezTo>
                  <a:cubicBezTo>
                    <a:pt x="3776" y="9659"/>
                    <a:pt x="3881" y="9307"/>
                    <a:pt x="3983" y="9132"/>
                  </a:cubicBezTo>
                  <a:cubicBezTo>
                    <a:pt x="4086" y="8956"/>
                    <a:pt x="4187" y="8956"/>
                    <a:pt x="4296" y="8780"/>
                  </a:cubicBezTo>
                  <a:cubicBezTo>
                    <a:pt x="4405" y="8605"/>
                    <a:pt x="4522" y="8254"/>
                    <a:pt x="4694" y="7815"/>
                  </a:cubicBezTo>
                  <a:cubicBezTo>
                    <a:pt x="4866" y="7376"/>
                    <a:pt x="5092" y="6849"/>
                    <a:pt x="5264" y="6410"/>
                  </a:cubicBezTo>
                  <a:cubicBezTo>
                    <a:pt x="5436" y="5971"/>
                    <a:pt x="5553" y="5620"/>
                    <a:pt x="5735" y="5180"/>
                  </a:cubicBezTo>
                  <a:cubicBezTo>
                    <a:pt x="5918" y="4741"/>
                    <a:pt x="6165" y="4215"/>
                    <a:pt x="6358" y="3776"/>
                  </a:cubicBezTo>
                  <a:cubicBezTo>
                    <a:pt x="6550" y="3337"/>
                    <a:pt x="6689" y="2985"/>
                    <a:pt x="6827" y="2722"/>
                  </a:cubicBezTo>
                  <a:cubicBezTo>
                    <a:pt x="6965" y="2459"/>
                    <a:pt x="7104" y="2283"/>
                    <a:pt x="7244" y="2107"/>
                  </a:cubicBezTo>
                  <a:cubicBezTo>
                    <a:pt x="7384" y="1932"/>
                    <a:pt x="7527" y="1756"/>
                    <a:pt x="7663" y="1580"/>
                  </a:cubicBezTo>
                  <a:cubicBezTo>
                    <a:pt x="7799" y="1405"/>
                    <a:pt x="7929" y="1229"/>
                    <a:pt x="8070" y="1054"/>
                  </a:cubicBezTo>
                  <a:cubicBezTo>
                    <a:pt x="8210" y="878"/>
                    <a:pt x="8361" y="702"/>
                    <a:pt x="8510" y="527"/>
                  </a:cubicBezTo>
                  <a:cubicBezTo>
                    <a:pt x="8658" y="351"/>
                    <a:pt x="8805" y="176"/>
                    <a:pt x="8954" y="88"/>
                  </a:cubicBezTo>
                  <a:cubicBezTo>
                    <a:pt x="9103" y="0"/>
                    <a:pt x="9254" y="0"/>
                    <a:pt x="9398" y="0"/>
                  </a:cubicBezTo>
                  <a:cubicBezTo>
                    <a:pt x="9543" y="0"/>
                    <a:pt x="9681" y="0"/>
                    <a:pt x="9830" y="0"/>
                  </a:cubicBezTo>
                  <a:cubicBezTo>
                    <a:pt x="9979" y="0"/>
                    <a:pt x="10138" y="0"/>
                    <a:pt x="10293" y="0"/>
                  </a:cubicBezTo>
                  <a:cubicBezTo>
                    <a:pt x="10448" y="0"/>
                    <a:pt x="10599" y="0"/>
                    <a:pt x="10752" y="0"/>
                  </a:cubicBezTo>
                  <a:cubicBezTo>
                    <a:pt x="10905" y="0"/>
                    <a:pt x="11060" y="0"/>
                    <a:pt x="11211" y="0"/>
                  </a:cubicBezTo>
                  <a:cubicBezTo>
                    <a:pt x="11362" y="0"/>
                    <a:pt x="11508" y="0"/>
                    <a:pt x="11665" y="0"/>
                  </a:cubicBezTo>
                  <a:cubicBezTo>
                    <a:pt x="11823" y="0"/>
                    <a:pt x="11990" y="0"/>
                    <a:pt x="12152" y="0"/>
                  </a:cubicBezTo>
                  <a:cubicBezTo>
                    <a:pt x="12313" y="0"/>
                    <a:pt x="12468" y="0"/>
                    <a:pt x="12627" y="0"/>
                  </a:cubicBezTo>
                  <a:cubicBezTo>
                    <a:pt x="12786" y="0"/>
                    <a:pt x="12950" y="0"/>
                    <a:pt x="13107" y="0"/>
                  </a:cubicBezTo>
                  <a:cubicBezTo>
                    <a:pt x="13264" y="0"/>
                    <a:pt x="13415" y="0"/>
                    <a:pt x="13576" y="88"/>
                  </a:cubicBezTo>
                  <a:cubicBezTo>
                    <a:pt x="13738" y="176"/>
                    <a:pt x="13910" y="351"/>
                    <a:pt x="14075" y="527"/>
                  </a:cubicBezTo>
                  <a:cubicBezTo>
                    <a:pt x="14241" y="702"/>
                    <a:pt x="14400" y="878"/>
                    <a:pt x="14561" y="1054"/>
                  </a:cubicBezTo>
                  <a:cubicBezTo>
                    <a:pt x="14723" y="1229"/>
                    <a:pt x="14886" y="1405"/>
                    <a:pt x="15043" y="1668"/>
                  </a:cubicBezTo>
                  <a:cubicBezTo>
                    <a:pt x="15200" y="1932"/>
                    <a:pt x="15351" y="2283"/>
                    <a:pt x="15511" y="2546"/>
                  </a:cubicBezTo>
                  <a:cubicBezTo>
                    <a:pt x="15670" y="2810"/>
                    <a:pt x="15837" y="2985"/>
                    <a:pt x="16003" y="3249"/>
                  </a:cubicBezTo>
                  <a:cubicBezTo>
                    <a:pt x="16169" y="3512"/>
                    <a:pt x="16332" y="3863"/>
                    <a:pt x="16495" y="4302"/>
                  </a:cubicBezTo>
                  <a:cubicBezTo>
                    <a:pt x="16659" y="4741"/>
                    <a:pt x="16822" y="5268"/>
                    <a:pt x="16975" y="5707"/>
                  </a:cubicBezTo>
                  <a:cubicBezTo>
                    <a:pt x="17128" y="6146"/>
                    <a:pt x="17271" y="6498"/>
                    <a:pt x="17495" y="7200"/>
                  </a:cubicBezTo>
                  <a:cubicBezTo>
                    <a:pt x="17719" y="7902"/>
                    <a:pt x="18025" y="8956"/>
                    <a:pt x="18251" y="9746"/>
                  </a:cubicBezTo>
                  <a:cubicBezTo>
                    <a:pt x="18478" y="10537"/>
                    <a:pt x="18624" y="11063"/>
                    <a:pt x="18763" y="11502"/>
                  </a:cubicBezTo>
                  <a:cubicBezTo>
                    <a:pt x="18901" y="11941"/>
                    <a:pt x="19031" y="12293"/>
                    <a:pt x="19232" y="12907"/>
                  </a:cubicBezTo>
                  <a:cubicBezTo>
                    <a:pt x="19433" y="13522"/>
                    <a:pt x="19706" y="14400"/>
                    <a:pt x="19953" y="15278"/>
                  </a:cubicBezTo>
                  <a:cubicBezTo>
                    <a:pt x="20200" y="16156"/>
                    <a:pt x="20422" y="17034"/>
                    <a:pt x="20596" y="17649"/>
                  </a:cubicBezTo>
                  <a:cubicBezTo>
                    <a:pt x="20770" y="18263"/>
                    <a:pt x="20896" y="18615"/>
                    <a:pt x="21055" y="19229"/>
                  </a:cubicBezTo>
                  <a:cubicBezTo>
                    <a:pt x="21214" y="19844"/>
                    <a:pt x="21407" y="20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3924299" y="4319681"/>
              <a:ext cx="171451" cy="238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" y="383"/>
                    <a:pt x="1067" y="766"/>
                    <a:pt x="1333" y="1273"/>
                  </a:cubicBezTo>
                  <a:cubicBezTo>
                    <a:pt x="1600" y="1781"/>
                    <a:pt x="1600" y="2413"/>
                    <a:pt x="2267" y="3073"/>
                  </a:cubicBezTo>
                  <a:cubicBezTo>
                    <a:pt x="2933" y="3734"/>
                    <a:pt x="4267" y="4423"/>
                    <a:pt x="5333" y="5074"/>
                  </a:cubicBezTo>
                  <a:cubicBezTo>
                    <a:pt x="6400" y="5726"/>
                    <a:pt x="7200" y="6338"/>
                    <a:pt x="7867" y="6970"/>
                  </a:cubicBezTo>
                  <a:cubicBezTo>
                    <a:pt x="8533" y="7602"/>
                    <a:pt x="9067" y="8253"/>
                    <a:pt x="9600" y="8923"/>
                  </a:cubicBezTo>
                  <a:cubicBezTo>
                    <a:pt x="10133" y="9594"/>
                    <a:pt x="10667" y="10283"/>
                    <a:pt x="10933" y="11049"/>
                  </a:cubicBezTo>
                  <a:cubicBezTo>
                    <a:pt x="11200" y="11815"/>
                    <a:pt x="11200" y="12657"/>
                    <a:pt x="11200" y="13471"/>
                  </a:cubicBezTo>
                  <a:cubicBezTo>
                    <a:pt x="11200" y="14285"/>
                    <a:pt x="11200" y="15070"/>
                    <a:pt x="11200" y="15884"/>
                  </a:cubicBezTo>
                  <a:cubicBezTo>
                    <a:pt x="11200" y="16698"/>
                    <a:pt x="11200" y="17540"/>
                    <a:pt x="11333" y="18278"/>
                  </a:cubicBezTo>
                  <a:cubicBezTo>
                    <a:pt x="11467" y="19015"/>
                    <a:pt x="11733" y="19647"/>
                    <a:pt x="12800" y="20164"/>
                  </a:cubicBezTo>
                  <a:cubicBezTo>
                    <a:pt x="13867" y="20681"/>
                    <a:pt x="15733" y="21083"/>
                    <a:pt x="17333" y="21303"/>
                  </a:cubicBezTo>
                  <a:cubicBezTo>
                    <a:pt x="18933" y="21523"/>
                    <a:pt x="20267" y="215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3079750" y="5957981"/>
              <a:ext cx="59499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" y="20624"/>
                    <a:pt x="369" y="19647"/>
                    <a:pt x="588" y="18915"/>
                  </a:cubicBezTo>
                  <a:cubicBezTo>
                    <a:pt x="807" y="18183"/>
                    <a:pt x="1060" y="17695"/>
                    <a:pt x="1318" y="17207"/>
                  </a:cubicBezTo>
                  <a:cubicBezTo>
                    <a:pt x="1575" y="16719"/>
                    <a:pt x="1836" y="16231"/>
                    <a:pt x="2105" y="15803"/>
                  </a:cubicBezTo>
                  <a:cubicBezTo>
                    <a:pt x="2374" y="15376"/>
                    <a:pt x="2651" y="15010"/>
                    <a:pt x="2955" y="14644"/>
                  </a:cubicBezTo>
                  <a:cubicBezTo>
                    <a:pt x="3258" y="14278"/>
                    <a:pt x="3588" y="13912"/>
                    <a:pt x="3900" y="13546"/>
                  </a:cubicBezTo>
                  <a:cubicBezTo>
                    <a:pt x="4211" y="13180"/>
                    <a:pt x="4503" y="12814"/>
                    <a:pt x="4803" y="12508"/>
                  </a:cubicBezTo>
                  <a:cubicBezTo>
                    <a:pt x="5102" y="12203"/>
                    <a:pt x="5410" y="11959"/>
                    <a:pt x="5675" y="11715"/>
                  </a:cubicBezTo>
                  <a:cubicBezTo>
                    <a:pt x="5940" y="11471"/>
                    <a:pt x="6163" y="11227"/>
                    <a:pt x="6397" y="10983"/>
                  </a:cubicBezTo>
                  <a:cubicBezTo>
                    <a:pt x="6631" y="10739"/>
                    <a:pt x="6877" y="10495"/>
                    <a:pt x="7131" y="10312"/>
                  </a:cubicBezTo>
                  <a:cubicBezTo>
                    <a:pt x="7384" y="10129"/>
                    <a:pt x="7646" y="10007"/>
                    <a:pt x="7899" y="9824"/>
                  </a:cubicBezTo>
                  <a:cubicBezTo>
                    <a:pt x="8153" y="9641"/>
                    <a:pt x="8399" y="9397"/>
                    <a:pt x="8652" y="9214"/>
                  </a:cubicBezTo>
                  <a:cubicBezTo>
                    <a:pt x="8906" y="9031"/>
                    <a:pt x="9167" y="8908"/>
                    <a:pt x="9436" y="8725"/>
                  </a:cubicBezTo>
                  <a:cubicBezTo>
                    <a:pt x="9705" y="8542"/>
                    <a:pt x="9982" y="8298"/>
                    <a:pt x="10254" y="8115"/>
                  </a:cubicBezTo>
                  <a:cubicBezTo>
                    <a:pt x="10527" y="7932"/>
                    <a:pt x="10796" y="7810"/>
                    <a:pt x="11073" y="7688"/>
                  </a:cubicBezTo>
                  <a:cubicBezTo>
                    <a:pt x="11349" y="7566"/>
                    <a:pt x="11634" y="7444"/>
                    <a:pt x="11910" y="7261"/>
                  </a:cubicBezTo>
                  <a:cubicBezTo>
                    <a:pt x="12187" y="7078"/>
                    <a:pt x="12456" y="6834"/>
                    <a:pt x="12733" y="6651"/>
                  </a:cubicBezTo>
                  <a:cubicBezTo>
                    <a:pt x="13009" y="6468"/>
                    <a:pt x="13293" y="6346"/>
                    <a:pt x="13566" y="6163"/>
                  </a:cubicBezTo>
                  <a:cubicBezTo>
                    <a:pt x="13839" y="5980"/>
                    <a:pt x="14100" y="5736"/>
                    <a:pt x="14377" y="5553"/>
                  </a:cubicBezTo>
                  <a:cubicBezTo>
                    <a:pt x="14654" y="5369"/>
                    <a:pt x="14946" y="5247"/>
                    <a:pt x="15222" y="5064"/>
                  </a:cubicBezTo>
                  <a:cubicBezTo>
                    <a:pt x="15499" y="4881"/>
                    <a:pt x="15760" y="4637"/>
                    <a:pt x="16041" y="4393"/>
                  </a:cubicBezTo>
                  <a:cubicBezTo>
                    <a:pt x="16321" y="4149"/>
                    <a:pt x="16621" y="3905"/>
                    <a:pt x="16901" y="3722"/>
                  </a:cubicBezTo>
                  <a:cubicBezTo>
                    <a:pt x="17182" y="3539"/>
                    <a:pt x="17443" y="3417"/>
                    <a:pt x="17693" y="3295"/>
                  </a:cubicBezTo>
                  <a:cubicBezTo>
                    <a:pt x="17942" y="3173"/>
                    <a:pt x="18181" y="3051"/>
                    <a:pt x="18419" y="2868"/>
                  </a:cubicBezTo>
                  <a:cubicBezTo>
                    <a:pt x="18657" y="2685"/>
                    <a:pt x="18895" y="2441"/>
                    <a:pt x="19206" y="2197"/>
                  </a:cubicBezTo>
                  <a:cubicBezTo>
                    <a:pt x="19518" y="1953"/>
                    <a:pt x="19902" y="1708"/>
                    <a:pt x="20274" y="1403"/>
                  </a:cubicBezTo>
                  <a:cubicBezTo>
                    <a:pt x="20647" y="1098"/>
                    <a:pt x="21008" y="732"/>
                    <a:pt x="21227" y="488"/>
                  </a:cubicBezTo>
                  <a:cubicBezTo>
                    <a:pt x="21446" y="244"/>
                    <a:pt x="21523" y="1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6038850" y="6002431"/>
              <a:ext cx="190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067"/>
                    <a:pt x="4800" y="6133"/>
                    <a:pt x="8400" y="9333"/>
                  </a:cubicBezTo>
                  <a:cubicBezTo>
                    <a:pt x="12000" y="12533"/>
                    <a:pt x="16800" y="15867"/>
                    <a:pt x="19200" y="17933"/>
                  </a:cubicBezTo>
                  <a:cubicBezTo>
                    <a:pt x="21600" y="20000"/>
                    <a:pt x="2160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5954183" y="6569386"/>
              <a:ext cx="198968" cy="195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9" fill="norm" stroke="1" extrusionOk="0">
                  <a:moveTo>
                    <a:pt x="15396" y="9258"/>
                  </a:moveTo>
                  <a:cubicBezTo>
                    <a:pt x="14706" y="6783"/>
                    <a:pt x="14017" y="4308"/>
                    <a:pt x="12409" y="2508"/>
                  </a:cubicBezTo>
                  <a:cubicBezTo>
                    <a:pt x="10800" y="708"/>
                    <a:pt x="8272" y="-417"/>
                    <a:pt x="6204" y="145"/>
                  </a:cubicBezTo>
                  <a:cubicBezTo>
                    <a:pt x="4136" y="708"/>
                    <a:pt x="2528" y="2958"/>
                    <a:pt x="1494" y="6108"/>
                  </a:cubicBezTo>
                  <a:cubicBezTo>
                    <a:pt x="460" y="9258"/>
                    <a:pt x="0" y="13308"/>
                    <a:pt x="0" y="15895"/>
                  </a:cubicBezTo>
                  <a:cubicBezTo>
                    <a:pt x="0" y="18483"/>
                    <a:pt x="460" y="19608"/>
                    <a:pt x="1264" y="20283"/>
                  </a:cubicBezTo>
                  <a:cubicBezTo>
                    <a:pt x="2068" y="20958"/>
                    <a:pt x="3217" y="21183"/>
                    <a:pt x="5055" y="19383"/>
                  </a:cubicBezTo>
                  <a:cubicBezTo>
                    <a:pt x="6894" y="17583"/>
                    <a:pt x="9421" y="13758"/>
                    <a:pt x="11030" y="11058"/>
                  </a:cubicBezTo>
                  <a:cubicBezTo>
                    <a:pt x="12638" y="8358"/>
                    <a:pt x="13328" y="6783"/>
                    <a:pt x="13787" y="6783"/>
                  </a:cubicBezTo>
                  <a:cubicBezTo>
                    <a:pt x="14247" y="6783"/>
                    <a:pt x="14477" y="8358"/>
                    <a:pt x="15740" y="10270"/>
                  </a:cubicBezTo>
                  <a:cubicBezTo>
                    <a:pt x="17004" y="12183"/>
                    <a:pt x="19302" y="14433"/>
                    <a:pt x="21600" y="16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905750" y="5862731"/>
              <a:ext cx="571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749"/>
                    <a:pt x="6400" y="5498"/>
                    <a:pt x="9200" y="8771"/>
                  </a:cubicBezTo>
                  <a:cubicBezTo>
                    <a:pt x="12000" y="12044"/>
                    <a:pt x="14400" y="15840"/>
                    <a:pt x="16400" y="18065"/>
                  </a:cubicBezTo>
                  <a:cubicBezTo>
                    <a:pt x="18400" y="20291"/>
                    <a:pt x="20000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956550" y="6412862"/>
              <a:ext cx="155840" cy="292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59" fill="norm" stroke="1" extrusionOk="0">
                  <a:moveTo>
                    <a:pt x="0" y="2035"/>
                  </a:moveTo>
                  <a:cubicBezTo>
                    <a:pt x="0" y="947"/>
                    <a:pt x="0" y="-141"/>
                    <a:pt x="146" y="14"/>
                  </a:cubicBezTo>
                  <a:cubicBezTo>
                    <a:pt x="292" y="170"/>
                    <a:pt x="584" y="1568"/>
                    <a:pt x="876" y="4443"/>
                  </a:cubicBezTo>
                  <a:cubicBezTo>
                    <a:pt x="1168" y="7318"/>
                    <a:pt x="1459" y="11669"/>
                    <a:pt x="1605" y="14233"/>
                  </a:cubicBezTo>
                  <a:cubicBezTo>
                    <a:pt x="1751" y="16797"/>
                    <a:pt x="1751" y="17574"/>
                    <a:pt x="2335" y="17496"/>
                  </a:cubicBezTo>
                  <a:cubicBezTo>
                    <a:pt x="2919" y="17419"/>
                    <a:pt x="4086" y="16486"/>
                    <a:pt x="5254" y="15321"/>
                  </a:cubicBezTo>
                  <a:cubicBezTo>
                    <a:pt x="6422" y="14155"/>
                    <a:pt x="7589" y="12757"/>
                    <a:pt x="8903" y="11980"/>
                  </a:cubicBezTo>
                  <a:cubicBezTo>
                    <a:pt x="10216" y="11203"/>
                    <a:pt x="11676" y="11047"/>
                    <a:pt x="13135" y="11125"/>
                  </a:cubicBezTo>
                  <a:cubicBezTo>
                    <a:pt x="14595" y="11203"/>
                    <a:pt x="16054" y="11514"/>
                    <a:pt x="17368" y="12446"/>
                  </a:cubicBezTo>
                  <a:cubicBezTo>
                    <a:pt x="18681" y="13378"/>
                    <a:pt x="19849" y="14932"/>
                    <a:pt x="20578" y="16098"/>
                  </a:cubicBezTo>
                  <a:cubicBezTo>
                    <a:pt x="21308" y="17263"/>
                    <a:pt x="21600" y="18040"/>
                    <a:pt x="21454" y="18817"/>
                  </a:cubicBezTo>
                  <a:cubicBezTo>
                    <a:pt x="21308" y="19594"/>
                    <a:pt x="20724" y="20371"/>
                    <a:pt x="18973" y="20837"/>
                  </a:cubicBezTo>
                  <a:cubicBezTo>
                    <a:pt x="17222" y="21304"/>
                    <a:pt x="14303" y="21459"/>
                    <a:pt x="11968" y="21459"/>
                  </a:cubicBezTo>
                  <a:cubicBezTo>
                    <a:pt x="9632" y="21459"/>
                    <a:pt x="7881" y="21304"/>
                    <a:pt x="7151" y="21148"/>
                  </a:cubicBezTo>
                  <a:cubicBezTo>
                    <a:pt x="6422" y="20993"/>
                    <a:pt x="6714" y="20837"/>
                    <a:pt x="7005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3123454" y="5469031"/>
              <a:ext cx="57224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5031" y="0"/>
                  </a:moveTo>
                  <a:cubicBezTo>
                    <a:pt x="3919" y="0"/>
                    <a:pt x="2807" y="0"/>
                    <a:pt x="1934" y="857"/>
                  </a:cubicBezTo>
                  <a:cubicBezTo>
                    <a:pt x="1060" y="1714"/>
                    <a:pt x="425" y="3429"/>
                    <a:pt x="147" y="5143"/>
                  </a:cubicBezTo>
                  <a:cubicBezTo>
                    <a:pt x="-131" y="6857"/>
                    <a:pt x="-52" y="8571"/>
                    <a:pt x="703" y="10971"/>
                  </a:cubicBezTo>
                  <a:cubicBezTo>
                    <a:pt x="1457" y="13371"/>
                    <a:pt x="2887" y="16457"/>
                    <a:pt x="4951" y="18514"/>
                  </a:cubicBezTo>
                  <a:cubicBezTo>
                    <a:pt x="7016" y="20571"/>
                    <a:pt x="9716" y="21600"/>
                    <a:pt x="12337" y="21600"/>
                  </a:cubicBezTo>
                  <a:cubicBezTo>
                    <a:pt x="14957" y="21600"/>
                    <a:pt x="17498" y="20571"/>
                    <a:pt x="19007" y="20057"/>
                  </a:cubicBezTo>
                  <a:cubicBezTo>
                    <a:pt x="20516" y="19543"/>
                    <a:pt x="20993" y="19543"/>
                    <a:pt x="21469" y="19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3517900" y="5519831"/>
              <a:ext cx="317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7280" y="20533"/>
                    <a:pt x="12960" y="19467"/>
                    <a:pt x="9360" y="15867"/>
                  </a:cubicBezTo>
                  <a:cubicBezTo>
                    <a:pt x="5760" y="12267"/>
                    <a:pt x="2880" y="613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311393" y="5126131"/>
              <a:ext cx="377010" cy="295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04" fill="norm" stroke="1" extrusionOk="0">
                  <a:moveTo>
                    <a:pt x="1987" y="12960"/>
                  </a:moveTo>
                  <a:cubicBezTo>
                    <a:pt x="1147" y="13269"/>
                    <a:pt x="307" y="13577"/>
                    <a:pt x="67" y="14040"/>
                  </a:cubicBezTo>
                  <a:cubicBezTo>
                    <a:pt x="-173" y="14503"/>
                    <a:pt x="187" y="15120"/>
                    <a:pt x="1807" y="16200"/>
                  </a:cubicBezTo>
                  <a:cubicBezTo>
                    <a:pt x="3427" y="17280"/>
                    <a:pt x="6307" y="18823"/>
                    <a:pt x="9307" y="19826"/>
                  </a:cubicBezTo>
                  <a:cubicBezTo>
                    <a:pt x="12307" y="20829"/>
                    <a:pt x="15427" y="21291"/>
                    <a:pt x="17287" y="21446"/>
                  </a:cubicBezTo>
                  <a:cubicBezTo>
                    <a:pt x="19147" y="21600"/>
                    <a:pt x="19747" y="21446"/>
                    <a:pt x="20287" y="20983"/>
                  </a:cubicBezTo>
                  <a:cubicBezTo>
                    <a:pt x="20827" y="20520"/>
                    <a:pt x="21307" y="19749"/>
                    <a:pt x="21367" y="19054"/>
                  </a:cubicBezTo>
                  <a:cubicBezTo>
                    <a:pt x="21427" y="18360"/>
                    <a:pt x="21067" y="17743"/>
                    <a:pt x="19927" y="17280"/>
                  </a:cubicBezTo>
                  <a:cubicBezTo>
                    <a:pt x="18787" y="16817"/>
                    <a:pt x="16867" y="16509"/>
                    <a:pt x="15307" y="16354"/>
                  </a:cubicBezTo>
                  <a:cubicBezTo>
                    <a:pt x="13747" y="16200"/>
                    <a:pt x="12547" y="16200"/>
                    <a:pt x="11587" y="16200"/>
                  </a:cubicBezTo>
                  <a:cubicBezTo>
                    <a:pt x="10627" y="16200"/>
                    <a:pt x="9907" y="16200"/>
                    <a:pt x="9667" y="15814"/>
                  </a:cubicBezTo>
                  <a:cubicBezTo>
                    <a:pt x="9427" y="15429"/>
                    <a:pt x="9667" y="14657"/>
                    <a:pt x="10807" y="13731"/>
                  </a:cubicBezTo>
                  <a:cubicBezTo>
                    <a:pt x="11947" y="12806"/>
                    <a:pt x="13987" y="11726"/>
                    <a:pt x="15427" y="11186"/>
                  </a:cubicBezTo>
                  <a:cubicBezTo>
                    <a:pt x="16867" y="10646"/>
                    <a:pt x="17707" y="10646"/>
                    <a:pt x="18487" y="10646"/>
                  </a:cubicBezTo>
                  <a:cubicBezTo>
                    <a:pt x="19267" y="10646"/>
                    <a:pt x="19987" y="10646"/>
                    <a:pt x="19987" y="10569"/>
                  </a:cubicBezTo>
                  <a:cubicBezTo>
                    <a:pt x="19987" y="10491"/>
                    <a:pt x="19267" y="10337"/>
                    <a:pt x="17587" y="9489"/>
                  </a:cubicBezTo>
                  <a:cubicBezTo>
                    <a:pt x="15907" y="8640"/>
                    <a:pt x="13267" y="7097"/>
                    <a:pt x="11707" y="6017"/>
                  </a:cubicBezTo>
                  <a:cubicBezTo>
                    <a:pt x="10147" y="4937"/>
                    <a:pt x="9667" y="4320"/>
                    <a:pt x="9787" y="4089"/>
                  </a:cubicBezTo>
                  <a:cubicBezTo>
                    <a:pt x="9907" y="3857"/>
                    <a:pt x="10627" y="4011"/>
                    <a:pt x="11887" y="4243"/>
                  </a:cubicBezTo>
                  <a:cubicBezTo>
                    <a:pt x="13147" y="4474"/>
                    <a:pt x="14947" y="4783"/>
                    <a:pt x="16267" y="4089"/>
                  </a:cubicBezTo>
                  <a:cubicBezTo>
                    <a:pt x="17587" y="3394"/>
                    <a:pt x="18427" y="1697"/>
                    <a:pt x="1926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352800" y="4981538"/>
              <a:ext cx="317500" cy="6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8" fill="norm" stroke="1" extrusionOk="0">
                  <a:moveTo>
                    <a:pt x="0" y="16716"/>
                  </a:moveTo>
                  <a:cubicBezTo>
                    <a:pt x="2736" y="9093"/>
                    <a:pt x="5472" y="1469"/>
                    <a:pt x="8568" y="199"/>
                  </a:cubicBezTo>
                  <a:cubicBezTo>
                    <a:pt x="11664" y="-1072"/>
                    <a:pt x="15120" y="4010"/>
                    <a:pt x="17352" y="8457"/>
                  </a:cubicBezTo>
                  <a:cubicBezTo>
                    <a:pt x="19584" y="12904"/>
                    <a:pt x="20592" y="16716"/>
                    <a:pt x="21600" y="20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3492500" y="4453031"/>
              <a:ext cx="635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560" y="17520"/>
                    <a:pt x="11520" y="13440"/>
                    <a:pt x="7920" y="9840"/>
                  </a:cubicBezTo>
                  <a:cubicBezTo>
                    <a:pt x="4320" y="6240"/>
                    <a:pt x="2160" y="312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3420533" y="4395330"/>
              <a:ext cx="186268" cy="12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20" fill="norm" stroke="1" extrusionOk="0">
                  <a:moveTo>
                    <a:pt x="982" y="14964"/>
                  </a:moveTo>
                  <a:cubicBezTo>
                    <a:pt x="491" y="17443"/>
                    <a:pt x="0" y="19922"/>
                    <a:pt x="0" y="20276"/>
                  </a:cubicBezTo>
                  <a:cubicBezTo>
                    <a:pt x="0" y="20630"/>
                    <a:pt x="491" y="18860"/>
                    <a:pt x="1473" y="15319"/>
                  </a:cubicBezTo>
                  <a:cubicBezTo>
                    <a:pt x="2455" y="11778"/>
                    <a:pt x="3927" y="6466"/>
                    <a:pt x="5891" y="3279"/>
                  </a:cubicBezTo>
                  <a:cubicBezTo>
                    <a:pt x="7855" y="92"/>
                    <a:pt x="10309" y="-970"/>
                    <a:pt x="13009" y="978"/>
                  </a:cubicBezTo>
                  <a:cubicBezTo>
                    <a:pt x="15709" y="2925"/>
                    <a:pt x="18655" y="7882"/>
                    <a:pt x="21600" y="128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997305" y="5030881"/>
              <a:ext cx="106266" cy="1124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29" fill="norm" stroke="1" extrusionOk="0">
                  <a:moveTo>
                    <a:pt x="689" y="0"/>
                  </a:moveTo>
                  <a:cubicBezTo>
                    <a:pt x="689" y="1743"/>
                    <a:pt x="689" y="3485"/>
                    <a:pt x="901" y="4904"/>
                  </a:cubicBezTo>
                  <a:cubicBezTo>
                    <a:pt x="1113" y="6322"/>
                    <a:pt x="1536" y="7416"/>
                    <a:pt x="1748" y="8753"/>
                  </a:cubicBezTo>
                  <a:cubicBezTo>
                    <a:pt x="1960" y="10091"/>
                    <a:pt x="1960" y="11671"/>
                    <a:pt x="2383" y="12887"/>
                  </a:cubicBezTo>
                  <a:cubicBezTo>
                    <a:pt x="2807" y="14103"/>
                    <a:pt x="3654" y="14954"/>
                    <a:pt x="4289" y="15785"/>
                  </a:cubicBezTo>
                  <a:cubicBezTo>
                    <a:pt x="4924" y="16615"/>
                    <a:pt x="5348" y="17426"/>
                    <a:pt x="5771" y="18236"/>
                  </a:cubicBezTo>
                  <a:cubicBezTo>
                    <a:pt x="6195" y="19047"/>
                    <a:pt x="6618" y="19857"/>
                    <a:pt x="6830" y="20445"/>
                  </a:cubicBezTo>
                  <a:cubicBezTo>
                    <a:pt x="7042" y="21033"/>
                    <a:pt x="7042" y="21397"/>
                    <a:pt x="7889" y="21499"/>
                  </a:cubicBezTo>
                  <a:cubicBezTo>
                    <a:pt x="8736" y="21600"/>
                    <a:pt x="10430" y="21438"/>
                    <a:pt x="11913" y="21154"/>
                  </a:cubicBezTo>
                  <a:cubicBezTo>
                    <a:pt x="13395" y="20871"/>
                    <a:pt x="14666" y="20465"/>
                    <a:pt x="15301" y="20161"/>
                  </a:cubicBezTo>
                  <a:cubicBezTo>
                    <a:pt x="15936" y="19857"/>
                    <a:pt x="15936" y="19655"/>
                    <a:pt x="14877" y="19614"/>
                  </a:cubicBezTo>
                  <a:cubicBezTo>
                    <a:pt x="13818" y="19574"/>
                    <a:pt x="11701" y="19695"/>
                    <a:pt x="10430" y="19857"/>
                  </a:cubicBezTo>
                  <a:cubicBezTo>
                    <a:pt x="9160" y="20020"/>
                    <a:pt x="8736" y="20222"/>
                    <a:pt x="8736" y="20425"/>
                  </a:cubicBezTo>
                  <a:cubicBezTo>
                    <a:pt x="8736" y="20627"/>
                    <a:pt x="9160" y="20830"/>
                    <a:pt x="10218" y="20871"/>
                  </a:cubicBezTo>
                  <a:cubicBezTo>
                    <a:pt x="11277" y="20911"/>
                    <a:pt x="12971" y="20789"/>
                    <a:pt x="14666" y="20648"/>
                  </a:cubicBezTo>
                  <a:cubicBezTo>
                    <a:pt x="16360" y="20506"/>
                    <a:pt x="18054" y="20344"/>
                    <a:pt x="19324" y="20161"/>
                  </a:cubicBezTo>
                  <a:cubicBezTo>
                    <a:pt x="20595" y="19979"/>
                    <a:pt x="21442" y="19776"/>
                    <a:pt x="21230" y="19594"/>
                  </a:cubicBezTo>
                  <a:cubicBezTo>
                    <a:pt x="21018" y="19412"/>
                    <a:pt x="19748" y="19250"/>
                    <a:pt x="18054" y="19229"/>
                  </a:cubicBezTo>
                  <a:cubicBezTo>
                    <a:pt x="16360" y="19209"/>
                    <a:pt x="14242" y="19331"/>
                    <a:pt x="12124" y="19533"/>
                  </a:cubicBezTo>
                  <a:cubicBezTo>
                    <a:pt x="10007" y="19736"/>
                    <a:pt x="7889" y="20020"/>
                    <a:pt x="6407" y="20263"/>
                  </a:cubicBezTo>
                  <a:cubicBezTo>
                    <a:pt x="4924" y="20506"/>
                    <a:pt x="4077" y="20708"/>
                    <a:pt x="4289" y="20891"/>
                  </a:cubicBezTo>
                  <a:cubicBezTo>
                    <a:pt x="4501" y="21073"/>
                    <a:pt x="5771" y="21235"/>
                    <a:pt x="7254" y="21235"/>
                  </a:cubicBezTo>
                  <a:cubicBezTo>
                    <a:pt x="8736" y="21235"/>
                    <a:pt x="10430" y="21073"/>
                    <a:pt x="11489" y="20891"/>
                  </a:cubicBezTo>
                  <a:cubicBezTo>
                    <a:pt x="12548" y="20708"/>
                    <a:pt x="12971" y="20506"/>
                    <a:pt x="12760" y="20303"/>
                  </a:cubicBezTo>
                  <a:cubicBezTo>
                    <a:pt x="12548" y="20101"/>
                    <a:pt x="11701" y="19898"/>
                    <a:pt x="10218" y="19776"/>
                  </a:cubicBezTo>
                  <a:cubicBezTo>
                    <a:pt x="8736" y="19655"/>
                    <a:pt x="6618" y="19614"/>
                    <a:pt x="4924" y="19675"/>
                  </a:cubicBezTo>
                  <a:cubicBezTo>
                    <a:pt x="3230" y="19736"/>
                    <a:pt x="1960" y="19898"/>
                    <a:pt x="1113" y="20101"/>
                  </a:cubicBezTo>
                  <a:cubicBezTo>
                    <a:pt x="266" y="20303"/>
                    <a:pt x="-158" y="20546"/>
                    <a:pt x="54" y="20769"/>
                  </a:cubicBezTo>
                  <a:cubicBezTo>
                    <a:pt x="266" y="20992"/>
                    <a:pt x="1113" y="21195"/>
                    <a:pt x="2595" y="21296"/>
                  </a:cubicBezTo>
                  <a:cubicBezTo>
                    <a:pt x="4077" y="21397"/>
                    <a:pt x="6195" y="21397"/>
                    <a:pt x="8101" y="21337"/>
                  </a:cubicBezTo>
                  <a:cubicBezTo>
                    <a:pt x="10007" y="21276"/>
                    <a:pt x="11701" y="21154"/>
                    <a:pt x="13183" y="20952"/>
                  </a:cubicBezTo>
                  <a:cubicBezTo>
                    <a:pt x="14666" y="20749"/>
                    <a:pt x="15936" y="20465"/>
                    <a:pt x="16571" y="20161"/>
                  </a:cubicBezTo>
                  <a:cubicBezTo>
                    <a:pt x="17207" y="19857"/>
                    <a:pt x="17207" y="19533"/>
                    <a:pt x="16148" y="19351"/>
                  </a:cubicBezTo>
                  <a:cubicBezTo>
                    <a:pt x="15089" y="19168"/>
                    <a:pt x="12971" y="19128"/>
                    <a:pt x="10854" y="19148"/>
                  </a:cubicBezTo>
                  <a:cubicBezTo>
                    <a:pt x="8736" y="19168"/>
                    <a:pt x="6618" y="19250"/>
                    <a:pt x="4924" y="19371"/>
                  </a:cubicBezTo>
                  <a:cubicBezTo>
                    <a:pt x="3230" y="19493"/>
                    <a:pt x="1960" y="19655"/>
                    <a:pt x="1960" y="19979"/>
                  </a:cubicBezTo>
                  <a:cubicBezTo>
                    <a:pt x="1960" y="20303"/>
                    <a:pt x="3230" y="20789"/>
                    <a:pt x="5136" y="21073"/>
                  </a:cubicBezTo>
                  <a:cubicBezTo>
                    <a:pt x="7042" y="21357"/>
                    <a:pt x="9583" y="21438"/>
                    <a:pt x="12124" y="215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6000750" y="5005746"/>
              <a:ext cx="1968500" cy="1094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fill="norm" stroke="1" extrusionOk="0">
                  <a:moveTo>
                    <a:pt x="0" y="120"/>
                  </a:moveTo>
                  <a:cubicBezTo>
                    <a:pt x="859" y="79"/>
                    <a:pt x="1719" y="37"/>
                    <a:pt x="2613" y="16"/>
                  </a:cubicBezTo>
                  <a:cubicBezTo>
                    <a:pt x="3507" y="-5"/>
                    <a:pt x="4436" y="-5"/>
                    <a:pt x="5377" y="16"/>
                  </a:cubicBezTo>
                  <a:cubicBezTo>
                    <a:pt x="6317" y="37"/>
                    <a:pt x="7270" y="79"/>
                    <a:pt x="8152" y="141"/>
                  </a:cubicBezTo>
                  <a:cubicBezTo>
                    <a:pt x="9035" y="204"/>
                    <a:pt x="9848" y="287"/>
                    <a:pt x="10603" y="392"/>
                  </a:cubicBezTo>
                  <a:cubicBezTo>
                    <a:pt x="11357" y="496"/>
                    <a:pt x="12054" y="622"/>
                    <a:pt x="12844" y="768"/>
                  </a:cubicBezTo>
                  <a:cubicBezTo>
                    <a:pt x="13634" y="914"/>
                    <a:pt x="14516" y="1081"/>
                    <a:pt x="15364" y="1207"/>
                  </a:cubicBezTo>
                  <a:cubicBezTo>
                    <a:pt x="16212" y="1332"/>
                    <a:pt x="17025" y="1416"/>
                    <a:pt x="17559" y="1478"/>
                  </a:cubicBezTo>
                  <a:cubicBezTo>
                    <a:pt x="18093" y="1541"/>
                    <a:pt x="18348" y="1583"/>
                    <a:pt x="18499" y="1708"/>
                  </a:cubicBezTo>
                  <a:cubicBezTo>
                    <a:pt x="18650" y="1833"/>
                    <a:pt x="18697" y="2042"/>
                    <a:pt x="18790" y="2188"/>
                  </a:cubicBezTo>
                  <a:cubicBezTo>
                    <a:pt x="18883" y="2335"/>
                    <a:pt x="19022" y="2418"/>
                    <a:pt x="19277" y="2523"/>
                  </a:cubicBezTo>
                  <a:cubicBezTo>
                    <a:pt x="19533" y="2627"/>
                    <a:pt x="19905" y="2752"/>
                    <a:pt x="20206" y="2773"/>
                  </a:cubicBezTo>
                  <a:cubicBezTo>
                    <a:pt x="20508" y="2794"/>
                    <a:pt x="20741" y="2711"/>
                    <a:pt x="20915" y="2669"/>
                  </a:cubicBezTo>
                  <a:cubicBezTo>
                    <a:pt x="21089" y="2627"/>
                    <a:pt x="21205" y="2627"/>
                    <a:pt x="21310" y="2564"/>
                  </a:cubicBezTo>
                  <a:cubicBezTo>
                    <a:pt x="21414" y="2502"/>
                    <a:pt x="21507" y="2376"/>
                    <a:pt x="21495" y="2314"/>
                  </a:cubicBezTo>
                  <a:cubicBezTo>
                    <a:pt x="21484" y="2251"/>
                    <a:pt x="21368" y="2251"/>
                    <a:pt x="21252" y="2272"/>
                  </a:cubicBezTo>
                  <a:cubicBezTo>
                    <a:pt x="21135" y="2293"/>
                    <a:pt x="21019" y="2335"/>
                    <a:pt x="20938" y="2460"/>
                  </a:cubicBezTo>
                  <a:cubicBezTo>
                    <a:pt x="20857" y="2585"/>
                    <a:pt x="20810" y="2794"/>
                    <a:pt x="20787" y="3003"/>
                  </a:cubicBezTo>
                  <a:cubicBezTo>
                    <a:pt x="20764" y="3212"/>
                    <a:pt x="20764" y="3421"/>
                    <a:pt x="20799" y="3609"/>
                  </a:cubicBezTo>
                  <a:cubicBezTo>
                    <a:pt x="20834" y="3797"/>
                    <a:pt x="20903" y="3964"/>
                    <a:pt x="20996" y="4048"/>
                  </a:cubicBezTo>
                  <a:cubicBezTo>
                    <a:pt x="21089" y="4131"/>
                    <a:pt x="21205" y="4131"/>
                    <a:pt x="21298" y="4027"/>
                  </a:cubicBezTo>
                  <a:cubicBezTo>
                    <a:pt x="21391" y="3922"/>
                    <a:pt x="21461" y="3713"/>
                    <a:pt x="21495" y="3504"/>
                  </a:cubicBezTo>
                  <a:cubicBezTo>
                    <a:pt x="21530" y="3296"/>
                    <a:pt x="21530" y="3087"/>
                    <a:pt x="21472" y="2940"/>
                  </a:cubicBezTo>
                  <a:cubicBezTo>
                    <a:pt x="21414" y="2794"/>
                    <a:pt x="21298" y="2711"/>
                    <a:pt x="21182" y="2648"/>
                  </a:cubicBezTo>
                  <a:cubicBezTo>
                    <a:pt x="21066" y="2585"/>
                    <a:pt x="20950" y="2544"/>
                    <a:pt x="20834" y="2544"/>
                  </a:cubicBezTo>
                  <a:cubicBezTo>
                    <a:pt x="20717" y="2544"/>
                    <a:pt x="20601" y="2585"/>
                    <a:pt x="20543" y="2711"/>
                  </a:cubicBezTo>
                  <a:cubicBezTo>
                    <a:pt x="20485" y="2836"/>
                    <a:pt x="20485" y="3045"/>
                    <a:pt x="20543" y="3191"/>
                  </a:cubicBezTo>
                  <a:cubicBezTo>
                    <a:pt x="20601" y="3337"/>
                    <a:pt x="20717" y="3421"/>
                    <a:pt x="20834" y="3484"/>
                  </a:cubicBezTo>
                  <a:cubicBezTo>
                    <a:pt x="20950" y="3546"/>
                    <a:pt x="21066" y="3588"/>
                    <a:pt x="21077" y="3525"/>
                  </a:cubicBezTo>
                  <a:cubicBezTo>
                    <a:pt x="21089" y="3463"/>
                    <a:pt x="20996" y="3296"/>
                    <a:pt x="20950" y="3108"/>
                  </a:cubicBezTo>
                  <a:cubicBezTo>
                    <a:pt x="20903" y="2920"/>
                    <a:pt x="20903" y="2711"/>
                    <a:pt x="20903" y="2711"/>
                  </a:cubicBezTo>
                  <a:cubicBezTo>
                    <a:pt x="20903" y="2711"/>
                    <a:pt x="20903" y="2920"/>
                    <a:pt x="20926" y="3672"/>
                  </a:cubicBezTo>
                  <a:cubicBezTo>
                    <a:pt x="20950" y="4424"/>
                    <a:pt x="20996" y="5719"/>
                    <a:pt x="21019" y="7160"/>
                  </a:cubicBezTo>
                  <a:cubicBezTo>
                    <a:pt x="21043" y="8602"/>
                    <a:pt x="21043" y="10189"/>
                    <a:pt x="21043" y="11693"/>
                  </a:cubicBezTo>
                  <a:cubicBezTo>
                    <a:pt x="21043" y="13197"/>
                    <a:pt x="21043" y="14618"/>
                    <a:pt x="21066" y="15767"/>
                  </a:cubicBezTo>
                  <a:cubicBezTo>
                    <a:pt x="21089" y="16916"/>
                    <a:pt x="21135" y="17793"/>
                    <a:pt x="21170" y="18545"/>
                  </a:cubicBezTo>
                  <a:cubicBezTo>
                    <a:pt x="21205" y="19297"/>
                    <a:pt x="21228" y="19924"/>
                    <a:pt x="21240" y="20342"/>
                  </a:cubicBezTo>
                  <a:cubicBezTo>
                    <a:pt x="21252" y="20759"/>
                    <a:pt x="21252" y="20968"/>
                    <a:pt x="21263" y="21177"/>
                  </a:cubicBezTo>
                  <a:cubicBezTo>
                    <a:pt x="21275" y="21386"/>
                    <a:pt x="21298" y="21595"/>
                    <a:pt x="21333" y="21595"/>
                  </a:cubicBezTo>
                  <a:cubicBezTo>
                    <a:pt x="21368" y="21595"/>
                    <a:pt x="21414" y="21386"/>
                    <a:pt x="21437" y="21115"/>
                  </a:cubicBezTo>
                  <a:cubicBezTo>
                    <a:pt x="21461" y="20843"/>
                    <a:pt x="21461" y="20509"/>
                    <a:pt x="21403" y="20342"/>
                  </a:cubicBezTo>
                  <a:cubicBezTo>
                    <a:pt x="21345" y="20174"/>
                    <a:pt x="21228" y="20174"/>
                    <a:pt x="21124" y="20237"/>
                  </a:cubicBezTo>
                  <a:cubicBezTo>
                    <a:pt x="21019" y="20300"/>
                    <a:pt x="20926" y="20425"/>
                    <a:pt x="20845" y="20571"/>
                  </a:cubicBezTo>
                  <a:cubicBezTo>
                    <a:pt x="20764" y="20718"/>
                    <a:pt x="20694" y="20885"/>
                    <a:pt x="20706" y="21031"/>
                  </a:cubicBezTo>
                  <a:cubicBezTo>
                    <a:pt x="20717" y="21177"/>
                    <a:pt x="20810" y="21303"/>
                    <a:pt x="20903" y="21282"/>
                  </a:cubicBezTo>
                  <a:cubicBezTo>
                    <a:pt x="20996" y="21261"/>
                    <a:pt x="21089" y="21094"/>
                    <a:pt x="21159" y="20906"/>
                  </a:cubicBezTo>
                  <a:cubicBezTo>
                    <a:pt x="21228" y="20718"/>
                    <a:pt x="21275" y="20509"/>
                    <a:pt x="21228" y="20404"/>
                  </a:cubicBezTo>
                  <a:cubicBezTo>
                    <a:pt x="21182" y="20300"/>
                    <a:pt x="21043" y="20300"/>
                    <a:pt x="20961" y="20404"/>
                  </a:cubicBezTo>
                  <a:cubicBezTo>
                    <a:pt x="20880" y="20509"/>
                    <a:pt x="20857" y="20718"/>
                    <a:pt x="20903" y="20843"/>
                  </a:cubicBezTo>
                  <a:cubicBezTo>
                    <a:pt x="20950" y="20968"/>
                    <a:pt x="21066" y="21010"/>
                    <a:pt x="21182" y="21031"/>
                  </a:cubicBezTo>
                  <a:cubicBezTo>
                    <a:pt x="21298" y="21052"/>
                    <a:pt x="21414" y="21052"/>
                    <a:pt x="21484" y="20864"/>
                  </a:cubicBezTo>
                  <a:cubicBezTo>
                    <a:pt x="21554" y="20676"/>
                    <a:pt x="21577" y="20300"/>
                    <a:pt x="21600" y="199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7620000" y="5094381"/>
              <a:ext cx="323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4" y="0"/>
                    <a:pt x="5647" y="0"/>
                    <a:pt x="9247" y="3600"/>
                  </a:cubicBezTo>
                  <a:cubicBezTo>
                    <a:pt x="12847" y="7200"/>
                    <a:pt x="1722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7981950" y="4999131"/>
              <a:ext cx="146160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1600"/>
                  </a:moveTo>
                  <a:cubicBezTo>
                    <a:pt x="1032" y="19906"/>
                    <a:pt x="2063" y="18212"/>
                    <a:pt x="3110" y="16729"/>
                  </a:cubicBezTo>
                  <a:cubicBezTo>
                    <a:pt x="4157" y="15247"/>
                    <a:pt x="5220" y="13976"/>
                    <a:pt x="6346" y="12706"/>
                  </a:cubicBezTo>
                  <a:cubicBezTo>
                    <a:pt x="7471" y="11435"/>
                    <a:pt x="8659" y="10165"/>
                    <a:pt x="9800" y="9106"/>
                  </a:cubicBezTo>
                  <a:cubicBezTo>
                    <a:pt x="10941" y="8047"/>
                    <a:pt x="12035" y="7200"/>
                    <a:pt x="13191" y="6353"/>
                  </a:cubicBezTo>
                  <a:cubicBezTo>
                    <a:pt x="14348" y="5506"/>
                    <a:pt x="15567" y="4659"/>
                    <a:pt x="16770" y="4235"/>
                  </a:cubicBezTo>
                  <a:cubicBezTo>
                    <a:pt x="17974" y="3812"/>
                    <a:pt x="19162" y="3812"/>
                    <a:pt x="19865" y="3812"/>
                  </a:cubicBezTo>
                  <a:cubicBezTo>
                    <a:pt x="20568" y="3812"/>
                    <a:pt x="20787" y="3812"/>
                    <a:pt x="21037" y="3600"/>
                  </a:cubicBezTo>
                  <a:cubicBezTo>
                    <a:pt x="21287" y="3388"/>
                    <a:pt x="21569" y="2965"/>
                    <a:pt x="21584" y="2329"/>
                  </a:cubicBezTo>
                  <a:cubicBezTo>
                    <a:pt x="21600" y="1694"/>
                    <a:pt x="21350" y="847"/>
                    <a:pt x="211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9329146" y="4956569"/>
              <a:ext cx="151288" cy="144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21" fill="norm" stroke="1" extrusionOk="0">
                  <a:moveTo>
                    <a:pt x="3412" y="4417"/>
                  </a:moveTo>
                  <a:cubicBezTo>
                    <a:pt x="1636" y="2851"/>
                    <a:pt x="-139" y="1286"/>
                    <a:pt x="9" y="504"/>
                  </a:cubicBezTo>
                  <a:cubicBezTo>
                    <a:pt x="157" y="-279"/>
                    <a:pt x="2228" y="-279"/>
                    <a:pt x="5927" y="1443"/>
                  </a:cubicBezTo>
                  <a:cubicBezTo>
                    <a:pt x="9625" y="3164"/>
                    <a:pt x="14951" y="6608"/>
                    <a:pt x="17910" y="9112"/>
                  </a:cubicBezTo>
                  <a:cubicBezTo>
                    <a:pt x="20869" y="11617"/>
                    <a:pt x="21461" y="13182"/>
                    <a:pt x="21017" y="15060"/>
                  </a:cubicBezTo>
                  <a:cubicBezTo>
                    <a:pt x="20573" y="16938"/>
                    <a:pt x="19094" y="19130"/>
                    <a:pt x="17614" y="213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0064750" y="4678366"/>
              <a:ext cx="28851" cy="24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15" fill="norm" stroke="1" extrusionOk="0">
                  <a:moveTo>
                    <a:pt x="0" y="1405"/>
                  </a:moveTo>
                  <a:cubicBezTo>
                    <a:pt x="4629" y="660"/>
                    <a:pt x="9257" y="-85"/>
                    <a:pt x="13114" y="8"/>
                  </a:cubicBezTo>
                  <a:cubicBezTo>
                    <a:pt x="16971" y="101"/>
                    <a:pt x="20057" y="1032"/>
                    <a:pt x="20829" y="3732"/>
                  </a:cubicBezTo>
                  <a:cubicBezTo>
                    <a:pt x="21600" y="6432"/>
                    <a:pt x="20057" y="10901"/>
                    <a:pt x="17743" y="14160"/>
                  </a:cubicBezTo>
                  <a:cubicBezTo>
                    <a:pt x="15429" y="17418"/>
                    <a:pt x="12343" y="19467"/>
                    <a:pt x="9257" y="215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9918699" y="4960475"/>
              <a:ext cx="467785" cy="6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8544"/>
                  </a:moveTo>
                  <a:cubicBezTo>
                    <a:pt x="880" y="6454"/>
                    <a:pt x="1759" y="4363"/>
                    <a:pt x="3910" y="2621"/>
                  </a:cubicBezTo>
                  <a:cubicBezTo>
                    <a:pt x="6060" y="880"/>
                    <a:pt x="9481" y="-514"/>
                    <a:pt x="12510" y="183"/>
                  </a:cubicBezTo>
                  <a:cubicBezTo>
                    <a:pt x="15540" y="880"/>
                    <a:pt x="18179" y="3667"/>
                    <a:pt x="19694" y="6105"/>
                  </a:cubicBezTo>
                  <a:cubicBezTo>
                    <a:pt x="21209" y="8544"/>
                    <a:pt x="21600" y="10634"/>
                    <a:pt x="21600" y="13073"/>
                  </a:cubicBezTo>
                  <a:cubicBezTo>
                    <a:pt x="21600" y="15512"/>
                    <a:pt x="21209" y="18299"/>
                    <a:pt x="20818" y="210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924780" y="5100731"/>
              <a:ext cx="13362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3080" y="0"/>
                  </a:moveTo>
                  <a:cubicBezTo>
                    <a:pt x="3755" y="4856"/>
                    <a:pt x="4430" y="9712"/>
                    <a:pt x="4599" y="12977"/>
                  </a:cubicBezTo>
                  <a:cubicBezTo>
                    <a:pt x="4767" y="16242"/>
                    <a:pt x="4430" y="17916"/>
                    <a:pt x="4093" y="19256"/>
                  </a:cubicBezTo>
                  <a:cubicBezTo>
                    <a:pt x="3755" y="20595"/>
                    <a:pt x="3417" y="21600"/>
                    <a:pt x="3755" y="21600"/>
                  </a:cubicBezTo>
                  <a:cubicBezTo>
                    <a:pt x="4093" y="21600"/>
                    <a:pt x="5105" y="20595"/>
                    <a:pt x="6792" y="18921"/>
                  </a:cubicBezTo>
                  <a:cubicBezTo>
                    <a:pt x="8480" y="17247"/>
                    <a:pt x="10842" y="14902"/>
                    <a:pt x="12867" y="13479"/>
                  </a:cubicBezTo>
                  <a:cubicBezTo>
                    <a:pt x="14892" y="12056"/>
                    <a:pt x="16580" y="11553"/>
                    <a:pt x="17930" y="11637"/>
                  </a:cubicBezTo>
                  <a:cubicBezTo>
                    <a:pt x="19280" y="11721"/>
                    <a:pt x="20293" y="12391"/>
                    <a:pt x="20799" y="13144"/>
                  </a:cubicBezTo>
                  <a:cubicBezTo>
                    <a:pt x="21305" y="13898"/>
                    <a:pt x="21305" y="14735"/>
                    <a:pt x="21305" y="15572"/>
                  </a:cubicBezTo>
                  <a:cubicBezTo>
                    <a:pt x="21305" y="16409"/>
                    <a:pt x="21305" y="17247"/>
                    <a:pt x="19955" y="18167"/>
                  </a:cubicBezTo>
                  <a:cubicBezTo>
                    <a:pt x="18605" y="19088"/>
                    <a:pt x="15905" y="20093"/>
                    <a:pt x="12867" y="20595"/>
                  </a:cubicBezTo>
                  <a:cubicBezTo>
                    <a:pt x="9830" y="21098"/>
                    <a:pt x="6455" y="21098"/>
                    <a:pt x="3924" y="20847"/>
                  </a:cubicBezTo>
                  <a:cubicBezTo>
                    <a:pt x="1392" y="20595"/>
                    <a:pt x="-295" y="20093"/>
                    <a:pt x="42" y="19591"/>
                  </a:cubicBezTo>
                  <a:cubicBezTo>
                    <a:pt x="380" y="19088"/>
                    <a:pt x="2742" y="18586"/>
                    <a:pt x="5105" y="180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0109199" y="5310281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4400"/>
                    <a:pt x="1964" y="7200"/>
                    <a:pt x="5564" y="3600"/>
                  </a:cubicBezTo>
                  <a:cubicBezTo>
                    <a:pt x="9164" y="0"/>
                    <a:pt x="153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0240469" y="5235089"/>
              <a:ext cx="154481" cy="13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44" fill="norm" stroke="1" extrusionOk="0">
                  <a:moveTo>
                    <a:pt x="11671" y="9662"/>
                  </a:moveTo>
                  <a:cubicBezTo>
                    <a:pt x="11671" y="8026"/>
                    <a:pt x="11671" y="6389"/>
                    <a:pt x="11671" y="4753"/>
                  </a:cubicBezTo>
                  <a:cubicBezTo>
                    <a:pt x="11671" y="3117"/>
                    <a:pt x="11671" y="1480"/>
                    <a:pt x="10795" y="662"/>
                  </a:cubicBezTo>
                  <a:cubicBezTo>
                    <a:pt x="9919" y="-156"/>
                    <a:pt x="8168" y="-156"/>
                    <a:pt x="6708" y="335"/>
                  </a:cubicBezTo>
                  <a:cubicBezTo>
                    <a:pt x="5249" y="826"/>
                    <a:pt x="4081" y="1808"/>
                    <a:pt x="3060" y="3117"/>
                  </a:cubicBezTo>
                  <a:cubicBezTo>
                    <a:pt x="2038" y="4426"/>
                    <a:pt x="1162" y="6062"/>
                    <a:pt x="579" y="7699"/>
                  </a:cubicBezTo>
                  <a:cubicBezTo>
                    <a:pt x="-5" y="9335"/>
                    <a:pt x="-297" y="10971"/>
                    <a:pt x="433" y="12117"/>
                  </a:cubicBezTo>
                  <a:cubicBezTo>
                    <a:pt x="1162" y="13262"/>
                    <a:pt x="2914" y="13917"/>
                    <a:pt x="4665" y="13753"/>
                  </a:cubicBezTo>
                  <a:cubicBezTo>
                    <a:pt x="6417" y="13589"/>
                    <a:pt x="8168" y="12608"/>
                    <a:pt x="9773" y="11299"/>
                  </a:cubicBezTo>
                  <a:cubicBezTo>
                    <a:pt x="11379" y="9989"/>
                    <a:pt x="12838" y="8353"/>
                    <a:pt x="14006" y="9008"/>
                  </a:cubicBezTo>
                  <a:cubicBezTo>
                    <a:pt x="15173" y="9662"/>
                    <a:pt x="16049" y="12608"/>
                    <a:pt x="17217" y="15062"/>
                  </a:cubicBezTo>
                  <a:cubicBezTo>
                    <a:pt x="18384" y="17517"/>
                    <a:pt x="19844" y="19480"/>
                    <a:pt x="21303" y="21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2279649" y="5453338"/>
              <a:ext cx="444501" cy="2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6" fill="norm" stroke="1" extrusionOk="0">
                  <a:moveTo>
                    <a:pt x="0" y="2182"/>
                  </a:moveTo>
                  <a:cubicBezTo>
                    <a:pt x="3086" y="639"/>
                    <a:pt x="6171" y="-904"/>
                    <a:pt x="9360" y="639"/>
                  </a:cubicBezTo>
                  <a:cubicBezTo>
                    <a:pt x="12549" y="2182"/>
                    <a:pt x="15840" y="6810"/>
                    <a:pt x="17897" y="10667"/>
                  </a:cubicBezTo>
                  <a:cubicBezTo>
                    <a:pt x="19954" y="14525"/>
                    <a:pt x="20777" y="17610"/>
                    <a:pt x="21600" y="206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2222500" y="5234081"/>
              <a:ext cx="1016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350" y="21420"/>
                    <a:pt x="17100" y="21240"/>
                    <a:pt x="13950" y="19620"/>
                  </a:cubicBezTo>
                  <a:cubicBezTo>
                    <a:pt x="10800" y="18000"/>
                    <a:pt x="6750" y="14940"/>
                    <a:pt x="4275" y="11430"/>
                  </a:cubicBezTo>
                  <a:cubicBezTo>
                    <a:pt x="1800" y="7920"/>
                    <a:pt x="900" y="396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2425699" y="5310281"/>
              <a:ext cx="635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2273300" y="4986431"/>
              <a:ext cx="404699" cy="15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897" fill="norm" stroke="1" extrusionOk="0">
                  <a:moveTo>
                    <a:pt x="0" y="0"/>
                  </a:moveTo>
                  <a:cubicBezTo>
                    <a:pt x="450" y="3126"/>
                    <a:pt x="900" y="6253"/>
                    <a:pt x="2756" y="9947"/>
                  </a:cubicBezTo>
                  <a:cubicBezTo>
                    <a:pt x="4613" y="13642"/>
                    <a:pt x="7875" y="17905"/>
                    <a:pt x="11025" y="19753"/>
                  </a:cubicBezTo>
                  <a:cubicBezTo>
                    <a:pt x="14175" y="21600"/>
                    <a:pt x="17212" y="21032"/>
                    <a:pt x="19012" y="19326"/>
                  </a:cubicBezTo>
                  <a:cubicBezTo>
                    <a:pt x="20813" y="17621"/>
                    <a:pt x="21375" y="14779"/>
                    <a:pt x="21488" y="12789"/>
                  </a:cubicBezTo>
                  <a:cubicBezTo>
                    <a:pt x="21600" y="10800"/>
                    <a:pt x="21262" y="9663"/>
                    <a:pt x="20925" y="8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2411649" y="4789581"/>
              <a:ext cx="23321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3016" y="21600"/>
                  </a:moveTo>
                  <a:cubicBezTo>
                    <a:pt x="2051" y="21164"/>
                    <a:pt x="1087" y="20727"/>
                    <a:pt x="508" y="19964"/>
                  </a:cubicBezTo>
                  <a:cubicBezTo>
                    <a:pt x="-70" y="19200"/>
                    <a:pt x="-263" y="18109"/>
                    <a:pt x="508" y="17018"/>
                  </a:cubicBezTo>
                  <a:cubicBezTo>
                    <a:pt x="1280" y="15927"/>
                    <a:pt x="3016" y="14836"/>
                    <a:pt x="6391" y="15164"/>
                  </a:cubicBezTo>
                  <a:cubicBezTo>
                    <a:pt x="9766" y="15491"/>
                    <a:pt x="14780" y="17236"/>
                    <a:pt x="17673" y="18545"/>
                  </a:cubicBezTo>
                  <a:cubicBezTo>
                    <a:pt x="20566" y="19855"/>
                    <a:pt x="21337" y="20727"/>
                    <a:pt x="21241" y="20945"/>
                  </a:cubicBezTo>
                  <a:cubicBezTo>
                    <a:pt x="21144" y="21164"/>
                    <a:pt x="20180" y="20727"/>
                    <a:pt x="16901" y="18327"/>
                  </a:cubicBezTo>
                  <a:cubicBezTo>
                    <a:pt x="13623" y="15927"/>
                    <a:pt x="8030" y="11564"/>
                    <a:pt x="4848" y="9055"/>
                  </a:cubicBezTo>
                  <a:cubicBezTo>
                    <a:pt x="1666" y="6545"/>
                    <a:pt x="894" y="5891"/>
                    <a:pt x="1087" y="5891"/>
                  </a:cubicBezTo>
                  <a:cubicBezTo>
                    <a:pt x="1280" y="5891"/>
                    <a:pt x="2437" y="6545"/>
                    <a:pt x="4366" y="7091"/>
                  </a:cubicBezTo>
                  <a:cubicBezTo>
                    <a:pt x="6294" y="7636"/>
                    <a:pt x="8994" y="8073"/>
                    <a:pt x="11405" y="6873"/>
                  </a:cubicBezTo>
                  <a:cubicBezTo>
                    <a:pt x="13816" y="5673"/>
                    <a:pt x="15937" y="2836"/>
                    <a:pt x="1805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2279649" y="4696130"/>
              <a:ext cx="381001" cy="80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12501"/>
                  </a:moveTo>
                  <a:cubicBezTo>
                    <a:pt x="3000" y="7101"/>
                    <a:pt x="6000" y="1701"/>
                    <a:pt x="9060" y="351"/>
                  </a:cubicBezTo>
                  <a:cubicBezTo>
                    <a:pt x="12120" y="-999"/>
                    <a:pt x="15240" y="1701"/>
                    <a:pt x="17340" y="5751"/>
                  </a:cubicBezTo>
                  <a:cubicBezTo>
                    <a:pt x="19440" y="9801"/>
                    <a:pt x="20520" y="15201"/>
                    <a:pt x="21600" y="206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2457449" y="4167281"/>
              <a:ext cx="76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200" y="19244"/>
                    <a:pt x="10800" y="16887"/>
                    <a:pt x="7200" y="13287"/>
                  </a:cubicBezTo>
                  <a:cubicBezTo>
                    <a:pt x="3600" y="9687"/>
                    <a:pt x="1800" y="48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2370251" y="4103542"/>
              <a:ext cx="226900" cy="95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733" fill="norm" stroke="1" extrusionOk="0">
                  <a:moveTo>
                    <a:pt x="1039" y="20733"/>
                  </a:moveTo>
                  <a:cubicBezTo>
                    <a:pt x="439" y="18895"/>
                    <a:pt x="-161" y="17056"/>
                    <a:pt x="39" y="13610"/>
                  </a:cubicBezTo>
                  <a:cubicBezTo>
                    <a:pt x="239" y="10163"/>
                    <a:pt x="1239" y="5107"/>
                    <a:pt x="3639" y="2350"/>
                  </a:cubicBezTo>
                  <a:cubicBezTo>
                    <a:pt x="6039" y="-407"/>
                    <a:pt x="9839" y="-867"/>
                    <a:pt x="13039" y="1661"/>
                  </a:cubicBezTo>
                  <a:cubicBezTo>
                    <a:pt x="16239" y="4188"/>
                    <a:pt x="18839" y="9703"/>
                    <a:pt x="21439" y="152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4800599" y="6504081"/>
              <a:ext cx="501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90" y="18000"/>
                    <a:pt x="6380" y="14400"/>
                    <a:pt x="9524" y="11520"/>
                  </a:cubicBezTo>
                  <a:cubicBezTo>
                    <a:pt x="12668" y="8640"/>
                    <a:pt x="15767" y="6480"/>
                    <a:pt x="17772" y="4680"/>
                  </a:cubicBezTo>
                  <a:cubicBezTo>
                    <a:pt x="19777" y="2880"/>
                    <a:pt x="2068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4788638" y="6430818"/>
              <a:ext cx="191879" cy="23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30" fill="norm" stroke="1" extrusionOk="0">
                  <a:moveTo>
                    <a:pt x="13157" y="6735"/>
                  </a:moveTo>
                  <a:cubicBezTo>
                    <a:pt x="15015" y="4789"/>
                    <a:pt x="16873" y="2844"/>
                    <a:pt x="18383" y="1579"/>
                  </a:cubicBezTo>
                  <a:cubicBezTo>
                    <a:pt x="19893" y="314"/>
                    <a:pt x="21054" y="-270"/>
                    <a:pt x="21054" y="119"/>
                  </a:cubicBezTo>
                  <a:cubicBezTo>
                    <a:pt x="21054" y="508"/>
                    <a:pt x="19893" y="1871"/>
                    <a:pt x="17106" y="4206"/>
                  </a:cubicBezTo>
                  <a:cubicBezTo>
                    <a:pt x="14319" y="6541"/>
                    <a:pt x="9906" y="9849"/>
                    <a:pt x="6770" y="12087"/>
                  </a:cubicBezTo>
                  <a:cubicBezTo>
                    <a:pt x="3635" y="14325"/>
                    <a:pt x="1777" y="15492"/>
                    <a:pt x="731" y="16562"/>
                  </a:cubicBezTo>
                  <a:cubicBezTo>
                    <a:pt x="-314" y="17633"/>
                    <a:pt x="-546" y="18606"/>
                    <a:pt x="2125" y="19384"/>
                  </a:cubicBezTo>
                  <a:cubicBezTo>
                    <a:pt x="4796" y="20162"/>
                    <a:pt x="10370" y="20746"/>
                    <a:pt x="15944" y="213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2933700" y="6060308"/>
              <a:ext cx="3136863" cy="28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45" fill="norm" stroke="1" extrusionOk="0">
                  <a:moveTo>
                    <a:pt x="0" y="21545"/>
                  </a:moveTo>
                  <a:cubicBezTo>
                    <a:pt x="131" y="20905"/>
                    <a:pt x="262" y="20265"/>
                    <a:pt x="524" y="19625"/>
                  </a:cubicBezTo>
                  <a:cubicBezTo>
                    <a:pt x="787" y="18985"/>
                    <a:pt x="1180" y="18345"/>
                    <a:pt x="1624" y="17625"/>
                  </a:cubicBezTo>
                  <a:cubicBezTo>
                    <a:pt x="2068" y="16905"/>
                    <a:pt x="2563" y="16105"/>
                    <a:pt x="3066" y="15465"/>
                  </a:cubicBezTo>
                  <a:cubicBezTo>
                    <a:pt x="3568" y="14825"/>
                    <a:pt x="4078" y="14345"/>
                    <a:pt x="4508" y="13945"/>
                  </a:cubicBezTo>
                  <a:cubicBezTo>
                    <a:pt x="4938" y="13545"/>
                    <a:pt x="5287" y="13225"/>
                    <a:pt x="5688" y="12825"/>
                  </a:cubicBezTo>
                  <a:cubicBezTo>
                    <a:pt x="6088" y="12425"/>
                    <a:pt x="6540" y="11945"/>
                    <a:pt x="7057" y="11385"/>
                  </a:cubicBezTo>
                  <a:cubicBezTo>
                    <a:pt x="7574" y="10825"/>
                    <a:pt x="8156" y="10185"/>
                    <a:pt x="8681" y="9705"/>
                  </a:cubicBezTo>
                  <a:cubicBezTo>
                    <a:pt x="9205" y="9225"/>
                    <a:pt x="9671" y="8905"/>
                    <a:pt x="10159" y="8665"/>
                  </a:cubicBezTo>
                  <a:cubicBezTo>
                    <a:pt x="10647" y="8425"/>
                    <a:pt x="11157" y="8265"/>
                    <a:pt x="11725" y="8185"/>
                  </a:cubicBezTo>
                  <a:cubicBezTo>
                    <a:pt x="12293" y="8105"/>
                    <a:pt x="12919" y="8105"/>
                    <a:pt x="13436" y="7945"/>
                  </a:cubicBezTo>
                  <a:cubicBezTo>
                    <a:pt x="13953" y="7785"/>
                    <a:pt x="14361" y="7465"/>
                    <a:pt x="14856" y="7305"/>
                  </a:cubicBezTo>
                  <a:cubicBezTo>
                    <a:pt x="15352" y="7145"/>
                    <a:pt x="15934" y="7145"/>
                    <a:pt x="16473" y="7065"/>
                  </a:cubicBezTo>
                  <a:cubicBezTo>
                    <a:pt x="17012" y="6985"/>
                    <a:pt x="17507" y="6825"/>
                    <a:pt x="17995" y="6825"/>
                  </a:cubicBezTo>
                  <a:cubicBezTo>
                    <a:pt x="18483" y="6825"/>
                    <a:pt x="18964" y="6985"/>
                    <a:pt x="19350" y="6985"/>
                  </a:cubicBezTo>
                  <a:cubicBezTo>
                    <a:pt x="19736" y="6985"/>
                    <a:pt x="20027" y="6825"/>
                    <a:pt x="20289" y="6505"/>
                  </a:cubicBezTo>
                  <a:cubicBezTo>
                    <a:pt x="20551" y="6185"/>
                    <a:pt x="20784" y="5705"/>
                    <a:pt x="20937" y="5385"/>
                  </a:cubicBezTo>
                  <a:cubicBezTo>
                    <a:pt x="21090" y="5065"/>
                    <a:pt x="21163" y="4905"/>
                    <a:pt x="21236" y="4745"/>
                  </a:cubicBezTo>
                  <a:cubicBezTo>
                    <a:pt x="21309" y="4585"/>
                    <a:pt x="21382" y="4425"/>
                    <a:pt x="21425" y="3945"/>
                  </a:cubicBezTo>
                  <a:cubicBezTo>
                    <a:pt x="21469" y="3465"/>
                    <a:pt x="21483" y="2665"/>
                    <a:pt x="21454" y="1945"/>
                  </a:cubicBezTo>
                  <a:cubicBezTo>
                    <a:pt x="21425" y="1225"/>
                    <a:pt x="21352" y="585"/>
                    <a:pt x="21280" y="265"/>
                  </a:cubicBezTo>
                  <a:cubicBezTo>
                    <a:pt x="21207" y="-55"/>
                    <a:pt x="21134" y="-55"/>
                    <a:pt x="21061" y="105"/>
                  </a:cubicBezTo>
                  <a:cubicBezTo>
                    <a:pt x="20988" y="265"/>
                    <a:pt x="20915" y="585"/>
                    <a:pt x="20864" y="1145"/>
                  </a:cubicBezTo>
                  <a:cubicBezTo>
                    <a:pt x="20813" y="1705"/>
                    <a:pt x="20784" y="2505"/>
                    <a:pt x="20770" y="3305"/>
                  </a:cubicBezTo>
                  <a:cubicBezTo>
                    <a:pt x="20755" y="4105"/>
                    <a:pt x="20755" y="4905"/>
                    <a:pt x="20792" y="5385"/>
                  </a:cubicBezTo>
                  <a:cubicBezTo>
                    <a:pt x="20828" y="5865"/>
                    <a:pt x="20901" y="6025"/>
                    <a:pt x="21025" y="5705"/>
                  </a:cubicBezTo>
                  <a:cubicBezTo>
                    <a:pt x="21148" y="5385"/>
                    <a:pt x="21323" y="4585"/>
                    <a:pt x="21418" y="3705"/>
                  </a:cubicBezTo>
                  <a:cubicBezTo>
                    <a:pt x="21513" y="2825"/>
                    <a:pt x="21527" y="1865"/>
                    <a:pt x="21498" y="1305"/>
                  </a:cubicBezTo>
                  <a:cubicBezTo>
                    <a:pt x="21469" y="745"/>
                    <a:pt x="21396" y="585"/>
                    <a:pt x="21323" y="585"/>
                  </a:cubicBezTo>
                  <a:cubicBezTo>
                    <a:pt x="21250" y="585"/>
                    <a:pt x="21178" y="745"/>
                    <a:pt x="21127" y="1225"/>
                  </a:cubicBezTo>
                  <a:cubicBezTo>
                    <a:pt x="21076" y="1705"/>
                    <a:pt x="21047" y="2505"/>
                    <a:pt x="21054" y="3225"/>
                  </a:cubicBezTo>
                  <a:cubicBezTo>
                    <a:pt x="21061" y="3945"/>
                    <a:pt x="21105" y="4585"/>
                    <a:pt x="21192" y="4825"/>
                  </a:cubicBezTo>
                  <a:cubicBezTo>
                    <a:pt x="21280" y="5065"/>
                    <a:pt x="21411" y="4905"/>
                    <a:pt x="21491" y="4425"/>
                  </a:cubicBezTo>
                  <a:cubicBezTo>
                    <a:pt x="21571" y="3945"/>
                    <a:pt x="21600" y="3145"/>
                    <a:pt x="21578" y="2585"/>
                  </a:cubicBezTo>
                  <a:cubicBezTo>
                    <a:pt x="21556" y="2025"/>
                    <a:pt x="21483" y="1705"/>
                    <a:pt x="21360" y="1545"/>
                  </a:cubicBezTo>
                  <a:cubicBezTo>
                    <a:pt x="21236" y="1385"/>
                    <a:pt x="21061" y="1385"/>
                    <a:pt x="20937" y="1625"/>
                  </a:cubicBezTo>
                  <a:cubicBezTo>
                    <a:pt x="20813" y="1865"/>
                    <a:pt x="20741" y="2345"/>
                    <a:pt x="20712" y="2985"/>
                  </a:cubicBezTo>
                  <a:cubicBezTo>
                    <a:pt x="20682" y="3625"/>
                    <a:pt x="20697" y="4425"/>
                    <a:pt x="20748" y="4905"/>
                  </a:cubicBezTo>
                  <a:cubicBezTo>
                    <a:pt x="20799" y="5385"/>
                    <a:pt x="20886" y="5545"/>
                    <a:pt x="20996" y="5625"/>
                  </a:cubicBezTo>
                  <a:cubicBezTo>
                    <a:pt x="21105" y="5705"/>
                    <a:pt x="21236" y="5705"/>
                    <a:pt x="21331" y="5465"/>
                  </a:cubicBezTo>
                  <a:cubicBezTo>
                    <a:pt x="21425" y="5225"/>
                    <a:pt x="21483" y="4745"/>
                    <a:pt x="21469" y="4425"/>
                  </a:cubicBezTo>
                  <a:cubicBezTo>
                    <a:pt x="21454" y="4105"/>
                    <a:pt x="21367" y="3945"/>
                    <a:pt x="21250" y="3865"/>
                  </a:cubicBezTo>
                  <a:cubicBezTo>
                    <a:pt x="21134" y="3785"/>
                    <a:pt x="20988" y="3785"/>
                    <a:pt x="20879" y="3785"/>
                  </a:cubicBezTo>
                  <a:cubicBezTo>
                    <a:pt x="20770" y="3785"/>
                    <a:pt x="20697" y="3785"/>
                    <a:pt x="20675" y="4185"/>
                  </a:cubicBezTo>
                  <a:cubicBezTo>
                    <a:pt x="20653" y="4585"/>
                    <a:pt x="20682" y="5385"/>
                    <a:pt x="20857" y="5785"/>
                  </a:cubicBezTo>
                  <a:cubicBezTo>
                    <a:pt x="21032" y="6185"/>
                    <a:pt x="21352" y="6185"/>
                    <a:pt x="21433" y="6265"/>
                  </a:cubicBezTo>
                  <a:cubicBezTo>
                    <a:pt x="21513" y="6345"/>
                    <a:pt x="21352" y="6505"/>
                    <a:pt x="21236" y="6585"/>
                  </a:cubicBezTo>
                  <a:cubicBezTo>
                    <a:pt x="21119" y="6665"/>
                    <a:pt x="21047" y="6665"/>
                    <a:pt x="21047" y="6585"/>
                  </a:cubicBezTo>
                  <a:cubicBezTo>
                    <a:pt x="21047" y="6505"/>
                    <a:pt x="21119" y="6345"/>
                    <a:pt x="21185" y="6505"/>
                  </a:cubicBezTo>
                  <a:cubicBezTo>
                    <a:pt x="21250" y="6665"/>
                    <a:pt x="21309" y="7145"/>
                    <a:pt x="21367" y="76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9120303" y="4374244"/>
              <a:ext cx="74498" cy="53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0954" fill="norm" stroke="1" extrusionOk="0">
                  <a:moveTo>
                    <a:pt x="21117" y="15969"/>
                  </a:moveTo>
                  <a:cubicBezTo>
                    <a:pt x="18717" y="13477"/>
                    <a:pt x="16317" y="10985"/>
                    <a:pt x="16017" y="8077"/>
                  </a:cubicBezTo>
                  <a:cubicBezTo>
                    <a:pt x="15717" y="5169"/>
                    <a:pt x="17517" y="1846"/>
                    <a:pt x="16917" y="600"/>
                  </a:cubicBezTo>
                  <a:cubicBezTo>
                    <a:pt x="16317" y="-646"/>
                    <a:pt x="13317" y="185"/>
                    <a:pt x="10617" y="1846"/>
                  </a:cubicBezTo>
                  <a:cubicBezTo>
                    <a:pt x="7917" y="3508"/>
                    <a:pt x="5517" y="6000"/>
                    <a:pt x="3417" y="8908"/>
                  </a:cubicBezTo>
                  <a:cubicBezTo>
                    <a:pt x="1317" y="11816"/>
                    <a:pt x="-483" y="15139"/>
                    <a:pt x="117" y="16800"/>
                  </a:cubicBezTo>
                  <a:cubicBezTo>
                    <a:pt x="717" y="18462"/>
                    <a:pt x="3717" y="18462"/>
                    <a:pt x="7317" y="18877"/>
                  </a:cubicBezTo>
                  <a:cubicBezTo>
                    <a:pt x="10917" y="19292"/>
                    <a:pt x="15117" y="20123"/>
                    <a:pt x="19317" y="209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9175750" y="4395881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7874000" y="4389894"/>
              <a:ext cx="3257550" cy="80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13197"/>
                  </a:moveTo>
                  <a:cubicBezTo>
                    <a:pt x="28" y="15967"/>
                    <a:pt x="56" y="18736"/>
                    <a:pt x="105" y="20120"/>
                  </a:cubicBezTo>
                  <a:cubicBezTo>
                    <a:pt x="154" y="21505"/>
                    <a:pt x="225" y="21505"/>
                    <a:pt x="274" y="20120"/>
                  </a:cubicBezTo>
                  <a:cubicBezTo>
                    <a:pt x="323" y="18736"/>
                    <a:pt x="351" y="15967"/>
                    <a:pt x="330" y="14028"/>
                  </a:cubicBezTo>
                  <a:cubicBezTo>
                    <a:pt x="309" y="12090"/>
                    <a:pt x="239" y="10982"/>
                    <a:pt x="168" y="10705"/>
                  </a:cubicBezTo>
                  <a:cubicBezTo>
                    <a:pt x="98" y="10428"/>
                    <a:pt x="28" y="10982"/>
                    <a:pt x="21" y="12090"/>
                  </a:cubicBezTo>
                  <a:cubicBezTo>
                    <a:pt x="14" y="13197"/>
                    <a:pt x="70" y="14859"/>
                    <a:pt x="133" y="15967"/>
                  </a:cubicBezTo>
                  <a:cubicBezTo>
                    <a:pt x="196" y="17074"/>
                    <a:pt x="267" y="17628"/>
                    <a:pt x="253" y="17628"/>
                  </a:cubicBezTo>
                  <a:cubicBezTo>
                    <a:pt x="239" y="17628"/>
                    <a:pt x="140" y="17074"/>
                    <a:pt x="140" y="16797"/>
                  </a:cubicBezTo>
                  <a:cubicBezTo>
                    <a:pt x="140" y="16520"/>
                    <a:pt x="239" y="16520"/>
                    <a:pt x="470" y="16243"/>
                  </a:cubicBezTo>
                  <a:cubicBezTo>
                    <a:pt x="702" y="15967"/>
                    <a:pt x="1067" y="15413"/>
                    <a:pt x="1502" y="14859"/>
                  </a:cubicBezTo>
                  <a:cubicBezTo>
                    <a:pt x="1937" y="14305"/>
                    <a:pt x="2442" y="13751"/>
                    <a:pt x="2926" y="13197"/>
                  </a:cubicBezTo>
                  <a:cubicBezTo>
                    <a:pt x="3411" y="12643"/>
                    <a:pt x="3874" y="12090"/>
                    <a:pt x="4302" y="10982"/>
                  </a:cubicBezTo>
                  <a:cubicBezTo>
                    <a:pt x="4730" y="9874"/>
                    <a:pt x="5123" y="8213"/>
                    <a:pt x="5551" y="6551"/>
                  </a:cubicBezTo>
                  <a:cubicBezTo>
                    <a:pt x="5979" y="4890"/>
                    <a:pt x="6442" y="3228"/>
                    <a:pt x="6961" y="2120"/>
                  </a:cubicBezTo>
                  <a:cubicBezTo>
                    <a:pt x="7481" y="1013"/>
                    <a:pt x="8056" y="459"/>
                    <a:pt x="8618" y="182"/>
                  </a:cubicBezTo>
                  <a:cubicBezTo>
                    <a:pt x="9179" y="-95"/>
                    <a:pt x="9726" y="-95"/>
                    <a:pt x="10239" y="459"/>
                  </a:cubicBezTo>
                  <a:cubicBezTo>
                    <a:pt x="10751" y="1013"/>
                    <a:pt x="11228" y="2120"/>
                    <a:pt x="11740" y="2674"/>
                  </a:cubicBezTo>
                  <a:cubicBezTo>
                    <a:pt x="12253" y="3228"/>
                    <a:pt x="12800" y="3228"/>
                    <a:pt x="13368" y="3228"/>
                  </a:cubicBezTo>
                  <a:cubicBezTo>
                    <a:pt x="13937" y="3228"/>
                    <a:pt x="14526" y="3228"/>
                    <a:pt x="15088" y="3228"/>
                  </a:cubicBezTo>
                  <a:cubicBezTo>
                    <a:pt x="15649" y="3228"/>
                    <a:pt x="16182" y="3228"/>
                    <a:pt x="16723" y="3505"/>
                  </a:cubicBezTo>
                  <a:cubicBezTo>
                    <a:pt x="17263" y="3782"/>
                    <a:pt x="17811" y="4336"/>
                    <a:pt x="18309" y="5443"/>
                  </a:cubicBezTo>
                  <a:cubicBezTo>
                    <a:pt x="18807" y="6551"/>
                    <a:pt x="19256" y="8213"/>
                    <a:pt x="19712" y="9597"/>
                  </a:cubicBezTo>
                  <a:cubicBezTo>
                    <a:pt x="20168" y="10982"/>
                    <a:pt x="20632" y="12090"/>
                    <a:pt x="20947" y="13197"/>
                  </a:cubicBezTo>
                  <a:cubicBezTo>
                    <a:pt x="21263" y="14305"/>
                    <a:pt x="21432" y="15413"/>
                    <a:pt x="21600" y="165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6070600" y="4424156"/>
              <a:ext cx="1847850" cy="16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21563"/>
                  </a:moveTo>
                  <a:cubicBezTo>
                    <a:pt x="396" y="20997"/>
                    <a:pt x="792" y="20430"/>
                    <a:pt x="1324" y="19797"/>
                  </a:cubicBezTo>
                  <a:cubicBezTo>
                    <a:pt x="1856" y="19163"/>
                    <a:pt x="2524" y="18462"/>
                    <a:pt x="3155" y="17828"/>
                  </a:cubicBezTo>
                  <a:cubicBezTo>
                    <a:pt x="3786" y="17194"/>
                    <a:pt x="4379" y="16628"/>
                    <a:pt x="4973" y="15994"/>
                  </a:cubicBezTo>
                  <a:cubicBezTo>
                    <a:pt x="5567" y="15361"/>
                    <a:pt x="6161" y="14660"/>
                    <a:pt x="6779" y="13959"/>
                  </a:cubicBezTo>
                  <a:cubicBezTo>
                    <a:pt x="7398" y="13257"/>
                    <a:pt x="8041" y="12556"/>
                    <a:pt x="8598" y="11923"/>
                  </a:cubicBezTo>
                  <a:cubicBezTo>
                    <a:pt x="9155" y="11289"/>
                    <a:pt x="9625" y="10723"/>
                    <a:pt x="10120" y="10183"/>
                  </a:cubicBezTo>
                  <a:cubicBezTo>
                    <a:pt x="10614" y="9644"/>
                    <a:pt x="11134" y="9132"/>
                    <a:pt x="11616" y="8633"/>
                  </a:cubicBezTo>
                  <a:cubicBezTo>
                    <a:pt x="12099" y="8134"/>
                    <a:pt x="12544" y="7648"/>
                    <a:pt x="13101" y="7123"/>
                  </a:cubicBezTo>
                  <a:cubicBezTo>
                    <a:pt x="13658" y="6597"/>
                    <a:pt x="14326" y="6030"/>
                    <a:pt x="14895" y="5532"/>
                  </a:cubicBezTo>
                  <a:cubicBezTo>
                    <a:pt x="15464" y="5033"/>
                    <a:pt x="15934" y="4601"/>
                    <a:pt x="16404" y="4143"/>
                  </a:cubicBezTo>
                  <a:cubicBezTo>
                    <a:pt x="16874" y="3684"/>
                    <a:pt x="17344" y="3199"/>
                    <a:pt x="17790" y="2808"/>
                  </a:cubicBezTo>
                  <a:cubicBezTo>
                    <a:pt x="18235" y="2417"/>
                    <a:pt x="18656" y="2120"/>
                    <a:pt x="19175" y="1743"/>
                  </a:cubicBezTo>
                  <a:cubicBezTo>
                    <a:pt x="19695" y="1365"/>
                    <a:pt x="20313" y="907"/>
                    <a:pt x="20672" y="624"/>
                  </a:cubicBezTo>
                  <a:cubicBezTo>
                    <a:pt x="21031" y="341"/>
                    <a:pt x="21130" y="233"/>
                    <a:pt x="21241" y="138"/>
                  </a:cubicBezTo>
                  <a:cubicBezTo>
                    <a:pt x="21353" y="44"/>
                    <a:pt x="21476" y="-37"/>
                    <a:pt x="21538" y="17"/>
                  </a:cubicBezTo>
                  <a:cubicBezTo>
                    <a:pt x="21600" y="71"/>
                    <a:pt x="21600" y="260"/>
                    <a:pt x="21600" y="4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7029450" y="6053223"/>
              <a:ext cx="82559" cy="10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001" fill="norm" stroke="1" extrusionOk="0">
                  <a:moveTo>
                    <a:pt x="12960" y="4986"/>
                  </a:moveTo>
                  <a:cubicBezTo>
                    <a:pt x="12420" y="2909"/>
                    <a:pt x="11880" y="832"/>
                    <a:pt x="10260" y="209"/>
                  </a:cubicBezTo>
                  <a:cubicBezTo>
                    <a:pt x="8640" y="-414"/>
                    <a:pt x="5940" y="417"/>
                    <a:pt x="4050" y="1871"/>
                  </a:cubicBezTo>
                  <a:cubicBezTo>
                    <a:pt x="2160" y="3324"/>
                    <a:pt x="1080" y="5401"/>
                    <a:pt x="540" y="7478"/>
                  </a:cubicBezTo>
                  <a:cubicBezTo>
                    <a:pt x="0" y="9555"/>
                    <a:pt x="0" y="11632"/>
                    <a:pt x="2430" y="13294"/>
                  </a:cubicBezTo>
                  <a:cubicBezTo>
                    <a:pt x="4860" y="14955"/>
                    <a:pt x="9720" y="16201"/>
                    <a:pt x="13500" y="14955"/>
                  </a:cubicBezTo>
                  <a:cubicBezTo>
                    <a:pt x="17280" y="13709"/>
                    <a:pt x="19980" y="9971"/>
                    <a:pt x="20790" y="7063"/>
                  </a:cubicBezTo>
                  <a:cubicBezTo>
                    <a:pt x="21600" y="4155"/>
                    <a:pt x="20520" y="2078"/>
                    <a:pt x="18630" y="1040"/>
                  </a:cubicBezTo>
                  <a:cubicBezTo>
                    <a:pt x="16740" y="1"/>
                    <a:pt x="14040" y="1"/>
                    <a:pt x="11610" y="624"/>
                  </a:cubicBezTo>
                  <a:cubicBezTo>
                    <a:pt x="9180" y="1248"/>
                    <a:pt x="7020" y="2494"/>
                    <a:pt x="5400" y="4155"/>
                  </a:cubicBezTo>
                  <a:cubicBezTo>
                    <a:pt x="3780" y="5817"/>
                    <a:pt x="2700" y="7894"/>
                    <a:pt x="4050" y="10178"/>
                  </a:cubicBezTo>
                  <a:cubicBezTo>
                    <a:pt x="5400" y="12463"/>
                    <a:pt x="9180" y="14955"/>
                    <a:pt x="12150" y="15371"/>
                  </a:cubicBezTo>
                  <a:cubicBezTo>
                    <a:pt x="15120" y="15786"/>
                    <a:pt x="17280" y="14124"/>
                    <a:pt x="18630" y="12048"/>
                  </a:cubicBezTo>
                  <a:cubicBezTo>
                    <a:pt x="19980" y="9971"/>
                    <a:pt x="20520" y="7478"/>
                    <a:pt x="19980" y="5401"/>
                  </a:cubicBezTo>
                  <a:cubicBezTo>
                    <a:pt x="19440" y="3324"/>
                    <a:pt x="17820" y="1663"/>
                    <a:pt x="14580" y="1663"/>
                  </a:cubicBezTo>
                  <a:cubicBezTo>
                    <a:pt x="11340" y="1663"/>
                    <a:pt x="6480" y="3324"/>
                    <a:pt x="3780" y="5194"/>
                  </a:cubicBezTo>
                  <a:cubicBezTo>
                    <a:pt x="1080" y="7063"/>
                    <a:pt x="540" y="9140"/>
                    <a:pt x="1080" y="11009"/>
                  </a:cubicBezTo>
                  <a:cubicBezTo>
                    <a:pt x="1620" y="12878"/>
                    <a:pt x="3240" y="14540"/>
                    <a:pt x="6750" y="14332"/>
                  </a:cubicBezTo>
                  <a:cubicBezTo>
                    <a:pt x="10260" y="14124"/>
                    <a:pt x="15660" y="12048"/>
                    <a:pt x="18360" y="9971"/>
                  </a:cubicBezTo>
                  <a:cubicBezTo>
                    <a:pt x="21060" y="7894"/>
                    <a:pt x="21060" y="5817"/>
                    <a:pt x="19440" y="4778"/>
                  </a:cubicBezTo>
                  <a:cubicBezTo>
                    <a:pt x="17820" y="3740"/>
                    <a:pt x="14580" y="3740"/>
                    <a:pt x="11610" y="4155"/>
                  </a:cubicBezTo>
                  <a:cubicBezTo>
                    <a:pt x="8640" y="4571"/>
                    <a:pt x="5940" y="5401"/>
                    <a:pt x="3780" y="7686"/>
                  </a:cubicBezTo>
                  <a:cubicBezTo>
                    <a:pt x="1620" y="9971"/>
                    <a:pt x="0" y="13709"/>
                    <a:pt x="0" y="16409"/>
                  </a:cubicBezTo>
                  <a:cubicBezTo>
                    <a:pt x="0" y="19109"/>
                    <a:pt x="1620" y="20771"/>
                    <a:pt x="5130" y="20978"/>
                  </a:cubicBezTo>
                  <a:cubicBezTo>
                    <a:pt x="8640" y="21186"/>
                    <a:pt x="14040" y="19940"/>
                    <a:pt x="17010" y="18278"/>
                  </a:cubicBezTo>
                  <a:cubicBezTo>
                    <a:pt x="19980" y="16617"/>
                    <a:pt x="20520" y="14540"/>
                    <a:pt x="19710" y="12878"/>
                  </a:cubicBezTo>
                  <a:cubicBezTo>
                    <a:pt x="18900" y="11217"/>
                    <a:pt x="16740" y="9971"/>
                    <a:pt x="14310" y="9348"/>
                  </a:cubicBezTo>
                  <a:cubicBezTo>
                    <a:pt x="11880" y="8724"/>
                    <a:pt x="9180" y="8724"/>
                    <a:pt x="6750" y="9348"/>
                  </a:cubicBezTo>
                  <a:cubicBezTo>
                    <a:pt x="4320" y="9971"/>
                    <a:pt x="2160" y="11217"/>
                    <a:pt x="1350" y="12878"/>
                  </a:cubicBezTo>
                  <a:cubicBezTo>
                    <a:pt x="540" y="14540"/>
                    <a:pt x="1080" y="16617"/>
                    <a:pt x="2700" y="17655"/>
                  </a:cubicBezTo>
                  <a:cubicBezTo>
                    <a:pt x="4320" y="18694"/>
                    <a:pt x="7020" y="18694"/>
                    <a:pt x="9450" y="18071"/>
                  </a:cubicBezTo>
                  <a:cubicBezTo>
                    <a:pt x="11880" y="17448"/>
                    <a:pt x="14040" y="16201"/>
                    <a:pt x="15660" y="14332"/>
                  </a:cubicBezTo>
                  <a:cubicBezTo>
                    <a:pt x="17280" y="12463"/>
                    <a:pt x="18360" y="9971"/>
                    <a:pt x="17280" y="9348"/>
                  </a:cubicBezTo>
                  <a:cubicBezTo>
                    <a:pt x="16200" y="8724"/>
                    <a:pt x="12960" y="9971"/>
                    <a:pt x="12150" y="9763"/>
                  </a:cubicBezTo>
                  <a:cubicBezTo>
                    <a:pt x="11340" y="9555"/>
                    <a:pt x="12960" y="7894"/>
                    <a:pt x="14580" y="6232"/>
                  </a:cubicBezTo>
                  <a:cubicBezTo>
                    <a:pt x="16200" y="4571"/>
                    <a:pt x="17820" y="2909"/>
                    <a:pt x="17010" y="3324"/>
                  </a:cubicBezTo>
                  <a:cubicBezTo>
                    <a:pt x="16200" y="3740"/>
                    <a:pt x="12960" y="6232"/>
                    <a:pt x="11340" y="8724"/>
                  </a:cubicBezTo>
                  <a:cubicBezTo>
                    <a:pt x="9720" y="11217"/>
                    <a:pt x="9720" y="13709"/>
                    <a:pt x="9720" y="1620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6998879" y="6278571"/>
              <a:ext cx="155455" cy="41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17" fill="norm" stroke="1" extrusionOk="0">
                  <a:moveTo>
                    <a:pt x="16475" y="15797"/>
                  </a:moveTo>
                  <a:cubicBezTo>
                    <a:pt x="16475" y="15255"/>
                    <a:pt x="16475" y="14712"/>
                    <a:pt x="16183" y="14115"/>
                  </a:cubicBezTo>
                  <a:cubicBezTo>
                    <a:pt x="15891" y="13518"/>
                    <a:pt x="15307" y="12867"/>
                    <a:pt x="13118" y="12921"/>
                  </a:cubicBezTo>
                  <a:cubicBezTo>
                    <a:pt x="10929" y="12975"/>
                    <a:pt x="7134" y="13735"/>
                    <a:pt x="4653" y="14929"/>
                  </a:cubicBezTo>
                  <a:cubicBezTo>
                    <a:pt x="2172" y="16123"/>
                    <a:pt x="1005" y="17751"/>
                    <a:pt x="421" y="18891"/>
                  </a:cubicBezTo>
                  <a:cubicBezTo>
                    <a:pt x="-163" y="20030"/>
                    <a:pt x="-163" y="20682"/>
                    <a:pt x="567" y="21062"/>
                  </a:cubicBezTo>
                  <a:cubicBezTo>
                    <a:pt x="1296" y="21441"/>
                    <a:pt x="2756" y="21550"/>
                    <a:pt x="4507" y="21224"/>
                  </a:cubicBezTo>
                  <a:cubicBezTo>
                    <a:pt x="6259" y="20899"/>
                    <a:pt x="8302" y="20139"/>
                    <a:pt x="11075" y="18022"/>
                  </a:cubicBezTo>
                  <a:cubicBezTo>
                    <a:pt x="13848" y="15906"/>
                    <a:pt x="17351" y="12432"/>
                    <a:pt x="19248" y="9393"/>
                  </a:cubicBezTo>
                  <a:cubicBezTo>
                    <a:pt x="21145" y="6354"/>
                    <a:pt x="21437" y="3749"/>
                    <a:pt x="21437" y="2175"/>
                  </a:cubicBezTo>
                  <a:cubicBezTo>
                    <a:pt x="21437" y="601"/>
                    <a:pt x="21145" y="59"/>
                    <a:pt x="20415" y="4"/>
                  </a:cubicBezTo>
                  <a:cubicBezTo>
                    <a:pt x="19686" y="-50"/>
                    <a:pt x="18518" y="384"/>
                    <a:pt x="17934" y="2284"/>
                  </a:cubicBezTo>
                  <a:cubicBezTo>
                    <a:pt x="17351" y="4183"/>
                    <a:pt x="17351" y="7548"/>
                    <a:pt x="17496" y="10804"/>
                  </a:cubicBezTo>
                  <a:cubicBezTo>
                    <a:pt x="17642" y="14061"/>
                    <a:pt x="17934" y="17208"/>
                    <a:pt x="18226" y="2035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7359650" y="7304181"/>
              <a:ext cx="508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530"/>
                    <a:pt x="16200" y="5059"/>
                    <a:pt x="13050" y="8270"/>
                  </a:cubicBezTo>
                  <a:cubicBezTo>
                    <a:pt x="9900" y="11481"/>
                    <a:pt x="6300" y="15373"/>
                    <a:pt x="4050" y="17708"/>
                  </a:cubicBezTo>
                  <a:cubicBezTo>
                    <a:pt x="1800" y="20043"/>
                    <a:pt x="900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7423150" y="7259731"/>
              <a:ext cx="273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" y="19350"/>
                    <a:pt x="335" y="17100"/>
                    <a:pt x="3265" y="13725"/>
                  </a:cubicBezTo>
                  <a:cubicBezTo>
                    <a:pt x="6195" y="10350"/>
                    <a:pt x="11888" y="5850"/>
                    <a:pt x="15405" y="3375"/>
                  </a:cubicBezTo>
                  <a:cubicBezTo>
                    <a:pt x="18921" y="900"/>
                    <a:pt x="20260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7391400" y="7494681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9200"/>
                    <a:pt x="10165" y="16800"/>
                    <a:pt x="13765" y="13200"/>
                  </a:cubicBezTo>
                  <a:cubicBezTo>
                    <a:pt x="17365" y="9600"/>
                    <a:pt x="19482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7524750" y="7691531"/>
              <a:ext cx="1270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18"/>
                    <a:pt x="3600" y="436"/>
                    <a:pt x="7200" y="4036"/>
                  </a:cubicBezTo>
                  <a:cubicBezTo>
                    <a:pt x="10800" y="7636"/>
                    <a:pt x="16200" y="14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7524749" y="7672481"/>
              <a:ext cx="171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877"/>
                    <a:pt x="12000" y="7754"/>
                    <a:pt x="8400" y="11354"/>
                  </a:cubicBezTo>
                  <a:cubicBezTo>
                    <a:pt x="4800" y="14954"/>
                    <a:pt x="24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7858859" y="7312162"/>
              <a:ext cx="167541" cy="404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02" fill="norm" stroke="1" extrusionOk="0">
                  <a:moveTo>
                    <a:pt x="21371" y="2264"/>
                  </a:moveTo>
                  <a:cubicBezTo>
                    <a:pt x="21371" y="1369"/>
                    <a:pt x="21371" y="474"/>
                    <a:pt x="20696" y="138"/>
                  </a:cubicBezTo>
                  <a:cubicBezTo>
                    <a:pt x="20021" y="-198"/>
                    <a:pt x="18671" y="26"/>
                    <a:pt x="15701" y="1425"/>
                  </a:cubicBezTo>
                  <a:cubicBezTo>
                    <a:pt x="12731" y="2824"/>
                    <a:pt x="8141" y="5398"/>
                    <a:pt x="5036" y="8140"/>
                  </a:cubicBezTo>
                  <a:cubicBezTo>
                    <a:pt x="1931" y="10882"/>
                    <a:pt x="311" y="13792"/>
                    <a:pt x="41" y="15918"/>
                  </a:cubicBezTo>
                  <a:cubicBezTo>
                    <a:pt x="-229" y="18044"/>
                    <a:pt x="851" y="19387"/>
                    <a:pt x="2471" y="20171"/>
                  </a:cubicBezTo>
                  <a:cubicBezTo>
                    <a:pt x="4091" y="20954"/>
                    <a:pt x="6251" y="21178"/>
                    <a:pt x="8411" y="214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8044931" y="7310531"/>
              <a:ext cx="28626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12809" y="12960"/>
                  </a:moveTo>
                  <a:cubicBezTo>
                    <a:pt x="12336" y="12360"/>
                    <a:pt x="11863" y="11760"/>
                    <a:pt x="10129" y="11880"/>
                  </a:cubicBezTo>
                  <a:cubicBezTo>
                    <a:pt x="8395" y="12000"/>
                    <a:pt x="5399" y="12840"/>
                    <a:pt x="3507" y="13980"/>
                  </a:cubicBezTo>
                  <a:cubicBezTo>
                    <a:pt x="1615" y="15120"/>
                    <a:pt x="827" y="16560"/>
                    <a:pt x="354" y="17880"/>
                  </a:cubicBezTo>
                  <a:cubicBezTo>
                    <a:pt x="-119" y="19200"/>
                    <a:pt x="-277" y="20400"/>
                    <a:pt x="905" y="20940"/>
                  </a:cubicBezTo>
                  <a:cubicBezTo>
                    <a:pt x="2088" y="21480"/>
                    <a:pt x="4611" y="21360"/>
                    <a:pt x="7212" y="19620"/>
                  </a:cubicBezTo>
                  <a:cubicBezTo>
                    <a:pt x="9814" y="17880"/>
                    <a:pt x="12494" y="14520"/>
                    <a:pt x="14307" y="11220"/>
                  </a:cubicBezTo>
                  <a:cubicBezTo>
                    <a:pt x="16120" y="7920"/>
                    <a:pt x="17066" y="4680"/>
                    <a:pt x="17460" y="2700"/>
                  </a:cubicBezTo>
                  <a:cubicBezTo>
                    <a:pt x="17854" y="720"/>
                    <a:pt x="17697" y="0"/>
                    <a:pt x="17381" y="0"/>
                  </a:cubicBezTo>
                  <a:cubicBezTo>
                    <a:pt x="17066" y="0"/>
                    <a:pt x="16593" y="720"/>
                    <a:pt x="16199" y="3300"/>
                  </a:cubicBezTo>
                  <a:cubicBezTo>
                    <a:pt x="15805" y="5880"/>
                    <a:pt x="15489" y="10320"/>
                    <a:pt x="15962" y="13560"/>
                  </a:cubicBezTo>
                  <a:cubicBezTo>
                    <a:pt x="16435" y="16800"/>
                    <a:pt x="17697" y="18840"/>
                    <a:pt x="18722" y="19980"/>
                  </a:cubicBezTo>
                  <a:cubicBezTo>
                    <a:pt x="19746" y="21120"/>
                    <a:pt x="20535" y="21360"/>
                    <a:pt x="21323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362950" y="7247031"/>
              <a:ext cx="97649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10800" y="0"/>
                  </a:moveTo>
                  <a:cubicBezTo>
                    <a:pt x="14850" y="2425"/>
                    <a:pt x="18900" y="4851"/>
                    <a:pt x="20250" y="7503"/>
                  </a:cubicBezTo>
                  <a:cubicBezTo>
                    <a:pt x="21600" y="10156"/>
                    <a:pt x="20250" y="13036"/>
                    <a:pt x="16425" y="15423"/>
                  </a:cubicBezTo>
                  <a:cubicBezTo>
                    <a:pt x="12600" y="17811"/>
                    <a:pt x="63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073849" y="5107081"/>
              <a:ext cx="133402" cy="1035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600" fill="norm" stroke="1" extrusionOk="0">
                  <a:moveTo>
                    <a:pt x="1021" y="21600"/>
                  </a:moveTo>
                  <a:cubicBezTo>
                    <a:pt x="346" y="20761"/>
                    <a:pt x="-329" y="19921"/>
                    <a:pt x="177" y="18928"/>
                  </a:cubicBezTo>
                  <a:cubicBezTo>
                    <a:pt x="683" y="17934"/>
                    <a:pt x="2371" y="16785"/>
                    <a:pt x="3890" y="15571"/>
                  </a:cubicBezTo>
                  <a:cubicBezTo>
                    <a:pt x="5408" y="14356"/>
                    <a:pt x="6758" y="13075"/>
                    <a:pt x="8108" y="11750"/>
                  </a:cubicBezTo>
                  <a:cubicBezTo>
                    <a:pt x="9459" y="10425"/>
                    <a:pt x="10808" y="9055"/>
                    <a:pt x="12327" y="7730"/>
                  </a:cubicBezTo>
                  <a:cubicBezTo>
                    <a:pt x="13846" y="6405"/>
                    <a:pt x="15534" y="5124"/>
                    <a:pt x="16377" y="4020"/>
                  </a:cubicBezTo>
                  <a:cubicBezTo>
                    <a:pt x="17221" y="2915"/>
                    <a:pt x="17221" y="1988"/>
                    <a:pt x="17221" y="1413"/>
                  </a:cubicBezTo>
                  <a:cubicBezTo>
                    <a:pt x="17221" y="839"/>
                    <a:pt x="17221" y="618"/>
                    <a:pt x="17896" y="442"/>
                  </a:cubicBezTo>
                  <a:cubicBezTo>
                    <a:pt x="18571" y="265"/>
                    <a:pt x="19921" y="133"/>
                    <a:pt x="21271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6026150" y="5862731"/>
              <a:ext cx="330200" cy="28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0"/>
                  </a:moveTo>
                  <a:cubicBezTo>
                    <a:pt x="3738" y="3840"/>
                    <a:pt x="7477" y="7680"/>
                    <a:pt x="10592" y="11040"/>
                  </a:cubicBezTo>
                  <a:cubicBezTo>
                    <a:pt x="13708" y="14400"/>
                    <a:pt x="16200" y="17280"/>
                    <a:pt x="17654" y="19040"/>
                  </a:cubicBezTo>
                  <a:cubicBezTo>
                    <a:pt x="19108" y="20800"/>
                    <a:pt x="19523" y="21440"/>
                    <a:pt x="20008" y="21520"/>
                  </a:cubicBezTo>
                  <a:cubicBezTo>
                    <a:pt x="20492" y="21600"/>
                    <a:pt x="21046" y="21120"/>
                    <a:pt x="21600" y="2064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5994400" y="5507131"/>
              <a:ext cx="60960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0" y="0"/>
                  </a:moveTo>
                  <a:cubicBezTo>
                    <a:pt x="225" y="379"/>
                    <a:pt x="0" y="758"/>
                    <a:pt x="0" y="1137"/>
                  </a:cubicBezTo>
                  <a:cubicBezTo>
                    <a:pt x="0" y="1516"/>
                    <a:pt x="225" y="1895"/>
                    <a:pt x="1387" y="2984"/>
                  </a:cubicBezTo>
                  <a:cubicBezTo>
                    <a:pt x="2550" y="4074"/>
                    <a:pt x="4650" y="5874"/>
                    <a:pt x="6750" y="7863"/>
                  </a:cubicBezTo>
                  <a:cubicBezTo>
                    <a:pt x="8850" y="9853"/>
                    <a:pt x="10950" y="12032"/>
                    <a:pt x="12938" y="14068"/>
                  </a:cubicBezTo>
                  <a:cubicBezTo>
                    <a:pt x="14925" y="16105"/>
                    <a:pt x="16800" y="18000"/>
                    <a:pt x="18225" y="19232"/>
                  </a:cubicBezTo>
                  <a:cubicBezTo>
                    <a:pt x="19650" y="20463"/>
                    <a:pt x="20625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6072716" y="5208681"/>
              <a:ext cx="702734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0" y="0"/>
                  </a:moveTo>
                  <a:cubicBezTo>
                    <a:pt x="260" y="210"/>
                    <a:pt x="0" y="419"/>
                    <a:pt x="0" y="804"/>
                  </a:cubicBezTo>
                  <a:cubicBezTo>
                    <a:pt x="0" y="1188"/>
                    <a:pt x="260" y="1748"/>
                    <a:pt x="1139" y="2761"/>
                  </a:cubicBezTo>
                  <a:cubicBezTo>
                    <a:pt x="2017" y="3775"/>
                    <a:pt x="3513" y="5243"/>
                    <a:pt x="5172" y="6711"/>
                  </a:cubicBezTo>
                  <a:cubicBezTo>
                    <a:pt x="6831" y="8179"/>
                    <a:pt x="8653" y="9647"/>
                    <a:pt x="10540" y="11254"/>
                  </a:cubicBezTo>
                  <a:cubicBezTo>
                    <a:pt x="12427" y="12862"/>
                    <a:pt x="14378" y="14610"/>
                    <a:pt x="16070" y="16252"/>
                  </a:cubicBezTo>
                  <a:cubicBezTo>
                    <a:pt x="17761" y="17895"/>
                    <a:pt x="19193" y="19433"/>
                    <a:pt x="20071" y="20307"/>
                  </a:cubicBezTo>
                  <a:cubicBezTo>
                    <a:pt x="20949" y="21181"/>
                    <a:pt x="21275" y="213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6210300" y="5088031"/>
              <a:ext cx="711200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1853"/>
                    <a:pt x="3086" y="3707"/>
                    <a:pt x="4918" y="5560"/>
                  </a:cubicBezTo>
                  <a:cubicBezTo>
                    <a:pt x="6750" y="7414"/>
                    <a:pt x="8871" y="9267"/>
                    <a:pt x="10671" y="10907"/>
                  </a:cubicBezTo>
                  <a:cubicBezTo>
                    <a:pt x="12471" y="12547"/>
                    <a:pt x="13950" y="13972"/>
                    <a:pt x="15718" y="15719"/>
                  </a:cubicBezTo>
                  <a:cubicBezTo>
                    <a:pt x="17486" y="17465"/>
                    <a:pt x="19543" y="19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6534150" y="5107081"/>
              <a:ext cx="50800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80" y="2578"/>
                    <a:pt x="3960" y="5156"/>
                    <a:pt x="6210" y="7778"/>
                  </a:cubicBezTo>
                  <a:cubicBezTo>
                    <a:pt x="8460" y="10400"/>
                    <a:pt x="10980" y="13067"/>
                    <a:pt x="13590" y="15378"/>
                  </a:cubicBezTo>
                  <a:cubicBezTo>
                    <a:pt x="16200" y="17689"/>
                    <a:pt x="18900" y="196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845300" y="5107081"/>
              <a:ext cx="2667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29" y="2807"/>
                    <a:pt x="4457" y="5614"/>
                    <a:pt x="7457" y="8725"/>
                  </a:cubicBezTo>
                  <a:cubicBezTo>
                    <a:pt x="10457" y="11837"/>
                    <a:pt x="14229" y="15254"/>
                    <a:pt x="16714" y="17451"/>
                  </a:cubicBezTo>
                  <a:cubicBezTo>
                    <a:pt x="19200" y="19647"/>
                    <a:pt x="20400" y="206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392721" y="5848339"/>
              <a:ext cx="738329" cy="1671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67" fill="norm" stroke="1" extrusionOk="0">
                  <a:moveTo>
                    <a:pt x="7641" y="841"/>
                  </a:moveTo>
                  <a:cubicBezTo>
                    <a:pt x="7518" y="704"/>
                    <a:pt x="7394" y="568"/>
                    <a:pt x="7209" y="404"/>
                  </a:cubicBezTo>
                  <a:cubicBezTo>
                    <a:pt x="7024" y="240"/>
                    <a:pt x="6777" y="49"/>
                    <a:pt x="6561" y="8"/>
                  </a:cubicBezTo>
                  <a:cubicBezTo>
                    <a:pt x="6345" y="-33"/>
                    <a:pt x="6160" y="76"/>
                    <a:pt x="5852" y="418"/>
                  </a:cubicBezTo>
                  <a:cubicBezTo>
                    <a:pt x="5543" y="759"/>
                    <a:pt x="5111" y="1332"/>
                    <a:pt x="4525" y="2124"/>
                  </a:cubicBezTo>
                  <a:cubicBezTo>
                    <a:pt x="3938" y="2916"/>
                    <a:pt x="3198" y="3927"/>
                    <a:pt x="2581" y="4855"/>
                  </a:cubicBezTo>
                  <a:cubicBezTo>
                    <a:pt x="1964" y="5783"/>
                    <a:pt x="1470" y="6630"/>
                    <a:pt x="1100" y="7531"/>
                  </a:cubicBezTo>
                  <a:cubicBezTo>
                    <a:pt x="729" y="8432"/>
                    <a:pt x="482" y="9388"/>
                    <a:pt x="328" y="10357"/>
                  </a:cubicBezTo>
                  <a:cubicBezTo>
                    <a:pt x="174" y="11327"/>
                    <a:pt x="112" y="12310"/>
                    <a:pt x="50" y="13197"/>
                  </a:cubicBezTo>
                  <a:cubicBezTo>
                    <a:pt x="-11" y="14085"/>
                    <a:pt x="-73" y="14877"/>
                    <a:pt x="236" y="15546"/>
                  </a:cubicBezTo>
                  <a:cubicBezTo>
                    <a:pt x="544" y="16215"/>
                    <a:pt x="1223" y="16761"/>
                    <a:pt x="1871" y="17102"/>
                  </a:cubicBezTo>
                  <a:cubicBezTo>
                    <a:pt x="2519" y="17444"/>
                    <a:pt x="3136" y="17580"/>
                    <a:pt x="4124" y="17799"/>
                  </a:cubicBezTo>
                  <a:cubicBezTo>
                    <a:pt x="5111" y="18017"/>
                    <a:pt x="6469" y="18317"/>
                    <a:pt x="8166" y="18754"/>
                  </a:cubicBezTo>
                  <a:cubicBezTo>
                    <a:pt x="9863" y="19191"/>
                    <a:pt x="11900" y="19765"/>
                    <a:pt x="13720" y="20202"/>
                  </a:cubicBezTo>
                  <a:cubicBezTo>
                    <a:pt x="15541" y="20639"/>
                    <a:pt x="17145" y="20939"/>
                    <a:pt x="18410" y="21144"/>
                  </a:cubicBezTo>
                  <a:cubicBezTo>
                    <a:pt x="19676" y="21349"/>
                    <a:pt x="20601" y="21458"/>
                    <a:pt x="21527" y="2156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6969270" y="7532781"/>
              <a:ext cx="161781" cy="7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056" fill="norm" stroke="1" extrusionOk="0">
                  <a:moveTo>
                    <a:pt x="1228" y="14811"/>
                  </a:moveTo>
                  <a:cubicBezTo>
                    <a:pt x="397" y="17280"/>
                    <a:pt x="-434" y="19749"/>
                    <a:pt x="258" y="20674"/>
                  </a:cubicBezTo>
                  <a:cubicBezTo>
                    <a:pt x="951" y="21600"/>
                    <a:pt x="3166" y="20983"/>
                    <a:pt x="6904" y="17280"/>
                  </a:cubicBezTo>
                  <a:cubicBezTo>
                    <a:pt x="10643" y="13577"/>
                    <a:pt x="15904" y="6789"/>
                    <a:pt x="21166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7056573" y="7390818"/>
              <a:ext cx="93528" cy="180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66" fill="norm" stroke="1" extrusionOk="0">
                  <a:moveTo>
                    <a:pt x="5369" y="268"/>
                  </a:moveTo>
                  <a:cubicBezTo>
                    <a:pt x="2969" y="17"/>
                    <a:pt x="569" y="-234"/>
                    <a:pt x="89" y="394"/>
                  </a:cubicBezTo>
                  <a:cubicBezTo>
                    <a:pt x="-391" y="1022"/>
                    <a:pt x="1049" y="2529"/>
                    <a:pt x="4889" y="6171"/>
                  </a:cubicBezTo>
                  <a:cubicBezTo>
                    <a:pt x="8729" y="9813"/>
                    <a:pt x="14969" y="15589"/>
                    <a:pt x="21209" y="2136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676825" y="7380381"/>
              <a:ext cx="37675" cy="472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18" fill="norm" stroke="1" extrusionOk="0">
                  <a:moveTo>
                    <a:pt x="14159" y="0"/>
                  </a:moveTo>
                  <a:cubicBezTo>
                    <a:pt x="11759" y="1832"/>
                    <a:pt x="9359" y="3664"/>
                    <a:pt x="7559" y="6461"/>
                  </a:cubicBezTo>
                  <a:cubicBezTo>
                    <a:pt x="5759" y="9257"/>
                    <a:pt x="4559" y="13018"/>
                    <a:pt x="3359" y="15477"/>
                  </a:cubicBezTo>
                  <a:cubicBezTo>
                    <a:pt x="2159" y="17936"/>
                    <a:pt x="959" y="19093"/>
                    <a:pt x="359" y="19961"/>
                  </a:cubicBezTo>
                  <a:cubicBezTo>
                    <a:pt x="-241" y="20829"/>
                    <a:pt x="-241" y="21407"/>
                    <a:pt x="1559" y="21504"/>
                  </a:cubicBezTo>
                  <a:cubicBezTo>
                    <a:pt x="3359" y="21600"/>
                    <a:pt x="6959" y="21214"/>
                    <a:pt x="10559" y="20588"/>
                  </a:cubicBezTo>
                  <a:cubicBezTo>
                    <a:pt x="14159" y="19961"/>
                    <a:pt x="17759" y="19093"/>
                    <a:pt x="21359" y="1822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636527" y="7239135"/>
              <a:ext cx="382773" cy="268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86" fill="norm" stroke="1" extrusionOk="0">
                  <a:moveTo>
                    <a:pt x="4728" y="21386"/>
                  </a:moveTo>
                  <a:cubicBezTo>
                    <a:pt x="3660" y="20880"/>
                    <a:pt x="2592" y="20374"/>
                    <a:pt x="1761" y="19783"/>
                  </a:cubicBezTo>
                  <a:cubicBezTo>
                    <a:pt x="930" y="19192"/>
                    <a:pt x="337" y="18517"/>
                    <a:pt x="99" y="17674"/>
                  </a:cubicBezTo>
                  <a:cubicBezTo>
                    <a:pt x="-138" y="16830"/>
                    <a:pt x="-19" y="15817"/>
                    <a:pt x="1227" y="13961"/>
                  </a:cubicBezTo>
                  <a:cubicBezTo>
                    <a:pt x="2473" y="12105"/>
                    <a:pt x="4847" y="9405"/>
                    <a:pt x="8051" y="6874"/>
                  </a:cubicBezTo>
                  <a:cubicBezTo>
                    <a:pt x="11255" y="4342"/>
                    <a:pt x="15291" y="1980"/>
                    <a:pt x="17664" y="883"/>
                  </a:cubicBezTo>
                  <a:cubicBezTo>
                    <a:pt x="20038" y="-214"/>
                    <a:pt x="20750" y="-45"/>
                    <a:pt x="21462" y="1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644650" y="7532781"/>
              <a:ext cx="234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8" y="15600"/>
                    <a:pt x="6616" y="9600"/>
                    <a:pt x="10216" y="6000"/>
                  </a:cubicBezTo>
                  <a:cubicBezTo>
                    <a:pt x="13816" y="2400"/>
                    <a:pt x="1770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809750" y="7653431"/>
              <a:ext cx="1587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3252"/>
                    <a:pt x="9216" y="6503"/>
                    <a:pt x="12816" y="10103"/>
                  </a:cubicBezTo>
                  <a:cubicBezTo>
                    <a:pt x="16416" y="13703"/>
                    <a:pt x="19008" y="176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828800" y="7697881"/>
              <a:ext cx="1524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00" y="3724"/>
                    <a:pt x="10200" y="7448"/>
                    <a:pt x="6600" y="11048"/>
                  </a:cubicBezTo>
                  <a:cubicBezTo>
                    <a:pt x="3000" y="14648"/>
                    <a:pt x="1500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2143764" y="7223943"/>
              <a:ext cx="212087" cy="50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502" fill="norm" stroke="1" extrusionOk="0">
                  <a:moveTo>
                    <a:pt x="21012" y="1252"/>
                  </a:moveTo>
                  <a:cubicBezTo>
                    <a:pt x="20593" y="802"/>
                    <a:pt x="20173" y="352"/>
                    <a:pt x="19439" y="127"/>
                  </a:cubicBezTo>
                  <a:cubicBezTo>
                    <a:pt x="18705" y="-98"/>
                    <a:pt x="17657" y="-98"/>
                    <a:pt x="15560" y="757"/>
                  </a:cubicBezTo>
                  <a:cubicBezTo>
                    <a:pt x="13462" y="1612"/>
                    <a:pt x="10317" y="3322"/>
                    <a:pt x="7276" y="5572"/>
                  </a:cubicBezTo>
                  <a:cubicBezTo>
                    <a:pt x="4235" y="7822"/>
                    <a:pt x="1299" y="10612"/>
                    <a:pt x="356" y="13087"/>
                  </a:cubicBezTo>
                  <a:cubicBezTo>
                    <a:pt x="-588" y="15562"/>
                    <a:pt x="461" y="17722"/>
                    <a:pt x="2138" y="19072"/>
                  </a:cubicBezTo>
                  <a:cubicBezTo>
                    <a:pt x="3816" y="20422"/>
                    <a:pt x="6123" y="20962"/>
                    <a:pt x="8429" y="215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2303835" y="7431839"/>
              <a:ext cx="267916" cy="234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158" fill="norm" stroke="1" extrusionOk="0">
                  <a:moveTo>
                    <a:pt x="13363" y="6248"/>
                  </a:moveTo>
                  <a:cubicBezTo>
                    <a:pt x="12173" y="4146"/>
                    <a:pt x="10982" y="2043"/>
                    <a:pt x="9962" y="896"/>
                  </a:cubicBezTo>
                  <a:cubicBezTo>
                    <a:pt x="8941" y="-251"/>
                    <a:pt x="8091" y="-442"/>
                    <a:pt x="6645" y="1183"/>
                  </a:cubicBezTo>
                  <a:cubicBezTo>
                    <a:pt x="5199" y="2808"/>
                    <a:pt x="3158" y="6248"/>
                    <a:pt x="1883" y="9498"/>
                  </a:cubicBezTo>
                  <a:cubicBezTo>
                    <a:pt x="607" y="12747"/>
                    <a:pt x="97" y="15806"/>
                    <a:pt x="12" y="17813"/>
                  </a:cubicBezTo>
                  <a:cubicBezTo>
                    <a:pt x="-73" y="19820"/>
                    <a:pt x="267" y="20776"/>
                    <a:pt x="1288" y="20776"/>
                  </a:cubicBezTo>
                  <a:cubicBezTo>
                    <a:pt x="2308" y="20776"/>
                    <a:pt x="4009" y="19820"/>
                    <a:pt x="5795" y="17048"/>
                  </a:cubicBezTo>
                  <a:cubicBezTo>
                    <a:pt x="7581" y="14277"/>
                    <a:pt x="9451" y="9689"/>
                    <a:pt x="10557" y="6822"/>
                  </a:cubicBezTo>
                  <a:cubicBezTo>
                    <a:pt x="11662" y="3954"/>
                    <a:pt x="12003" y="2808"/>
                    <a:pt x="12173" y="2903"/>
                  </a:cubicBezTo>
                  <a:cubicBezTo>
                    <a:pt x="12343" y="2999"/>
                    <a:pt x="12343" y="4337"/>
                    <a:pt x="12938" y="6917"/>
                  </a:cubicBezTo>
                  <a:cubicBezTo>
                    <a:pt x="13533" y="9498"/>
                    <a:pt x="14724" y="13321"/>
                    <a:pt x="16255" y="15901"/>
                  </a:cubicBezTo>
                  <a:cubicBezTo>
                    <a:pt x="17785" y="18482"/>
                    <a:pt x="19656" y="19820"/>
                    <a:pt x="21527" y="2115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2622550" y="7507381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2718979" y="7405781"/>
              <a:ext cx="3057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16478" y="0"/>
                  </a:moveTo>
                  <a:cubicBezTo>
                    <a:pt x="10718" y="686"/>
                    <a:pt x="4958" y="1371"/>
                    <a:pt x="2078" y="2743"/>
                  </a:cubicBezTo>
                  <a:cubicBezTo>
                    <a:pt x="-802" y="4114"/>
                    <a:pt x="-802" y="6171"/>
                    <a:pt x="2798" y="9429"/>
                  </a:cubicBezTo>
                  <a:cubicBezTo>
                    <a:pt x="6398" y="12686"/>
                    <a:pt x="13598" y="17143"/>
                    <a:pt x="2079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2931620" y="7377954"/>
              <a:ext cx="141780" cy="22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933" fill="norm" stroke="1" extrusionOk="0">
                  <a:moveTo>
                    <a:pt x="11748" y="2535"/>
                  </a:moveTo>
                  <a:cubicBezTo>
                    <a:pt x="10159" y="1378"/>
                    <a:pt x="8571" y="221"/>
                    <a:pt x="7301" y="28"/>
                  </a:cubicBezTo>
                  <a:cubicBezTo>
                    <a:pt x="6030" y="-165"/>
                    <a:pt x="5077" y="606"/>
                    <a:pt x="3806" y="3017"/>
                  </a:cubicBezTo>
                  <a:cubicBezTo>
                    <a:pt x="2536" y="5428"/>
                    <a:pt x="948" y="9478"/>
                    <a:pt x="312" y="12564"/>
                  </a:cubicBezTo>
                  <a:cubicBezTo>
                    <a:pt x="-323" y="15649"/>
                    <a:pt x="-5" y="17771"/>
                    <a:pt x="1424" y="19217"/>
                  </a:cubicBezTo>
                  <a:cubicBezTo>
                    <a:pt x="2853" y="20664"/>
                    <a:pt x="5395" y="21435"/>
                    <a:pt x="8571" y="20567"/>
                  </a:cubicBezTo>
                  <a:cubicBezTo>
                    <a:pt x="11748" y="19699"/>
                    <a:pt x="15559" y="17192"/>
                    <a:pt x="17942" y="13914"/>
                  </a:cubicBezTo>
                  <a:cubicBezTo>
                    <a:pt x="20324" y="10635"/>
                    <a:pt x="21277" y="6585"/>
                    <a:pt x="21277" y="4078"/>
                  </a:cubicBezTo>
                  <a:cubicBezTo>
                    <a:pt x="21277" y="1571"/>
                    <a:pt x="20324" y="606"/>
                    <a:pt x="18101" y="221"/>
                  </a:cubicBezTo>
                  <a:cubicBezTo>
                    <a:pt x="15877" y="-165"/>
                    <a:pt x="12383" y="28"/>
                    <a:pt x="10636" y="992"/>
                  </a:cubicBezTo>
                  <a:cubicBezTo>
                    <a:pt x="8889" y="1956"/>
                    <a:pt x="8889" y="3692"/>
                    <a:pt x="8889" y="54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3189816" y="7501031"/>
              <a:ext cx="1693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700"/>
                    <a:pt x="0" y="5400"/>
                    <a:pt x="0" y="9000"/>
                  </a:cubicBezTo>
                  <a:cubicBezTo>
                    <a:pt x="0" y="12600"/>
                    <a:pt x="1080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3284272" y="7388379"/>
              <a:ext cx="132028" cy="20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48" fill="norm" stroke="1" extrusionOk="0">
                  <a:moveTo>
                    <a:pt x="11100" y="4967"/>
                  </a:moveTo>
                  <a:cubicBezTo>
                    <a:pt x="10757" y="3897"/>
                    <a:pt x="10415" y="2828"/>
                    <a:pt x="9386" y="2080"/>
                  </a:cubicBezTo>
                  <a:cubicBezTo>
                    <a:pt x="8357" y="1331"/>
                    <a:pt x="6643" y="903"/>
                    <a:pt x="4929" y="1224"/>
                  </a:cubicBezTo>
                  <a:cubicBezTo>
                    <a:pt x="3215" y="1545"/>
                    <a:pt x="1500" y="2614"/>
                    <a:pt x="643" y="5822"/>
                  </a:cubicBezTo>
                  <a:cubicBezTo>
                    <a:pt x="-214" y="9030"/>
                    <a:pt x="-214" y="14377"/>
                    <a:pt x="643" y="17478"/>
                  </a:cubicBezTo>
                  <a:cubicBezTo>
                    <a:pt x="1500" y="20579"/>
                    <a:pt x="3215" y="21434"/>
                    <a:pt x="6472" y="20899"/>
                  </a:cubicBezTo>
                  <a:cubicBezTo>
                    <a:pt x="9729" y="20365"/>
                    <a:pt x="14529" y="18440"/>
                    <a:pt x="17443" y="15125"/>
                  </a:cubicBezTo>
                  <a:cubicBezTo>
                    <a:pt x="20357" y="11810"/>
                    <a:pt x="21386" y="7105"/>
                    <a:pt x="21386" y="4325"/>
                  </a:cubicBezTo>
                  <a:cubicBezTo>
                    <a:pt x="21386" y="1545"/>
                    <a:pt x="20357" y="689"/>
                    <a:pt x="18986" y="262"/>
                  </a:cubicBezTo>
                  <a:cubicBezTo>
                    <a:pt x="17615" y="-166"/>
                    <a:pt x="15900" y="-166"/>
                    <a:pt x="14872" y="1010"/>
                  </a:cubicBezTo>
                  <a:cubicBezTo>
                    <a:pt x="13843" y="2186"/>
                    <a:pt x="13500" y="4539"/>
                    <a:pt x="13157" y="68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3469566" y="7397455"/>
              <a:ext cx="144401" cy="20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0380" fill="norm" stroke="1" extrusionOk="0">
                  <a:moveTo>
                    <a:pt x="14249" y="5332"/>
                  </a:moveTo>
                  <a:cubicBezTo>
                    <a:pt x="13336" y="3621"/>
                    <a:pt x="12423" y="1910"/>
                    <a:pt x="11207" y="1162"/>
                  </a:cubicBezTo>
                  <a:cubicBezTo>
                    <a:pt x="9990" y="413"/>
                    <a:pt x="8469" y="627"/>
                    <a:pt x="6491" y="2017"/>
                  </a:cubicBezTo>
                  <a:cubicBezTo>
                    <a:pt x="4514" y="3408"/>
                    <a:pt x="2080" y="5974"/>
                    <a:pt x="863" y="9075"/>
                  </a:cubicBezTo>
                  <a:cubicBezTo>
                    <a:pt x="-354" y="12176"/>
                    <a:pt x="-354" y="15811"/>
                    <a:pt x="1319" y="18057"/>
                  </a:cubicBezTo>
                  <a:cubicBezTo>
                    <a:pt x="2992" y="20303"/>
                    <a:pt x="6339" y="21158"/>
                    <a:pt x="9990" y="19554"/>
                  </a:cubicBezTo>
                  <a:cubicBezTo>
                    <a:pt x="13640" y="17950"/>
                    <a:pt x="17595" y="13887"/>
                    <a:pt x="19421" y="10358"/>
                  </a:cubicBezTo>
                  <a:cubicBezTo>
                    <a:pt x="21246" y="6829"/>
                    <a:pt x="20942" y="3835"/>
                    <a:pt x="20029" y="2017"/>
                  </a:cubicBezTo>
                  <a:cubicBezTo>
                    <a:pt x="19116" y="200"/>
                    <a:pt x="17595" y="-442"/>
                    <a:pt x="17443" y="307"/>
                  </a:cubicBezTo>
                  <a:cubicBezTo>
                    <a:pt x="17291" y="1055"/>
                    <a:pt x="18508" y="3194"/>
                    <a:pt x="19725" y="533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740150" y="7412131"/>
              <a:ext cx="381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271"/>
                    <a:pt x="7200" y="12542"/>
                    <a:pt x="10800" y="16142"/>
                  </a:cubicBezTo>
                  <a:cubicBezTo>
                    <a:pt x="14400" y="19742"/>
                    <a:pt x="18000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822700" y="7221631"/>
              <a:ext cx="129922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600" fill="norm" stroke="1" extrusionOk="0">
                  <a:moveTo>
                    <a:pt x="1029" y="0"/>
                  </a:moveTo>
                  <a:cubicBezTo>
                    <a:pt x="5143" y="1064"/>
                    <a:pt x="9257" y="2127"/>
                    <a:pt x="13029" y="3845"/>
                  </a:cubicBezTo>
                  <a:cubicBezTo>
                    <a:pt x="16800" y="5564"/>
                    <a:pt x="20229" y="7936"/>
                    <a:pt x="20914" y="10309"/>
                  </a:cubicBezTo>
                  <a:cubicBezTo>
                    <a:pt x="21600" y="12682"/>
                    <a:pt x="19543" y="15055"/>
                    <a:pt x="15600" y="16936"/>
                  </a:cubicBezTo>
                  <a:cubicBezTo>
                    <a:pt x="11657" y="18818"/>
                    <a:pt x="5829" y="202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Drawing"/>
          <p:cNvGrpSpPr/>
          <p:nvPr/>
        </p:nvGrpSpPr>
        <p:grpSpPr>
          <a:xfrm>
            <a:off x="341813" y="1758949"/>
            <a:ext cx="8218038" cy="6462185"/>
            <a:chOff x="0" y="0"/>
            <a:chExt cx="8218036" cy="6462183"/>
          </a:xfrm>
        </p:grpSpPr>
        <p:sp>
          <p:nvSpPr>
            <p:cNvPr id="531" name="Line"/>
            <p:cNvSpPr/>
            <p:nvPr/>
          </p:nvSpPr>
          <p:spPr>
            <a:xfrm>
              <a:off x="387826" y="150573"/>
              <a:ext cx="157633" cy="33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60" fill="norm" stroke="1" extrusionOk="0">
                  <a:moveTo>
                    <a:pt x="923" y="4167"/>
                  </a:moveTo>
                  <a:cubicBezTo>
                    <a:pt x="923" y="4842"/>
                    <a:pt x="923" y="5517"/>
                    <a:pt x="1904" y="5855"/>
                  </a:cubicBezTo>
                  <a:cubicBezTo>
                    <a:pt x="2886" y="6192"/>
                    <a:pt x="4850" y="6192"/>
                    <a:pt x="7936" y="5517"/>
                  </a:cubicBezTo>
                  <a:cubicBezTo>
                    <a:pt x="11021" y="4842"/>
                    <a:pt x="15229" y="3492"/>
                    <a:pt x="17754" y="2412"/>
                  </a:cubicBezTo>
                  <a:cubicBezTo>
                    <a:pt x="20278" y="1332"/>
                    <a:pt x="21120" y="522"/>
                    <a:pt x="20839" y="185"/>
                  </a:cubicBezTo>
                  <a:cubicBezTo>
                    <a:pt x="20559" y="-153"/>
                    <a:pt x="19156" y="-18"/>
                    <a:pt x="17193" y="522"/>
                  </a:cubicBezTo>
                  <a:cubicBezTo>
                    <a:pt x="15229" y="1062"/>
                    <a:pt x="12704" y="2007"/>
                    <a:pt x="10881" y="2750"/>
                  </a:cubicBezTo>
                  <a:cubicBezTo>
                    <a:pt x="9058" y="3492"/>
                    <a:pt x="7936" y="4032"/>
                    <a:pt x="7375" y="4639"/>
                  </a:cubicBezTo>
                  <a:cubicBezTo>
                    <a:pt x="6814" y="5247"/>
                    <a:pt x="6814" y="5922"/>
                    <a:pt x="7515" y="6259"/>
                  </a:cubicBezTo>
                  <a:cubicBezTo>
                    <a:pt x="8216" y="6597"/>
                    <a:pt x="9619" y="6597"/>
                    <a:pt x="11021" y="6664"/>
                  </a:cubicBezTo>
                  <a:cubicBezTo>
                    <a:pt x="12424" y="6732"/>
                    <a:pt x="13826" y="6867"/>
                    <a:pt x="14528" y="7272"/>
                  </a:cubicBezTo>
                  <a:cubicBezTo>
                    <a:pt x="15229" y="7677"/>
                    <a:pt x="15229" y="8352"/>
                    <a:pt x="13406" y="9702"/>
                  </a:cubicBezTo>
                  <a:cubicBezTo>
                    <a:pt x="11582" y="11052"/>
                    <a:pt x="7936" y="13077"/>
                    <a:pt x="5411" y="14630"/>
                  </a:cubicBezTo>
                  <a:cubicBezTo>
                    <a:pt x="2886" y="16182"/>
                    <a:pt x="1484" y="17262"/>
                    <a:pt x="642" y="18275"/>
                  </a:cubicBezTo>
                  <a:cubicBezTo>
                    <a:pt x="-199" y="19287"/>
                    <a:pt x="-480" y="20232"/>
                    <a:pt x="1484" y="20772"/>
                  </a:cubicBezTo>
                  <a:cubicBezTo>
                    <a:pt x="3447" y="21312"/>
                    <a:pt x="7655" y="21447"/>
                    <a:pt x="10460" y="21312"/>
                  </a:cubicBezTo>
                  <a:cubicBezTo>
                    <a:pt x="13265" y="21177"/>
                    <a:pt x="14668" y="20772"/>
                    <a:pt x="16071" y="20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615497" y="281736"/>
              <a:ext cx="198390" cy="167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068" fill="norm" stroke="1" extrusionOk="0">
                  <a:moveTo>
                    <a:pt x="166" y="4506"/>
                  </a:moveTo>
                  <a:cubicBezTo>
                    <a:pt x="1303" y="5039"/>
                    <a:pt x="2439" y="5573"/>
                    <a:pt x="3008" y="6773"/>
                  </a:cubicBezTo>
                  <a:cubicBezTo>
                    <a:pt x="3576" y="7973"/>
                    <a:pt x="3576" y="9839"/>
                    <a:pt x="3576" y="11573"/>
                  </a:cubicBezTo>
                  <a:cubicBezTo>
                    <a:pt x="3576" y="13306"/>
                    <a:pt x="3576" y="14906"/>
                    <a:pt x="2894" y="16773"/>
                  </a:cubicBezTo>
                  <a:cubicBezTo>
                    <a:pt x="2212" y="18639"/>
                    <a:pt x="848" y="20773"/>
                    <a:pt x="279" y="21039"/>
                  </a:cubicBezTo>
                  <a:cubicBezTo>
                    <a:pt x="-289" y="21306"/>
                    <a:pt x="-62" y="19706"/>
                    <a:pt x="1644" y="16639"/>
                  </a:cubicBezTo>
                  <a:cubicBezTo>
                    <a:pt x="3349" y="13573"/>
                    <a:pt x="6532" y="9039"/>
                    <a:pt x="8578" y="6239"/>
                  </a:cubicBezTo>
                  <a:cubicBezTo>
                    <a:pt x="10625" y="3439"/>
                    <a:pt x="11534" y="2373"/>
                    <a:pt x="12444" y="1439"/>
                  </a:cubicBezTo>
                  <a:cubicBezTo>
                    <a:pt x="13353" y="506"/>
                    <a:pt x="14263" y="-294"/>
                    <a:pt x="14604" y="106"/>
                  </a:cubicBezTo>
                  <a:cubicBezTo>
                    <a:pt x="14945" y="506"/>
                    <a:pt x="14717" y="2106"/>
                    <a:pt x="14376" y="4239"/>
                  </a:cubicBezTo>
                  <a:cubicBezTo>
                    <a:pt x="14035" y="6373"/>
                    <a:pt x="13580" y="9039"/>
                    <a:pt x="13694" y="10906"/>
                  </a:cubicBezTo>
                  <a:cubicBezTo>
                    <a:pt x="13808" y="12773"/>
                    <a:pt x="14490" y="13839"/>
                    <a:pt x="15854" y="14373"/>
                  </a:cubicBezTo>
                  <a:cubicBezTo>
                    <a:pt x="17218" y="14906"/>
                    <a:pt x="19265" y="14906"/>
                    <a:pt x="21311" y="14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972636" y="99588"/>
              <a:ext cx="196851" cy="24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2350"/>
                  </a:moveTo>
                  <a:cubicBezTo>
                    <a:pt x="2555" y="1443"/>
                    <a:pt x="5110" y="535"/>
                    <a:pt x="6968" y="172"/>
                  </a:cubicBezTo>
                  <a:cubicBezTo>
                    <a:pt x="8826" y="-191"/>
                    <a:pt x="9987" y="-9"/>
                    <a:pt x="10800" y="989"/>
                  </a:cubicBezTo>
                  <a:cubicBezTo>
                    <a:pt x="11613" y="1987"/>
                    <a:pt x="12077" y="3802"/>
                    <a:pt x="11032" y="6253"/>
                  </a:cubicBezTo>
                  <a:cubicBezTo>
                    <a:pt x="9987" y="8703"/>
                    <a:pt x="7432" y="11789"/>
                    <a:pt x="5458" y="13967"/>
                  </a:cubicBezTo>
                  <a:cubicBezTo>
                    <a:pt x="3484" y="16145"/>
                    <a:pt x="2090" y="17416"/>
                    <a:pt x="1277" y="18505"/>
                  </a:cubicBezTo>
                  <a:cubicBezTo>
                    <a:pt x="465" y="19594"/>
                    <a:pt x="232" y="20501"/>
                    <a:pt x="813" y="20955"/>
                  </a:cubicBezTo>
                  <a:cubicBezTo>
                    <a:pt x="1394" y="21409"/>
                    <a:pt x="2787" y="21409"/>
                    <a:pt x="6387" y="20774"/>
                  </a:cubicBezTo>
                  <a:cubicBezTo>
                    <a:pt x="9987" y="20138"/>
                    <a:pt x="15794" y="18868"/>
                    <a:pt x="21600" y="17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528136" y="482600"/>
              <a:ext cx="6159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6" y="18171"/>
                    <a:pt x="3711" y="14743"/>
                    <a:pt x="5938" y="11657"/>
                  </a:cubicBezTo>
                  <a:cubicBezTo>
                    <a:pt x="8165" y="8571"/>
                    <a:pt x="10763" y="5829"/>
                    <a:pt x="13435" y="3943"/>
                  </a:cubicBezTo>
                  <a:cubicBezTo>
                    <a:pt x="16107" y="2057"/>
                    <a:pt x="1885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634954" y="546100"/>
              <a:ext cx="458333" cy="12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34" fill="norm" stroke="1" extrusionOk="0">
                  <a:moveTo>
                    <a:pt x="949" y="19440"/>
                  </a:moveTo>
                  <a:cubicBezTo>
                    <a:pt x="452" y="20160"/>
                    <a:pt x="-46" y="20880"/>
                    <a:pt x="4" y="21240"/>
                  </a:cubicBezTo>
                  <a:cubicBezTo>
                    <a:pt x="54" y="21600"/>
                    <a:pt x="651" y="21600"/>
                    <a:pt x="2542" y="19980"/>
                  </a:cubicBezTo>
                  <a:cubicBezTo>
                    <a:pt x="4433" y="18360"/>
                    <a:pt x="7619" y="15120"/>
                    <a:pt x="11003" y="11520"/>
                  </a:cubicBezTo>
                  <a:cubicBezTo>
                    <a:pt x="14387" y="7920"/>
                    <a:pt x="17971" y="3960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385386" y="2222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391736" y="361950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-1" y="1119716"/>
              <a:ext cx="102688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600" fill="norm" stroke="1" extrusionOk="0">
                  <a:moveTo>
                    <a:pt x="20958" y="851"/>
                  </a:moveTo>
                  <a:cubicBezTo>
                    <a:pt x="18366" y="426"/>
                    <a:pt x="15774" y="0"/>
                    <a:pt x="13830" y="0"/>
                  </a:cubicBezTo>
                  <a:cubicBezTo>
                    <a:pt x="11886" y="0"/>
                    <a:pt x="10590" y="426"/>
                    <a:pt x="8214" y="2447"/>
                  </a:cubicBezTo>
                  <a:cubicBezTo>
                    <a:pt x="5838" y="4469"/>
                    <a:pt x="2382" y="8087"/>
                    <a:pt x="870" y="11066"/>
                  </a:cubicBezTo>
                  <a:cubicBezTo>
                    <a:pt x="-642" y="14045"/>
                    <a:pt x="-210" y="16386"/>
                    <a:pt x="2382" y="18035"/>
                  </a:cubicBezTo>
                  <a:cubicBezTo>
                    <a:pt x="4974" y="19685"/>
                    <a:pt x="9726" y="20642"/>
                    <a:pt x="14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47136" y="1116470"/>
              <a:ext cx="152401" cy="3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1545"/>
                  </a:moveTo>
                  <a:cubicBezTo>
                    <a:pt x="900" y="18141"/>
                    <a:pt x="1800" y="14736"/>
                    <a:pt x="3150" y="11332"/>
                  </a:cubicBezTo>
                  <a:cubicBezTo>
                    <a:pt x="4500" y="7928"/>
                    <a:pt x="6300" y="4523"/>
                    <a:pt x="7500" y="2528"/>
                  </a:cubicBezTo>
                  <a:cubicBezTo>
                    <a:pt x="8700" y="532"/>
                    <a:pt x="9300" y="-55"/>
                    <a:pt x="9750" y="4"/>
                  </a:cubicBezTo>
                  <a:cubicBezTo>
                    <a:pt x="10200" y="62"/>
                    <a:pt x="10500" y="767"/>
                    <a:pt x="11550" y="3056"/>
                  </a:cubicBezTo>
                  <a:cubicBezTo>
                    <a:pt x="12600" y="5345"/>
                    <a:pt x="14400" y="9219"/>
                    <a:pt x="16200" y="11978"/>
                  </a:cubicBezTo>
                  <a:cubicBezTo>
                    <a:pt x="18000" y="14736"/>
                    <a:pt x="19800" y="16380"/>
                    <a:pt x="21600" y="18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172536" y="1257300"/>
              <a:ext cx="139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56686" y="1092200"/>
              <a:ext cx="508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138"/>
                    <a:pt x="1800" y="6277"/>
                    <a:pt x="5400" y="9877"/>
                  </a:cubicBezTo>
                  <a:cubicBezTo>
                    <a:pt x="9000" y="13477"/>
                    <a:pt x="15300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58286" y="1371599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651824" y="1061130"/>
              <a:ext cx="155713" cy="28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0868" fill="norm" stroke="1" extrusionOk="0">
                  <a:moveTo>
                    <a:pt x="18595" y="6572"/>
                  </a:moveTo>
                  <a:cubicBezTo>
                    <a:pt x="17155" y="4522"/>
                    <a:pt x="15715" y="2472"/>
                    <a:pt x="14275" y="1447"/>
                  </a:cubicBezTo>
                  <a:cubicBezTo>
                    <a:pt x="12835" y="423"/>
                    <a:pt x="11395" y="423"/>
                    <a:pt x="8947" y="1763"/>
                  </a:cubicBezTo>
                  <a:cubicBezTo>
                    <a:pt x="6499" y="3103"/>
                    <a:pt x="3043" y="5783"/>
                    <a:pt x="1315" y="9173"/>
                  </a:cubicBezTo>
                  <a:cubicBezTo>
                    <a:pt x="-413" y="12563"/>
                    <a:pt x="-413" y="16662"/>
                    <a:pt x="1171" y="18869"/>
                  </a:cubicBezTo>
                  <a:cubicBezTo>
                    <a:pt x="2755" y="21077"/>
                    <a:pt x="5923" y="21392"/>
                    <a:pt x="8947" y="20131"/>
                  </a:cubicBezTo>
                  <a:cubicBezTo>
                    <a:pt x="11971" y="18869"/>
                    <a:pt x="14851" y="16031"/>
                    <a:pt x="16435" y="12799"/>
                  </a:cubicBezTo>
                  <a:cubicBezTo>
                    <a:pt x="18019" y="9567"/>
                    <a:pt x="18307" y="5941"/>
                    <a:pt x="17443" y="3497"/>
                  </a:cubicBezTo>
                  <a:cubicBezTo>
                    <a:pt x="16579" y="1053"/>
                    <a:pt x="14563" y="-208"/>
                    <a:pt x="11971" y="28"/>
                  </a:cubicBezTo>
                  <a:cubicBezTo>
                    <a:pt x="9379" y="265"/>
                    <a:pt x="6211" y="1999"/>
                    <a:pt x="5059" y="4207"/>
                  </a:cubicBezTo>
                  <a:cubicBezTo>
                    <a:pt x="3907" y="6414"/>
                    <a:pt x="4771" y="9094"/>
                    <a:pt x="7795" y="11853"/>
                  </a:cubicBezTo>
                  <a:cubicBezTo>
                    <a:pt x="10819" y="14612"/>
                    <a:pt x="16003" y="17450"/>
                    <a:pt x="21187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880389" y="1010355"/>
              <a:ext cx="97322" cy="297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251" fill="norm" stroke="1" extrusionOk="0">
                  <a:moveTo>
                    <a:pt x="19611" y="403"/>
                  </a:moveTo>
                  <a:cubicBezTo>
                    <a:pt x="17361" y="101"/>
                    <a:pt x="15111" y="-201"/>
                    <a:pt x="11736" y="177"/>
                  </a:cubicBezTo>
                  <a:cubicBezTo>
                    <a:pt x="8361" y="554"/>
                    <a:pt x="3861" y="1612"/>
                    <a:pt x="1611" y="2971"/>
                  </a:cubicBezTo>
                  <a:cubicBezTo>
                    <a:pt x="-639" y="4330"/>
                    <a:pt x="-639" y="5992"/>
                    <a:pt x="2286" y="8333"/>
                  </a:cubicBezTo>
                  <a:cubicBezTo>
                    <a:pt x="5211" y="10675"/>
                    <a:pt x="11061" y="13696"/>
                    <a:pt x="14661" y="15659"/>
                  </a:cubicBezTo>
                  <a:cubicBezTo>
                    <a:pt x="18261" y="17623"/>
                    <a:pt x="19611" y="18529"/>
                    <a:pt x="20286" y="19360"/>
                  </a:cubicBezTo>
                  <a:cubicBezTo>
                    <a:pt x="20961" y="20191"/>
                    <a:pt x="20961" y="20946"/>
                    <a:pt x="18936" y="21172"/>
                  </a:cubicBezTo>
                  <a:cubicBezTo>
                    <a:pt x="16911" y="21399"/>
                    <a:pt x="12861" y="21097"/>
                    <a:pt x="8811" y="20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915486" y="1022350"/>
              <a:ext cx="1587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099636" y="920750"/>
              <a:ext cx="110117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4800" y="0"/>
                  </a:moveTo>
                  <a:cubicBezTo>
                    <a:pt x="10400" y="2558"/>
                    <a:pt x="16000" y="5116"/>
                    <a:pt x="18800" y="7863"/>
                  </a:cubicBezTo>
                  <a:cubicBezTo>
                    <a:pt x="21600" y="10611"/>
                    <a:pt x="21600" y="13547"/>
                    <a:pt x="18000" y="15868"/>
                  </a:cubicBezTo>
                  <a:cubicBezTo>
                    <a:pt x="14400" y="18189"/>
                    <a:pt x="7200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2185486" y="125868"/>
              <a:ext cx="203201" cy="43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005"/>
                  </a:moveTo>
                  <a:cubicBezTo>
                    <a:pt x="0" y="478"/>
                    <a:pt x="0" y="-49"/>
                    <a:pt x="225" y="4"/>
                  </a:cubicBezTo>
                  <a:cubicBezTo>
                    <a:pt x="450" y="56"/>
                    <a:pt x="900" y="689"/>
                    <a:pt x="2812" y="2532"/>
                  </a:cubicBezTo>
                  <a:cubicBezTo>
                    <a:pt x="4725" y="4376"/>
                    <a:pt x="8100" y="7432"/>
                    <a:pt x="11475" y="10804"/>
                  </a:cubicBezTo>
                  <a:cubicBezTo>
                    <a:pt x="14850" y="14175"/>
                    <a:pt x="18225" y="17863"/>
                    <a:pt x="2160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097532" y="95250"/>
              <a:ext cx="291155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21530" y="0"/>
                  </a:moveTo>
                  <a:cubicBezTo>
                    <a:pt x="19808" y="646"/>
                    <a:pt x="18087" y="1292"/>
                    <a:pt x="15739" y="2908"/>
                  </a:cubicBezTo>
                  <a:cubicBezTo>
                    <a:pt x="13391" y="4523"/>
                    <a:pt x="10417" y="7108"/>
                    <a:pt x="7834" y="9554"/>
                  </a:cubicBezTo>
                  <a:cubicBezTo>
                    <a:pt x="5252" y="12000"/>
                    <a:pt x="3060" y="14308"/>
                    <a:pt x="1730" y="16108"/>
                  </a:cubicBezTo>
                  <a:cubicBezTo>
                    <a:pt x="400" y="17908"/>
                    <a:pt x="-70" y="19200"/>
                    <a:pt x="8" y="20031"/>
                  </a:cubicBezTo>
                  <a:cubicBezTo>
                    <a:pt x="87" y="20862"/>
                    <a:pt x="713" y="21231"/>
                    <a:pt x="1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534191" y="317500"/>
              <a:ext cx="343446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420" y="21600"/>
                  </a:moveTo>
                  <a:cubicBezTo>
                    <a:pt x="1757" y="21600"/>
                    <a:pt x="1095" y="21600"/>
                    <a:pt x="631" y="20908"/>
                  </a:cubicBezTo>
                  <a:cubicBezTo>
                    <a:pt x="167" y="20215"/>
                    <a:pt x="-98" y="18831"/>
                    <a:pt x="35" y="16615"/>
                  </a:cubicBezTo>
                  <a:cubicBezTo>
                    <a:pt x="167" y="14400"/>
                    <a:pt x="697" y="11354"/>
                    <a:pt x="1492" y="9138"/>
                  </a:cubicBezTo>
                  <a:cubicBezTo>
                    <a:pt x="2287" y="6923"/>
                    <a:pt x="3347" y="5538"/>
                    <a:pt x="4209" y="5123"/>
                  </a:cubicBezTo>
                  <a:cubicBezTo>
                    <a:pt x="5070" y="4708"/>
                    <a:pt x="5733" y="5262"/>
                    <a:pt x="6528" y="7200"/>
                  </a:cubicBezTo>
                  <a:cubicBezTo>
                    <a:pt x="7323" y="9138"/>
                    <a:pt x="8250" y="12462"/>
                    <a:pt x="8979" y="14677"/>
                  </a:cubicBezTo>
                  <a:cubicBezTo>
                    <a:pt x="9708" y="16892"/>
                    <a:pt x="10238" y="18000"/>
                    <a:pt x="10901" y="18554"/>
                  </a:cubicBezTo>
                  <a:cubicBezTo>
                    <a:pt x="11563" y="19108"/>
                    <a:pt x="12358" y="19108"/>
                    <a:pt x="13882" y="16477"/>
                  </a:cubicBezTo>
                  <a:cubicBezTo>
                    <a:pt x="15406" y="13846"/>
                    <a:pt x="17659" y="8585"/>
                    <a:pt x="19050" y="5400"/>
                  </a:cubicBezTo>
                  <a:cubicBezTo>
                    <a:pt x="20442" y="2215"/>
                    <a:pt x="20972" y="1108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3168575" y="14146"/>
              <a:ext cx="217062" cy="48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53" fill="norm" stroke="1" extrusionOk="0">
                  <a:moveTo>
                    <a:pt x="21299" y="3022"/>
                  </a:moveTo>
                  <a:cubicBezTo>
                    <a:pt x="21299" y="2554"/>
                    <a:pt x="21299" y="2087"/>
                    <a:pt x="20987" y="1572"/>
                  </a:cubicBezTo>
                  <a:cubicBezTo>
                    <a:pt x="20676" y="1058"/>
                    <a:pt x="20053" y="497"/>
                    <a:pt x="19222" y="217"/>
                  </a:cubicBezTo>
                  <a:cubicBezTo>
                    <a:pt x="18391" y="-64"/>
                    <a:pt x="17353" y="-64"/>
                    <a:pt x="15691" y="170"/>
                  </a:cubicBezTo>
                  <a:cubicBezTo>
                    <a:pt x="14030" y="404"/>
                    <a:pt x="11745" y="871"/>
                    <a:pt x="9357" y="2087"/>
                  </a:cubicBezTo>
                  <a:cubicBezTo>
                    <a:pt x="6968" y="3302"/>
                    <a:pt x="4476" y="5266"/>
                    <a:pt x="2918" y="7837"/>
                  </a:cubicBezTo>
                  <a:cubicBezTo>
                    <a:pt x="1361" y="10409"/>
                    <a:pt x="737" y="13588"/>
                    <a:pt x="322" y="15785"/>
                  </a:cubicBezTo>
                  <a:cubicBezTo>
                    <a:pt x="-93" y="17983"/>
                    <a:pt x="-301" y="19198"/>
                    <a:pt x="945" y="20087"/>
                  </a:cubicBezTo>
                  <a:cubicBezTo>
                    <a:pt x="2191" y="20975"/>
                    <a:pt x="4891" y="21536"/>
                    <a:pt x="7799" y="21442"/>
                  </a:cubicBezTo>
                  <a:cubicBezTo>
                    <a:pt x="10707" y="21349"/>
                    <a:pt x="13822" y="20601"/>
                    <a:pt x="16937" y="1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163386" y="285750"/>
              <a:ext cx="1841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8" y="16800"/>
                    <a:pt x="6455" y="12000"/>
                    <a:pt x="10055" y="8400"/>
                  </a:cubicBezTo>
                  <a:cubicBezTo>
                    <a:pt x="13655" y="4800"/>
                    <a:pt x="1762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398336" y="241291"/>
              <a:ext cx="177801" cy="188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7" fill="norm" stroke="1" extrusionOk="0">
                  <a:moveTo>
                    <a:pt x="0" y="713"/>
                  </a:moveTo>
                  <a:cubicBezTo>
                    <a:pt x="2571" y="4511"/>
                    <a:pt x="5143" y="8309"/>
                    <a:pt x="6043" y="11513"/>
                  </a:cubicBezTo>
                  <a:cubicBezTo>
                    <a:pt x="6943" y="14718"/>
                    <a:pt x="6171" y="17329"/>
                    <a:pt x="5271" y="18990"/>
                  </a:cubicBezTo>
                  <a:cubicBezTo>
                    <a:pt x="4371" y="20652"/>
                    <a:pt x="3343" y="21364"/>
                    <a:pt x="2571" y="21008"/>
                  </a:cubicBezTo>
                  <a:cubicBezTo>
                    <a:pt x="1800" y="20652"/>
                    <a:pt x="1286" y="19228"/>
                    <a:pt x="2443" y="16261"/>
                  </a:cubicBezTo>
                  <a:cubicBezTo>
                    <a:pt x="3600" y="13294"/>
                    <a:pt x="6429" y="8784"/>
                    <a:pt x="8357" y="5935"/>
                  </a:cubicBezTo>
                  <a:cubicBezTo>
                    <a:pt x="10286" y="3087"/>
                    <a:pt x="11314" y="1900"/>
                    <a:pt x="12471" y="1069"/>
                  </a:cubicBezTo>
                  <a:cubicBezTo>
                    <a:pt x="13629" y="239"/>
                    <a:pt x="14914" y="-236"/>
                    <a:pt x="15686" y="120"/>
                  </a:cubicBezTo>
                  <a:cubicBezTo>
                    <a:pt x="16457" y="476"/>
                    <a:pt x="16714" y="1663"/>
                    <a:pt x="16714" y="3918"/>
                  </a:cubicBezTo>
                  <a:cubicBezTo>
                    <a:pt x="16714" y="6173"/>
                    <a:pt x="16457" y="9496"/>
                    <a:pt x="17229" y="11751"/>
                  </a:cubicBezTo>
                  <a:cubicBezTo>
                    <a:pt x="18000" y="14006"/>
                    <a:pt x="19800" y="15193"/>
                    <a:pt x="21600" y="16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3681350" y="223044"/>
              <a:ext cx="155774" cy="54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436" fill="norm" stroke="1" extrusionOk="0">
                  <a:moveTo>
                    <a:pt x="2887" y="2721"/>
                  </a:moveTo>
                  <a:cubicBezTo>
                    <a:pt x="1765" y="4639"/>
                    <a:pt x="643" y="6557"/>
                    <a:pt x="222" y="8976"/>
                  </a:cubicBezTo>
                  <a:cubicBezTo>
                    <a:pt x="-199" y="11394"/>
                    <a:pt x="82" y="14313"/>
                    <a:pt x="222" y="16190"/>
                  </a:cubicBezTo>
                  <a:cubicBezTo>
                    <a:pt x="362" y="18066"/>
                    <a:pt x="362" y="18900"/>
                    <a:pt x="502" y="19693"/>
                  </a:cubicBezTo>
                  <a:cubicBezTo>
                    <a:pt x="643" y="20485"/>
                    <a:pt x="923" y="21235"/>
                    <a:pt x="1063" y="21402"/>
                  </a:cubicBezTo>
                  <a:cubicBezTo>
                    <a:pt x="1204" y="21569"/>
                    <a:pt x="1204" y="21152"/>
                    <a:pt x="923" y="19693"/>
                  </a:cubicBezTo>
                  <a:cubicBezTo>
                    <a:pt x="643" y="18233"/>
                    <a:pt x="82" y="15731"/>
                    <a:pt x="82" y="13021"/>
                  </a:cubicBezTo>
                  <a:cubicBezTo>
                    <a:pt x="82" y="10310"/>
                    <a:pt x="643" y="7391"/>
                    <a:pt x="2326" y="5265"/>
                  </a:cubicBezTo>
                  <a:cubicBezTo>
                    <a:pt x="4009" y="3138"/>
                    <a:pt x="6814" y="1804"/>
                    <a:pt x="8918" y="1053"/>
                  </a:cubicBezTo>
                  <a:cubicBezTo>
                    <a:pt x="11022" y="303"/>
                    <a:pt x="12424" y="136"/>
                    <a:pt x="13827" y="52"/>
                  </a:cubicBezTo>
                  <a:cubicBezTo>
                    <a:pt x="15230" y="-31"/>
                    <a:pt x="16632" y="-31"/>
                    <a:pt x="18175" y="177"/>
                  </a:cubicBezTo>
                  <a:cubicBezTo>
                    <a:pt x="19718" y="386"/>
                    <a:pt x="21401" y="803"/>
                    <a:pt x="20279" y="1887"/>
                  </a:cubicBezTo>
                  <a:cubicBezTo>
                    <a:pt x="19157" y="2971"/>
                    <a:pt x="15230" y="4723"/>
                    <a:pt x="12284" y="5723"/>
                  </a:cubicBezTo>
                  <a:cubicBezTo>
                    <a:pt x="9339" y="6724"/>
                    <a:pt x="7375" y="6974"/>
                    <a:pt x="5411" y="7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3981379" y="55927"/>
              <a:ext cx="134508" cy="35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546" fill="norm" stroke="1" extrusionOk="0">
                  <a:moveTo>
                    <a:pt x="20797" y="457"/>
                  </a:moveTo>
                  <a:cubicBezTo>
                    <a:pt x="18506" y="202"/>
                    <a:pt x="16215" y="-54"/>
                    <a:pt x="14252" y="10"/>
                  </a:cubicBezTo>
                  <a:cubicBezTo>
                    <a:pt x="12288" y="74"/>
                    <a:pt x="10652" y="457"/>
                    <a:pt x="8524" y="1671"/>
                  </a:cubicBezTo>
                  <a:cubicBezTo>
                    <a:pt x="6397" y="2886"/>
                    <a:pt x="3779" y="4931"/>
                    <a:pt x="1979" y="7679"/>
                  </a:cubicBezTo>
                  <a:cubicBezTo>
                    <a:pt x="179" y="10426"/>
                    <a:pt x="-803" y="13877"/>
                    <a:pt x="833" y="16306"/>
                  </a:cubicBezTo>
                  <a:cubicBezTo>
                    <a:pt x="2470" y="18734"/>
                    <a:pt x="6724" y="20140"/>
                    <a:pt x="10979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4220969" y="32196"/>
              <a:ext cx="199718" cy="393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46" fill="norm" stroke="1" extrusionOk="0">
                  <a:moveTo>
                    <a:pt x="5765" y="6869"/>
                  </a:moveTo>
                  <a:cubicBezTo>
                    <a:pt x="3946" y="5950"/>
                    <a:pt x="2127" y="5031"/>
                    <a:pt x="1104" y="3997"/>
                  </a:cubicBezTo>
                  <a:cubicBezTo>
                    <a:pt x="80" y="2963"/>
                    <a:pt x="-147" y="1814"/>
                    <a:pt x="80" y="1010"/>
                  </a:cubicBezTo>
                  <a:cubicBezTo>
                    <a:pt x="308" y="206"/>
                    <a:pt x="990" y="-254"/>
                    <a:pt x="2922" y="148"/>
                  </a:cubicBezTo>
                  <a:cubicBezTo>
                    <a:pt x="4855" y="550"/>
                    <a:pt x="8038" y="1814"/>
                    <a:pt x="10653" y="4227"/>
                  </a:cubicBezTo>
                  <a:cubicBezTo>
                    <a:pt x="13268" y="6640"/>
                    <a:pt x="15314" y="10201"/>
                    <a:pt x="17019" y="13246"/>
                  </a:cubicBezTo>
                  <a:cubicBezTo>
                    <a:pt x="18725" y="16291"/>
                    <a:pt x="20089" y="18818"/>
                    <a:pt x="21453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4268286" y="196850"/>
              <a:ext cx="1079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3780"/>
                    <a:pt x="10588" y="7560"/>
                    <a:pt x="6988" y="11070"/>
                  </a:cubicBezTo>
                  <a:cubicBezTo>
                    <a:pt x="3388" y="14580"/>
                    <a:pt x="1694" y="17820"/>
                    <a:pt x="847" y="19530"/>
                  </a:cubicBezTo>
                  <a:cubicBezTo>
                    <a:pt x="0" y="21240"/>
                    <a:pt x="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4420686" y="0"/>
              <a:ext cx="99446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600" fill="norm" stroke="1" extrusionOk="0">
                  <a:moveTo>
                    <a:pt x="9257" y="0"/>
                  </a:moveTo>
                  <a:cubicBezTo>
                    <a:pt x="13665" y="2520"/>
                    <a:pt x="18073" y="5040"/>
                    <a:pt x="19837" y="7740"/>
                  </a:cubicBezTo>
                  <a:cubicBezTo>
                    <a:pt x="21600" y="10440"/>
                    <a:pt x="20718" y="13320"/>
                    <a:pt x="16971" y="15660"/>
                  </a:cubicBezTo>
                  <a:cubicBezTo>
                    <a:pt x="13224" y="18000"/>
                    <a:pt x="6612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985586" y="2057400"/>
              <a:ext cx="95251" cy="393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20" y="0"/>
                  </a:moveTo>
                  <a:cubicBezTo>
                    <a:pt x="12480" y="326"/>
                    <a:pt x="13440" y="651"/>
                    <a:pt x="13680" y="1041"/>
                  </a:cubicBezTo>
                  <a:cubicBezTo>
                    <a:pt x="13920" y="1431"/>
                    <a:pt x="13440" y="1884"/>
                    <a:pt x="13200" y="2355"/>
                  </a:cubicBezTo>
                  <a:cubicBezTo>
                    <a:pt x="12960" y="2826"/>
                    <a:pt x="12960" y="3315"/>
                    <a:pt x="13200" y="3792"/>
                  </a:cubicBezTo>
                  <a:cubicBezTo>
                    <a:pt x="13440" y="4269"/>
                    <a:pt x="13920" y="4734"/>
                    <a:pt x="14640" y="5170"/>
                  </a:cubicBezTo>
                  <a:cubicBezTo>
                    <a:pt x="15360" y="5606"/>
                    <a:pt x="16320" y="6014"/>
                    <a:pt x="17280" y="6444"/>
                  </a:cubicBezTo>
                  <a:cubicBezTo>
                    <a:pt x="18240" y="6874"/>
                    <a:pt x="19200" y="7328"/>
                    <a:pt x="19920" y="7787"/>
                  </a:cubicBezTo>
                  <a:cubicBezTo>
                    <a:pt x="20640" y="8247"/>
                    <a:pt x="21120" y="8712"/>
                    <a:pt x="21360" y="9206"/>
                  </a:cubicBezTo>
                  <a:cubicBezTo>
                    <a:pt x="21600" y="9701"/>
                    <a:pt x="21600" y="10224"/>
                    <a:pt x="21600" y="10672"/>
                  </a:cubicBezTo>
                  <a:cubicBezTo>
                    <a:pt x="21600" y="11120"/>
                    <a:pt x="21600" y="11492"/>
                    <a:pt x="21120" y="11888"/>
                  </a:cubicBezTo>
                  <a:cubicBezTo>
                    <a:pt x="20640" y="12283"/>
                    <a:pt x="19680" y="12702"/>
                    <a:pt x="18240" y="13115"/>
                  </a:cubicBezTo>
                  <a:cubicBezTo>
                    <a:pt x="16800" y="13528"/>
                    <a:pt x="14880" y="13935"/>
                    <a:pt x="13200" y="14348"/>
                  </a:cubicBezTo>
                  <a:cubicBezTo>
                    <a:pt x="11520" y="14761"/>
                    <a:pt x="10080" y="15179"/>
                    <a:pt x="8880" y="15627"/>
                  </a:cubicBezTo>
                  <a:cubicBezTo>
                    <a:pt x="7680" y="16075"/>
                    <a:pt x="6720" y="16552"/>
                    <a:pt x="6240" y="17011"/>
                  </a:cubicBezTo>
                  <a:cubicBezTo>
                    <a:pt x="5760" y="17471"/>
                    <a:pt x="5760" y="17913"/>
                    <a:pt x="5520" y="18343"/>
                  </a:cubicBezTo>
                  <a:cubicBezTo>
                    <a:pt x="5280" y="18774"/>
                    <a:pt x="4800" y="19192"/>
                    <a:pt x="4080" y="19605"/>
                  </a:cubicBezTo>
                  <a:cubicBezTo>
                    <a:pt x="3360" y="20018"/>
                    <a:pt x="2400" y="20425"/>
                    <a:pt x="1680" y="20757"/>
                  </a:cubicBezTo>
                  <a:cubicBezTo>
                    <a:pt x="960" y="21088"/>
                    <a:pt x="480" y="213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676902" y="5569214"/>
              <a:ext cx="5404435" cy="6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18" fill="norm" stroke="1" extrusionOk="0">
                  <a:moveTo>
                    <a:pt x="53" y="21518"/>
                  </a:moveTo>
                  <a:cubicBezTo>
                    <a:pt x="19" y="18245"/>
                    <a:pt x="-15" y="14973"/>
                    <a:pt x="6" y="13336"/>
                  </a:cubicBezTo>
                  <a:cubicBezTo>
                    <a:pt x="27" y="11700"/>
                    <a:pt x="103" y="11700"/>
                    <a:pt x="306" y="11700"/>
                  </a:cubicBezTo>
                  <a:cubicBezTo>
                    <a:pt x="509" y="11700"/>
                    <a:pt x="839" y="11700"/>
                    <a:pt x="1169" y="11373"/>
                  </a:cubicBezTo>
                  <a:cubicBezTo>
                    <a:pt x="1498" y="11045"/>
                    <a:pt x="1828" y="10391"/>
                    <a:pt x="2149" y="10063"/>
                  </a:cubicBezTo>
                  <a:cubicBezTo>
                    <a:pt x="2470" y="9736"/>
                    <a:pt x="2783" y="9736"/>
                    <a:pt x="3113" y="9736"/>
                  </a:cubicBezTo>
                  <a:cubicBezTo>
                    <a:pt x="3443" y="9736"/>
                    <a:pt x="3789" y="9736"/>
                    <a:pt x="4102" y="9736"/>
                  </a:cubicBezTo>
                  <a:cubicBezTo>
                    <a:pt x="4415" y="9736"/>
                    <a:pt x="4694" y="9736"/>
                    <a:pt x="4964" y="9409"/>
                  </a:cubicBezTo>
                  <a:cubicBezTo>
                    <a:pt x="5235" y="9082"/>
                    <a:pt x="5497" y="8427"/>
                    <a:pt x="5865" y="7773"/>
                  </a:cubicBezTo>
                  <a:cubicBezTo>
                    <a:pt x="6233" y="7118"/>
                    <a:pt x="6706" y="6463"/>
                    <a:pt x="7112" y="5809"/>
                  </a:cubicBezTo>
                  <a:cubicBezTo>
                    <a:pt x="7518" y="5154"/>
                    <a:pt x="7856" y="4500"/>
                    <a:pt x="8194" y="3845"/>
                  </a:cubicBezTo>
                  <a:cubicBezTo>
                    <a:pt x="8532" y="3191"/>
                    <a:pt x="8870" y="2536"/>
                    <a:pt x="9221" y="1882"/>
                  </a:cubicBezTo>
                  <a:cubicBezTo>
                    <a:pt x="9572" y="1227"/>
                    <a:pt x="9935" y="573"/>
                    <a:pt x="10295" y="245"/>
                  </a:cubicBezTo>
                  <a:cubicBezTo>
                    <a:pt x="10654" y="-82"/>
                    <a:pt x="11009" y="-82"/>
                    <a:pt x="11368" y="245"/>
                  </a:cubicBezTo>
                  <a:cubicBezTo>
                    <a:pt x="11728" y="573"/>
                    <a:pt x="12091" y="1227"/>
                    <a:pt x="12442" y="1554"/>
                  </a:cubicBezTo>
                  <a:cubicBezTo>
                    <a:pt x="12793" y="1882"/>
                    <a:pt x="13131" y="1882"/>
                    <a:pt x="13478" y="2209"/>
                  </a:cubicBezTo>
                  <a:cubicBezTo>
                    <a:pt x="13824" y="2536"/>
                    <a:pt x="14179" y="3191"/>
                    <a:pt x="14522" y="3518"/>
                  </a:cubicBezTo>
                  <a:cubicBezTo>
                    <a:pt x="14864" y="3845"/>
                    <a:pt x="15194" y="3845"/>
                    <a:pt x="15523" y="4173"/>
                  </a:cubicBezTo>
                  <a:cubicBezTo>
                    <a:pt x="15853" y="4500"/>
                    <a:pt x="16183" y="5154"/>
                    <a:pt x="16491" y="5482"/>
                  </a:cubicBezTo>
                  <a:cubicBezTo>
                    <a:pt x="16800" y="5809"/>
                    <a:pt x="17087" y="5809"/>
                    <a:pt x="17383" y="5809"/>
                  </a:cubicBezTo>
                  <a:cubicBezTo>
                    <a:pt x="17679" y="5809"/>
                    <a:pt x="17984" y="5809"/>
                    <a:pt x="18271" y="5809"/>
                  </a:cubicBezTo>
                  <a:cubicBezTo>
                    <a:pt x="18558" y="5809"/>
                    <a:pt x="18829" y="5809"/>
                    <a:pt x="19138" y="5809"/>
                  </a:cubicBezTo>
                  <a:cubicBezTo>
                    <a:pt x="19446" y="5809"/>
                    <a:pt x="19793" y="5809"/>
                    <a:pt x="20152" y="5809"/>
                  </a:cubicBezTo>
                  <a:cubicBezTo>
                    <a:pt x="20511" y="5809"/>
                    <a:pt x="20883" y="5809"/>
                    <a:pt x="21124" y="5482"/>
                  </a:cubicBezTo>
                  <a:cubicBezTo>
                    <a:pt x="21365" y="5154"/>
                    <a:pt x="21475" y="4500"/>
                    <a:pt x="21585" y="3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2885687" y="6169682"/>
              <a:ext cx="174275" cy="292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474" fill="norm" stroke="1" extrusionOk="0">
                  <a:moveTo>
                    <a:pt x="18855" y="2516"/>
                  </a:moveTo>
                  <a:cubicBezTo>
                    <a:pt x="18092" y="1739"/>
                    <a:pt x="17330" y="962"/>
                    <a:pt x="16187" y="496"/>
                  </a:cubicBezTo>
                  <a:cubicBezTo>
                    <a:pt x="15043" y="29"/>
                    <a:pt x="13518" y="-126"/>
                    <a:pt x="12248" y="107"/>
                  </a:cubicBezTo>
                  <a:cubicBezTo>
                    <a:pt x="10977" y="340"/>
                    <a:pt x="9961" y="962"/>
                    <a:pt x="7928" y="3293"/>
                  </a:cubicBezTo>
                  <a:cubicBezTo>
                    <a:pt x="5895" y="5624"/>
                    <a:pt x="2845" y="9664"/>
                    <a:pt x="1321" y="12772"/>
                  </a:cubicBezTo>
                  <a:cubicBezTo>
                    <a:pt x="-204" y="15880"/>
                    <a:pt x="-204" y="18055"/>
                    <a:pt x="304" y="19454"/>
                  </a:cubicBezTo>
                  <a:cubicBezTo>
                    <a:pt x="812" y="20852"/>
                    <a:pt x="1829" y="21474"/>
                    <a:pt x="4116" y="21474"/>
                  </a:cubicBezTo>
                  <a:cubicBezTo>
                    <a:pt x="6403" y="21474"/>
                    <a:pt x="9961" y="20852"/>
                    <a:pt x="13137" y="18910"/>
                  </a:cubicBezTo>
                  <a:cubicBezTo>
                    <a:pt x="16314" y="16968"/>
                    <a:pt x="19109" y="13704"/>
                    <a:pt x="20252" y="10985"/>
                  </a:cubicBezTo>
                  <a:cubicBezTo>
                    <a:pt x="21396" y="8265"/>
                    <a:pt x="20888" y="6090"/>
                    <a:pt x="20125" y="4614"/>
                  </a:cubicBezTo>
                  <a:cubicBezTo>
                    <a:pt x="19363" y="3137"/>
                    <a:pt x="18347" y="2360"/>
                    <a:pt x="17203" y="1894"/>
                  </a:cubicBezTo>
                  <a:cubicBezTo>
                    <a:pt x="16060" y="1428"/>
                    <a:pt x="14789" y="1273"/>
                    <a:pt x="13900" y="1583"/>
                  </a:cubicBezTo>
                  <a:cubicBezTo>
                    <a:pt x="13010" y="1894"/>
                    <a:pt x="12502" y="2671"/>
                    <a:pt x="11994" y="3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2201361" y="4514850"/>
              <a:ext cx="600076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5098" y="0"/>
                  </a:moveTo>
                  <a:cubicBezTo>
                    <a:pt x="3889" y="497"/>
                    <a:pt x="2681" y="993"/>
                    <a:pt x="1850" y="1366"/>
                  </a:cubicBezTo>
                  <a:cubicBezTo>
                    <a:pt x="1019" y="1738"/>
                    <a:pt x="566" y="1986"/>
                    <a:pt x="264" y="2731"/>
                  </a:cubicBezTo>
                  <a:cubicBezTo>
                    <a:pt x="-38" y="3476"/>
                    <a:pt x="-189" y="4717"/>
                    <a:pt x="415" y="6703"/>
                  </a:cubicBezTo>
                  <a:cubicBezTo>
                    <a:pt x="1019" y="8690"/>
                    <a:pt x="2379" y="11421"/>
                    <a:pt x="4380" y="13779"/>
                  </a:cubicBezTo>
                  <a:cubicBezTo>
                    <a:pt x="6382" y="16138"/>
                    <a:pt x="9025" y="18124"/>
                    <a:pt x="11782" y="19241"/>
                  </a:cubicBezTo>
                  <a:cubicBezTo>
                    <a:pt x="14538" y="20359"/>
                    <a:pt x="17408" y="20607"/>
                    <a:pt x="19032" y="20855"/>
                  </a:cubicBezTo>
                  <a:cubicBezTo>
                    <a:pt x="20656" y="21103"/>
                    <a:pt x="21033" y="21352"/>
                    <a:pt x="214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623636" y="4629150"/>
              <a:ext cx="6086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18313"/>
                  </a:moveTo>
                  <a:cubicBezTo>
                    <a:pt x="7200" y="19957"/>
                    <a:pt x="14400" y="21600"/>
                    <a:pt x="18000" y="21600"/>
                  </a:cubicBezTo>
                  <a:cubicBezTo>
                    <a:pt x="21600" y="21600"/>
                    <a:pt x="21600" y="19957"/>
                    <a:pt x="18000" y="16083"/>
                  </a:cubicBezTo>
                  <a:cubicBezTo>
                    <a:pt x="14400" y="12209"/>
                    <a:pt x="7200" y="610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2649036" y="4521199"/>
              <a:ext cx="203201" cy="90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5" fill="norm" stroke="1" extrusionOk="0">
                  <a:moveTo>
                    <a:pt x="0" y="20618"/>
                  </a:moveTo>
                  <a:cubicBezTo>
                    <a:pt x="1125" y="21109"/>
                    <a:pt x="2250" y="21600"/>
                    <a:pt x="5850" y="18164"/>
                  </a:cubicBezTo>
                  <a:cubicBezTo>
                    <a:pt x="9450" y="14727"/>
                    <a:pt x="15525" y="73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2684992" y="4483099"/>
              <a:ext cx="22439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022" y="0"/>
                  </a:moveTo>
                  <a:cubicBezTo>
                    <a:pt x="1214" y="939"/>
                    <a:pt x="407" y="1878"/>
                    <a:pt x="104" y="3287"/>
                  </a:cubicBezTo>
                  <a:cubicBezTo>
                    <a:pt x="-199" y="4696"/>
                    <a:pt x="3" y="6574"/>
                    <a:pt x="2930" y="9704"/>
                  </a:cubicBezTo>
                  <a:cubicBezTo>
                    <a:pt x="5857" y="12835"/>
                    <a:pt x="11509" y="17217"/>
                    <a:pt x="15042" y="19409"/>
                  </a:cubicBezTo>
                  <a:cubicBezTo>
                    <a:pt x="18575" y="21600"/>
                    <a:pt x="19988" y="21600"/>
                    <a:pt x="214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407736" y="4267625"/>
              <a:ext cx="139751" cy="5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349" fill="norm" stroke="1" extrusionOk="0">
                  <a:moveTo>
                    <a:pt x="0" y="4639"/>
                  </a:moveTo>
                  <a:cubicBezTo>
                    <a:pt x="0" y="8639"/>
                    <a:pt x="0" y="12639"/>
                    <a:pt x="645" y="15839"/>
                  </a:cubicBezTo>
                  <a:cubicBezTo>
                    <a:pt x="1290" y="19039"/>
                    <a:pt x="2579" y="21439"/>
                    <a:pt x="4836" y="19839"/>
                  </a:cubicBezTo>
                  <a:cubicBezTo>
                    <a:pt x="7093" y="18239"/>
                    <a:pt x="10316" y="12639"/>
                    <a:pt x="12573" y="8639"/>
                  </a:cubicBezTo>
                  <a:cubicBezTo>
                    <a:pt x="14830" y="4639"/>
                    <a:pt x="16119" y="2239"/>
                    <a:pt x="17570" y="1039"/>
                  </a:cubicBezTo>
                  <a:cubicBezTo>
                    <a:pt x="19021" y="-161"/>
                    <a:pt x="20633" y="-161"/>
                    <a:pt x="21116" y="239"/>
                  </a:cubicBezTo>
                  <a:cubicBezTo>
                    <a:pt x="21600" y="639"/>
                    <a:pt x="20955" y="1439"/>
                    <a:pt x="20310" y="22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2415829" y="4234886"/>
              <a:ext cx="339997" cy="124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171" fill="norm" stroke="1" extrusionOk="0">
                  <a:moveTo>
                    <a:pt x="1481" y="1176"/>
                  </a:moveTo>
                  <a:cubicBezTo>
                    <a:pt x="819" y="456"/>
                    <a:pt x="156" y="-264"/>
                    <a:pt x="24" y="96"/>
                  </a:cubicBezTo>
                  <a:cubicBezTo>
                    <a:pt x="-109" y="456"/>
                    <a:pt x="289" y="1896"/>
                    <a:pt x="2078" y="5136"/>
                  </a:cubicBezTo>
                  <a:cubicBezTo>
                    <a:pt x="3866" y="8376"/>
                    <a:pt x="7047" y="13416"/>
                    <a:pt x="10028" y="16656"/>
                  </a:cubicBezTo>
                  <a:cubicBezTo>
                    <a:pt x="13010" y="19896"/>
                    <a:pt x="15793" y="21336"/>
                    <a:pt x="17781" y="21156"/>
                  </a:cubicBezTo>
                  <a:cubicBezTo>
                    <a:pt x="19768" y="20976"/>
                    <a:pt x="20961" y="19176"/>
                    <a:pt x="21226" y="15576"/>
                  </a:cubicBezTo>
                  <a:cubicBezTo>
                    <a:pt x="21491" y="11976"/>
                    <a:pt x="20828" y="6576"/>
                    <a:pt x="20166" y="11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2524152" y="3930650"/>
              <a:ext cx="18838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1920" y="21600"/>
                  </a:moveTo>
                  <a:cubicBezTo>
                    <a:pt x="960" y="21060"/>
                    <a:pt x="0" y="20520"/>
                    <a:pt x="0" y="19350"/>
                  </a:cubicBezTo>
                  <a:cubicBezTo>
                    <a:pt x="0" y="18180"/>
                    <a:pt x="960" y="16380"/>
                    <a:pt x="3480" y="15210"/>
                  </a:cubicBezTo>
                  <a:cubicBezTo>
                    <a:pt x="6000" y="14040"/>
                    <a:pt x="10080" y="13500"/>
                    <a:pt x="13200" y="13950"/>
                  </a:cubicBezTo>
                  <a:cubicBezTo>
                    <a:pt x="16320" y="14400"/>
                    <a:pt x="18480" y="15840"/>
                    <a:pt x="19800" y="17010"/>
                  </a:cubicBezTo>
                  <a:cubicBezTo>
                    <a:pt x="21120" y="18180"/>
                    <a:pt x="21600" y="19080"/>
                    <a:pt x="21120" y="19440"/>
                  </a:cubicBezTo>
                  <a:cubicBezTo>
                    <a:pt x="20640" y="19800"/>
                    <a:pt x="19200" y="19620"/>
                    <a:pt x="16440" y="18090"/>
                  </a:cubicBezTo>
                  <a:cubicBezTo>
                    <a:pt x="13680" y="16560"/>
                    <a:pt x="9600" y="13680"/>
                    <a:pt x="7200" y="11880"/>
                  </a:cubicBezTo>
                  <a:cubicBezTo>
                    <a:pt x="4800" y="10080"/>
                    <a:pt x="4080" y="9360"/>
                    <a:pt x="3480" y="8550"/>
                  </a:cubicBezTo>
                  <a:cubicBezTo>
                    <a:pt x="2880" y="7740"/>
                    <a:pt x="2400" y="6840"/>
                    <a:pt x="3120" y="6390"/>
                  </a:cubicBezTo>
                  <a:cubicBezTo>
                    <a:pt x="3840" y="5940"/>
                    <a:pt x="5760" y="5940"/>
                    <a:pt x="8520" y="5940"/>
                  </a:cubicBezTo>
                  <a:cubicBezTo>
                    <a:pt x="11280" y="5940"/>
                    <a:pt x="14880" y="5940"/>
                    <a:pt x="17160" y="4950"/>
                  </a:cubicBezTo>
                  <a:cubicBezTo>
                    <a:pt x="19440" y="3960"/>
                    <a:pt x="20400" y="1980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2363286" y="3737812"/>
              <a:ext cx="488951" cy="154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7" fill="norm" stroke="1" extrusionOk="0">
                  <a:moveTo>
                    <a:pt x="0" y="12091"/>
                  </a:moveTo>
                  <a:cubicBezTo>
                    <a:pt x="1216" y="8445"/>
                    <a:pt x="2431" y="4798"/>
                    <a:pt x="4488" y="2413"/>
                  </a:cubicBezTo>
                  <a:cubicBezTo>
                    <a:pt x="6545" y="29"/>
                    <a:pt x="9444" y="-1093"/>
                    <a:pt x="12296" y="1432"/>
                  </a:cubicBezTo>
                  <a:cubicBezTo>
                    <a:pt x="15148" y="3956"/>
                    <a:pt x="17953" y="10128"/>
                    <a:pt x="19496" y="13915"/>
                  </a:cubicBezTo>
                  <a:cubicBezTo>
                    <a:pt x="21039" y="17702"/>
                    <a:pt x="21319" y="19104"/>
                    <a:pt x="21600" y="205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953586" y="5563105"/>
              <a:ext cx="2073536" cy="9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023" fill="norm" stroke="1" extrusionOk="0">
                  <a:moveTo>
                    <a:pt x="0" y="20501"/>
                  </a:moveTo>
                  <a:cubicBezTo>
                    <a:pt x="661" y="19519"/>
                    <a:pt x="1322" y="18538"/>
                    <a:pt x="2006" y="18047"/>
                  </a:cubicBezTo>
                  <a:cubicBezTo>
                    <a:pt x="2689" y="17556"/>
                    <a:pt x="3394" y="17556"/>
                    <a:pt x="4155" y="17310"/>
                  </a:cubicBezTo>
                  <a:cubicBezTo>
                    <a:pt x="4915" y="17065"/>
                    <a:pt x="5731" y="16574"/>
                    <a:pt x="6491" y="16083"/>
                  </a:cubicBezTo>
                  <a:cubicBezTo>
                    <a:pt x="7251" y="15592"/>
                    <a:pt x="7957" y="15101"/>
                    <a:pt x="8640" y="14610"/>
                  </a:cubicBezTo>
                  <a:cubicBezTo>
                    <a:pt x="9323" y="14119"/>
                    <a:pt x="9984" y="13628"/>
                    <a:pt x="10756" y="13138"/>
                  </a:cubicBezTo>
                  <a:cubicBezTo>
                    <a:pt x="11527" y="12647"/>
                    <a:pt x="12409" y="12156"/>
                    <a:pt x="13302" y="11910"/>
                  </a:cubicBezTo>
                  <a:cubicBezTo>
                    <a:pt x="14194" y="11665"/>
                    <a:pt x="15098" y="11665"/>
                    <a:pt x="15947" y="11665"/>
                  </a:cubicBezTo>
                  <a:cubicBezTo>
                    <a:pt x="16795" y="11665"/>
                    <a:pt x="17589" y="11665"/>
                    <a:pt x="18228" y="12401"/>
                  </a:cubicBezTo>
                  <a:cubicBezTo>
                    <a:pt x="18867" y="13138"/>
                    <a:pt x="19352" y="14610"/>
                    <a:pt x="19826" y="15592"/>
                  </a:cubicBezTo>
                  <a:cubicBezTo>
                    <a:pt x="20300" y="16574"/>
                    <a:pt x="20762" y="17065"/>
                    <a:pt x="21049" y="17065"/>
                  </a:cubicBezTo>
                  <a:cubicBezTo>
                    <a:pt x="21336" y="17065"/>
                    <a:pt x="21446" y="16574"/>
                    <a:pt x="21512" y="15101"/>
                  </a:cubicBezTo>
                  <a:cubicBezTo>
                    <a:pt x="21578" y="13628"/>
                    <a:pt x="21600" y="11174"/>
                    <a:pt x="21589" y="8719"/>
                  </a:cubicBezTo>
                  <a:cubicBezTo>
                    <a:pt x="21578" y="6265"/>
                    <a:pt x="21534" y="3810"/>
                    <a:pt x="21457" y="2338"/>
                  </a:cubicBezTo>
                  <a:cubicBezTo>
                    <a:pt x="21380" y="865"/>
                    <a:pt x="21269" y="374"/>
                    <a:pt x="21159" y="128"/>
                  </a:cubicBezTo>
                  <a:cubicBezTo>
                    <a:pt x="21049" y="-117"/>
                    <a:pt x="20939" y="-117"/>
                    <a:pt x="20829" y="1110"/>
                  </a:cubicBezTo>
                  <a:cubicBezTo>
                    <a:pt x="20718" y="2338"/>
                    <a:pt x="20608" y="4792"/>
                    <a:pt x="20553" y="7492"/>
                  </a:cubicBezTo>
                  <a:cubicBezTo>
                    <a:pt x="20498" y="10192"/>
                    <a:pt x="20498" y="13138"/>
                    <a:pt x="20553" y="14610"/>
                  </a:cubicBezTo>
                  <a:cubicBezTo>
                    <a:pt x="20608" y="16083"/>
                    <a:pt x="20718" y="16083"/>
                    <a:pt x="20818" y="15347"/>
                  </a:cubicBezTo>
                  <a:cubicBezTo>
                    <a:pt x="20917" y="14610"/>
                    <a:pt x="21005" y="13138"/>
                    <a:pt x="21082" y="11419"/>
                  </a:cubicBezTo>
                  <a:cubicBezTo>
                    <a:pt x="21159" y="9701"/>
                    <a:pt x="21225" y="7738"/>
                    <a:pt x="21214" y="6019"/>
                  </a:cubicBezTo>
                  <a:cubicBezTo>
                    <a:pt x="21203" y="4301"/>
                    <a:pt x="21115" y="2828"/>
                    <a:pt x="21016" y="3074"/>
                  </a:cubicBezTo>
                  <a:cubicBezTo>
                    <a:pt x="20917" y="3319"/>
                    <a:pt x="20807" y="5283"/>
                    <a:pt x="20740" y="7492"/>
                  </a:cubicBezTo>
                  <a:cubicBezTo>
                    <a:pt x="20674" y="9701"/>
                    <a:pt x="20652" y="12156"/>
                    <a:pt x="20641" y="14610"/>
                  </a:cubicBezTo>
                  <a:cubicBezTo>
                    <a:pt x="20630" y="17065"/>
                    <a:pt x="20630" y="19519"/>
                    <a:pt x="20696" y="20501"/>
                  </a:cubicBezTo>
                  <a:cubicBezTo>
                    <a:pt x="20762" y="21483"/>
                    <a:pt x="20895" y="20992"/>
                    <a:pt x="20994" y="19765"/>
                  </a:cubicBezTo>
                  <a:cubicBezTo>
                    <a:pt x="21093" y="18538"/>
                    <a:pt x="21159" y="16574"/>
                    <a:pt x="21203" y="14365"/>
                  </a:cubicBezTo>
                  <a:cubicBezTo>
                    <a:pt x="21247" y="12156"/>
                    <a:pt x="21269" y="9701"/>
                    <a:pt x="21225" y="8474"/>
                  </a:cubicBezTo>
                  <a:cubicBezTo>
                    <a:pt x="21181" y="7247"/>
                    <a:pt x="21071" y="7247"/>
                    <a:pt x="21005" y="8474"/>
                  </a:cubicBezTo>
                  <a:cubicBezTo>
                    <a:pt x="20939" y="9701"/>
                    <a:pt x="20917" y="12156"/>
                    <a:pt x="20939" y="14365"/>
                  </a:cubicBezTo>
                  <a:cubicBezTo>
                    <a:pt x="20961" y="16574"/>
                    <a:pt x="21027" y="18538"/>
                    <a:pt x="21115" y="18783"/>
                  </a:cubicBezTo>
                  <a:cubicBezTo>
                    <a:pt x="21203" y="19028"/>
                    <a:pt x="21313" y="17556"/>
                    <a:pt x="21402" y="15838"/>
                  </a:cubicBezTo>
                  <a:cubicBezTo>
                    <a:pt x="21490" y="14119"/>
                    <a:pt x="21556" y="12156"/>
                    <a:pt x="21534" y="11419"/>
                  </a:cubicBezTo>
                  <a:cubicBezTo>
                    <a:pt x="21512" y="10683"/>
                    <a:pt x="21402" y="11174"/>
                    <a:pt x="21347" y="12401"/>
                  </a:cubicBezTo>
                  <a:cubicBezTo>
                    <a:pt x="21291" y="13628"/>
                    <a:pt x="21291" y="15592"/>
                    <a:pt x="21291" y="17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941136" y="4210050"/>
              <a:ext cx="211532" cy="137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0" y="21600"/>
                  </a:moveTo>
                  <a:cubicBezTo>
                    <a:pt x="428" y="20439"/>
                    <a:pt x="855" y="19277"/>
                    <a:pt x="1176" y="18265"/>
                  </a:cubicBezTo>
                  <a:cubicBezTo>
                    <a:pt x="1497" y="17253"/>
                    <a:pt x="1711" y="16391"/>
                    <a:pt x="2139" y="15594"/>
                  </a:cubicBezTo>
                  <a:cubicBezTo>
                    <a:pt x="2566" y="14798"/>
                    <a:pt x="3208" y="14068"/>
                    <a:pt x="4063" y="13139"/>
                  </a:cubicBezTo>
                  <a:cubicBezTo>
                    <a:pt x="4919" y="12210"/>
                    <a:pt x="5988" y="11082"/>
                    <a:pt x="6630" y="10170"/>
                  </a:cubicBezTo>
                  <a:cubicBezTo>
                    <a:pt x="7271" y="9257"/>
                    <a:pt x="7485" y="8560"/>
                    <a:pt x="7806" y="7913"/>
                  </a:cubicBezTo>
                  <a:cubicBezTo>
                    <a:pt x="8127" y="7266"/>
                    <a:pt x="8554" y="6669"/>
                    <a:pt x="8982" y="6006"/>
                  </a:cubicBezTo>
                  <a:cubicBezTo>
                    <a:pt x="9410" y="5342"/>
                    <a:pt x="9838" y="4612"/>
                    <a:pt x="10158" y="3899"/>
                  </a:cubicBezTo>
                  <a:cubicBezTo>
                    <a:pt x="10479" y="3185"/>
                    <a:pt x="10693" y="2488"/>
                    <a:pt x="10800" y="2057"/>
                  </a:cubicBezTo>
                  <a:cubicBezTo>
                    <a:pt x="10907" y="1626"/>
                    <a:pt x="10907" y="1460"/>
                    <a:pt x="10693" y="1460"/>
                  </a:cubicBezTo>
                  <a:cubicBezTo>
                    <a:pt x="10479" y="1460"/>
                    <a:pt x="10051" y="1626"/>
                    <a:pt x="9838" y="1825"/>
                  </a:cubicBezTo>
                  <a:cubicBezTo>
                    <a:pt x="9624" y="2024"/>
                    <a:pt x="9624" y="2256"/>
                    <a:pt x="10051" y="2422"/>
                  </a:cubicBezTo>
                  <a:cubicBezTo>
                    <a:pt x="10479" y="2588"/>
                    <a:pt x="11335" y="2688"/>
                    <a:pt x="12083" y="2671"/>
                  </a:cubicBezTo>
                  <a:cubicBezTo>
                    <a:pt x="12832" y="2654"/>
                    <a:pt x="13473" y="2522"/>
                    <a:pt x="13901" y="2273"/>
                  </a:cubicBezTo>
                  <a:cubicBezTo>
                    <a:pt x="14329" y="2024"/>
                    <a:pt x="14543" y="1659"/>
                    <a:pt x="14650" y="1394"/>
                  </a:cubicBezTo>
                  <a:cubicBezTo>
                    <a:pt x="14756" y="1128"/>
                    <a:pt x="14756" y="962"/>
                    <a:pt x="14222" y="863"/>
                  </a:cubicBezTo>
                  <a:cubicBezTo>
                    <a:pt x="13687" y="763"/>
                    <a:pt x="12618" y="730"/>
                    <a:pt x="11869" y="796"/>
                  </a:cubicBezTo>
                  <a:cubicBezTo>
                    <a:pt x="11121" y="863"/>
                    <a:pt x="10693" y="1029"/>
                    <a:pt x="10479" y="1228"/>
                  </a:cubicBezTo>
                  <a:cubicBezTo>
                    <a:pt x="10265" y="1427"/>
                    <a:pt x="10265" y="1659"/>
                    <a:pt x="10800" y="1792"/>
                  </a:cubicBezTo>
                  <a:cubicBezTo>
                    <a:pt x="11335" y="1924"/>
                    <a:pt x="12404" y="1958"/>
                    <a:pt x="13366" y="1924"/>
                  </a:cubicBezTo>
                  <a:cubicBezTo>
                    <a:pt x="14329" y="1891"/>
                    <a:pt x="15184" y="1792"/>
                    <a:pt x="15719" y="1642"/>
                  </a:cubicBezTo>
                  <a:cubicBezTo>
                    <a:pt x="16253" y="1493"/>
                    <a:pt x="16467" y="1294"/>
                    <a:pt x="16574" y="1045"/>
                  </a:cubicBezTo>
                  <a:cubicBezTo>
                    <a:pt x="16681" y="796"/>
                    <a:pt x="16681" y="498"/>
                    <a:pt x="16040" y="299"/>
                  </a:cubicBezTo>
                  <a:cubicBezTo>
                    <a:pt x="15398" y="100"/>
                    <a:pt x="14115" y="0"/>
                    <a:pt x="12939" y="0"/>
                  </a:cubicBezTo>
                  <a:cubicBezTo>
                    <a:pt x="11762" y="0"/>
                    <a:pt x="10693" y="100"/>
                    <a:pt x="9945" y="332"/>
                  </a:cubicBezTo>
                  <a:cubicBezTo>
                    <a:pt x="9196" y="564"/>
                    <a:pt x="8768" y="929"/>
                    <a:pt x="8661" y="1194"/>
                  </a:cubicBezTo>
                  <a:cubicBezTo>
                    <a:pt x="8554" y="1460"/>
                    <a:pt x="8768" y="1626"/>
                    <a:pt x="9303" y="1775"/>
                  </a:cubicBezTo>
                  <a:cubicBezTo>
                    <a:pt x="9838" y="1924"/>
                    <a:pt x="10693" y="2057"/>
                    <a:pt x="12297" y="2074"/>
                  </a:cubicBezTo>
                  <a:cubicBezTo>
                    <a:pt x="13901" y="2090"/>
                    <a:pt x="16253" y="1991"/>
                    <a:pt x="17644" y="1808"/>
                  </a:cubicBezTo>
                  <a:cubicBezTo>
                    <a:pt x="19034" y="1626"/>
                    <a:pt x="19461" y="1360"/>
                    <a:pt x="19675" y="1145"/>
                  </a:cubicBezTo>
                  <a:cubicBezTo>
                    <a:pt x="19889" y="929"/>
                    <a:pt x="19889" y="763"/>
                    <a:pt x="19354" y="647"/>
                  </a:cubicBezTo>
                  <a:cubicBezTo>
                    <a:pt x="18820" y="531"/>
                    <a:pt x="17750" y="465"/>
                    <a:pt x="16681" y="465"/>
                  </a:cubicBezTo>
                  <a:cubicBezTo>
                    <a:pt x="15612" y="465"/>
                    <a:pt x="14543" y="531"/>
                    <a:pt x="13901" y="647"/>
                  </a:cubicBezTo>
                  <a:cubicBezTo>
                    <a:pt x="13259" y="763"/>
                    <a:pt x="13046" y="929"/>
                    <a:pt x="13152" y="1145"/>
                  </a:cubicBezTo>
                  <a:cubicBezTo>
                    <a:pt x="13259" y="1360"/>
                    <a:pt x="13687" y="1626"/>
                    <a:pt x="14329" y="1808"/>
                  </a:cubicBezTo>
                  <a:cubicBezTo>
                    <a:pt x="14970" y="1991"/>
                    <a:pt x="15826" y="2090"/>
                    <a:pt x="16788" y="2140"/>
                  </a:cubicBezTo>
                  <a:cubicBezTo>
                    <a:pt x="17750" y="2190"/>
                    <a:pt x="18820" y="2190"/>
                    <a:pt x="19461" y="2107"/>
                  </a:cubicBezTo>
                  <a:cubicBezTo>
                    <a:pt x="20103" y="2024"/>
                    <a:pt x="20317" y="1858"/>
                    <a:pt x="20424" y="1676"/>
                  </a:cubicBezTo>
                  <a:cubicBezTo>
                    <a:pt x="20531" y="1493"/>
                    <a:pt x="20531" y="1294"/>
                    <a:pt x="20317" y="1112"/>
                  </a:cubicBezTo>
                  <a:cubicBezTo>
                    <a:pt x="20103" y="929"/>
                    <a:pt x="19675" y="763"/>
                    <a:pt x="18820" y="647"/>
                  </a:cubicBezTo>
                  <a:cubicBezTo>
                    <a:pt x="17964" y="531"/>
                    <a:pt x="16681" y="465"/>
                    <a:pt x="15184" y="514"/>
                  </a:cubicBezTo>
                  <a:cubicBezTo>
                    <a:pt x="13687" y="564"/>
                    <a:pt x="11976" y="730"/>
                    <a:pt x="11121" y="979"/>
                  </a:cubicBezTo>
                  <a:cubicBezTo>
                    <a:pt x="10265" y="1228"/>
                    <a:pt x="10265" y="1559"/>
                    <a:pt x="10800" y="1808"/>
                  </a:cubicBezTo>
                  <a:cubicBezTo>
                    <a:pt x="11335" y="2057"/>
                    <a:pt x="12404" y="2223"/>
                    <a:pt x="13794" y="2323"/>
                  </a:cubicBezTo>
                  <a:cubicBezTo>
                    <a:pt x="15184" y="2422"/>
                    <a:pt x="16895" y="2455"/>
                    <a:pt x="18071" y="2389"/>
                  </a:cubicBezTo>
                  <a:cubicBezTo>
                    <a:pt x="19248" y="2323"/>
                    <a:pt x="19889" y="2157"/>
                    <a:pt x="20317" y="1891"/>
                  </a:cubicBezTo>
                  <a:cubicBezTo>
                    <a:pt x="20745" y="1626"/>
                    <a:pt x="20958" y="1261"/>
                    <a:pt x="20638" y="995"/>
                  </a:cubicBezTo>
                  <a:cubicBezTo>
                    <a:pt x="20317" y="730"/>
                    <a:pt x="19461" y="564"/>
                    <a:pt x="18392" y="481"/>
                  </a:cubicBezTo>
                  <a:cubicBezTo>
                    <a:pt x="17323" y="398"/>
                    <a:pt x="16040" y="398"/>
                    <a:pt x="14970" y="448"/>
                  </a:cubicBezTo>
                  <a:cubicBezTo>
                    <a:pt x="13901" y="498"/>
                    <a:pt x="13046" y="597"/>
                    <a:pt x="12404" y="747"/>
                  </a:cubicBezTo>
                  <a:cubicBezTo>
                    <a:pt x="11762" y="896"/>
                    <a:pt x="11335" y="1095"/>
                    <a:pt x="11228" y="1277"/>
                  </a:cubicBezTo>
                  <a:cubicBezTo>
                    <a:pt x="11121" y="1460"/>
                    <a:pt x="11335" y="1626"/>
                    <a:pt x="11869" y="1759"/>
                  </a:cubicBezTo>
                  <a:cubicBezTo>
                    <a:pt x="12404" y="1891"/>
                    <a:pt x="13259" y="1991"/>
                    <a:pt x="14863" y="1991"/>
                  </a:cubicBezTo>
                  <a:cubicBezTo>
                    <a:pt x="16467" y="1991"/>
                    <a:pt x="18820" y="1891"/>
                    <a:pt x="20103" y="1759"/>
                  </a:cubicBezTo>
                  <a:cubicBezTo>
                    <a:pt x="21386" y="1626"/>
                    <a:pt x="21600" y="1460"/>
                    <a:pt x="21172" y="1360"/>
                  </a:cubicBezTo>
                  <a:cubicBezTo>
                    <a:pt x="20745" y="1261"/>
                    <a:pt x="19675" y="1228"/>
                    <a:pt x="18606" y="1261"/>
                  </a:cubicBezTo>
                  <a:cubicBezTo>
                    <a:pt x="17537" y="1294"/>
                    <a:pt x="16467" y="1394"/>
                    <a:pt x="15719" y="1526"/>
                  </a:cubicBezTo>
                  <a:cubicBezTo>
                    <a:pt x="14970" y="1659"/>
                    <a:pt x="14543" y="1825"/>
                    <a:pt x="14970" y="1958"/>
                  </a:cubicBezTo>
                  <a:cubicBezTo>
                    <a:pt x="15398" y="2090"/>
                    <a:pt x="16681" y="2190"/>
                    <a:pt x="17964" y="22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3150413" y="3664104"/>
              <a:ext cx="197124" cy="28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73" fill="norm" stroke="1" extrusionOk="0">
                  <a:moveTo>
                    <a:pt x="5545" y="9921"/>
                  </a:moveTo>
                  <a:cubicBezTo>
                    <a:pt x="4396" y="9764"/>
                    <a:pt x="3247" y="9606"/>
                    <a:pt x="2098" y="8660"/>
                  </a:cubicBezTo>
                  <a:cubicBezTo>
                    <a:pt x="949" y="7714"/>
                    <a:pt x="-200" y="5980"/>
                    <a:pt x="30" y="4324"/>
                  </a:cubicBezTo>
                  <a:cubicBezTo>
                    <a:pt x="260" y="2669"/>
                    <a:pt x="1868" y="1092"/>
                    <a:pt x="3821" y="382"/>
                  </a:cubicBezTo>
                  <a:cubicBezTo>
                    <a:pt x="5774" y="-327"/>
                    <a:pt x="8072" y="-169"/>
                    <a:pt x="10485" y="1880"/>
                  </a:cubicBezTo>
                  <a:cubicBezTo>
                    <a:pt x="12898" y="3930"/>
                    <a:pt x="15426" y="7872"/>
                    <a:pt x="17264" y="11419"/>
                  </a:cubicBezTo>
                  <a:cubicBezTo>
                    <a:pt x="19102" y="14966"/>
                    <a:pt x="20251" y="18120"/>
                    <a:pt x="21400" y="21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3181213" y="3841750"/>
              <a:ext cx="147274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21470" y="0"/>
                  </a:moveTo>
                  <a:cubicBezTo>
                    <a:pt x="18384" y="2753"/>
                    <a:pt x="15299" y="5506"/>
                    <a:pt x="12059" y="8259"/>
                  </a:cubicBezTo>
                  <a:cubicBezTo>
                    <a:pt x="8819" y="11012"/>
                    <a:pt x="5424" y="13765"/>
                    <a:pt x="3264" y="15776"/>
                  </a:cubicBezTo>
                  <a:cubicBezTo>
                    <a:pt x="1104" y="17788"/>
                    <a:pt x="179" y="19059"/>
                    <a:pt x="24" y="19906"/>
                  </a:cubicBezTo>
                  <a:cubicBezTo>
                    <a:pt x="-130" y="20753"/>
                    <a:pt x="487" y="21176"/>
                    <a:pt x="110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087186" y="4267200"/>
              <a:ext cx="5130851" cy="1263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0" y="0"/>
                  </a:moveTo>
                  <a:cubicBezTo>
                    <a:pt x="9" y="362"/>
                    <a:pt x="18" y="724"/>
                    <a:pt x="53" y="1194"/>
                  </a:cubicBezTo>
                  <a:cubicBezTo>
                    <a:pt x="89" y="1664"/>
                    <a:pt x="151" y="2243"/>
                    <a:pt x="214" y="2786"/>
                  </a:cubicBezTo>
                  <a:cubicBezTo>
                    <a:pt x="276" y="3329"/>
                    <a:pt x="338" y="3835"/>
                    <a:pt x="396" y="4233"/>
                  </a:cubicBezTo>
                  <a:cubicBezTo>
                    <a:pt x="454" y="4631"/>
                    <a:pt x="508" y="4921"/>
                    <a:pt x="597" y="5373"/>
                  </a:cubicBezTo>
                  <a:cubicBezTo>
                    <a:pt x="686" y="5825"/>
                    <a:pt x="811" y="6440"/>
                    <a:pt x="917" y="6947"/>
                  </a:cubicBezTo>
                  <a:cubicBezTo>
                    <a:pt x="1024" y="7453"/>
                    <a:pt x="1113" y="7851"/>
                    <a:pt x="1211" y="8231"/>
                  </a:cubicBezTo>
                  <a:cubicBezTo>
                    <a:pt x="1309" y="8611"/>
                    <a:pt x="1416" y="8973"/>
                    <a:pt x="1528" y="9317"/>
                  </a:cubicBezTo>
                  <a:cubicBezTo>
                    <a:pt x="1639" y="9660"/>
                    <a:pt x="1755" y="9986"/>
                    <a:pt x="1879" y="10330"/>
                  </a:cubicBezTo>
                  <a:cubicBezTo>
                    <a:pt x="2004" y="10673"/>
                    <a:pt x="2138" y="11035"/>
                    <a:pt x="2267" y="11361"/>
                  </a:cubicBezTo>
                  <a:cubicBezTo>
                    <a:pt x="2396" y="11686"/>
                    <a:pt x="2521" y="11976"/>
                    <a:pt x="2641" y="12265"/>
                  </a:cubicBezTo>
                  <a:cubicBezTo>
                    <a:pt x="2761" y="12555"/>
                    <a:pt x="2877" y="12844"/>
                    <a:pt x="3037" y="13116"/>
                  </a:cubicBezTo>
                  <a:cubicBezTo>
                    <a:pt x="3198" y="13387"/>
                    <a:pt x="3403" y="13640"/>
                    <a:pt x="3630" y="13930"/>
                  </a:cubicBezTo>
                  <a:cubicBezTo>
                    <a:pt x="3857" y="14219"/>
                    <a:pt x="4106" y="14545"/>
                    <a:pt x="4333" y="14834"/>
                  </a:cubicBezTo>
                  <a:cubicBezTo>
                    <a:pt x="4560" y="15124"/>
                    <a:pt x="4765" y="15377"/>
                    <a:pt x="5010" y="15666"/>
                  </a:cubicBezTo>
                  <a:cubicBezTo>
                    <a:pt x="5255" y="15956"/>
                    <a:pt x="5540" y="16281"/>
                    <a:pt x="5776" y="16535"/>
                  </a:cubicBezTo>
                  <a:cubicBezTo>
                    <a:pt x="6012" y="16788"/>
                    <a:pt x="6199" y="16969"/>
                    <a:pt x="6400" y="17168"/>
                  </a:cubicBezTo>
                  <a:cubicBezTo>
                    <a:pt x="6600" y="17367"/>
                    <a:pt x="6814" y="17584"/>
                    <a:pt x="7077" y="17747"/>
                  </a:cubicBezTo>
                  <a:cubicBezTo>
                    <a:pt x="7340" y="17910"/>
                    <a:pt x="7651" y="18018"/>
                    <a:pt x="7923" y="18145"/>
                  </a:cubicBezTo>
                  <a:cubicBezTo>
                    <a:pt x="8195" y="18271"/>
                    <a:pt x="8426" y="18416"/>
                    <a:pt x="8662" y="18561"/>
                  </a:cubicBezTo>
                  <a:cubicBezTo>
                    <a:pt x="8898" y="18706"/>
                    <a:pt x="9139" y="18850"/>
                    <a:pt x="9353" y="18959"/>
                  </a:cubicBezTo>
                  <a:cubicBezTo>
                    <a:pt x="9566" y="19067"/>
                    <a:pt x="9753" y="19140"/>
                    <a:pt x="9940" y="19230"/>
                  </a:cubicBezTo>
                  <a:cubicBezTo>
                    <a:pt x="10128" y="19321"/>
                    <a:pt x="10315" y="19429"/>
                    <a:pt x="10560" y="19556"/>
                  </a:cubicBezTo>
                  <a:cubicBezTo>
                    <a:pt x="10804" y="19682"/>
                    <a:pt x="11107" y="19827"/>
                    <a:pt x="11379" y="19936"/>
                  </a:cubicBezTo>
                  <a:cubicBezTo>
                    <a:pt x="11651" y="20044"/>
                    <a:pt x="11891" y="20117"/>
                    <a:pt x="12109" y="20171"/>
                  </a:cubicBezTo>
                  <a:cubicBezTo>
                    <a:pt x="12328" y="20225"/>
                    <a:pt x="12524" y="20261"/>
                    <a:pt x="12733" y="20316"/>
                  </a:cubicBezTo>
                  <a:cubicBezTo>
                    <a:pt x="12942" y="20370"/>
                    <a:pt x="13165" y="20442"/>
                    <a:pt x="13374" y="20496"/>
                  </a:cubicBezTo>
                  <a:cubicBezTo>
                    <a:pt x="13584" y="20551"/>
                    <a:pt x="13779" y="20587"/>
                    <a:pt x="14038" y="20623"/>
                  </a:cubicBezTo>
                  <a:cubicBezTo>
                    <a:pt x="14296" y="20659"/>
                    <a:pt x="14617" y="20695"/>
                    <a:pt x="14942" y="20714"/>
                  </a:cubicBezTo>
                  <a:cubicBezTo>
                    <a:pt x="15267" y="20732"/>
                    <a:pt x="15597" y="20732"/>
                    <a:pt x="15882" y="20768"/>
                  </a:cubicBezTo>
                  <a:cubicBezTo>
                    <a:pt x="16167" y="20804"/>
                    <a:pt x="16407" y="20876"/>
                    <a:pt x="16692" y="20931"/>
                  </a:cubicBezTo>
                  <a:cubicBezTo>
                    <a:pt x="16977" y="20985"/>
                    <a:pt x="17307" y="21021"/>
                    <a:pt x="17645" y="21039"/>
                  </a:cubicBezTo>
                  <a:cubicBezTo>
                    <a:pt x="17984" y="21057"/>
                    <a:pt x="18331" y="21057"/>
                    <a:pt x="18661" y="21039"/>
                  </a:cubicBezTo>
                  <a:cubicBezTo>
                    <a:pt x="18990" y="21021"/>
                    <a:pt x="19302" y="20985"/>
                    <a:pt x="19583" y="20949"/>
                  </a:cubicBezTo>
                  <a:cubicBezTo>
                    <a:pt x="19863" y="20913"/>
                    <a:pt x="20112" y="20876"/>
                    <a:pt x="20398" y="20840"/>
                  </a:cubicBezTo>
                  <a:cubicBezTo>
                    <a:pt x="20683" y="20804"/>
                    <a:pt x="21003" y="20768"/>
                    <a:pt x="21190" y="20750"/>
                  </a:cubicBezTo>
                  <a:cubicBezTo>
                    <a:pt x="21377" y="20732"/>
                    <a:pt x="21431" y="20732"/>
                    <a:pt x="21480" y="20750"/>
                  </a:cubicBezTo>
                  <a:cubicBezTo>
                    <a:pt x="21529" y="20768"/>
                    <a:pt x="21573" y="20804"/>
                    <a:pt x="21587" y="20949"/>
                  </a:cubicBezTo>
                  <a:cubicBezTo>
                    <a:pt x="21600" y="21093"/>
                    <a:pt x="21582" y="21347"/>
                    <a:pt x="215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264152" y="4273549"/>
              <a:ext cx="50858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560" y="0"/>
                  </a:moveTo>
                  <a:cubicBezTo>
                    <a:pt x="203" y="1920"/>
                    <a:pt x="-154" y="3840"/>
                    <a:pt x="69" y="4320"/>
                  </a:cubicBezTo>
                  <a:cubicBezTo>
                    <a:pt x="292" y="4800"/>
                    <a:pt x="1096" y="3840"/>
                    <a:pt x="2881" y="4080"/>
                  </a:cubicBezTo>
                  <a:cubicBezTo>
                    <a:pt x="4666" y="4320"/>
                    <a:pt x="7433" y="5760"/>
                    <a:pt x="10378" y="8640"/>
                  </a:cubicBezTo>
                  <a:cubicBezTo>
                    <a:pt x="13324" y="11520"/>
                    <a:pt x="16448" y="15840"/>
                    <a:pt x="18322" y="18240"/>
                  </a:cubicBezTo>
                  <a:cubicBezTo>
                    <a:pt x="20196" y="20640"/>
                    <a:pt x="20821" y="21120"/>
                    <a:pt x="2144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212131" y="3987799"/>
              <a:ext cx="12245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600" fill="norm" stroke="1" extrusionOk="0">
                  <a:moveTo>
                    <a:pt x="21180" y="21600"/>
                  </a:moveTo>
                  <a:cubicBezTo>
                    <a:pt x="17519" y="19733"/>
                    <a:pt x="13858" y="17867"/>
                    <a:pt x="10197" y="14933"/>
                  </a:cubicBezTo>
                  <a:cubicBezTo>
                    <a:pt x="6536" y="12000"/>
                    <a:pt x="2875" y="8000"/>
                    <a:pt x="1227" y="5333"/>
                  </a:cubicBezTo>
                  <a:cubicBezTo>
                    <a:pt x="-420" y="2667"/>
                    <a:pt x="-54" y="1333"/>
                    <a:pt x="31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436186" y="4133850"/>
              <a:ext cx="762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5600" y="19131"/>
                    <a:pt x="9600" y="16663"/>
                    <a:pt x="6000" y="13063"/>
                  </a:cubicBezTo>
                  <a:cubicBezTo>
                    <a:pt x="2400" y="9463"/>
                    <a:pt x="1200" y="473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626686" y="4057649"/>
              <a:ext cx="215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6941"/>
                    <a:pt x="10165" y="12282"/>
                    <a:pt x="13765" y="8682"/>
                  </a:cubicBezTo>
                  <a:cubicBezTo>
                    <a:pt x="17365" y="5082"/>
                    <a:pt x="19482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657214" y="4013200"/>
              <a:ext cx="198073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32" y="0"/>
                  </a:moveTo>
                  <a:cubicBezTo>
                    <a:pt x="-96" y="1385"/>
                    <a:pt x="-323" y="2769"/>
                    <a:pt x="2178" y="5815"/>
                  </a:cubicBezTo>
                  <a:cubicBezTo>
                    <a:pt x="4679" y="8862"/>
                    <a:pt x="9909" y="13569"/>
                    <a:pt x="13546" y="16477"/>
                  </a:cubicBezTo>
                  <a:cubicBezTo>
                    <a:pt x="17184" y="19385"/>
                    <a:pt x="19231" y="20492"/>
                    <a:pt x="2127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395004" y="3721100"/>
              <a:ext cx="320583" cy="16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018" fill="norm" stroke="1" extrusionOk="0">
                  <a:moveTo>
                    <a:pt x="3594" y="0"/>
                  </a:moveTo>
                  <a:cubicBezTo>
                    <a:pt x="2323" y="1367"/>
                    <a:pt x="1053" y="2734"/>
                    <a:pt x="417" y="4101"/>
                  </a:cubicBezTo>
                  <a:cubicBezTo>
                    <a:pt x="-218" y="5468"/>
                    <a:pt x="-218" y="6835"/>
                    <a:pt x="1053" y="9296"/>
                  </a:cubicBezTo>
                  <a:cubicBezTo>
                    <a:pt x="2323" y="11757"/>
                    <a:pt x="4864" y="15311"/>
                    <a:pt x="7547" y="17772"/>
                  </a:cubicBezTo>
                  <a:cubicBezTo>
                    <a:pt x="10229" y="20233"/>
                    <a:pt x="13053" y="21600"/>
                    <a:pt x="15382" y="20780"/>
                  </a:cubicBezTo>
                  <a:cubicBezTo>
                    <a:pt x="17711" y="19959"/>
                    <a:pt x="19547" y="16952"/>
                    <a:pt x="20464" y="14491"/>
                  </a:cubicBezTo>
                  <a:cubicBezTo>
                    <a:pt x="21382" y="12030"/>
                    <a:pt x="21382" y="10116"/>
                    <a:pt x="21382" y="82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476669" y="3448050"/>
              <a:ext cx="21909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3439" y="21600"/>
                  </a:moveTo>
                  <a:cubicBezTo>
                    <a:pt x="2216" y="20945"/>
                    <a:pt x="994" y="20291"/>
                    <a:pt x="382" y="19418"/>
                  </a:cubicBezTo>
                  <a:cubicBezTo>
                    <a:pt x="-229" y="18545"/>
                    <a:pt x="-229" y="17455"/>
                    <a:pt x="1299" y="16364"/>
                  </a:cubicBezTo>
                  <a:cubicBezTo>
                    <a:pt x="2828" y="15273"/>
                    <a:pt x="5884" y="14182"/>
                    <a:pt x="8941" y="13964"/>
                  </a:cubicBezTo>
                  <a:cubicBezTo>
                    <a:pt x="11997" y="13745"/>
                    <a:pt x="15054" y="14400"/>
                    <a:pt x="16990" y="15164"/>
                  </a:cubicBezTo>
                  <a:cubicBezTo>
                    <a:pt x="18926" y="15927"/>
                    <a:pt x="19741" y="16800"/>
                    <a:pt x="20352" y="17782"/>
                  </a:cubicBezTo>
                  <a:cubicBezTo>
                    <a:pt x="20963" y="18764"/>
                    <a:pt x="21371" y="19855"/>
                    <a:pt x="20862" y="20291"/>
                  </a:cubicBezTo>
                  <a:cubicBezTo>
                    <a:pt x="20352" y="20727"/>
                    <a:pt x="18926" y="20509"/>
                    <a:pt x="16379" y="19091"/>
                  </a:cubicBezTo>
                  <a:cubicBezTo>
                    <a:pt x="13831" y="17673"/>
                    <a:pt x="10163" y="15055"/>
                    <a:pt x="7718" y="12873"/>
                  </a:cubicBezTo>
                  <a:cubicBezTo>
                    <a:pt x="5273" y="10691"/>
                    <a:pt x="4050" y="8945"/>
                    <a:pt x="4152" y="8182"/>
                  </a:cubicBezTo>
                  <a:cubicBezTo>
                    <a:pt x="4254" y="7418"/>
                    <a:pt x="5680" y="7636"/>
                    <a:pt x="7616" y="8073"/>
                  </a:cubicBezTo>
                  <a:cubicBezTo>
                    <a:pt x="9552" y="8509"/>
                    <a:pt x="11997" y="9164"/>
                    <a:pt x="13729" y="9382"/>
                  </a:cubicBezTo>
                  <a:cubicBezTo>
                    <a:pt x="15462" y="9600"/>
                    <a:pt x="16480" y="9382"/>
                    <a:pt x="16990" y="7745"/>
                  </a:cubicBezTo>
                  <a:cubicBezTo>
                    <a:pt x="17499" y="6109"/>
                    <a:pt x="17499" y="3055"/>
                    <a:pt x="1749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448886" y="3338029"/>
              <a:ext cx="279401" cy="7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7" fill="norm" stroke="1" extrusionOk="0">
                  <a:moveTo>
                    <a:pt x="0" y="14987"/>
                  </a:moveTo>
                  <a:cubicBezTo>
                    <a:pt x="2782" y="8987"/>
                    <a:pt x="5564" y="2987"/>
                    <a:pt x="8427" y="887"/>
                  </a:cubicBezTo>
                  <a:cubicBezTo>
                    <a:pt x="11291" y="-1213"/>
                    <a:pt x="14236" y="587"/>
                    <a:pt x="16445" y="4487"/>
                  </a:cubicBezTo>
                  <a:cubicBezTo>
                    <a:pt x="18655" y="8387"/>
                    <a:pt x="20127" y="14387"/>
                    <a:pt x="21600" y="203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607636" y="2806700"/>
              <a:ext cx="1" cy="374650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521112" y="2748998"/>
              <a:ext cx="194475" cy="12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0518" fill="norm" stroke="1" extrusionOk="0">
                  <a:moveTo>
                    <a:pt x="3223" y="17300"/>
                  </a:moveTo>
                  <a:cubicBezTo>
                    <a:pt x="1829" y="18987"/>
                    <a:pt x="436" y="20675"/>
                    <a:pt x="87" y="20506"/>
                  </a:cubicBezTo>
                  <a:cubicBezTo>
                    <a:pt x="-261" y="20337"/>
                    <a:pt x="436" y="18312"/>
                    <a:pt x="2062" y="14769"/>
                  </a:cubicBezTo>
                  <a:cubicBezTo>
                    <a:pt x="3687" y="11225"/>
                    <a:pt x="6242" y="6162"/>
                    <a:pt x="8565" y="3125"/>
                  </a:cubicBezTo>
                  <a:cubicBezTo>
                    <a:pt x="10887" y="87"/>
                    <a:pt x="12978" y="-925"/>
                    <a:pt x="15068" y="931"/>
                  </a:cubicBezTo>
                  <a:cubicBezTo>
                    <a:pt x="17158" y="2787"/>
                    <a:pt x="19249" y="7512"/>
                    <a:pt x="21339" y="12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640319" y="5537563"/>
              <a:ext cx="2319868" cy="62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197" y="14996"/>
                  </a:moveTo>
                  <a:cubicBezTo>
                    <a:pt x="99" y="13556"/>
                    <a:pt x="0" y="12116"/>
                    <a:pt x="0" y="11396"/>
                  </a:cubicBezTo>
                  <a:cubicBezTo>
                    <a:pt x="0" y="10676"/>
                    <a:pt x="99" y="10676"/>
                    <a:pt x="493" y="10316"/>
                  </a:cubicBezTo>
                  <a:cubicBezTo>
                    <a:pt x="887" y="9956"/>
                    <a:pt x="1577" y="9236"/>
                    <a:pt x="2237" y="8516"/>
                  </a:cubicBezTo>
                  <a:cubicBezTo>
                    <a:pt x="2897" y="7796"/>
                    <a:pt x="3528" y="7076"/>
                    <a:pt x="4168" y="5996"/>
                  </a:cubicBezTo>
                  <a:cubicBezTo>
                    <a:pt x="4809" y="4916"/>
                    <a:pt x="5459" y="3476"/>
                    <a:pt x="6129" y="2396"/>
                  </a:cubicBezTo>
                  <a:cubicBezTo>
                    <a:pt x="6799" y="1316"/>
                    <a:pt x="7489" y="596"/>
                    <a:pt x="8268" y="236"/>
                  </a:cubicBezTo>
                  <a:cubicBezTo>
                    <a:pt x="9046" y="-124"/>
                    <a:pt x="9913" y="-124"/>
                    <a:pt x="10682" y="596"/>
                  </a:cubicBezTo>
                  <a:cubicBezTo>
                    <a:pt x="11450" y="1316"/>
                    <a:pt x="12120" y="2756"/>
                    <a:pt x="12859" y="3476"/>
                  </a:cubicBezTo>
                  <a:cubicBezTo>
                    <a:pt x="13599" y="4196"/>
                    <a:pt x="14407" y="4196"/>
                    <a:pt x="15175" y="5276"/>
                  </a:cubicBezTo>
                  <a:cubicBezTo>
                    <a:pt x="15944" y="6356"/>
                    <a:pt x="16673" y="8516"/>
                    <a:pt x="17323" y="10676"/>
                  </a:cubicBezTo>
                  <a:cubicBezTo>
                    <a:pt x="17974" y="12836"/>
                    <a:pt x="18545" y="14996"/>
                    <a:pt x="19107" y="16436"/>
                  </a:cubicBezTo>
                  <a:cubicBezTo>
                    <a:pt x="19669" y="17876"/>
                    <a:pt x="20220" y="18596"/>
                    <a:pt x="20546" y="19316"/>
                  </a:cubicBezTo>
                  <a:cubicBezTo>
                    <a:pt x="20871" y="20036"/>
                    <a:pt x="20969" y="20756"/>
                    <a:pt x="21097" y="21116"/>
                  </a:cubicBezTo>
                  <a:cubicBezTo>
                    <a:pt x="21226" y="21476"/>
                    <a:pt x="21383" y="21476"/>
                    <a:pt x="21403" y="21116"/>
                  </a:cubicBezTo>
                  <a:cubicBezTo>
                    <a:pt x="21423" y="20756"/>
                    <a:pt x="21304" y="20036"/>
                    <a:pt x="21314" y="19316"/>
                  </a:cubicBezTo>
                  <a:cubicBezTo>
                    <a:pt x="21324" y="18596"/>
                    <a:pt x="21462" y="17876"/>
                    <a:pt x="21600" y="171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35" name="Drawing"/>
          <p:cNvGrpSpPr/>
          <p:nvPr/>
        </p:nvGrpSpPr>
        <p:grpSpPr>
          <a:xfrm>
            <a:off x="3321049" y="1400960"/>
            <a:ext cx="9255378" cy="5977740"/>
            <a:chOff x="0" y="0"/>
            <a:chExt cx="9255376" cy="5977739"/>
          </a:xfrm>
        </p:grpSpPr>
        <p:sp>
          <p:nvSpPr>
            <p:cNvPr id="586" name="Line"/>
            <p:cNvSpPr/>
            <p:nvPr/>
          </p:nvSpPr>
          <p:spPr>
            <a:xfrm>
              <a:off x="4344954" y="281269"/>
              <a:ext cx="122553" cy="57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541" fill="norm" stroke="1" extrusionOk="0">
                  <a:moveTo>
                    <a:pt x="20599" y="6169"/>
                  </a:moveTo>
                  <a:cubicBezTo>
                    <a:pt x="20965" y="4986"/>
                    <a:pt x="21331" y="3804"/>
                    <a:pt x="21148" y="2818"/>
                  </a:cubicBezTo>
                  <a:cubicBezTo>
                    <a:pt x="20965" y="1833"/>
                    <a:pt x="20233" y="1045"/>
                    <a:pt x="18768" y="572"/>
                  </a:cubicBezTo>
                  <a:cubicBezTo>
                    <a:pt x="17304" y="99"/>
                    <a:pt x="15107" y="-59"/>
                    <a:pt x="13094" y="20"/>
                  </a:cubicBezTo>
                  <a:cubicBezTo>
                    <a:pt x="11080" y="99"/>
                    <a:pt x="9250" y="414"/>
                    <a:pt x="7053" y="1715"/>
                  </a:cubicBezTo>
                  <a:cubicBezTo>
                    <a:pt x="4856" y="3015"/>
                    <a:pt x="2294" y="5302"/>
                    <a:pt x="1012" y="7745"/>
                  </a:cubicBezTo>
                  <a:cubicBezTo>
                    <a:pt x="-269" y="10189"/>
                    <a:pt x="-269" y="12791"/>
                    <a:pt x="646" y="15116"/>
                  </a:cubicBezTo>
                  <a:cubicBezTo>
                    <a:pt x="1562" y="17442"/>
                    <a:pt x="3392" y="19491"/>
                    <a:pt x="5223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273550" y="618339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1938" y="11520"/>
                  </a:cubicBezTo>
                  <a:cubicBezTo>
                    <a:pt x="3877" y="8640"/>
                    <a:pt x="7754" y="6480"/>
                    <a:pt x="11354" y="4680"/>
                  </a:cubicBezTo>
                  <a:cubicBezTo>
                    <a:pt x="14954" y="2880"/>
                    <a:pt x="1827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577218" y="374227"/>
              <a:ext cx="140833" cy="43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30" fill="norm" stroke="1" extrusionOk="0">
                  <a:moveTo>
                    <a:pt x="21450" y="769"/>
                  </a:moveTo>
                  <a:cubicBezTo>
                    <a:pt x="19838" y="454"/>
                    <a:pt x="18226" y="140"/>
                    <a:pt x="16614" y="35"/>
                  </a:cubicBezTo>
                  <a:cubicBezTo>
                    <a:pt x="15002" y="-70"/>
                    <a:pt x="13390" y="35"/>
                    <a:pt x="11134" y="769"/>
                  </a:cubicBezTo>
                  <a:cubicBezTo>
                    <a:pt x="8877" y="1503"/>
                    <a:pt x="5975" y="2866"/>
                    <a:pt x="3719" y="5540"/>
                  </a:cubicBezTo>
                  <a:cubicBezTo>
                    <a:pt x="1462" y="8213"/>
                    <a:pt x="-150" y="12198"/>
                    <a:pt x="11" y="15081"/>
                  </a:cubicBezTo>
                  <a:cubicBezTo>
                    <a:pt x="172" y="17965"/>
                    <a:pt x="2107" y="19747"/>
                    <a:pt x="4041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4673600" y="550139"/>
              <a:ext cx="222251" cy="23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4518"/>
                  </a:moveTo>
                  <a:cubicBezTo>
                    <a:pt x="0" y="2962"/>
                    <a:pt x="0" y="1405"/>
                    <a:pt x="720" y="626"/>
                  </a:cubicBezTo>
                  <a:cubicBezTo>
                    <a:pt x="1440" y="-152"/>
                    <a:pt x="2880" y="-152"/>
                    <a:pt x="4526" y="334"/>
                  </a:cubicBezTo>
                  <a:cubicBezTo>
                    <a:pt x="6171" y="821"/>
                    <a:pt x="8023" y="1794"/>
                    <a:pt x="9051" y="4518"/>
                  </a:cubicBezTo>
                  <a:cubicBezTo>
                    <a:pt x="10080" y="7243"/>
                    <a:pt x="10286" y="11718"/>
                    <a:pt x="9771" y="14637"/>
                  </a:cubicBezTo>
                  <a:cubicBezTo>
                    <a:pt x="9257" y="17556"/>
                    <a:pt x="8023" y="18918"/>
                    <a:pt x="6686" y="19891"/>
                  </a:cubicBezTo>
                  <a:cubicBezTo>
                    <a:pt x="5349" y="20864"/>
                    <a:pt x="3909" y="21448"/>
                    <a:pt x="3086" y="21156"/>
                  </a:cubicBezTo>
                  <a:cubicBezTo>
                    <a:pt x="2263" y="20864"/>
                    <a:pt x="2057" y="19697"/>
                    <a:pt x="3394" y="17653"/>
                  </a:cubicBezTo>
                  <a:cubicBezTo>
                    <a:pt x="4731" y="15610"/>
                    <a:pt x="7611" y="12691"/>
                    <a:pt x="10183" y="10162"/>
                  </a:cubicBezTo>
                  <a:cubicBezTo>
                    <a:pt x="12754" y="7632"/>
                    <a:pt x="15017" y="5491"/>
                    <a:pt x="16560" y="4032"/>
                  </a:cubicBezTo>
                  <a:cubicBezTo>
                    <a:pt x="18103" y="2572"/>
                    <a:pt x="18926" y="1794"/>
                    <a:pt x="18823" y="1794"/>
                  </a:cubicBezTo>
                  <a:cubicBezTo>
                    <a:pt x="18720" y="1794"/>
                    <a:pt x="17691" y="2572"/>
                    <a:pt x="16869" y="4129"/>
                  </a:cubicBezTo>
                  <a:cubicBezTo>
                    <a:pt x="16046" y="5686"/>
                    <a:pt x="15429" y="8021"/>
                    <a:pt x="16251" y="10259"/>
                  </a:cubicBezTo>
                  <a:cubicBezTo>
                    <a:pt x="17074" y="12497"/>
                    <a:pt x="19337" y="14637"/>
                    <a:pt x="21600" y="16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4972050" y="389739"/>
              <a:ext cx="9811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600" fill="norm" stroke="1" extrusionOk="0">
                  <a:moveTo>
                    <a:pt x="0" y="0"/>
                  </a:moveTo>
                  <a:cubicBezTo>
                    <a:pt x="6300" y="2777"/>
                    <a:pt x="12600" y="5554"/>
                    <a:pt x="16425" y="8383"/>
                  </a:cubicBezTo>
                  <a:cubicBezTo>
                    <a:pt x="20250" y="11211"/>
                    <a:pt x="21600" y="14091"/>
                    <a:pt x="20475" y="16303"/>
                  </a:cubicBezTo>
                  <a:cubicBezTo>
                    <a:pt x="19350" y="18514"/>
                    <a:pt x="15750" y="20057"/>
                    <a:pt x="121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4419600" y="967589"/>
              <a:ext cx="95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200"/>
                    <a:pt x="6720" y="6400"/>
                    <a:pt x="10320" y="10000"/>
                  </a:cubicBezTo>
                  <a:cubicBezTo>
                    <a:pt x="13920" y="13600"/>
                    <a:pt x="1776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4457700" y="954889"/>
              <a:ext cx="889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629"/>
                    <a:pt x="9257" y="9257"/>
                    <a:pt x="5657" y="12857"/>
                  </a:cubicBezTo>
                  <a:cubicBezTo>
                    <a:pt x="2057" y="16457"/>
                    <a:pt x="1029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5378450" y="624689"/>
              <a:ext cx="133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5372100" y="719939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5951265" y="246060"/>
              <a:ext cx="239985" cy="1165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04" fill="norm" stroke="1" extrusionOk="0">
                  <a:moveTo>
                    <a:pt x="21295" y="1362"/>
                  </a:moveTo>
                  <a:cubicBezTo>
                    <a:pt x="20732" y="972"/>
                    <a:pt x="20168" y="581"/>
                    <a:pt x="19511" y="327"/>
                  </a:cubicBezTo>
                  <a:cubicBezTo>
                    <a:pt x="18853" y="73"/>
                    <a:pt x="18102" y="-44"/>
                    <a:pt x="16130" y="15"/>
                  </a:cubicBezTo>
                  <a:cubicBezTo>
                    <a:pt x="14158" y="73"/>
                    <a:pt x="10965" y="308"/>
                    <a:pt x="9180" y="659"/>
                  </a:cubicBezTo>
                  <a:cubicBezTo>
                    <a:pt x="7396" y="1011"/>
                    <a:pt x="7020" y="1479"/>
                    <a:pt x="7584" y="2182"/>
                  </a:cubicBezTo>
                  <a:cubicBezTo>
                    <a:pt x="8147" y="2885"/>
                    <a:pt x="9650" y="3823"/>
                    <a:pt x="10213" y="4819"/>
                  </a:cubicBezTo>
                  <a:cubicBezTo>
                    <a:pt x="10777" y="5815"/>
                    <a:pt x="10401" y="6870"/>
                    <a:pt x="8992" y="7573"/>
                  </a:cubicBezTo>
                  <a:cubicBezTo>
                    <a:pt x="7584" y="8276"/>
                    <a:pt x="5142" y="8627"/>
                    <a:pt x="3452" y="8783"/>
                  </a:cubicBezTo>
                  <a:cubicBezTo>
                    <a:pt x="1761" y="8940"/>
                    <a:pt x="822" y="8901"/>
                    <a:pt x="634" y="8803"/>
                  </a:cubicBezTo>
                  <a:cubicBezTo>
                    <a:pt x="446" y="8705"/>
                    <a:pt x="1010" y="8549"/>
                    <a:pt x="1761" y="8471"/>
                  </a:cubicBezTo>
                  <a:cubicBezTo>
                    <a:pt x="2512" y="8393"/>
                    <a:pt x="3452" y="8393"/>
                    <a:pt x="4672" y="8666"/>
                  </a:cubicBezTo>
                  <a:cubicBezTo>
                    <a:pt x="5893" y="8940"/>
                    <a:pt x="7396" y="9487"/>
                    <a:pt x="7678" y="10268"/>
                  </a:cubicBezTo>
                  <a:cubicBezTo>
                    <a:pt x="7959" y="11049"/>
                    <a:pt x="7020" y="12064"/>
                    <a:pt x="5612" y="13353"/>
                  </a:cubicBezTo>
                  <a:cubicBezTo>
                    <a:pt x="4203" y="14642"/>
                    <a:pt x="2325" y="16205"/>
                    <a:pt x="1198" y="17494"/>
                  </a:cubicBezTo>
                  <a:cubicBezTo>
                    <a:pt x="71" y="18783"/>
                    <a:pt x="-305" y="19798"/>
                    <a:pt x="258" y="20443"/>
                  </a:cubicBezTo>
                  <a:cubicBezTo>
                    <a:pt x="822" y="21087"/>
                    <a:pt x="2325" y="21361"/>
                    <a:pt x="4297" y="21458"/>
                  </a:cubicBezTo>
                  <a:cubicBezTo>
                    <a:pt x="6269" y="21556"/>
                    <a:pt x="8711" y="21478"/>
                    <a:pt x="11152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6474157" y="81651"/>
              <a:ext cx="186994" cy="318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36" fill="norm" stroke="1" extrusionOk="0">
                  <a:moveTo>
                    <a:pt x="15616" y="2337"/>
                  </a:moveTo>
                  <a:cubicBezTo>
                    <a:pt x="13917" y="1349"/>
                    <a:pt x="12219" y="361"/>
                    <a:pt x="10884" y="78"/>
                  </a:cubicBezTo>
                  <a:cubicBezTo>
                    <a:pt x="9549" y="-204"/>
                    <a:pt x="8578" y="220"/>
                    <a:pt x="6879" y="2337"/>
                  </a:cubicBezTo>
                  <a:cubicBezTo>
                    <a:pt x="5180" y="4455"/>
                    <a:pt x="2753" y="8267"/>
                    <a:pt x="1419" y="11372"/>
                  </a:cubicBezTo>
                  <a:cubicBezTo>
                    <a:pt x="84" y="14478"/>
                    <a:pt x="-159" y="16878"/>
                    <a:pt x="84" y="18431"/>
                  </a:cubicBezTo>
                  <a:cubicBezTo>
                    <a:pt x="326" y="19984"/>
                    <a:pt x="1054" y="20690"/>
                    <a:pt x="2753" y="21043"/>
                  </a:cubicBezTo>
                  <a:cubicBezTo>
                    <a:pt x="4452" y="21396"/>
                    <a:pt x="7122" y="21396"/>
                    <a:pt x="10156" y="19914"/>
                  </a:cubicBezTo>
                  <a:cubicBezTo>
                    <a:pt x="13189" y="18431"/>
                    <a:pt x="16587" y="15467"/>
                    <a:pt x="18650" y="12290"/>
                  </a:cubicBezTo>
                  <a:cubicBezTo>
                    <a:pt x="20713" y="9114"/>
                    <a:pt x="21441" y="5725"/>
                    <a:pt x="21441" y="3749"/>
                  </a:cubicBezTo>
                  <a:cubicBezTo>
                    <a:pt x="21441" y="1772"/>
                    <a:pt x="20713" y="1208"/>
                    <a:pt x="17922" y="1631"/>
                  </a:cubicBezTo>
                  <a:cubicBezTo>
                    <a:pt x="15131" y="2055"/>
                    <a:pt x="10277" y="3467"/>
                    <a:pt x="5423" y="4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7340600" y="294489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7366000" y="19923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7461613" y="-1"/>
              <a:ext cx="120287" cy="446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511" fill="norm" stroke="1" extrusionOk="0">
                  <a:moveTo>
                    <a:pt x="21164" y="3171"/>
                  </a:moveTo>
                  <a:cubicBezTo>
                    <a:pt x="18930" y="2153"/>
                    <a:pt x="16695" y="1134"/>
                    <a:pt x="14647" y="573"/>
                  </a:cubicBezTo>
                  <a:cubicBezTo>
                    <a:pt x="12598" y="13"/>
                    <a:pt x="10736" y="-89"/>
                    <a:pt x="9247" y="64"/>
                  </a:cubicBezTo>
                  <a:cubicBezTo>
                    <a:pt x="7757" y="217"/>
                    <a:pt x="6640" y="624"/>
                    <a:pt x="4964" y="2102"/>
                  </a:cubicBezTo>
                  <a:cubicBezTo>
                    <a:pt x="3288" y="3579"/>
                    <a:pt x="1054" y="6126"/>
                    <a:pt x="309" y="9539"/>
                  </a:cubicBezTo>
                  <a:cubicBezTo>
                    <a:pt x="-436" y="12953"/>
                    <a:pt x="309" y="17232"/>
                    <a:pt x="1054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7404100" y="300839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5429"/>
                    <a:pt x="5236" y="9257"/>
                    <a:pt x="8836" y="5657"/>
                  </a:cubicBezTo>
                  <a:cubicBezTo>
                    <a:pt x="12436" y="2057"/>
                    <a:pt x="1701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7991224" y="199243"/>
              <a:ext cx="225676" cy="20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155" fill="norm" stroke="1" extrusionOk="0">
                  <a:moveTo>
                    <a:pt x="3324" y="1322"/>
                  </a:moveTo>
                  <a:cubicBezTo>
                    <a:pt x="4324" y="1542"/>
                    <a:pt x="5324" y="1763"/>
                    <a:pt x="6224" y="3967"/>
                  </a:cubicBezTo>
                  <a:cubicBezTo>
                    <a:pt x="7124" y="6171"/>
                    <a:pt x="7924" y="10359"/>
                    <a:pt x="7524" y="13444"/>
                  </a:cubicBezTo>
                  <a:cubicBezTo>
                    <a:pt x="7124" y="16530"/>
                    <a:pt x="5524" y="18514"/>
                    <a:pt x="4024" y="19726"/>
                  </a:cubicBezTo>
                  <a:cubicBezTo>
                    <a:pt x="2524" y="20938"/>
                    <a:pt x="1124" y="21379"/>
                    <a:pt x="424" y="21048"/>
                  </a:cubicBezTo>
                  <a:cubicBezTo>
                    <a:pt x="-276" y="20718"/>
                    <a:pt x="-276" y="19616"/>
                    <a:pt x="1724" y="16750"/>
                  </a:cubicBezTo>
                  <a:cubicBezTo>
                    <a:pt x="3724" y="13885"/>
                    <a:pt x="7724" y="9257"/>
                    <a:pt x="10424" y="6281"/>
                  </a:cubicBezTo>
                  <a:cubicBezTo>
                    <a:pt x="13124" y="3306"/>
                    <a:pt x="14524" y="1983"/>
                    <a:pt x="15724" y="1101"/>
                  </a:cubicBezTo>
                  <a:cubicBezTo>
                    <a:pt x="16924" y="220"/>
                    <a:pt x="17924" y="-221"/>
                    <a:pt x="18324" y="110"/>
                  </a:cubicBezTo>
                  <a:cubicBezTo>
                    <a:pt x="18724" y="440"/>
                    <a:pt x="18524" y="1542"/>
                    <a:pt x="17924" y="3526"/>
                  </a:cubicBezTo>
                  <a:cubicBezTo>
                    <a:pt x="17324" y="5510"/>
                    <a:pt x="16324" y="8375"/>
                    <a:pt x="16124" y="10799"/>
                  </a:cubicBezTo>
                  <a:cubicBezTo>
                    <a:pt x="15924" y="13224"/>
                    <a:pt x="16524" y="15208"/>
                    <a:pt x="17524" y="16310"/>
                  </a:cubicBezTo>
                  <a:cubicBezTo>
                    <a:pt x="18524" y="17412"/>
                    <a:pt x="19924" y="17632"/>
                    <a:pt x="21324" y="17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8440853" y="180189"/>
              <a:ext cx="18879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1407" y="0"/>
                  </a:moveTo>
                  <a:cubicBezTo>
                    <a:pt x="15647" y="2743"/>
                    <a:pt x="9887" y="5486"/>
                    <a:pt x="6527" y="7114"/>
                  </a:cubicBezTo>
                  <a:cubicBezTo>
                    <a:pt x="3167" y="8743"/>
                    <a:pt x="2207" y="9257"/>
                    <a:pt x="1367" y="9857"/>
                  </a:cubicBezTo>
                  <a:cubicBezTo>
                    <a:pt x="527" y="10457"/>
                    <a:pt x="-193" y="11143"/>
                    <a:pt x="47" y="11743"/>
                  </a:cubicBezTo>
                  <a:cubicBezTo>
                    <a:pt x="287" y="12343"/>
                    <a:pt x="1487" y="12857"/>
                    <a:pt x="3527" y="13629"/>
                  </a:cubicBezTo>
                  <a:cubicBezTo>
                    <a:pt x="5567" y="14400"/>
                    <a:pt x="8447" y="15429"/>
                    <a:pt x="10727" y="16800"/>
                  </a:cubicBezTo>
                  <a:cubicBezTo>
                    <a:pt x="13007" y="18171"/>
                    <a:pt x="14687" y="19886"/>
                    <a:pt x="163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8716090" y="213589"/>
              <a:ext cx="218483" cy="25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291" fill="norm" stroke="1" extrusionOk="0">
                  <a:moveTo>
                    <a:pt x="14164" y="2497"/>
                  </a:moveTo>
                  <a:cubicBezTo>
                    <a:pt x="13558" y="1619"/>
                    <a:pt x="12952" y="741"/>
                    <a:pt x="12145" y="302"/>
                  </a:cubicBezTo>
                  <a:cubicBezTo>
                    <a:pt x="11338" y="-137"/>
                    <a:pt x="10328" y="-137"/>
                    <a:pt x="9016" y="565"/>
                  </a:cubicBezTo>
                  <a:cubicBezTo>
                    <a:pt x="7704" y="1268"/>
                    <a:pt x="6089" y="2673"/>
                    <a:pt x="4575" y="4956"/>
                  </a:cubicBezTo>
                  <a:cubicBezTo>
                    <a:pt x="3061" y="7239"/>
                    <a:pt x="1648" y="10400"/>
                    <a:pt x="840" y="12858"/>
                  </a:cubicBezTo>
                  <a:cubicBezTo>
                    <a:pt x="33" y="15317"/>
                    <a:pt x="-169" y="17073"/>
                    <a:pt x="134" y="18390"/>
                  </a:cubicBezTo>
                  <a:cubicBezTo>
                    <a:pt x="437" y="19707"/>
                    <a:pt x="1244" y="20585"/>
                    <a:pt x="2859" y="21024"/>
                  </a:cubicBezTo>
                  <a:cubicBezTo>
                    <a:pt x="4474" y="21463"/>
                    <a:pt x="6896" y="21463"/>
                    <a:pt x="9924" y="20234"/>
                  </a:cubicBezTo>
                  <a:cubicBezTo>
                    <a:pt x="12952" y="19004"/>
                    <a:pt x="16586" y="16546"/>
                    <a:pt x="18706" y="13912"/>
                  </a:cubicBezTo>
                  <a:cubicBezTo>
                    <a:pt x="20825" y="11278"/>
                    <a:pt x="21431" y="8468"/>
                    <a:pt x="20220" y="6624"/>
                  </a:cubicBezTo>
                  <a:cubicBezTo>
                    <a:pt x="19009" y="4780"/>
                    <a:pt x="15981" y="3902"/>
                    <a:pt x="13659" y="3375"/>
                  </a:cubicBezTo>
                  <a:cubicBezTo>
                    <a:pt x="11338" y="2848"/>
                    <a:pt x="9723" y="2673"/>
                    <a:pt x="8108" y="2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423937" y="1104544"/>
              <a:ext cx="243564" cy="42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66" fill="norm" stroke="1" extrusionOk="0">
                  <a:moveTo>
                    <a:pt x="199" y="8844"/>
                  </a:moveTo>
                  <a:cubicBezTo>
                    <a:pt x="13" y="6802"/>
                    <a:pt x="-173" y="4760"/>
                    <a:pt x="293" y="3256"/>
                  </a:cubicBezTo>
                  <a:cubicBezTo>
                    <a:pt x="758" y="1751"/>
                    <a:pt x="1875" y="784"/>
                    <a:pt x="2993" y="301"/>
                  </a:cubicBezTo>
                  <a:cubicBezTo>
                    <a:pt x="4110" y="-183"/>
                    <a:pt x="5227" y="-183"/>
                    <a:pt x="7089" y="1053"/>
                  </a:cubicBezTo>
                  <a:cubicBezTo>
                    <a:pt x="8951" y="2289"/>
                    <a:pt x="11558" y="4760"/>
                    <a:pt x="13699" y="7608"/>
                  </a:cubicBezTo>
                  <a:cubicBezTo>
                    <a:pt x="15841" y="10456"/>
                    <a:pt x="17517" y="13680"/>
                    <a:pt x="18541" y="15775"/>
                  </a:cubicBezTo>
                  <a:cubicBezTo>
                    <a:pt x="19565" y="17871"/>
                    <a:pt x="19937" y="18838"/>
                    <a:pt x="20217" y="19698"/>
                  </a:cubicBezTo>
                  <a:cubicBezTo>
                    <a:pt x="20496" y="20557"/>
                    <a:pt x="20682" y="21310"/>
                    <a:pt x="20868" y="21363"/>
                  </a:cubicBezTo>
                  <a:cubicBezTo>
                    <a:pt x="21055" y="21417"/>
                    <a:pt x="21241" y="20772"/>
                    <a:pt x="21427" y="20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457950" y="1335889"/>
              <a:ext cx="158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0"/>
                    <a:pt x="18720" y="0"/>
                    <a:pt x="16992" y="900"/>
                  </a:cubicBezTo>
                  <a:cubicBezTo>
                    <a:pt x="15264" y="1800"/>
                    <a:pt x="13248" y="3600"/>
                    <a:pt x="10368" y="7200"/>
                  </a:cubicBezTo>
                  <a:cubicBezTo>
                    <a:pt x="7488" y="10800"/>
                    <a:pt x="3744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6752664" y="1293393"/>
              <a:ext cx="238687" cy="18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113" fill="norm" stroke="1" extrusionOk="0">
                  <a:moveTo>
                    <a:pt x="4882" y="10578"/>
                  </a:moveTo>
                  <a:cubicBezTo>
                    <a:pt x="6777" y="9618"/>
                    <a:pt x="8671" y="8658"/>
                    <a:pt x="9998" y="7458"/>
                  </a:cubicBezTo>
                  <a:cubicBezTo>
                    <a:pt x="11324" y="6258"/>
                    <a:pt x="12082" y="4818"/>
                    <a:pt x="12555" y="3498"/>
                  </a:cubicBezTo>
                  <a:cubicBezTo>
                    <a:pt x="13029" y="2178"/>
                    <a:pt x="13219" y="978"/>
                    <a:pt x="12745" y="378"/>
                  </a:cubicBezTo>
                  <a:cubicBezTo>
                    <a:pt x="12271" y="-222"/>
                    <a:pt x="11134" y="-222"/>
                    <a:pt x="9334" y="1218"/>
                  </a:cubicBezTo>
                  <a:cubicBezTo>
                    <a:pt x="7534" y="2658"/>
                    <a:pt x="5071" y="5538"/>
                    <a:pt x="3366" y="8298"/>
                  </a:cubicBezTo>
                  <a:cubicBezTo>
                    <a:pt x="1661" y="11058"/>
                    <a:pt x="713" y="13698"/>
                    <a:pt x="240" y="15618"/>
                  </a:cubicBezTo>
                  <a:cubicBezTo>
                    <a:pt x="-234" y="17538"/>
                    <a:pt x="-234" y="18738"/>
                    <a:pt x="2419" y="19698"/>
                  </a:cubicBezTo>
                  <a:cubicBezTo>
                    <a:pt x="5071" y="20658"/>
                    <a:pt x="10377" y="21378"/>
                    <a:pt x="13977" y="21018"/>
                  </a:cubicBezTo>
                  <a:cubicBezTo>
                    <a:pt x="17577" y="20658"/>
                    <a:pt x="19471" y="19218"/>
                    <a:pt x="21366" y="17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851650" y="1094589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7073899" y="904023"/>
              <a:ext cx="146051" cy="26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1878" y="7599"/>
                  </a:moveTo>
                  <a:cubicBezTo>
                    <a:pt x="939" y="6924"/>
                    <a:pt x="0" y="6249"/>
                    <a:pt x="0" y="4984"/>
                  </a:cubicBezTo>
                  <a:cubicBezTo>
                    <a:pt x="0" y="3718"/>
                    <a:pt x="939" y="1862"/>
                    <a:pt x="2191" y="849"/>
                  </a:cubicBezTo>
                  <a:cubicBezTo>
                    <a:pt x="3443" y="-163"/>
                    <a:pt x="5009" y="-332"/>
                    <a:pt x="6887" y="681"/>
                  </a:cubicBezTo>
                  <a:cubicBezTo>
                    <a:pt x="8765" y="1693"/>
                    <a:pt x="10957" y="3887"/>
                    <a:pt x="13461" y="7515"/>
                  </a:cubicBezTo>
                  <a:cubicBezTo>
                    <a:pt x="15965" y="11143"/>
                    <a:pt x="18783" y="16205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7103162" y="1062839"/>
              <a:ext cx="8503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21165" y="0"/>
                  </a:moveTo>
                  <a:cubicBezTo>
                    <a:pt x="17477" y="0"/>
                    <a:pt x="13789" y="0"/>
                    <a:pt x="10365" y="1980"/>
                  </a:cubicBezTo>
                  <a:cubicBezTo>
                    <a:pt x="6941" y="3960"/>
                    <a:pt x="3780" y="7920"/>
                    <a:pt x="1936" y="10980"/>
                  </a:cubicBezTo>
                  <a:cubicBezTo>
                    <a:pt x="92" y="14040"/>
                    <a:pt x="-435" y="16200"/>
                    <a:pt x="355" y="17820"/>
                  </a:cubicBezTo>
                  <a:cubicBezTo>
                    <a:pt x="1145" y="19440"/>
                    <a:pt x="3253" y="20520"/>
                    <a:pt x="53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7269446" y="1019333"/>
              <a:ext cx="166405" cy="11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102" fill="norm" stroke="1" extrusionOk="0">
                  <a:moveTo>
                    <a:pt x="166" y="3299"/>
                  </a:moveTo>
                  <a:cubicBezTo>
                    <a:pt x="976" y="1757"/>
                    <a:pt x="1786" y="214"/>
                    <a:pt x="2731" y="21"/>
                  </a:cubicBezTo>
                  <a:cubicBezTo>
                    <a:pt x="3676" y="-172"/>
                    <a:pt x="4756" y="985"/>
                    <a:pt x="5566" y="3107"/>
                  </a:cubicBezTo>
                  <a:cubicBezTo>
                    <a:pt x="6376" y="5228"/>
                    <a:pt x="6916" y="8314"/>
                    <a:pt x="6781" y="11014"/>
                  </a:cubicBezTo>
                  <a:cubicBezTo>
                    <a:pt x="6646" y="13714"/>
                    <a:pt x="5836" y="16028"/>
                    <a:pt x="4486" y="17957"/>
                  </a:cubicBezTo>
                  <a:cubicBezTo>
                    <a:pt x="3136" y="19885"/>
                    <a:pt x="1246" y="21428"/>
                    <a:pt x="436" y="21042"/>
                  </a:cubicBezTo>
                  <a:cubicBezTo>
                    <a:pt x="-374" y="20657"/>
                    <a:pt x="-104" y="18342"/>
                    <a:pt x="1651" y="14871"/>
                  </a:cubicBezTo>
                  <a:cubicBezTo>
                    <a:pt x="3406" y="11399"/>
                    <a:pt x="6646" y="6771"/>
                    <a:pt x="9076" y="4071"/>
                  </a:cubicBezTo>
                  <a:cubicBezTo>
                    <a:pt x="11506" y="1371"/>
                    <a:pt x="13126" y="599"/>
                    <a:pt x="13936" y="1178"/>
                  </a:cubicBezTo>
                  <a:cubicBezTo>
                    <a:pt x="14746" y="1757"/>
                    <a:pt x="14746" y="3685"/>
                    <a:pt x="14476" y="5614"/>
                  </a:cubicBezTo>
                  <a:cubicBezTo>
                    <a:pt x="14206" y="7542"/>
                    <a:pt x="13666" y="9471"/>
                    <a:pt x="14746" y="11785"/>
                  </a:cubicBezTo>
                  <a:cubicBezTo>
                    <a:pt x="15826" y="14099"/>
                    <a:pt x="18526" y="16799"/>
                    <a:pt x="21226" y="19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7874000" y="1373989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7931150" y="1234289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7998883" y="1066987"/>
              <a:ext cx="103718" cy="434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682"/>
                  </a:moveTo>
                  <a:cubicBezTo>
                    <a:pt x="19396" y="1157"/>
                    <a:pt x="17192" y="633"/>
                    <a:pt x="14767" y="318"/>
                  </a:cubicBezTo>
                  <a:cubicBezTo>
                    <a:pt x="12343" y="4"/>
                    <a:pt x="9698" y="-101"/>
                    <a:pt x="7494" y="109"/>
                  </a:cubicBezTo>
                  <a:cubicBezTo>
                    <a:pt x="5290" y="318"/>
                    <a:pt x="3527" y="843"/>
                    <a:pt x="2204" y="2468"/>
                  </a:cubicBezTo>
                  <a:cubicBezTo>
                    <a:pt x="882" y="4093"/>
                    <a:pt x="0" y="6819"/>
                    <a:pt x="0" y="10175"/>
                  </a:cubicBezTo>
                  <a:cubicBezTo>
                    <a:pt x="0" y="13530"/>
                    <a:pt x="882" y="17515"/>
                    <a:pt x="1763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7962900" y="1354939"/>
              <a:ext cx="152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00" y="15840"/>
                    <a:pt x="4200" y="10080"/>
                    <a:pt x="7800" y="6480"/>
                  </a:cubicBezTo>
                  <a:cubicBezTo>
                    <a:pt x="11400" y="2880"/>
                    <a:pt x="165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8413900" y="1367147"/>
              <a:ext cx="221611" cy="19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138" fill="norm" stroke="1" extrusionOk="0">
                  <a:moveTo>
                    <a:pt x="1197" y="2099"/>
                  </a:moveTo>
                  <a:cubicBezTo>
                    <a:pt x="1803" y="1189"/>
                    <a:pt x="2408" y="280"/>
                    <a:pt x="3620" y="52"/>
                  </a:cubicBezTo>
                  <a:cubicBezTo>
                    <a:pt x="4831" y="-175"/>
                    <a:pt x="6648" y="280"/>
                    <a:pt x="7455" y="2440"/>
                  </a:cubicBezTo>
                  <a:cubicBezTo>
                    <a:pt x="8263" y="4600"/>
                    <a:pt x="8061" y="8465"/>
                    <a:pt x="7051" y="11762"/>
                  </a:cubicBezTo>
                  <a:cubicBezTo>
                    <a:pt x="6042" y="15059"/>
                    <a:pt x="4225" y="17787"/>
                    <a:pt x="2812" y="19379"/>
                  </a:cubicBezTo>
                  <a:cubicBezTo>
                    <a:pt x="1399" y="20970"/>
                    <a:pt x="390" y="21425"/>
                    <a:pt x="87" y="20970"/>
                  </a:cubicBezTo>
                  <a:cubicBezTo>
                    <a:pt x="-216" y="20516"/>
                    <a:pt x="188" y="19151"/>
                    <a:pt x="2711" y="16309"/>
                  </a:cubicBezTo>
                  <a:cubicBezTo>
                    <a:pt x="5234" y="13467"/>
                    <a:pt x="9877" y="9147"/>
                    <a:pt x="12704" y="6646"/>
                  </a:cubicBezTo>
                  <a:cubicBezTo>
                    <a:pt x="15530" y="4145"/>
                    <a:pt x="16539" y="3463"/>
                    <a:pt x="17851" y="2781"/>
                  </a:cubicBezTo>
                  <a:cubicBezTo>
                    <a:pt x="19163" y="2099"/>
                    <a:pt x="20778" y="1417"/>
                    <a:pt x="21081" y="1530"/>
                  </a:cubicBezTo>
                  <a:cubicBezTo>
                    <a:pt x="21384" y="1644"/>
                    <a:pt x="20375" y="2553"/>
                    <a:pt x="19163" y="3918"/>
                  </a:cubicBezTo>
                  <a:cubicBezTo>
                    <a:pt x="17952" y="5282"/>
                    <a:pt x="16539" y="7101"/>
                    <a:pt x="15934" y="9374"/>
                  </a:cubicBezTo>
                  <a:cubicBezTo>
                    <a:pt x="15328" y="11648"/>
                    <a:pt x="15530" y="14377"/>
                    <a:pt x="16438" y="15968"/>
                  </a:cubicBezTo>
                  <a:cubicBezTo>
                    <a:pt x="17347" y="17560"/>
                    <a:pt x="18962" y="18014"/>
                    <a:pt x="20577" y="18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8826500" y="1359837"/>
              <a:ext cx="183204" cy="211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19" fill="norm" stroke="1" extrusionOk="0">
                  <a:moveTo>
                    <a:pt x="1490" y="147"/>
                  </a:moveTo>
                  <a:cubicBezTo>
                    <a:pt x="2731" y="-67"/>
                    <a:pt x="3972" y="-281"/>
                    <a:pt x="6952" y="1323"/>
                  </a:cubicBezTo>
                  <a:cubicBezTo>
                    <a:pt x="9931" y="2927"/>
                    <a:pt x="14648" y="6349"/>
                    <a:pt x="17503" y="8594"/>
                  </a:cubicBezTo>
                  <a:cubicBezTo>
                    <a:pt x="20359" y="10840"/>
                    <a:pt x="21352" y="11909"/>
                    <a:pt x="21476" y="12871"/>
                  </a:cubicBezTo>
                  <a:cubicBezTo>
                    <a:pt x="21600" y="13834"/>
                    <a:pt x="20855" y="14689"/>
                    <a:pt x="18869" y="15545"/>
                  </a:cubicBezTo>
                  <a:cubicBezTo>
                    <a:pt x="16883" y="16400"/>
                    <a:pt x="13655" y="17256"/>
                    <a:pt x="10303" y="18218"/>
                  </a:cubicBezTo>
                  <a:cubicBezTo>
                    <a:pt x="6952" y="19180"/>
                    <a:pt x="3476" y="20250"/>
                    <a:pt x="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8877299" y="1602589"/>
              <a:ext cx="171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431"/>
                    <a:pt x="8800" y="8862"/>
                    <a:pt x="5200" y="12462"/>
                  </a:cubicBezTo>
                  <a:cubicBezTo>
                    <a:pt x="1600" y="16062"/>
                    <a:pt x="80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9101527" y="1475589"/>
              <a:ext cx="153850" cy="1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219" fill="norm" stroke="1" extrusionOk="0">
                  <a:moveTo>
                    <a:pt x="16787" y="4181"/>
                  </a:moveTo>
                  <a:cubicBezTo>
                    <a:pt x="13092" y="3484"/>
                    <a:pt x="9397" y="2787"/>
                    <a:pt x="6555" y="3484"/>
                  </a:cubicBezTo>
                  <a:cubicBezTo>
                    <a:pt x="3713" y="4181"/>
                    <a:pt x="1723" y="6271"/>
                    <a:pt x="729" y="8710"/>
                  </a:cubicBezTo>
                  <a:cubicBezTo>
                    <a:pt x="-266" y="11148"/>
                    <a:pt x="-266" y="13935"/>
                    <a:pt x="871" y="16258"/>
                  </a:cubicBezTo>
                  <a:cubicBezTo>
                    <a:pt x="2008" y="18581"/>
                    <a:pt x="4281" y="20439"/>
                    <a:pt x="7408" y="21019"/>
                  </a:cubicBezTo>
                  <a:cubicBezTo>
                    <a:pt x="10534" y="21600"/>
                    <a:pt x="14513" y="20903"/>
                    <a:pt x="17213" y="19045"/>
                  </a:cubicBezTo>
                  <a:cubicBezTo>
                    <a:pt x="19913" y="17187"/>
                    <a:pt x="21334" y="14168"/>
                    <a:pt x="20339" y="10800"/>
                  </a:cubicBezTo>
                  <a:cubicBezTo>
                    <a:pt x="19345" y="7432"/>
                    <a:pt x="15934" y="3716"/>
                    <a:pt x="12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657737" y="734740"/>
              <a:ext cx="861444" cy="927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10" fill="norm" stroke="1" extrusionOk="0">
                  <a:moveTo>
                    <a:pt x="14028" y="1571"/>
                  </a:moveTo>
                  <a:cubicBezTo>
                    <a:pt x="13658" y="1031"/>
                    <a:pt x="13289" y="491"/>
                    <a:pt x="12840" y="221"/>
                  </a:cubicBezTo>
                  <a:cubicBezTo>
                    <a:pt x="12391" y="-49"/>
                    <a:pt x="11863" y="-49"/>
                    <a:pt x="11070" y="98"/>
                  </a:cubicBezTo>
                  <a:cubicBezTo>
                    <a:pt x="10278" y="246"/>
                    <a:pt x="9222" y="540"/>
                    <a:pt x="8245" y="957"/>
                  </a:cubicBezTo>
                  <a:cubicBezTo>
                    <a:pt x="7268" y="1375"/>
                    <a:pt x="6370" y="1915"/>
                    <a:pt x="5446" y="2700"/>
                  </a:cubicBezTo>
                  <a:cubicBezTo>
                    <a:pt x="4522" y="3486"/>
                    <a:pt x="3571" y="4516"/>
                    <a:pt x="2779" y="5646"/>
                  </a:cubicBezTo>
                  <a:cubicBezTo>
                    <a:pt x="1987" y="6775"/>
                    <a:pt x="1353" y="8002"/>
                    <a:pt x="957" y="9106"/>
                  </a:cubicBezTo>
                  <a:cubicBezTo>
                    <a:pt x="561" y="10211"/>
                    <a:pt x="402" y="11193"/>
                    <a:pt x="270" y="12396"/>
                  </a:cubicBezTo>
                  <a:cubicBezTo>
                    <a:pt x="138" y="13598"/>
                    <a:pt x="33" y="15022"/>
                    <a:pt x="6" y="16126"/>
                  </a:cubicBezTo>
                  <a:cubicBezTo>
                    <a:pt x="-20" y="17231"/>
                    <a:pt x="33" y="18016"/>
                    <a:pt x="350" y="18679"/>
                  </a:cubicBezTo>
                  <a:cubicBezTo>
                    <a:pt x="667" y="19342"/>
                    <a:pt x="1247" y="19882"/>
                    <a:pt x="2066" y="20324"/>
                  </a:cubicBezTo>
                  <a:cubicBezTo>
                    <a:pt x="2885" y="20766"/>
                    <a:pt x="3941" y="21109"/>
                    <a:pt x="5024" y="21306"/>
                  </a:cubicBezTo>
                  <a:cubicBezTo>
                    <a:pt x="6106" y="21502"/>
                    <a:pt x="7215" y="21551"/>
                    <a:pt x="8456" y="21477"/>
                  </a:cubicBezTo>
                  <a:cubicBezTo>
                    <a:pt x="9697" y="21404"/>
                    <a:pt x="11070" y="21207"/>
                    <a:pt x="12364" y="20839"/>
                  </a:cubicBezTo>
                  <a:cubicBezTo>
                    <a:pt x="13658" y="20471"/>
                    <a:pt x="14873" y="19931"/>
                    <a:pt x="16061" y="19293"/>
                  </a:cubicBezTo>
                  <a:cubicBezTo>
                    <a:pt x="17249" y="18655"/>
                    <a:pt x="18411" y="17918"/>
                    <a:pt x="19309" y="17010"/>
                  </a:cubicBezTo>
                  <a:cubicBezTo>
                    <a:pt x="20207" y="16102"/>
                    <a:pt x="20841" y="15022"/>
                    <a:pt x="21184" y="13819"/>
                  </a:cubicBezTo>
                  <a:cubicBezTo>
                    <a:pt x="21527" y="12616"/>
                    <a:pt x="21580" y="11291"/>
                    <a:pt x="21369" y="9966"/>
                  </a:cubicBezTo>
                  <a:cubicBezTo>
                    <a:pt x="21158" y="8640"/>
                    <a:pt x="20682" y="7315"/>
                    <a:pt x="20154" y="6161"/>
                  </a:cubicBezTo>
                  <a:cubicBezTo>
                    <a:pt x="19626" y="5007"/>
                    <a:pt x="19045" y="4026"/>
                    <a:pt x="17936" y="3166"/>
                  </a:cubicBezTo>
                  <a:cubicBezTo>
                    <a:pt x="16827" y="2307"/>
                    <a:pt x="15190" y="1571"/>
                    <a:pt x="14213" y="1080"/>
                  </a:cubicBezTo>
                  <a:cubicBezTo>
                    <a:pt x="13236" y="589"/>
                    <a:pt x="12919" y="344"/>
                    <a:pt x="12602" y="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692900" y="1843889"/>
              <a:ext cx="63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43"/>
                    <a:pt x="7200" y="10286"/>
                    <a:pt x="3600" y="13886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794500" y="1767689"/>
              <a:ext cx="63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74"/>
                    <a:pt x="7200" y="8348"/>
                    <a:pt x="3600" y="11948"/>
                  </a:cubicBezTo>
                  <a:cubicBezTo>
                    <a:pt x="0" y="15548"/>
                    <a:pt x="0" y="185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6608456" y="2104239"/>
              <a:ext cx="13524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298" y="0"/>
                  </a:moveTo>
                  <a:cubicBezTo>
                    <a:pt x="-35" y="2118"/>
                    <a:pt x="-367" y="4235"/>
                    <a:pt x="962" y="6988"/>
                  </a:cubicBezTo>
                  <a:cubicBezTo>
                    <a:pt x="2291" y="9741"/>
                    <a:pt x="5282" y="13129"/>
                    <a:pt x="8938" y="15671"/>
                  </a:cubicBezTo>
                  <a:cubicBezTo>
                    <a:pt x="12593" y="18212"/>
                    <a:pt x="16913" y="19906"/>
                    <a:pt x="212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6737350" y="2110589"/>
              <a:ext cx="1714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2215"/>
                    <a:pt x="14667" y="4431"/>
                    <a:pt x="11067" y="8031"/>
                  </a:cubicBezTo>
                  <a:cubicBezTo>
                    <a:pt x="7467" y="11631"/>
                    <a:pt x="3733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6146527" y="2623876"/>
              <a:ext cx="279140" cy="38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78" fill="norm" stroke="1" extrusionOk="0">
                  <a:moveTo>
                    <a:pt x="1482" y="7849"/>
                  </a:moveTo>
                  <a:cubicBezTo>
                    <a:pt x="670" y="7259"/>
                    <a:pt x="-142" y="6669"/>
                    <a:pt x="20" y="5489"/>
                  </a:cubicBezTo>
                  <a:cubicBezTo>
                    <a:pt x="183" y="4308"/>
                    <a:pt x="1320" y="2538"/>
                    <a:pt x="2619" y="1416"/>
                  </a:cubicBezTo>
                  <a:cubicBezTo>
                    <a:pt x="3918" y="295"/>
                    <a:pt x="5380" y="-177"/>
                    <a:pt x="6841" y="59"/>
                  </a:cubicBezTo>
                  <a:cubicBezTo>
                    <a:pt x="8303" y="295"/>
                    <a:pt x="9765" y="1239"/>
                    <a:pt x="11714" y="3423"/>
                  </a:cubicBezTo>
                  <a:cubicBezTo>
                    <a:pt x="13663" y="5607"/>
                    <a:pt x="16099" y="9030"/>
                    <a:pt x="17804" y="11862"/>
                  </a:cubicBezTo>
                  <a:cubicBezTo>
                    <a:pt x="19509" y="14695"/>
                    <a:pt x="20484" y="16938"/>
                    <a:pt x="20971" y="18531"/>
                  </a:cubicBezTo>
                  <a:cubicBezTo>
                    <a:pt x="21458" y="20125"/>
                    <a:pt x="21458" y="21069"/>
                    <a:pt x="21377" y="21246"/>
                  </a:cubicBezTo>
                  <a:cubicBezTo>
                    <a:pt x="21296" y="21423"/>
                    <a:pt x="21133" y="20833"/>
                    <a:pt x="20971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6280150" y="2853539"/>
              <a:ext cx="1079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436"/>
                    <a:pt x="17365" y="873"/>
                    <a:pt x="14824" y="3164"/>
                  </a:cubicBezTo>
                  <a:cubicBezTo>
                    <a:pt x="12282" y="5455"/>
                    <a:pt x="9318" y="9600"/>
                    <a:pt x="6776" y="12982"/>
                  </a:cubicBezTo>
                  <a:cubicBezTo>
                    <a:pt x="4235" y="16364"/>
                    <a:pt x="2118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5938246" y="3221839"/>
              <a:ext cx="799105" cy="2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0431" fill="norm" stroke="1" extrusionOk="0">
                  <a:moveTo>
                    <a:pt x="659" y="9257"/>
                  </a:moveTo>
                  <a:cubicBezTo>
                    <a:pt x="316" y="12343"/>
                    <a:pt x="-27" y="15429"/>
                    <a:pt x="2" y="17743"/>
                  </a:cubicBezTo>
                  <a:cubicBezTo>
                    <a:pt x="30" y="20057"/>
                    <a:pt x="430" y="21600"/>
                    <a:pt x="1687" y="19286"/>
                  </a:cubicBezTo>
                  <a:cubicBezTo>
                    <a:pt x="2944" y="16971"/>
                    <a:pt x="5059" y="10800"/>
                    <a:pt x="7116" y="6943"/>
                  </a:cubicBezTo>
                  <a:cubicBezTo>
                    <a:pt x="9173" y="3086"/>
                    <a:pt x="11173" y="1543"/>
                    <a:pt x="13487" y="771"/>
                  </a:cubicBezTo>
                  <a:cubicBezTo>
                    <a:pt x="15802" y="0"/>
                    <a:pt x="18430" y="0"/>
                    <a:pt x="19830" y="0"/>
                  </a:cubicBezTo>
                  <a:cubicBezTo>
                    <a:pt x="21230" y="0"/>
                    <a:pt x="21402" y="0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6088544" y="3597087"/>
              <a:ext cx="274157" cy="301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074" fill="norm" stroke="1" extrusionOk="0">
                  <a:moveTo>
                    <a:pt x="3078" y="8835"/>
                  </a:moveTo>
                  <a:cubicBezTo>
                    <a:pt x="3576" y="9426"/>
                    <a:pt x="4075" y="10018"/>
                    <a:pt x="4739" y="10240"/>
                  </a:cubicBezTo>
                  <a:cubicBezTo>
                    <a:pt x="5404" y="10462"/>
                    <a:pt x="6235" y="10314"/>
                    <a:pt x="7564" y="9204"/>
                  </a:cubicBezTo>
                  <a:cubicBezTo>
                    <a:pt x="8893" y="8095"/>
                    <a:pt x="10721" y="6024"/>
                    <a:pt x="11801" y="4618"/>
                  </a:cubicBezTo>
                  <a:cubicBezTo>
                    <a:pt x="12881" y="3213"/>
                    <a:pt x="13213" y="2473"/>
                    <a:pt x="13379" y="1585"/>
                  </a:cubicBezTo>
                  <a:cubicBezTo>
                    <a:pt x="13546" y="698"/>
                    <a:pt x="13546" y="-338"/>
                    <a:pt x="11718" y="106"/>
                  </a:cubicBezTo>
                  <a:cubicBezTo>
                    <a:pt x="9890" y="550"/>
                    <a:pt x="6235" y="2473"/>
                    <a:pt x="3743" y="5728"/>
                  </a:cubicBezTo>
                  <a:cubicBezTo>
                    <a:pt x="1250" y="8983"/>
                    <a:pt x="-79" y="13569"/>
                    <a:pt x="4" y="16528"/>
                  </a:cubicBezTo>
                  <a:cubicBezTo>
                    <a:pt x="87" y="19487"/>
                    <a:pt x="1583" y="20818"/>
                    <a:pt x="4158" y="21040"/>
                  </a:cubicBezTo>
                  <a:cubicBezTo>
                    <a:pt x="6733" y="21262"/>
                    <a:pt x="10389" y="20374"/>
                    <a:pt x="13463" y="19117"/>
                  </a:cubicBezTo>
                  <a:cubicBezTo>
                    <a:pt x="16536" y="17859"/>
                    <a:pt x="19029" y="16232"/>
                    <a:pt x="21521" y="14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6300421" y="3293806"/>
              <a:ext cx="179573" cy="293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29" fill="norm" stroke="1" extrusionOk="0">
                  <a:moveTo>
                    <a:pt x="5883" y="7304"/>
                  </a:moveTo>
                  <a:cubicBezTo>
                    <a:pt x="3874" y="6216"/>
                    <a:pt x="1864" y="5128"/>
                    <a:pt x="860" y="4118"/>
                  </a:cubicBezTo>
                  <a:cubicBezTo>
                    <a:pt x="-145" y="3108"/>
                    <a:pt x="-145" y="2176"/>
                    <a:pt x="232" y="1399"/>
                  </a:cubicBezTo>
                  <a:cubicBezTo>
                    <a:pt x="608" y="622"/>
                    <a:pt x="1362" y="0"/>
                    <a:pt x="2869" y="0"/>
                  </a:cubicBezTo>
                  <a:cubicBezTo>
                    <a:pt x="4376" y="0"/>
                    <a:pt x="6636" y="622"/>
                    <a:pt x="9525" y="2564"/>
                  </a:cubicBezTo>
                  <a:cubicBezTo>
                    <a:pt x="12413" y="4506"/>
                    <a:pt x="15929" y="7770"/>
                    <a:pt x="18064" y="10878"/>
                  </a:cubicBezTo>
                  <a:cubicBezTo>
                    <a:pt x="20199" y="13986"/>
                    <a:pt x="20953" y="16938"/>
                    <a:pt x="21204" y="18803"/>
                  </a:cubicBezTo>
                  <a:cubicBezTo>
                    <a:pt x="21455" y="20668"/>
                    <a:pt x="21204" y="21445"/>
                    <a:pt x="20953" y="21522"/>
                  </a:cubicBezTo>
                  <a:cubicBezTo>
                    <a:pt x="20702" y="21600"/>
                    <a:pt x="20450" y="20978"/>
                    <a:pt x="20199" y="20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6343650" y="3463139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895"/>
                    <a:pt x="12960" y="3789"/>
                    <a:pt x="9360" y="7389"/>
                  </a:cubicBezTo>
                  <a:cubicBezTo>
                    <a:pt x="5760" y="10989"/>
                    <a:pt x="2880" y="16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6546850" y="3412318"/>
              <a:ext cx="215900" cy="133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4054"/>
                  </a:moveTo>
                  <a:cubicBezTo>
                    <a:pt x="1059" y="3379"/>
                    <a:pt x="2118" y="2704"/>
                    <a:pt x="3071" y="3041"/>
                  </a:cubicBezTo>
                  <a:cubicBezTo>
                    <a:pt x="4024" y="3379"/>
                    <a:pt x="4871" y="4729"/>
                    <a:pt x="5506" y="6247"/>
                  </a:cubicBezTo>
                  <a:cubicBezTo>
                    <a:pt x="6141" y="7766"/>
                    <a:pt x="6565" y="9454"/>
                    <a:pt x="6776" y="11310"/>
                  </a:cubicBezTo>
                  <a:cubicBezTo>
                    <a:pt x="6988" y="13166"/>
                    <a:pt x="6988" y="15191"/>
                    <a:pt x="6247" y="16878"/>
                  </a:cubicBezTo>
                  <a:cubicBezTo>
                    <a:pt x="5506" y="18566"/>
                    <a:pt x="4024" y="19916"/>
                    <a:pt x="2965" y="19916"/>
                  </a:cubicBezTo>
                  <a:cubicBezTo>
                    <a:pt x="1906" y="19916"/>
                    <a:pt x="1271" y="18566"/>
                    <a:pt x="2012" y="15866"/>
                  </a:cubicBezTo>
                  <a:cubicBezTo>
                    <a:pt x="2753" y="13166"/>
                    <a:pt x="4871" y="9116"/>
                    <a:pt x="6565" y="6416"/>
                  </a:cubicBezTo>
                  <a:cubicBezTo>
                    <a:pt x="8259" y="3716"/>
                    <a:pt x="9529" y="2366"/>
                    <a:pt x="10906" y="1354"/>
                  </a:cubicBezTo>
                  <a:cubicBezTo>
                    <a:pt x="12282" y="341"/>
                    <a:pt x="13765" y="-334"/>
                    <a:pt x="14400" y="172"/>
                  </a:cubicBezTo>
                  <a:cubicBezTo>
                    <a:pt x="15035" y="679"/>
                    <a:pt x="14824" y="2366"/>
                    <a:pt x="14506" y="5404"/>
                  </a:cubicBezTo>
                  <a:cubicBezTo>
                    <a:pt x="14188" y="8441"/>
                    <a:pt x="13765" y="12829"/>
                    <a:pt x="14082" y="15697"/>
                  </a:cubicBezTo>
                  <a:cubicBezTo>
                    <a:pt x="14400" y="18566"/>
                    <a:pt x="15459" y="19916"/>
                    <a:pt x="16835" y="20591"/>
                  </a:cubicBezTo>
                  <a:cubicBezTo>
                    <a:pt x="18212" y="21266"/>
                    <a:pt x="19906" y="21266"/>
                    <a:pt x="2160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5836965" y="3200399"/>
              <a:ext cx="1052773" cy="818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26" fill="norm" stroke="1" extrusionOk="0">
                  <a:moveTo>
                    <a:pt x="19374" y="3404"/>
                  </a:moveTo>
                  <a:cubicBezTo>
                    <a:pt x="19202" y="2847"/>
                    <a:pt x="19029" y="2290"/>
                    <a:pt x="18490" y="1733"/>
                  </a:cubicBezTo>
                  <a:cubicBezTo>
                    <a:pt x="17952" y="1177"/>
                    <a:pt x="17046" y="620"/>
                    <a:pt x="16076" y="314"/>
                  </a:cubicBezTo>
                  <a:cubicBezTo>
                    <a:pt x="15106" y="8"/>
                    <a:pt x="14071" y="-48"/>
                    <a:pt x="12993" y="36"/>
                  </a:cubicBezTo>
                  <a:cubicBezTo>
                    <a:pt x="11916" y="119"/>
                    <a:pt x="10795" y="342"/>
                    <a:pt x="9738" y="787"/>
                  </a:cubicBezTo>
                  <a:cubicBezTo>
                    <a:pt x="8682" y="1232"/>
                    <a:pt x="7690" y="1900"/>
                    <a:pt x="6742" y="2736"/>
                  </a:cubicBezTo>
                  <a:cubicBezTo>
                    <a:pt x="5793" y="3571"/>
                    <a:pt x="4888" y="4573"/>
                    <a:pt x="4134" y="5547"/>
                  </a:cubicBezTo>
                  <a:cubicBezTo>
                    <a:pt x="3379" y="6521"/>
                    <a:pt x="2776" y="7467"/>
                    <a:pt x="2258" y="8358"/>
                  </a:cubicBezTo>
                  <a:cubicBezTo>
                    <a:pt x="1741" y="9249"/>
                    <a:pt x="1310" y="10084"/>
                    <a:pt x="922" y="11086"/>
                  </a:cubicBezTo>
                  <a:cubicBezTo>
                    <a:pt x="534" y="12088"/>
                    <a:pt x="189" y="13257"/>
                    <a:pt x="59" y="14315"/>
                  </a:cubicBezTo>
                  <a:cubicBezTo>
                    <a:pt x="-70" y="15373"/>
                    <a:pt x="16" y="16319"/>
                    <a:pt x="275" y="17210"/>
                  </a:cubicBezTo>
                  <a:cubicBezTo>
                    <a:pt x="534" y="18100"/>
                    <a:pt x="965" y="18936"/>
                    <a:pt x="1633" y="19576"/>
                  </a:cubicBezTo>
                  <a:cubicBezTo>
                    <a:pt x="2301" y="20216"/>
                    <a:pt x="3207" y="20661"/>
                    <a:pt x="4414" y="20995"/>
                  </a:cubicBezTo>
                  <a:cubicBezTo>
                    <a:pt x="5621" y="21329"/>
                    <a:pt x="7130" y="21552"/>
                    <a:pt x="8553" y="21524"/>
                  </a:cubicBezTo>
                  <a:cubicBezTo>
                    <a:pt x="9976" y="21496"/>
                    <a:pt x="11312" y="21218"/>
                    <a:pt x="12605" y="20800"/>
                  </a:cubicBezTo>
                  <a:cubicBezTo>
                    <a:pt x="13899" y="20383"/>
                    <a:pt x="15149" y="19826"/>
                    <a:pt x="16227" y="19019"/>
                  </a:cubicBezTo>
                  <a:cubicBezTo>
                    <a:pt x="17305" y="18212"/>
                    <a:pt x="18210" y="17154"/>
                    <a:pt x="18922" y="15929"/>
                  </a:cubicBezTo>
                  <a:cubicBezTo>
                    <a:pt x="19633" y="14705"/>
                    <a:pt x="20150" y="13313"/>
                    <a:pt x="20538" y="11921"/>
                  </a:cubicBezTo>
                  <a:cubicBezTo>
                    <a:pt x="20926" y="10529"/>
                    <a:pt x="21185" y="9138"/>
                    <a:pt x="21336" y="8052"/>
                  </a:cubicBezTo>
                  <a:cubicBezTo>
                    <a:pt x="21487" y="6966"/>
                    <a:pt x="21530" y="6187"/>
                    <a:pt x="21120" y="5380"/>
                  </a:cubicBezTo>
                  <a:cubicBezTo>
                    <a:pt x="20711" y="4573"/>
                    <a:pt x="19849" y="3738"/>
                    <a:pt x="19245" y="3097"/>
                  </a:cubicBezTo>
                  <a:cubicBezTo>
                    <a:pt x="18641" y="2457"/>
                    <a:pt x="18296" y="2012"/>
                    <a:pt x="17952" y="1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3917950" y="3998856"/>
              <a:ext cx="823384" cy="4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74" fill="norm" stroke="1" extrusionOk="0">
                  <a:moveTo>
                    <a:pt x="0" y="20474"/>
                  </a:moveTo>
                  <a:cubicBezTo>
                    <a:pt x="2221" y="19445"/>
                    <a:pt x="4442" y="18417"/>
                    <a:pt x="6719" y="17903"/>
                  </a:cubicBezTo>
                  <a:cubicBezTo>
                    <a:pt x="8995" y="17388"/>
                    <a:pt x="11328" y="17388"/>
                    <a:pt x="13382" y="15845"/>
                  </a:cubicBezTo>
                  <a:cubicBezTo>
                    <a:pt x="15437" y="14303"/>
                    <a:pt x="17213" y="11217"/>
                    <a:pt x="18463" y="9160"/>
                  </a:cubicBezTo>
                  <a:cubicBezTo>
                    <a:pt x="19712" y="7103"/>
                    <a:pt x="20434" y="6074"/>
                    <a:pt x="20906" y="4017"/>
                  </a:cubicBezTo>
                  <a:cubicBezTo>
                    <a:pt x="21378" y="1960"/>
                    <a:pt x="21600" y="-1126"/>
                    <a:pt x="21600" y="417"/>
                  </a:cubicBezTo>
                  <a:cubicBezTo>
                    <a:pt x="21600" y="1960"/>
                    <a:pt x="21378" y="8131"/>
                    <a:pt x="21156" y="143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5044016" y="3837789"/>
              <a:ext cx="1693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92"/>
                    <a:pt x="0" y="8585"/>
                    <a:pt x="0" y="12185"/>
                  </a:cubicBezTo>
                  <a:cubicBezTo>
                    <a:pt x="0" y="15785"/>
                    <a:pt x="10800" y="186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0" y="4028900"/>
              <a:ext cx="4445000" cy="194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0" y="21593"/>
                  </a:moveTo>
                  <a:cubicBezTo>
                    <a:pt x="123" y="21100"/>
                    <a:pt x="247" y="20608"/>
                    <a:pt x="391" y="20057"/>
                  </a:cubicBezTo>
                  <a:cubicBezTo>
                    <a:pt x="535" y="19506"/>
                    <a:pt x="699" y="18896"/>
                    <a:pt x="849" y="18392"/>
                  </a:cubicBezTo>
                  <a:cubicBezTo>
                    <a:pt x="998" y="17887"/>
                    <a:pt x="1131" y="17489"/>
                    <a:pt x="1275" y="17031"/>
                  </a:cubicBezTo>
                  <a:cubicBezTo>
                    <a:pt x="1419" y="16574"/>
                    <a:pt x="1574" y="16058"/>
                    <a:pt x="1749" y="15530"/>
                  </a:cubicBezTo>
                  <a:cubicBezTo>
                    <a:pt x="1923" y="15003"/>
                    <a:pt x="2119" y="14463"/>
                    <a:pt x="2325" y="13900"/>
                  </a:cubicBezTo>
                  <a:cubicBezTo>
                    <a:pt x="2530" y="13338"/>
                    <a:pt x="2746" y="12751"/>
                    <a:pt x="2931" y="12271"/>
                  </a:cubicBezTo>
                  <a:cubicBezTo>
                    <a:pt x="3117" y="11790"/>
                    <a:pt x="3271" y="11414"/>
                    <a:pt x="3430" y="11051"/>
                  </a:cubicBezTo>
                  <a:cubicBezTo>
                    <a:pt x="3590" y="10687"/>
                    <a:pt x="3754" y="10336"/>
                    <a:pt x="3945" y="9972"/>
                  </a:cubicBezTo>
                  <a:cubicBezTo>
                    <a:pt x="4135" y="9609"/>
                    <a:pt x="4351" y="9233"/>
                    <a:pt x="4567" y="8882"/>
                  </a:cubicBezTo>
                  <a:cubicBezTo>
                    <a:pt x="4783" y="8530"/>
                    <a:pt x="4999" y="8201"/>
                    <a:pt x="5235" y="7873"/>
                  </a:cubicBezTo>
                  <a:cubicBezTo>
                    <a:pt x="5472" y="7545"/>
                    <a:pt x="5729" y="7216"/>
                    <a:pt x="6012" y="6876"/>
                  </a:cubicBezTo>
                  <a:cubicBezTo>
                    <a:pt x="6295" y="6536"/>
                    <a:pt x="6603" y="6185"/>
                    <a:pt x="6886" y="5868"/>
                  </a:cubicBezTo>
                  <a:cubicBezTo>
                    <a:pt x="7169" y="5551"/>
                    <a:pt x="7426" y="5270"/>
                    <a:pt x="7709" y="4988"/>
                  </a:cubicBezTo>
                  <a:cubicBezTo>
                    <a:pt x="7992" y="4707"/>
                    <a:pt x="8301" y="4426"/>
                    <a:pt x="8558" y="4226"/>
                  </a:cubicBezTo>
                  <a:cubicBezTo>
                    <a:pt x="8815" y="4027"/>
                    <a:pt x="9021" y="3910"/>
                    <a:pt x="9242" y="3757"/>
                  </a:cubicBezTo>
                  <a:cubicBezTo>
                    <a:pt x="9463" y="3605"/>
                    <a:pt x="9699" y="3417"/>
                    <a:pt x="9936" y="3253"/>
                  </a:cubicBezTo>
                  <a:cubicBezTo>
                    <a:pt x="10173" y="3089"/>
                    <a:pt x="10409" y="2948"/>
                    <a:pt x="10707" y="2807"/>
                  </a:cubicBezTo>
                  <a:cubicBezTo>
                    <a:pt x="11006" y="2667"/>
                    <a:pt x="11366" y="2526"/>
                    <a:pt x="11736" y="2397"/>
                  </a:cubicBezTo>
                  <a:cubicBezTo>
                    <a:pt x="12106" y="2268"/>
                    <a:pt x="12487" y="2151"/>
                    <a:pt x="12806" y="2069"/>
                  </a:cubicBezTo>
                  <a:cubicBezTo>
                    <a:pt x="13125" y="1986"/>
                    <a:pt x="13382" y="1940"/>
                    <a:pt x="13623" y="1893"/>
                  </a:cubicBezTo>
                  <a:cubicBezTo>
                    <a:pt x="13865" y="1846"/>
                    <a:pt x="14091" y="1799"/>
                    <a:pt x="14364" y="1717"/>
                  </a:cubicBezTo>
                  <a:cubicBezTo>
                    <a:pt x="14637" y="1635"/>
                    <a:pt x="14955" y="1517"/>
                    <a:pt x="15285" y="1388"/>
                  </a:cubicBezTo>
                  <a:cubicBezTo>
                    <a:pt x="15614" y="1259"/>
                    <a:pt x="15953" y="1119"/>
                    <a:pt x="16277" y="1001"/>
                  </a:cubicBezTo>
                  <a:cubicBezTo>
                    <a:pt x="16601" y="884"/>
                    <a:pt x="16910" y="790"/>
                    <a:pt x="17182" y="720"/>
                  </a:cubicBezTo>
                  <a:cubicBezTo>
                    <a:pt x="17455" y="650"/>
                    <a:pt x="17691" y="603"/>
                    <a:pt x="17995" y="497"/>
                  </a:cubicBezTo>
                  <a:cubicBezTo>
                    <a:pt x="18298" y="392"/>
                    <a:pt x="18669" y="228"/>
                    <a:pt x="19034" y="134"/>
                  </a:cubicBezTo>
                  <a:cubicBezTo>
                    <a:pt x="19399" y="40"/>
                    <a:pt x="19759" y="16"/>
                    <a:pt x="20093" y="5"/>
                  </a:cubicBezTo>
                  <a:cubicBezTo>
                    <a:pt x="20427" y="-7"/>
                    <a:pt x="20736" y="-7"/>
                    <a:pt x="20983" y="110"/>
                  </a:cubicBezTo>
                  <a:cubicBezTo>
                    <a:pt x="21230" y="228"/>
                    <a:pt x="21415" y="462"/>
                    <a:pt x="21600" y="6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5" name="Drawing"/>
          <p:cNvGrpSpPr/>
          <p:nvPr/>
        </p:nvGrpSpPr>
        <p:grpSpPr>
          <a:xfrm>
            <a:off x="641398" y="1771650"/>
            <a:ext cx="11576002" cy="4945710"/>
            <a:chOff x="0" y="0"/>
            <a:chExt cx="11576002" cy="4945709"/>
          </a:xfrm>
        </p:grpSpPr>
        <p:sp>
          <p:nvSpPr>
            <p:cNvPr id="637" name="Line"/>
            <p:cNvSpPr/>
            <p:nvPr/>
          </p:nvSpPr>
          <p:spPr>
            <a:xfrm>
              <a:off x="0" y="154127"/>
              <a:ext cx="155748" cy="41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388" fill="norm" stroke="1" extrusionOk="0">
                  <a:moveTo>
                    <a:pt x="5109" y="3184"/>
                  </a:moveTo>
                  <a:cubicBezTo>
                    <a:pt x="6530" y="3402"/>
                    <a:pt x="7951" y="3620"/>
                    <a:pt x="10367" y="3293"/>
                  </a:cubicBezTo>
                  <a:cubicBezTo>
                    <a:pt x="12783" y="2966"/>
                    <a:pt x="16193" y="2093"/>
                    <a:pt x="18325" y="1384"/>
                  </a:cubicBezTo>
                  <a:cubicBezTo>
                    <a:pt x="20456" y="675"/>
                    <a:pt x="21309" y="129"/>
                    <a:pt x="20741" y="20"/>
                  </a:cubicBezTo>
                  <a:cubicBezTo>
                    <a:pt x="20172" y="-89"/>
                    <a:pt x="18183" y="238"/>
                    <a:pt x="15198" y="1220"/>
                  </a:cubicBezTo>
                  <a:cubicBezTo>
                    <a:pt x="12214" y="2202"/>
                    <a:pt x="8235" y="3838"/>
                    <a:pt x="5820" y="4875"/>
                  </a:cubicBezTo>
                  <a:cubicBezTo>
                    <a:pt x="3404" y="5911"/>
                    <a:pt x="2551" y="6347"/>
                    <a:pt x="2125" y="6838"/>
                  </a:cubicBezTo>
                  <a:cubicBezTo>
                    <a:pt x="1698" y="7329"/>
                    <a:pt x="1698" y="7875"/>
                    <a:pt x="2835" y="8256"/>
                  </a:cubicBezTo>
                  <a:cubicBezTo>
                    <a:pt x="3972" y="8638"/>
                    <a:pt x="6246" y="8856"/>
                    <a:pt x="7525" y="9238"/>
                  </a:cubicBezTo>
                  <a:cubicBezTo>
                    <a:pt x="8804" y="9620"/>
                    <a:pt x="9088" y="10166"/>
                    <a:pt x="7809" y="11311"/>
                  </a:cubicBezTo>
                  <a:cubicBezTo>
                    <a:pt x="6530" y="12456"/>
                    <a:pt x="3688" y="14202"/>
                    <a:pt x="1983" y="15893"/>
                  </a:cubicBezTo>
                  <a:cubicBezTo>
                    <a:pt x="277" y="17584"/>
                    <a:pt x="-291" y="19220"/>
                    <a:pt x="135" y="20202"/>
                  </a:cubicBezTo>
                  <a:cubicBezTo>
                    <a:pt x="562" y="21184"/>
                    <a:pt x="1983" y="21511"/>
                    <a:pt x="4967" y="21347"/>
                  </a:cubicBezTo>
                  <a:cubicBezTo>
                    <a:pt x="7951" y="21184"/>
                    <a:pt x="12498" y="20529"/>
                    <a:pt x="17046" y="19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75307" y="340019"/>
              <a:ext cx="199296" cy="17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146" fill="norm" stroke="1" extrusionOk="0">
                  <a:moveTo>
                    <a:pt x="263" y="5820"/>
                  </a:moveTo>
                  <a:cubicBezTo>
                    <a:pt x="35" y="3998"/>
                    <a:pt x="-192" y="2176"/>
                    <a:pt x="263" y="1135"/>
                  </a:cubicBezTo>
                  <a:cubicBezTo>
                    <a:pt x="717" y="94"/>
                    <a:pt x="1854" y="-166"/>
                    <a:pt x="2877" y="94"/>
                  </a:cubicBezTo>
                  <a:cubicBezTo>
                    <a:pt x="3901" y="354"/>
                    <a:pt x="4810" y="1135"/>
                    <a:pt x="5037" y="3998"/>
                  </a:cubicBezTo>
                  <a:cubicBezTo>
                    <a:pt x="5265" y="6861"/>
                    <a:pt x="4810" y="11805"/>
                    <a:pt x="4242" y="14798"/>
                  </a:cubicBezTo>
                  <a:cubicBezTo>
                    <a:pt x="3673" y="17791"/>
                    <a:pt x="2991" y="18832"/>
                    <a:pt x="2195" y="19742"/>
                  </a:cubicBezTo>
                  <a:cubicBezTo>
                    <a:pt x="1400" y="20653"/>
                    <a:pt x="490" y="21434"/>
                    <a:pt x="263" y="21044"/>
                  </a:cubicBezTo>
                  <a:cubicBezTo>
                    <a:pt x="35" y="20653"/>
                    <a:pt x="490" y="19092"/>
                    <a:pt x="1968" y="16359"/>
                  </a:cubicBezTo>
                  <a:cubicBezTo>
                    <a:pt x="3446" y="13627"/>
                    <a:pt x="5947" y="9723"/>
                    <a:pt x="7652" y="7121"/>
                  </a:cubicBezTo>
                  <a:cubicBezTo>
                    <a:pt x="9357" y="4518"/>
                    <a:pt x="10267" y="3217"/>
                    <a:pt x="10722" y="3347"/>
                  </a:cubicBezTo>
                  <a:cubicBezTo>
                    <a:pt x="11176" y="3477"/>
                    <a:pt x="11176" y="5039"/>
                    <a:pt x="11176" y="6470"/>
                  </a:cubicBezTo>
                  <a:cubicBezTo>
                    <a:pt x="11176" y="7901"/>
                    <a:pt x="11176" y="9203"/>
                    <a:pt x="11745" y="10114"/>
                  </a:cubicBezTo>
                  <a:cubicBezTo>
                    <a:pt x="12313" y="11024"/>
                    <a:pt x="13450" y="11545"/>
                    <a:pt x="15155" y="11805"/>
                  </a:cubicBezTo>
                  <a:cubicBezTo>
                    <a:pt x="16861" y="12065"/>
                    <a:pt x="19134" y="12065"/>
                    <a:pt x="21408" y="12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463502" y="79556"/>
              <a:ext cx="166302" cy="34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92" fill="norm" stroke="1" extrusionOk="0">
                  <a:moveTo>
                    <a:pt x="4922" y="2541"/>
                  </a:moveTo>
                  <a:cubicBezTo>
                    <a:pt x="5468" y="1887"/>
                    <a:pt x="6015" y="1232"/>
                    <a:pt x="7246" y="708"/>
                  </a:cubicBezTo>
                  <a:cubicBezTo>
                    <a:pt x="8476" y="185"/>
                    <a:pt x="10390" y="-208"/>
                    <a:pt x="12304" y="119"/>
                  </a:cubicBezTo>
                  <a:cubicBezTo>
                    <a:pt x="14218" y="447"/>
                    <a:pt x="16132" y="1494"/>
                    <a:pt x="15722" y="2607"/>
                  </a:cubicBezTo>
                  <a:cubicBezTo>
                    <a:pt x="15311" y="3719"/>
                    <a:pt x="12577" y="4897"/>
                    <a:pt x="10663" y="5683"/>
                  </a:cubicBezTo>
                  <a:cubicBezTo>
                    <a:pt x="8749" y="6468"/>
                    <a:pt x="7656" y="6861"/>
                    <a:pt x="7929" y="7057"/>
                  </a:cubicBezTo>
                  <a:cubicBezTo>
                    <a:pt x="8203" y="7254"/>
                    <a:pt x="9843" y="7254"/>
                    <a:pt x="12030" y="7254"/>
                  </a:cubicBezTo>
                  <a:cubicBezTo>
                    <a:pt x="14218" y="7254"/>
                    <a:pt x="16952" y="7254"/>
                    <a:pt x="18729" y="7516"/>
                  </a:cubicBezTo>
                  <a:cubicBezTo>
                    <a:pt x="20506" y="7777"/>
                    <a:pt x="21327" y="8301"/>
                    <a:pt x="21463" y="9217"/>
                  </a:cubicBezTo>
                  <a:cubicBezTo>
                    <a:pt x="21600" y="10134"/>
                    <a:pt x="21053" y="11443"/>
                    <a:pt x="17362" y="13537"/>
                  </a:cubicBezTo>
                  <a:cubicBezTo>
                    <a:pt x="13671" y="15632"/>
                    <a:pt x="6835" y="18512"/>
                    <a:pt x="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8052" y="444500"/>
              <a:ext cx="635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8540"/>
                    <a:pt x="4320" y="15480"/>
                    <a:pt x="6660" y="12870"/>
                  </a:cubicBezTo>
                  <a:cubicBezTo>
                    <a:pt x="9000" y="10260"/>
                    <a:pt x="11520" y="8100"/>
                    <a:pt x="14040" y="6030"/>
                  </a:cubicBezTo>
                  <a:cubicBezTo>
                    <a:pt x="16560" y="3960"/>
                    <a:pt x="19080" y="19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51632" y="514350"/>
              <a:ext cx="319821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861" y="19265"/>
                  </a:moveTo>
                  <a:cubicBezTo>
                    <a:pt x="867" y="20432"/>
                    <a:pt x="-128" y="21600"/>
                    <a:pt x="14" y="21600"/>
                  </a:cubicBezTo>
                  <a:cubicBezTo>
                    <a:pt x="156" y="21600"/>
                    <a:pt x="1435" y="20432"/>
                    <a:pt x="4419" y="17514"/>
                  </a:cubicBezTo>
                  <a:cubicBezTo>
                    <a:pt x="7404" y="14595"/>
                    <a:pt x="12093" y="9924"/>
                    <a:pt x="15219" y="6714"/>
                  </a:cubicBezTo>
                  <a:cubicBezTo>
                    <a:pt x="18346" y="3503"/>
                    <a:pt x="19909" y="1751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793702" y="1397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831802" y="3365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695402" y="127000"/>
              <a:ext cx="2032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647"/>
                    <a:pt x="7200" y="5294"/>
                    <a:pt x="10462" y="8312"/>
                  </a:cubicBezTo>
                  <a:cubicBezTo>
                    <a:pt x="13725" y="11329"/>
                    <a:pt x="16650" y="14718"/>
                    <a:pt x="18450" y="16994"/>
                  </a:cubicBezTo>
                  <a:cubicBezTo>
                    <a:pt x="20250" y="19271"/>
                    <a:pt x="20925" y="204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587452" y="128244"/>
              <a:ext cx="330201" cy="481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227"/>
                  </a:moveTo>
                  <a:cubicBezTo>
                    <a:pt x="20908" y="39"/>
                    <a:pt x="20215" y="-150"/>
                    <a:pt x="19246" y="180"/>
                  </a:cubicBezTo>
                  <a:cubicBezTo>
                    <a:pt x="18277" y="510"/>
                    <a:pt x="17031" y="1359"/>
                    <a:pt x="15023" y="3198"/>
                  </a:cubicBezTo>
                  <a:cubicBezTo>
                    <a:pt x="13015" y="5038"/>
                    <a:pt x="10246" y="7867"/>
                    <a:pt x="7823" y="10603"/>
                  </a:cubicBezTo>
                  <a:cubicBezTo>
                    <a:pt x="5400" y="13338"/>
                    <a:pt x="3323" y="15979"/>
                    <a:pt x="2077" y="17771"/>
                  </a:cubicBezTo>
                  <a:cubicBezTo>
                    <a:pt x="831" y="19564"/>
                    <a:pt x="415" y="20507"/>
                    <a:pt x="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2235152" y="342900"/>
              <a:ext cx="292101" cy="13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4226" y="19636"/>
                  </a:moveTo>
                  <a:cubicBezTo>
                    <a:pt x="3443" y="20291"/>
                    <a:pt x="2661" y="20945"/>
                    <a:pt x="1957" y="20618"/>
                  </a:cubicBezTo>
                  <a:cubicBezTo>
                    <a:pt x="1252" y="20291"/>
                    <a:pt x="626" y="18982"/>
                    <a:pt x="313" y="17509"/>
                  </a:cubicBezTo>
                  <a:cubicBezTo>
                    <a:pt x="0" y="16036"/>
                    <a:pt x="0" y="14400"/>
                    <a:pt x="0" y="12764"/>
                  </a:cubicBezTo>
                  <a:cubicBezTo>
                    <a:pt x="0" y="11127"/>
                    <a:pt x="0" y="9491"/>
                    <a:pt x="704" y="8182"/>
                  </a:cubicBezTo>
                  <a:cubicBezTo>
                    <a:pt x="1409" y="6873"/>
                    <a:pt x="2817" y="5891"/>
                    <a:pt x="4539" y="7527"/>
                  </a:cubicBezTo>
                  <a:cubicBezTo>
                    <a:pt x="6261" y="9164"/>
                    <a:pt x="8296" y="13418"/>
                    <a:pt x="9626" y="16200"/>
                  </a:cubicBezTo>
                  <a:cubicBezTo>
                    <a:pt x="10957" y="18982"/>
                    <a:pt x="11583" y="20291"/>
                    <a:pt x="12365" y="20945"/>
                  </a:cubicBezTo>
                  <a:cubicBezTo>
                    <a:pt x="13148" y="21600"/>
                    <a:pt x="14087" y="21600"/>
                    <a:pt x="15261" y="18982"/>
                  </a:cubicBezTo>
                  <a:cubicBezTo>
                    <a:pt x="16435" y="16364"/>
                    <a:pt x="17843" y="11127"/>
                    <a:pt x="18939" y="7527"/>
                  </a:cubicBezTo>
                  <a:cubicBezTo>
                    <a:pt x="20035" y="3927"/>
                    <a:pt x="20817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2763210" y="165049"/>
              <a:ext cx="246643" cy="375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26" fill="norm" stroke="1" extrusionOk="0">
                  <a:moveTo>
                    <a:pt x="3235" y="2537"/>
                  </a:moveTo>
                  <a:cubicBezTo>
                    <a:pt x="2866" y="5916"/>
                    <a:pt x="2497" y="9294"/>
                    <a:pt x="2312" y="12251"/>
                  </a:cubicBezTo>
                  <a:cubicBezTo>
                    <a:pt x="2127" y="15207"/>
                    <a:pt x="2127" y="17741"/>
                    <a:pt x="2035" y="19310"/>
                  </a:cubicBezTo>
                  <a:cubicBezTo>
                    <a:pt x="1943" y="20879"/>
                    <a:pt x="1758" y="21482"/>
                    <a:pt x="1389" y="21422"/>
                  </a:cubicBezTo>
                  <a:cubicBezTo>
                    <a:pt x="1020" y="21361"/>
                    <a:pt x="466" y="20637"/>
                    <a:pt x="189" y="18465"/>
                  </a:cubicBezTo>
                  <a:cubicBezTo>
                    <a:pt x="-88" y="16293"/>
                    <a:pt x="-88" y="12673"/>
                    <a:pt x="374" y="9777"/>
                  </a:cubicBezTo>
                  <a:cubicBezTo>
                    <a:pt x="835" y="6881"/>
                    <a:pt x="1758" y="4709"/>
                    <a:pt x="2681" y="3562"/>
                  </a:cubicBezTo>
                  <a:cubicBezTo>
                    <a:pt x="3604" y="2416"/>
                    <a:pt x="4527" y="2295"/>
                    <a:pt x="5174" y="2537"/>
                  </a:cubicBezTo>
                  <a:cubicBezTo>
                    <a:pt x="5820" y="2778"/>
                    <a:pt x="6189" y="3381"/>
                    <a:pt x="7389" y="5373"/>
                  </a:cubicBezTo>
                  <a:cubicBezTo>
                    <a:pt x="8589" y="7364"/>
                    <a:pt x="10620" y="10742"/>
                    <a:pt x="12189" y="13276"/>
                  </a:cubicBezTo>
                  <a:cubicBezTo>
                    <a:pt x="13758" y="15810"/>
                    <a:pt x="14866" y="17500"/>
                    <a:pt x="15881" y="18646"/>
                  </a:cubicBezTo>
                  <a:cubicBezTo>
                    <a:pt x="16897" y="19793"/>
                    <a:pt x="17820" y="20396"/>
                    <a:pt x="18558" y="20456"/>
                  </a:cubicBezTo>
                  <a:cubicBezTo>
                    <a:pt x="19297" y="20517"/>
                    <a:pt x="19850" y="20034"/>
                    <a:pt x="20220" y="17621"/>
                  </a:cubicBezTo>
                  <a:cubicBezTo>
                    <a:pt x="20589" y="15207"/>
                    <a:pt x="20774" y="10863"/>
                    <a:pt x="20866" y="7846"/>
                  </a:cubicBezTo>
                  <a:cubicBezTo>
                    <a:pt x="20958" y="4829"/>
                    <a:pt x="20958" y="3140"/>
                    <a:pt x="20958" y="1994"/>
                  </a:cubicBezTo>
                  <a:cubicBezTo>
                    <a:pt x="20958" y="847"/>
                    <a:pt x="20958" y="244"/>
                    <a:pt x="21050" y="63"/>
                  </a:cubicBezTo>
                  <a:cubicBezTo>
                    <a:pt x="21143" y="-118"/>
                    <a:pt x="21327" y="123"/>
                    <a:pt x="21512" y="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3059720" y="330199"/>
              <a:ext cx="133229" cy="156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0738" fill="norm" stroke="1" extrusionOk="0">
                  <a:moveTo>
                    <a:pt x="15854" y="841"/>
                  </a:moveTo>
                  <a:cubicBezTo>
                    <a:pt x="14217" y="280"/>
                    <a:pt x="12581" y="-281"/>
                    <a:pt x="9799" y="1402"/>
                  </a:cubicBezTo>
                  <a:cubicBezTo>
                    <a:pt x="7017" y="3085"/>
                    <a:pt x="3090" y="7013"/>
                    <a:pt x="1290" y="10519"/>
                  </a:cubicBezTo>
                  <a:cubicBezTo>
                    <a:pt x="-510" y="14025"/>
                    <a:pt x="-183" y="17111"/>
                    <a:pt x="799" y="18935"/>
                  </a:cubicBezTo>
                  <a:cubicBezTo>
                    <a:pt x="1781" y="20758"/>
                    <a:pt x="3417" y="21319"/>
                    <a:pt x="6690" y="20057"/>
                  </a:cubicBezTo>
                  <a:cubicBezTo>
                    <a:pt x="9963" y="18794"/>
                    <a:pt x="14872" y="15709"/>
                    <a:pt x="17654" y="13324"/>
                  </a:cubicBezTo>
                  <a:cubicBezTo>
                    <a:pt x="20435" y="10940"/>
                    <a:pt x="21090" y="9257"/>
                    <a:pt x="20272" y="7153"/>
                  </a:cubicBezTo>
                  <a:cubicBezTo>
                    <a:pt x="19454" y="5049"/>
                    <a:pt x="17163" y="2524"/>
                    <a:pt x="148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3232102" y="304800"/>
              <a:ext cx="184151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60"/>
                  </a:moveTo>
                  <a:cubicBezTo>
                    <a:pt x="1490" y="4320"/>
                    <a:pt x="2979" y="3780"/>
                    <a:pt x="5959" y="5805"/>
                  </a:cubicBezTo>
                  <a:cubicBezTo>
                    <a:pt x="8938" y="7830"/>
                    <a:pt x="13407" y="12420"/>
                    <a:pt x="15641" y="15390"/>
                  </a:cubicBezTo>
                  <a:cubicBezTo>
                    <a:pt x="17876" y="18360"/>
                    <a:pt x="17876" y="19710"/>
                    <a:pt x="17255" y="20520"/>
                  </a:cubicBezTo>
                  <a:cubicBezTo>
                    <a:pt x="16634" y="21330"/>
                    <a:pt x="15393" y="21600"/>
                    <a:pt x="14152" y="21600"/>
                  </a:cubicBezTo>
                  <a:cubicBezTo>
                    <a:pt x="12910" y="21600"/>
                    <a:pt x="11669" y="21330"/>
                    <a:pt x="10800" y="20520"/>
                  </a:cubicBezTo>
                  <a:cubicBezTo>
                    <a:pt x="9931" y="19710"/>
                    <a:pt x="9434" y="18360"/>
                    <a:pt x="10055" y="15255"/>
                  </a:cubicBezTo>
                  <a:cubicBezTo>
                    <a:pt x="10676" y="12150"/>
                    <a:pt x="12414" y="7290"/>
                    <a:pt x="14524" y="4455"/>
                  </a:cubicBezTo>
                  <a:cubicBezTo>
                    <a:pt x="16634" y="1620"/>
                    <a:pt x="19117" y="8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3505152" y="306978"/>
              <a:ext cx="226484" cy="184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1220"/>
                  </a:moveTo>
                  <a:cubicBezTo>
                    <a:pt x="1009" y="5392"/>
                    <a:pt x="2019" y="9565"/>
                    <a:pt x="2624" y="12511"/>
                  </a:cubicBezTo>
                  <a:cubicBezTo>
                    <a:pt x="3230" y="15456"/>
                    <a:pt x="3432" y="17174"/>
                    <a:pt x="3432" y="18647"/>
                  </a:cubicBezTo>
                  <a:cubicBezTo>
                    <a:pt x="3432" y="20120"/>
                    <a:pt x="3230" y="21347"/>
                    <a:pt x="2927" y="21347"/>
                  </a:cubicBezTo>
                  <a:cubicBezTo>
                    <a:pt x="2624" y="21347"/>
                    <a:pt x="2221" y="20120"/>
                    <a:pt x="2120" y="17542"/>
                  </a:cubicBezTo>
                  <a:cubicBezTo>
                    <a:pt x="2019" y="14965"/>
                    <a:pt x="2221" y="11038"/>
                    <a:pt x="2624" y="8215"/>
                  </a:cubicBezTo>
                  <a:cubicBezTo>
                    <a:pt x="3028" y="5392"/>
                    <a:pt x="3634" y="3674"/>
                    <a:pt x="4441" y="2447"/>
                  </a:cubicBezTo>
                  <a:cubicBezTo>
                    <a:pt x="5249" y="1220"/>
                    <a:pt x="6258" y="483"/>
                    <a:pt x="7166" y="1588"/>
                  </a:cubicBezTo>
                  <a:cubicBezTo>
                    <a:pt x="8075" y="2692"/>
                    <a:pt x="8882" y="5638"/>
                    <a:pt x="9286" y="7724"/>
                  </a:cubicBezTo>
                  <a:cubicBezTo>
                    <a:pt x="9690" y="9811"/>
                    <a:pt x="9690" y="11038"/>
                    <a:pt x="9892" y="11038"/>
                  </a:cubicBezTo>
                  <a:cubicBezTo>
                    <a:pt x="10093" y="11038"/>
                    <a:pt x="10497" y="9811"/>
                    <a:pt x="11910" y="7724"/>
                  </a:cubicBezTo>
                  <a:cubicBezTo>
                    <a:pt x="13323" y="5638"/>
                    <a:pt x="15746" y="2692"/>
                    <a:pt x="17462" y="1220"/>
                  </a:cubicBezTo>
                  <a:cubicBezTo>
                    <a:pt x="19178" y="-253"/>
                    <a:pt x="20187" y="-253"/>
                    <a:pt x="20793" y="483"/>
                  </a:cubicBezTo>
                  <a:cubicBezTo>
                    <a:pt x="21398" y="1220"/>
                    <a:pt x="21600" y="2692"/>
                    <a:pt x="21600" y="6129"/>
                  </a:cubicBezTo>
                  <a:cubicBezTo>
                    <a:pt x="21600" y="9565"/>
                    <a:pt x="21398" y="14965"/>
                    <a:pt x="21196" y="20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3769961" y="1746"/>
              <a:ext cx="264406" cy="43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28" fill="norm" stroke="1" extrusionOk="0">
                  <a:moveTo>
                    <a:pt x="7295" y="18787"/>
                  </a:moveTo>
                  <a:cubicBezTo>
                    <a:pt x="7295" y="18263"/>
                    <a:pt x="7295" y="17738"/>
                    <a:pt x="6870" y="17476"/>
                  </a:cubicBezTo>
                  <a:cubicBezTo>
                    <a:pt x="6445" y="17214"/>
                    <a:pt x="5595" y="17214"/>
                    <a:pt x="4659" y="17424"/>
                  </a:cubicBezTo>
                  <a:cubicBezTo>
                    <a:pt x="3724" y="17633"/>
                    <a:pt x="2703" y="18053"/>
                    <a:pt x="1938" y="18472"/>
                  </a:cubicBezTo>
                  <a:cubicBezTo>
                    <a:pt x="1173" y="18892"/>
                    <a:pt x="662" y="19311"/>
                    <a:pt x="322" y="19783"/>
                  </a:cubicBezTo>
                  <a:cubicBezTo>
                    <a:pt x="-18" y="20255"/>
                    <a:pt x="-188" y="20779"/>
                    <a:pt x="322" y="21094"/>
                  </a:cubicBezTo>
                  <a:cubicBezTo>
                    <a:pt x="832" y="21408"/>
                    <a:pt x="2023" y="21513"/>
                    <a:pt x="3979" y="21356"/>
                  </a:cubicBezTo>
                  <a:cubicBezTo>
                    <a:pt x="5935" y="21198"/>
                    <a:pt x="8656" y="20779"/>
                    <a:pt x="11207" y="19730"/>
                  </a:cubicBezTo>
                  <a:cubicBezTo>
                    <a:pt x="13758" y="18682"/>
                    <a:pt x="16140" y="17004"/>
                    <a:pt x="17840" y="14435"/>
                  </a:cubicBezTo>
                  <a:cubicBezTo>
                    <a:pt x="19541" y="11866"/>
                    <a:pt x="20562" y="8406"/>
                    <a:pt x="20987" y="6047"/>
                  </a:cubicBezTo>
                  <a:cubicBezTo>
                    <a:pt x="21412" y="3688"/>
                    <a:pt x="21242" y="2430"/>
                    <a:pt x="20987" y="1538"/>
                  </a:cubicBezTo>
                  <a:cubicBezTo>
                    <a:pt x="20732" y="647"/>
                    <a:pt x="20392" y="123"/>
                    <a:pt x="19881" y="18"/>
                  </a:cubicBezTo>
                  <a:cubicBezTo>
                    <a:pt x="19371" y="-87"/>
                    <a:pt x="18691" y="228"/>
                    <a:pt x="17755" y="1748"/>
                  </a:cubicBezTo>
                  <a:cubicBezTo>
                    <a:pt x="16820" y="3268"/>
                    <a:pt x="15629" y="5995"/>
                    <a:pt x="15289" y="8668"/>
                  </a:cubicBezTo>
                  <a:cubicBezTo>
                    <a:pt x="14949" y="11342"/>
                    <a:pt x="15459" y="13963"/>
                    <a:pt x="16395" y="15798"/>
                  </a:cubicBezTo>
                  <a:cubicBezTo>
                    <a:pt x="17330" y="17633"/>
                    <a:pt x="18691" y="18682"/>
                    <a:pt x="20051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4239434" y="5782"/>
              <a:ext cx="173769" cy="495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41" fill="norm" stroke="1" extrusionOk="0">
                  <a:moveTo>
                    <a:pt x="21364" y="1122"/>
                  </a:moveTo>
                  <a:cubicBezTo>
                    <a:pt x="20583" y="756"/>
                    <a:pt x="19803" y="390"/>
                    <a:pt x="18631" y="161"/>
                  </a:cubicBezTo>
                  <a:cubicBezTo>
                    <a:pt x="17460" y="-67"/>
                    <a:pt x="15899" y="-159"/>
                    <a:pt x="13297" y="619"/>
                  </a:cubicBezTo>
                  <a:cubicBezTo>
                    <a:pt x="10694" y="1397"/>
                    <a:pt x="7051" y="3044"/>
                    <a:pt x="4318" y="5333"/>
                  </a:cubicBezTo>
                  <a:cubicBezTo>
                    <a:pt x="1586" y="7621"/>
                    <a:pt x="-236" y="10549"/>
                    <a:pt x="24" y="13295"/>
                  </a:cubicBezTo>
                  <a:cubicBezTo>
                    <a:pt x="284" y="16041"/>
                    <a:pt x="2627" y="18604"/>
                    <a:pt x="4448" y="19931"/>
                  </a:cubicBezTo>
                  <a:cubicBezTo>
                    <a:pt x="6270" y="21258"/>
                    <a:pt x="7571" y="21349"/>
                    <a:pt x="8872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4419552" y="171188"/>
              <a:ext cx="222251" cy="29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1464"/>
                  </a:moveTo>
                  <a:cubicBezTo>
                    <a:pt x="1646" y="17735"/>
                    <a:pt x="3291" y="14005"/>
                    <a:pt x="4526" y="10819"/>
                  </a:cubicBezTo>
                  <a:cubicBezTo>
                    <a:pt x="5760" y="7634"/>
                    <a:pt x="6583" y="4992"/>
                    <a:pt x="6994" y="3127"/>
                  </a:cubicBezTo>
                  <a:cubicBezTo>
                    <a:pt x="7406" y="1263"/>
                    <a:pt x="7406" y="175"/>
                    <a:pt x="7097" y="19"/>
                  </a:cubicBezTo>
                  <a:cubicBezTo>
                    <a:pt x="6789" y="-136"/>
                    <a:pt x="6171" y="641"/>
                    <a:pt x="5554" y="2817"/>
                  </a:cubicBezTo>
                  <a:cubicBezTo>
                    <a:pt x="4937" y="4992"/>
                    <a:pt x="4320" y="8566"/>
                    <a:pt x="4011" y="10742"/>
                  </a:cubicBezTo>
                  <a:cubicBezTo>
                    <a:pt x="3703" y="12917"/>
                    <a:pt x="3703" y="13694"/>
                    <a:pt x="4011" y="14627"/>
                  </a:cubicBezTo>
                  <a:cubicBezTo>
                    <a:pt x="4320" y="15559"/>
                    <a:pt x="4937" y="16647"/>
                    <a:pt x="5863" y="17191"/>
                  </a:cubicBezTo>
                  <a:cubicBezTo>
                    <a:pt x="6789" y="17735"/>
                    <a:pt x="8023" y="17735"/>
                    <a:pt x="9771" y="16491"/>
                  </a:cubicBezTo>
                  <a:cubicBezTo>
                    <a:pt x="11520" y="15248"/>
                    <a:pt x="13783" y="12762"/>
                    <a:pt x="15326" y="10509"/>
                  </a:cubicBezTo>
                  <a:cubicBezTo>
                    <a:pt x="16869" y="8255"/>
                    <a:pt x="17691" y="6235"/>
                    <a:pt x="18206" y="4837"/>
                  </a:cubicBezTo>
                  <a:cubicBezTo>
                    <a:pt x="18720" y="3438"/>
                    <a:pt x="18926" y="2661"/>
                    <a:pt x="19234" y="1884"/>
                  </a:cubicBezTo>
                  <a:cubicBezTo>
                    <a:pt x="19543" y="1107"/>
                    <a:pt x="19954" y="330"/>
                    <a:pt x="20160" y="330"/>
                  </a:cubicBezTo>
                  <a:cubicBezTo>
                    <a:pt x="20366" y="330"/>
                    <a:pt x="20366" y="1107"/>
                    <a:pt x="20263" y="3360"/>
                  </a:cubicBezTo>
                  <a:cubicBezTo>
                    <a:pt x="20160" y="5614"/>
                    <a:pt x="19954" y="9343"/>
                    <a:pt x="20160" y="11596"/>
                  </a:cubicBezTo>
                  <a:cubicBezTo>
                    <a:pt x="20366" y="13850"/>
                    <a:pt x="20983" y="14627"/>
                    <a:pt x="21600" y="15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4787852" y="450849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5126518" y="239373"/>
              <a:ext cx="283635" cy="171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5158" y="231"/>
                  </a:moveTo>
                  <a:cubicBezTo>
                    <a:pt x="5642" y="3535"/>
                    <a:pt x="6125" y="6838"/>
                    <a:pt x="6206" y="10015"/>
                  </a:cubicBezTo>
                  <a:cubicBezTo>
                    <a:pt x="6287" y="13191"/>
                    <a:pt x="5964" y="16241"/>
                    <a:pt x="5078" y="18274"/>
                  </a:cubicBezTo>
                  <a:cubicBezTo>
                    <a:pt x="4191" y="20307"/>
                    <a:pt x="2740" y="21323"/>
                    <a:pt x="1693" y="19798"/>
                  </a:cubicBezTo>
                  <a:cubicBezTo>
                    <a:pt x="645" y="18274"/>
                    <a:pt x="0" y="14208"/>
                    <a:pt x="0" y="10523"/>
                  </a:cubicBezTo>
                  <a:cubicBezTo>
                    <a:pt x="0" y="6838"/>
                    <a:pt x="645" y="3535"/>
                    <a:pt x="3224" y="1756"/>
                  </a:cubicBezTo>
                  <a:cubicBezTo>
                    <a:pt x="5803" y="-23"/>
                    <a:pt x="10316" y="-277"/>
                    <a:pt x="13701" y="231"/>
                  </a:cubicBezTo>
                  <a:cubicBezTo>
                    <a:pt x="17087" y="739"/>
                    <a:pt x="19343" y="2010"/>
                    <a:pt x="21600" y="3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5505402" y="53715"/>
              <a:ext cx="171451" cy="14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5280"/>
                  </a:moveTo>
                  <a:cubicBezTo>
                    <a:pt x="533" y="3692"/>
                    <a:pt x="1067" y="2104"/>
                    <a:pt x="2133" y="1151"/>
                  </a:cubicBezTo>
                  <a:cubicBezTo>
                    <a:pt x="3200" y="198"/>
                    <a:pt x="4800" y="-120"/>
                    <a:pt x="6267" y="39"/>
                  </a:cubicBezTo>
                  <a:cubicBezTo>
                    <a:pt x="7733" y="198"/>
                    <a:pt x="9067" y="833"/>
                    <a:pt x="9467" y="2580"/>
                  </a:cubicBezTo>
                  <a:cubicBezTo>
                    <a:pt x="9867" y="4327"/>
                    <a:pt x="9333" y="7186"/>
                    <a:pt x="8533" y="9251"/>
                  </a:cubicBezTo>
                  <a:cubicBezTo>
                    <a:pt x="7733" y="11315"/>
                    <a:pt x="6667" y="12586"/>
                    <a:pt x="5600" y="14492"/>
                  </a:cubicBezTo>
                  <a:cubicBezTo>
                    <a:pt x="4533" y="16398"/>
                    <a:pt x="3467" y="18939"/>
                    <a:pt x="3600" y="20209"/>
                  </a:cubicBezTo>
                  <a:cubicBezTo>
                    <a:pt x="3733" y="21480"/>
                    <a:pt x="5067" y="21480"/>
                    <a:pt x="8267" y="20845"/>
                  </a:cubicBezTo>
                  <a:cubicBezTo>
                    <a:pt x="11467" y="20209"/>
                    <a:pt x="16533" y="18939"/>
                    <a:pt x="21600" y="1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5695902" y="0"/>
              <a:ext cx="129565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1600" fill="norm" stroke="1" extrusionOk="0">
                  <a:moveTo>
                    <a:pt x="2991" y="0"/>
                  </a:moveTo>
                  <a:cubicBezTo>
                    <a:pt x="7643" y="1654"/>
                    <a:pt x="12295" y="3308"/>
                    <a:pt x="15785" y="5741"/>
                  </a:cubicBezTo>
                  <a:cubicBezTo>
                    <a:pt x="19274" y="8173"/>
                    <a:pt x="21600" y="11384"/>
                    <a:pt x="19606" y="14108"/>
                  </a:cubicBezTo>
                  <a:cubicBezTo>
                    <a:pt x="17612" y="16832"/>
                    <a:pt x="11298" y="19070"/>
                    <a:pt x="7311" y="20238"/>
                  </a:cubicBezTo>
                  <a:cubicBezTo>
                    <a:pt x="3323" y="21405"/>
                    <a:pt x="1662" y="21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305002" y="1622795"/>
              <a:ext cx="133351" cy="544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21600" y="5593"/>
                  </a:moveTo>
                  <a:cubicBezTo>
                    <a:pt x="20914" y="4264"/>
                    <a:pt x="20229" y="2935"/>
                    <a:pt x="19371" y="1938"/>
                  </a:cubicBezTo>
                  <a:cubicBezTo>
                    <a:pt x="18514" y="941"/>
                    <a:pt x="17486" y="276"/>
                    <a:pt x="16286" y="69"/>
                  </a:cubicBezTo>
                  <a:cubicBezTo>
                    <a:pt x="15086" y="-139"/>
                    <a:pt x="13714" y="110"/>
                    <a:pt x="11657" y="1024"/>
                  </a:cubicBezTo>
                  <a:cubicBezTo>
                    <a:pt x="9600" y="1938"/>
                    <a:pt x="6857" y="3516"/>
                    <a:pt x="4971" y="5718"/>
                  </a:cubicBezTo>
                  <a:cubicBezTo>
                    <a:pt x="3086" y="7919"/>
                    <a:pt x="2057" y="10744"/>
                    <a:pt x="1714" y="13195"/>
                  </a:cubicBezTo>
                  <a:cubicBezTo>
                    <a:pt x="1371" y="15646"/>
                    <a:pt x="1714" y="17723"/>
                    <a:pt x="2057" y="19135"/>
                  </a:cubicBezTo>
                  <a:cubicBezTo>
                    <a:pt x="2400" y="20547"/>
                    <a:pt x="2743" y="21295"/>
                    <a:pt x="2400" y="21378"/>
                  </a:cubicBezTo>
                  <a:cubicBezTo>
                    <a:pt x="2057" y="21461"/>
                    <a:pt x="1029" y="20879"/>
                    <a:pt x="0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184352" y="1981200"/>
              <a:ext cx="203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6457"/>
                    <a:pt x="8550" y="11314"/>
                    <a:pt x="12150" y="7714"/>
                  </a:cubicBezTo>
                  <a:cubicBezTo>
                    <a:pt x="15750" y="4114"/>
                    <a:pt x="1867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2516668" y="1697889"/>
              <a:ext cx="118535" cy="43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21600" y="1431"/>
                  </a:moveTo>
                  <a:cubicBezTo>
                    <a:pt x="20829" y="811"/>
                    <a:pt x="20057" y="191"/>
                    <a:pt x="18900" y="36"/>
                  </a:cubicBezTo>
                  <a:cubicBezTo>
                    <a:pt x="17743" y="-119"/>
                    <a:pt x="16200" y="191"/>
                    <a:pt x="13500" y="1690"/>
                  </a:cubicBezTo>
                  <a:cubicBezTo>
                    <a:pt x="10800" y="3188"/>
                    <a:pt x="6943" y="5875"/>
                    <a:pt x="4243" y="8821"/>
                  </a:cubicBezTo>
                  <a:cubicBezTo>
                    <a:pt x="1543" y="11766"/>
                    <a:pt x="0" y="14970"/>
                    <a:pt x="0" y="17140"/>
                  </a:cubicBezTo>
                  <a:cubicBezTo>
                    <a:pt x="0" y="19311"/>
                    <a:pt x="1543" y="20448"/>
                    <a:pt x="4243" y="20964"/>
                  </a:cubicBezTo>
                  <a:cubicBezTo>
                    <a:pt x="6943" y="21481"/>
                    <a:pt x="10800" y="21378"/>
                    <a:pt x="14657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2419302" y="2127250"/>
              <a:ext cx="889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2426229" y="2128198"/>
              <a:ext cx="94674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85" fill="norm" stroke="1" extrusionOk="0">
                  <a:moveTo>
                    <a:pt x="21469" y="2199"/>
                  </a:moveTo>
                  <a:cubicBezTo>
                    <a:pt x="20029" y="1171"/>
                    <a:pt x="18589" y="142"/>
                    <a:pt x="16909" y="14"/>
                  </a:cubicBezTo>
                  <a:cubicBezTo>
                    <a:pt x="15229" y="-115"/>
                    <a:pt x="13309" y="656"/>
                    <a:pt x="10429" y="3614"/>
                  </a:cubicBezTo>
                  <a:cubicBezTo>
                    <a:pt x="7549" y="6571"/>
                    <a:pt x="3709" y="11714"/>
                    <a:pt x="1789" y="14928"/>
                  </a:cubicBezTo>
                  <a:cubicBezTo>
                    <a:pt x="-131" y="18142"/>
                    <a:pt x="-131" y="19428"/>
                    <a:pt x="109" y="20199"/>
                  </a:cubicBezTo>
                  <a:cubicBezTo>
                    <a:pt x="349" y="20971"/>
                    <a:pt x="829" y="21228"/>
                    <a:pt x="1309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2671032" y="1876338"/>
              <a:ext cx="237221" cy="191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232" fill="norm" stroke="1" extrusionOk="0">
                  <a:moveTo>
                    <a:pt x="779" y="2475"/>
                  </a:moveTo>
                  <a:cubicBezTo>
                    <a:pt x="1735" y="2240"/>
                    <a:pt x="2690" y="2005"/>
                    <a:pt x="3455" y="2357"/>
                  </a:cubicBezTo>
                  <a:cubicBezTo>
                    <a:pt x="4219" y="2709"/>
                    <a:pt x="4793" y="3649"/>
                    <a:pt x="4888" y="5996"/>
                  </a:cubicBezTo>
                  <a:cubicBezTo>
                    <a:pt x="4984" y="8344"/>
                    <a:pt x="4602" y="12101"/>
                    <a:pt x="4028" y="14683"/>
                  </a:cubicBezTo>
                  <a:cubicBezTo>
                    <a:pt x="3455" y="17266"/>
                    <a:pt x="2690" y="18675"/>
                    <a:pt x="1926" y="19731"/>
                  </a:cubicBezTo>
                  <a:cubicBezTo>
                    <a:pt x="1161" y="20788"/>
                    <a:pt x="396" y="21492"/>
                    <a:pt x="110" y="21140"/>
                  </a:cubicBezTo>
                  <a:cubicBezTo>
                    <a:pt x="-177" y="20788"/>
                    <a:pt x="14" y="19379"/>
                    <a:pt x="1735" y="15975"/>
                  </a:cubicBezTo>
                  <a:cubicBezTo>
                    <a:pt x="3455" y="12570"/>
                    <a:pt x="6704" y="7170"/>
                    <a:pt x="8903" y="4001"/>
                  </a:cubicBezTo>
                  <a:cubicBezTo>
                    <a:pt x="11101" y="831"/>
                    <a:pt x="12248" y="-108"/>
                    <a:pt x="12630" y="9"/>
                  </a:cubicBezTo>
                  <a:cubicBezTo>
                    <a:pt x="13012" y="127"/>
                    <a:pt x="12630" y="1301"/>
                    <a:pt x="11961" y="3883"/>
                  </a:cubicBezTo>
                  <a:cubicBezTo>
                    <a:pt x="11292" y="6466"/>
                    <a:pt x="10336" y="10457"/>
                    <a:pt x="9954" y="13040"/>
                  </a:cubicBezTo>
                  <a:cubicBezTo>
                    <a:pt x="9572" y="15622"/>
                    <a:pt x="9763" y="16796"/>
                    <a:pt x="11770" y="16914"/>
                  </a:cubicBezTo>
                  <a:cubicBezTo>
                    <a:pt x="13777" y="17031"/>
                    <a:pt x="17600" y="16092"/>
                    <a:pt x="21423" y="15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927302" y="1689100"/>
              <a:ext cx="7914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0" y="0"/>
                  </a:moveTo>
                  <a:cubicBezTo>
                    <a:pt x="4985" y="835"/>
                    <a:pt x="9969" y="1670"/>
                    <a:pt x="14123" y="3652"/>
                  </a:cubicBezTo>
                  <a:cubicBezTo>
                    <a:pt x="18277" y="5635"/>
                    <a:pt x="21600" y="8765"/>
                    <a:pt x="20492" y="11948"/>
                  </a:cubicBezTo>
                  <a:cubicBezTo>
                    <a:pt x="19385" y="15130"/>
                    <a:pt x="13846" y="18365"/>
                    <a:pt x="8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3403552" y="1891077"/>
              <a:ext cx="1524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900" y="11040"/>
                    <a:pt x="7800" y="1783"/>
                    <a:pt x="11400" y="240"/>
                  </a:cubicBezTo>
                  <a:cubicBezTo>
                    <a:pt x="15000" y="-1303"/>
                    <a:pt x="183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3435302" y="1987550"/>
              <a:ext cx="203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4521152" y="1600200"/>
              <a:ext cx="381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40"/>
                  </a:moveTo>
                  <a:cubicBezTo>
                    <a:pt x="0" y="2640"/>
                    <a:pt x="0" y="2040"/>
                    <a:pt x="0" y="1380"/>
                  </a:cubicBezTo>
                  <a:cubicBezTo>
                    <a:pt x="0" y="720"/>
                    <a:pt x="0" y="0"/>
                    <a:pt x="1800" y="0"/>
                  </a:cubicBezTo>
                  <a:cubicBezTo>
                    <a:pt x="3600" y="0"/>
                    <a:pt x="7200" y="720"/>
                    <a:pt x="9600" y="3120"/>
                  </a:cubicBezTo>
                  <a:cubicBezTo>
                    <a:pt x="12000" y="5520"/>
                    <a:pt x="13200" y="9600"/>
                    <a:pt x="15000" y="12960"/>
                  </a:cubicBezTo>
                  <a:cubicBezTo>
                    <a:pt x="16800" y="16320"/>
                    <a:pt x="19200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4381452" y="2063750"/>
              <a:ext cx="850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49" y="0"/>
                    <a:pt x="4299" y="0"/>
                    <a:pt x="6475" y="1200"/>
                  </a:cubicBezTo>
                  <a:cubicBezTo>
                    <a:pt x="8651" y="2400"/>
                    <a:pt x="10854" y="4800"/>
                    <a:pt x="13030" y="7200"/>
                  </a:cubicBezTo>
                  <a:cubicBezTo>
                    <a:pt x="15206" y="9600"/>
                    <a:pt x="17355" y="12000"/>
                    <a:pt x="18779" y="14400"/>
                  </a:cubicBezTo>
                  <a:cubicBezTo>
                    <a:pt x="20203" y="16800"/>
                    <a:pt x="20901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4336038" y="2396266"/>
              <a:ext cx="229565" cy="16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0731" fill="norm" stroke="1" extrusionOk="0">
                  <a:moveTo>
                    <a:pt x="5873" y="2872"/>
                  </a:moveTo>
                  <a:cubicBezTo>
                    <a:pt x="6066" y="7350"/>
                    <a:pt x="6259" y="11828"/>
                    <a:pt x="5970" y="14858"/>
                  </a:cubicBezTo>
                  <a:cubicBezTo>
                    <a:pt x="5680" y="17887"/>
                    <a:pt x="4909" y="19468"/>
                    <a:pt x="4041" y="20258"/>
                  </a:cubicBezTo>
                  <a:cubicBezTo>
                    <a:pt x="3173" y="21048"/>
                    <a:pt x="2209" y="21048"/>
                    <a:pt x="1245" y="18677"/>
                  </a:cubicBezTo>
                  <a:cubicBezTo>
                    <a:pt x="280" y="16307"/>
                    <a:pt x="-684" y="11565"/>
                    <a:pt x="666" y="7746"/>
                  </a:cubicBezTo>
                  <a:cubicBezTo>
                    <a:pt x="2016" y="3926"/>
                    <a:pt x="5680" y="1028"/>
                    <a:pt x="9441" y="238"/>
                  </a:cubicBezTo>
                  <a:cubicBezTo>
                    <a:pt x="13202" y="-552"/>
                    <a:pt x="17059" y="765"/>
                    <a:pt x="20916" y="2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4648152" y="2190750"/>
              <a:ext cx="385647" cy="43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52" fill="norm" stroke="1" extrusionOk="0">
                  <a:moveTo>
                    <a:pt x="0" y="16200"/>
                  </a:moveTo>
                  <a:cubicBezTo>
                    <a:pt x="236" y="17654"/>
                    <a:pt x="472" y="19108"/>
                    <a:pt x="708" y="20094"/>
                  </a:cubicBezTo>
                  <a:cubicBezTo>
                    <a:pt x="944" y="21081"/>
                    <a:pt x="1180" y="21600"/>
                    <a:pt x="1298" y="21548"/>
                  </a:cubicBezTo>
                  <a:cubicBezTo>
                    <a:pt x="1416" y="21496"/>
                    <a:pt x="1416" y="20873"/>
                    <a:pt x="1357" y="18848"/>
                  </a:cubicBezTo>
                  <a:cubicBezTo>
                    <a:pt x="1298" y="16823"/>
                    <a:pt x="1180" y="13396"/>
                    <a:pt x="1062" y="10800"/>
                  </a:cubicBezTo>
                  <a:cubicBezTo>
                    <a:pt x="944" y="8204"/>
                    <a:pt x="826" y="6438"/>
                    <a:pt x="826" y="5296"/>
                  </a:cubicBezTo>
                  <a:cubicBezTo>
                    <a:pt x="826" y="4154"/>
                    <a:pt x="944" y="3635"/>
                    <a:pt x="1711" y="3115"/>
                  </a:cubicBezTo>
                  <a:cubicBezTo>
                    <a:pt x="2479" y="2596"/>
                    <a:pt x="3895" y="2077"/>
                    <a:pt x="6728" y="1558"/>
                  </a:cubicBezTo>
                  <a:cubicBezTo>
                    <a:pt x="9561" y="1038"/>
                    <a:pt x="13810" y="519"/>
                    <a:pt x="16289" y="260"/>
                  </a:cubicBezTo>
                  <a:cubicBezTo>
                    <a:pt x="18767" y="0"/>
                    <a:pt x="19475" y="0"/>
                    <a:pt x="20125" y="0"/>
                  </a:cubicBezTo>
                  <a:cubicBezTo>
                    <a:pt x="20774" y="0"/>
                    <a:pt x="21364" y="0"/>
                    <a:pt x="21482" y="260"/>
                  </a:cubicBezTo>
                  <a:cubicBezTo>
                    <a:pt x="21600" y="519"/>
                    <a:pt x="21246" y="1038"/>
                    <a:pt x="20833" y="1454"/>
                  </a:cubicBezTo>
                  <a:cubicBezTo>
                    <a:pt x="20420" y="1869"/>
                    <a:pt x="19948" y="2181"/>
                    <a:pt x="19475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4743402" y="2382429"/>
              <a:ext cx="146051" cy="171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0" y="3759"/>
                  </a:moveTo>
                  <a:cubicBezTo>
                    <a:pt x="626" y="2457"/>
                    <a:pt x="1252" y="1156"/>
                    <a:pt x="3600" y="506"/>
                  </a:cubicBezTo>
                  <a:cubicBezTo>
                    <a:pt x="5948" y="-145"/>
                    <a:pt x="10017" y="-145"/>
                    <a:pt x="12522" y="375"/>
                  </a:cubicBezTo>
                  <a:cubicBezTo>
                    <a:pt x="15026" y="896"/>
                    <a:pt x="15965" y="1937"/>
                    <a:pt x="15183" y="4409"/>
                  </a:cubicBezTo>
                  <a:cubicBezTo>
                    <a:pt x="14400" y="6882"/>
                    <a:pt x="11896" y="10785"/>
                    <a:pt x="9078" y="13908"/>
                  </a:cubicBezTo>
                  <a:cubicBezTo>
                    <a:pt x="6261" y="17031"/>
                    <a:pt x="3130" y="19373"/>
                    <a:pt x="2504" y="20414"/>
                  </a:cubicBezTo>
                  <a:cubicBezTo>
                    <a:pt x="1878" y="21455"/>
                    <a:pt x="3757" y="21195"/>
                    <a:pt x="7357" y="20414"/>
                  </a:cubicBezTo>
                  <a:cubicBezTo>
                    <a:pt x="10957" y="19633"/>
                    <a:pt x="16278" y="18332"/>
                    <a:pt x="21600" y="17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4943175" y="2432050"/>
              <a:ext cx="8597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11916" y="0"/>
                  </a:moveTo>
                  <a:cubicBezTo>
                    <a:pt x="8228" y="4383"/>
                    <a:pt x="4540" y="8765"/>
                    <a:pt x="2433" y="12052"/>
                  </a:cubicBezTo>
                  <a:cubicBezTo>
                    <a:pt x="326" y="15339"/>
                    <a:pt x="-201" y="17530"/>
                    <a:pt x="62" y="17843"/>
                  </a:cubicBezTo>
                  <a:cubicBezTo>
                    <a:pt x="326" y="18157"/>
                    <a:pt x="1379" y="16591"/>
                    <a:pt x="3750" y="13774"/>
                  </a:cubicBezTo>
                  <a:cubicBezTo>
                    <a:pt x="6121" y="10957"/>
                    <a:pt x="9809" y="6887"/>
                    <a:pt x="12443" y="4226"/>
                  </a:cubicBezTo>
                  <a:cubicBezTo>
                    <a:pt x="15077" y="1565"/>
                    <a:pt x="16658" y="313"/>
                    <a:pt x="17711" y="939"/>
                  </a:cubicBezTo>
                  <a:cubicBezTo>
                    <a:pt x="18765" y="1565"/>
                    <a:pt x="19292" y="4070"/>
                    <a:pt x="19819" y="7826"/>
                  </a:cubicBezTo>
                  <a:cubicBezTo>
                    <a:pt x="20345" y="11583"/>
                    <a:pt x="20872" y="16591"/>
                    <a:pt x="213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4933902" y="240030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5883441" y="1831629"/>
              <a:ext cx="390312" cy="38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21" fill="norm" stroke="1" extrusionOk="0">
                  <a:moveTo>
                    <a:pt x="8524" y="9000"/>
                  </a:moveTo>
                  <a:cubicBezTo>
                    <a:pt x="7943" y="8765"/>
                    <a:pt x="7362" y="8530"/>
                    <a:pt x="7072" y="8765"/>
                  </a:cubicBezTo>
                  <a:cubicBezTo>
                    <a:pt x="6782" y="9000"/>
                    <a:pt x="6782" y="9704"/>
                    <a:pt x="7014" y="10233"/>
                  </a:cubicBezTo>
                  <a:cubicBezTo>
                    <a:pt x="7246" y="10761"/>
                    <a:pt x="7711" y="11113"/>
                    <a:pt x="8640" y="11289"/>
                  </a:cubicBezTo>
                  <a:cubicBezTo>
                    <a:pt x="9569" y="11465"/>
                    <a:pt x="10962" y="11465"/>
                    <a:pt x="12298" y="10056"/>
                  </a:cubicBezTo>
                  <a:cubicBezTo>
                    <a:pt x="13633" y="8648"/>
                    <a:pt x="14911" y="5830"/>
                    <a:pt x="15549" y="4069"/>
                  </a:cubicBezTo>
                  <a:cubicBezTo>
                    <a:pt x="16188" y="2309"/>
                    <a:pt x="16188" y="1604"/>
                    <a:pt x="16072" y="959"/>
                  </a:cubicBezTo>
                  <a:cubicBezTo>
                    <a:pt x="15956" y="313"/>
                    <a:pt x="15724" y="-274"/>
                    <a:pt x="13982" y="137"/>
                  </a:cubicBezTo>
                  <a:cubicBezTo>
                    <a:pt x="12240" y="548"/>
                    <a:pt x="8988" y="1956"/>
                    <a:pt x="6375" y="4422"/>
                  </a:cubicBezTo>
                  <a:cubicBezTo>
                    <a:pt x="3762" y="6887"/>
                    <a:pt x="1788" y="10409"/>
                    <a:pt x="801" y="13050"/>
                  </a:cubicBezTo>
                  <a:cubicBezTo>
                    <a:pt x="-186" y="15691"/>
                    <a:pt x="-186" y="17452"/>
                    <a:pt x="395" y="18802"/>
                  </a:cubicBezTo>
                  <a:cubicBezTo>
                    <a:pt x="975" y="20152"/>
                    <a:pt x="2137" y="21091"/>
                    <a:pt x="5214" y="21209"/>
                  </a:cubicBezTo>
                  <a:cubicBezTo>
                    <a:pt x="8291" y="21326"/>
                    <a:pt x="13285" y="20622"/>
                    <a:pt x="16304" y="20035"/>
                  </a:cubicBezTo>
                  <a:cubicBezTo>
                    <a:pt x="19324" y="19448"/>
                    <a:pt x="20369" y="18978"/>
                    <a:pt x="21414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6197552" y="120350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6521132" y="1011723"/>
              <a:ext cx="133621" cy="35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76" fill="norm" stroke="1" extrusionOk="0">
                  <a:moveTo>
                    <a:pt x="21306" y="1771"/>
                  </a:moveTo>
                  <a:cubicBezTo>
                    <a:pt x="20294" y="1139"/>
                    <a:pt x="19281" y="508"/>
                    <a:pt x="17762" y="192"/>
                  </a:cubicBezTo>
                  <a:cubicBezTo>
                    <a:pt x="16244" y="-124"/>
                    <a:pt x="14218" y="-124"/>
                    <a:pt x="11687" y="760"/>
                  </a:cubicBezTo>
                  <a:cubicBezTo>
                    <a:pt x="9156" y="1644"/>
                    <a:pt x="6118" y="3413"/>
                    <a:pt x="3756" y="6065"/>
                  </a:cubicBezTo>
                  <a:cubicBezTo>
                    <a:pt x="1393" y="8718"/>
                    <a:pt x="-294" y="12255"/>
                    <a:pt x="43" y="14971"/>
                  </a:cubicBezTo>
                  <a:cubicBezTo>
                    <a:pt x="381" y="17687"/>
                    <a:pt x="2743" y="19581"/>
                    <a:pt x="5106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6665007" y="1110167"/>
              <a:ext cx="205646" cy="212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049" fill="norm" stroke="1" extrusionOk="0">
                  <a:moveTo>
                    <a:pt x="255" y="3882"/>
                  </a:moveTo>
                  <a:cubicBezTo>
                    <a:pt x="34" y="2624"/>
                    <a:pt x="-186" y="1366"/>
                    <a:pt x="255" y="632"/>
                  </a:cubicBezTo>
                  <a:cubicBezTo>
                    <a:pt x="696" y="-102"/>
                    <a:pt x="1798" y="-312"/>
                    <a:pt x="3671" y="632"/>
                  </a:cubicBezTo>
                  <a:cubicBezTo>
                    <a:pt x="5545" y="1575"/>
                    <a:pt x="8190" y="3672"/>
                    <a:pt x="9512" y="6504"/>
                  </a:cubicBezTo>
                  <a:cubicBezTo>
                    <a:pt x="10834" y="9335"/>
                    <a:pt x="10834" y="12900"/>
                    <a:pt x="10063" y="15416"/>
                  </a:cubicBezTo>
                  <a:cubicBezTo>
                    <a:pt x="9292" y="17933"/>
                    <a:pt x="7749" y="19401"/>
                    <a:pt x="6426" y="20239"/>
                  </a:cubicBezTo>
                  <a:cubicBezTo>
                    <a:pt x="5104" y="21078"/>
                    <a:pt x="4002" y="21288"/>
                    <a:pt x="3451" y="20764"/>
                  </a:cubicBezTo>
                  <a:cubicBezTo>
                    <a:pt x="2900" y="20239"/>
                    <a:pt x="2900" y="18981"/>
                    <a:pt x="4883" y="16255"/>
                  </a:cubicBezTo>
                  <a:cubicBezTo>
                    <a:pt x="6867" y="13529"/>
                    <a:pt x="10834" y="9335"/>
                    <a:pt x="12818" y="7657"/>
                  </a:cubicBezTo>
                  <a:cubicBezTo>
                    <a:pt x="14802" y="5979"/>
                    <a:pt x="14802" y="6818"/>
                    <a:pt x="14692" y="8391"/>
                  </a:cubicBezTo>
                  <a:cubicBezTo>
                    <a:pt x="14581" y="9964"/>
                    <a:pt x="14361" y="12271"/>
                    <a:pt x="15463" y="13948"/>
                  </a:cubicBezTo>
                  <a:cubicBezTo>
                    <a:pt x="16565" y="15626"/>
                    <a:pt x="18990" y="16674"/>
                    <a:pt x="21414" y="17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6953202" y="1244599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6800"/>
                    <a:pt x="11077" y="12000"/>
                    <a:pt x="14677" y="8400"/>
                  </a:cubicBezTo>
                  <a:cubicBezTo>
                    <a:pt x="18277" y="4800"/>
                    <a:pt x="199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7188152" y="1118597"/>
              <a:ext cx="247651" cy="20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21494"/>
                  </a:moveTo>
                  <a:cubicBezTo>
                    <a:pt x="1662" y="16544"/>
                    <a:pt x="3323" y="11594"/>
                    <a:pt x="4338" y="8556"/>
                  </a:cubicBezTo>
                  <a:cubicBezTo>
                    <a:pt x="5354" y="5519"/>
                    <a:pt x="5723" y="4394"/>
                    <a:pt x="5908" y="3044"/>
                  </a:cubicBezTo>
                  <a:cubicBezTo>
                    <a:pt x="6092" y="1694"/>
                    <a:pt x="6092" y="119"/>
                    <a:pt x="5815" y="6"/>
                  </a:cubicBezTo>
                  <a:cubicBezTo>
                    <a:pt x="5538" y="-106"/>
                    <a:pt x="4985" y="1244"/>
                    <a:pt x="4431" y="4282"/>
                  </a:cubicBezTo>
                  <a:cubicBezTo>
                    <a:pt x="3877" y="7319"/>
                    <a:pt x="3323" y="12044"/>
                    <a:pt x="3231" y="14969"/>
                  </a:cubicBezTo>
                  <a:cubicBezTo>
                    <a:pt x="3138" y="17894"/>
                    <a:pt x="3508" y="19019"/>
                    <a:pt x="4431" y="19806"/>
                  </a:cubicBezTo>
                  <a:cubicBezTo>
                    <a:pt x="5354" y="20594"/>
                    <a:pt x="6831" y="21044"/>
                    <a:pt x="8123" y="21044"/>
                  </a:cubicBezTo>
                  <a:cubicBezTo>
                    <a:pt x="9415" y="21044"/>
                    <a:pt x="10523" y="20594"/>
                    <a:pt x="11723" y="18344"/>
                  </a:cubicBezTo>
                  <a:cubicBezTo>
                    <a:pt x="12923" y="16094"/>
                    <a:pt x="14215" y="12044"/>
                    <a:pt x="15231" y="8894"/>
                  </a:cubicBezTo>
                  <a:cubicBezTo>
                    <a:pt x="16246" y="5744"/>
                    <a:pt x="16985" y="3494"/>
                    <a:pt x="17354" y="2932"/>
                  </a:cubicBezTo>
                  <a:cubicBezTo>
                    <a:pt x="17723" y="2369"/>
                    <a:pt x="17723" y="3494"/>
                    <a:pt x="18369" y="5856"/>
                  </a:cubicBezTo>
                  <a:cubicBezTo>
                    <a:pt x="19015" y="8219"/>
                    <a:pt x="20308" y="11819"/>
                    <a:pt x="21600" y="15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7486602" y="1047749"/>
              <a:ext cx="9521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600" fill="norm" stroke="1" extrusionOk="0">
                  <a:moveTo>
                    <a:pt x="0" y="0"/>
                  </a:moveTo>
                  <a:cubicBezTo>
                    <a:pt x="5165" y="2344"/>
                    <a:pt x="10330" y="4688"/>
                    <a:pt x="14087" y="7116"/>
                  </a:cubicBezTo>
                  <a:cubicBezTo>
                    <a:pt x="17843" y="9544"/>
                    <a:pt x="20191" y="12056"/>
                    <a:pt x="20896" y="14233"/>
                  </a:cubicBezTo>
                  <a:cubicBezTo>
                    <a:pt x="21600" y="16409"/>
                    <a:pt x="20661" y="18251"/>
                    <a:pt x="18078" y="19423"/>
                  </a:cubicBezTo>
                  <a:cubicBezTo>
                    <a:pt x="15496" y="20595"/>
                    <a:pt x="11270" y="21098"/>
                    <a:pt x="7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7562802" y="859366"/>
              <a:ext cx="18415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270"/>
                  </a:moveTo>
                  <a:cubicBezTo>
                    <a:pt x="248" y="3014"/>
                    <a:pt x="497" y="1758"/>
                    <a:pt x="1241" y="1005"/>
                  </a:cubicBezTo>
                  <a:cubicBezTo>
                    <a:pt x="1986" y="251"/>
                    <a:pt x="3228" y="0"/>
                    <a:pt x="4593" y="0"/>
                  </a:cubicBezTo>
                  <a:cubicBezTo>
                    <a:pt x="5959" y="0"/>
                    <a:pt x="7448" y="251"/>
                    <a:pt x="8690" y="1633"/>
                  </a:cubicBezTo>
                  <a:cubicBezTo>
                    <a:pt x="9931" y="3014"/>
                    <a:pt x="10924" y="5526"/>
                    <a:pt x="10428" y="8288"/>
                  </a:cubicBezTo>
                  <a:cubicBezTo>
                    <a:pt x="9931" y="11051"/>
                    <a:pt x="7945" y="14065"/>
                    <a:pt x="6579" y="16074"/>
                  </a:cubicBezTo>
                  <a:cubicBezTo>
                    <a:pt x="5214" y="18084"/>
                    <a:pt x="4469" y="19088"/>
                    <a:pt x="4841" y="19716"/>
                  </a:cubicBezTo>
                  <a:cubicBezTo>
                    <a:pt x="5214" y="20344"/>
                    <a:pt x="6703" y="20595"/>
                    <a:pt x="9683" y="20847"/>
                  </a:cubicBezTo>
                  <a:cubicBezTo>
                    <a:pt x="12662" y="21098"/>
                    <a:pt x="17131" y="213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6648402" y="1428750"/>
              <a:ext cx="774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7" y="20571"/>
                    <a:pt x="4013" y="19543"/>
                    <a:pt x="6049" y="16457"/>
                  </a:cubicBezTo>
                  <a:cubicBezTo>
                    <a:pt x="8085" y="13371"/>
                    <a:pt x="10151" y="8229"/>
                    <a:pt x="12600" y="5143"/>
                  </a:cubicBezTo>
                  <a:cubicBezTo>
                    <a:pt x="15049" y="2057"/>
                    <a:pt x="17882" y="1029"/>
                    <a:pt x="19446" y="514"/>
                  </a:cubicBezTo>
                  <a:cubicBezTo>
                    <a:pt x="21010" y="0"/>
                    <a:pt x="213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6832552" y="1541829"/>
              <a:ext cx="203201" cy="152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1946"/>
                  </a:moveTo>
                  <a:cubicBezTo>
                    <a:pt x="900" y="1059"/>
                    <a:pt x="1800" y="171"/>
                    <a:pt x="4275" y="23"/>
                  </a:cubicBezTo>
                  <a:cubicBezTo>
                    <a:pt x="6750" y="-125"/>
                    <a:pt x="10800" y="467"/>
                    <a:pt x="13275" y="1354"/>
                  </a:cubicBezTo>
                  <a:cubicBezTo>
                    <a:pt x="15750" y="2242"/>
                    <a:pt x="16650" y="3426"/>
                    <a:pt x="15750" y="5941"/>
                  </a:cubicBezTo>
                  <a:cubicBezTo>
                    <a:pt x="14850" y="8456"/>
                    <a:pt x="12150" y="12302"/>
                    <a:pt x="10012" y="14522"/>
                  </a:cubicBezTo>
                  <a:cubicBezTo>
                    <a:pt x="7875" y="16741"/>
                    <a:pt x="6300" y="17333"/>
                    <a:pt x="4837" y="18220"/>
                  </a:cubicBezTo>
                  <a:cubicBezTo>
                    <a:pt x="3375" y="19108"/>
                    <a:pt x="2025" y="20291"/>
                    <a:pt x="2025" y="20883"/>
                  </a:cubicBezTo>
                  <a:cubicBezTo>
                    <a:pt x="2025" y="21475"/>
                    <a:pt x="3375" y="21475"/>
                    <a:pt x="6863" y="21031"/>
                  </a:cubicBezTo>
                  <a:cubicBezTo>
                    <a:pt x="10350" y="20587"/>
                    <a:pt x="15975" y="19700"/>
                    <a:pt x="21600" y="18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7108342" y="1619250"/>
              <a:ext cx="283011" cy="105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33" fill="norm" stroke="1" extrusionOk="0">
                  <a:moveTo>
                    <a:pt x="6033" y="0"/>
                  </a:moveTo>
                  <a:cubicBezTo>
                    <a:pt x="6353" y="4752"/>
                    <a:pt x="6673" y="9504"/>
                    <a:pt x="6593" y="12744"/>
                  </a:cubicBezTo>
                  <a:cubicBezTo>
                    <a:pt x="6513" y="15984"/>
                    <a:pt x="6033" y="17712"/>
                    <a:pt x="5313" y="19008"/>
                  </a:cubicBezTo>
                  <a:cubicBezTo>
                    <a:pt x="4593" y="20304"/>
                    <a:pt x="3633" y="21168"/>
                    <a:pt x="2673" y="21384"/>
                  </a:cubicBezTo>
                  <a:cubicBezTo>
                    <a:pt x="1713" y="21600"/>
                    <a:pt x="753" y="21168"/>
                    <a:pt x="273" y="18792"/>
                  </a:cubicBezTo>
                  <a:cubicBezTo>
                    <a:pt x="-207" y="16416"/>
                    <a:pt x="-207" y="12096"/>
                    <a:pt x="1553" y="9072"/>
                  </a:cubicBezTo>
                  <a:cubicBezTo>
                    <a:pt x="3313" y="6048"/>
                    <a:pt x="6833" y="4320"/>
                    <a:pt x="10433" y="3024"/>
                  </a:cubicBezTo>
                  <a:cubicBezTo>
                    <a:pt x="14033" y="1728"/>
                    <a:pt x="17713" y="864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7391352" y="1489860"/>
              <a:ext cx="196851" cy="1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3773"/>
                  </a:moveTo>
                  <a:cubicBezTo>
                    <a:pt x="697" y="2283"/>
                    <a:pt x="1394" y="793"/>
                    <a:pt x="2787" y="235"/>
                  </a:cubicBezTo>
                  <a:cubicBezTo>
                    <a:pt x="4181" y="-324"/>
                    <a:pt x="6271" y="48"/>
                    <a:pt x="7665" y="2097"/>
                  </a:cubicBezTo>
                  <a:cubicBezTo>
                    <a:pt x="9058" y="4145"/>
                    <a:pt x="9755" y="7869"/>
                    <a:pt x="9755" y="10476"/>
                  </a:cubicBezTo>
                  <a:cubicBezTo>
                    <a:pt x="9755" y="13083"/>
                    <a:pt x="9058" y="14573"/>
                    <a:pt x="8361" y="16062"/>
                  </a:cubicBezTo>
                  <a:cubicBezTo>
                    <a:pt x="7665" y="17552"/>
                    <a:pt x="6968" y="19042"/>
                    <a:pt x="7432" y="19973"/>
                  </a:cubicBezTo>
                  <a:cubicBezTo>
                    <a:pt x="7897" y="20904"/>
                    <a:pt x="9523" y="21276"/>
                    <a:pt x="12077" y="20904"/>
                  </a:cubicBezTo>
                  <a:cubicBezTo>
                    <a:pt x="14632" y="20531"/>
                    <a:pt x="18116" y="19414"/>
                    <a:pt x="21600" y="18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8458152" y="2336800"/>
              <a:ext cx="698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8973381" y="1769823"/>
              <a:ext cx="132472" cy="522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501" fill="norm" stroke="1" extrusionOk="0">
                  <a:moveTo>
                    <a:pt x="21122" y="4778"/>
                  </a:moveTo>
                  <a:cubicBezTo>
                    <a:pt x="20447" y="3820"/>
                    <a:pt x="19772" y="2862"/>
                    <a:pt x="18759" y="2078"/>
                  </a:cubicBezTo>
                  <a:cubicBezTo>
                    <a:pt x="17747" y="1295"/>
                    <a:pt x="16397" y="685"/>
                    <a:pt x="14878" y="336"/>
                  </a:cubicBezTo>
                  <a:cubicBezTo>
                    <a:pt x="13359" y="-12"/>
                    <a:pt x="11672" y="-99"/>
                    <a:pt x="10322" y="119"/>
                  </a:cubicBezTo>
                  <a:cubicBezTo>
                    <a:pt x="8972" y="336"/>
                    <a:pt x="7960" y="859"/>
                    <a:pt x="6103" y="2688"/>
                  </a:cubicBezTo>
                  <a:cubicBezTo>
                    <a:pt x="4247" y="4517"/>
                    <a:pt x="1547" y="7653"/>
                    <a:pt x="534" y="10745"/>
                  </a:cubicBezTo>
                  <a:cubicBezTo>
                    <a:pt x="-478" y="13836"/>
                    <a:pt x="197" y="16885"/>
                    <a:pt x="534" y="18670"/>
                  </a:cubicBezTo>
                  <a:cubicBezTo>
                    <a:pt x="872" y="20456"/>
                    <a:pt x="872" y="20978"/>
                    <a:pt x="872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8894039" y="2082800"/>
              <a:ext cx="265058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600" fill="norm" stroke="1" extrusionOk="0">
                  <a:moveTo>
                    <a:pt x="182" y="19326"/>
                  </a:moveTo>
                  <a:cubicBezTo>
                    <a:pt x="12" y="16674"/>
                    <a:pt x="-158" y="14021"/>
                    <a:pt x="267" y="12316"/>
                  </a:cubicBezTo>
                  <a:cubicBezTo>
                    <a:pt x="692" y="10611"/>
                    <a:pt x="1713" y="9853"/>
                    <a:pt x="3839" y="9284"/>
                  </a:cubicBezTo>
                  <a:cubicBezTo>
                    <a:pt x="5965" y="8716"/>
                    <a:pt x="9196" y="8337"/>
                    <a:pt x="11833" y="7958"/>
                  </a:cubicBezTo>
                  <a:cubicBezTo>
                    <a:pt x="14469" y="7579"/>
                    <a:pt x="16510" y="7200"/>
                    <a:pt x="17870" y="6442"/>
                  </a:cubicBezTo>
                  <a:cubicBezTo>
                    <a:pt x="19231" y="5684"/>
                    <a:pt x="19911" y="4547"/>
                    <a:pt x="19826" y="3789"/>
                  </a:cubicBezTo>
                  <a:cubicBezTo>
                    <a:pt x="19741" y="3032"/>
                    <a:pt x="18891" y="2653"/>
                    <a:pt x="18040" y="3221"/>
                  </a:cubicBezTo>
                  <a:cubicBezTo>
                    <a:pt x="17190" y="3789"/>
                    <a:pt x="16340" y="5305"/>
                    <a:pt x="15659" y="6821"/>
                  </a:cubicBezTo>
                  <a:cubicBezTo>
                    <a:pt x="14979" y="8337"/>
                    <a:pt x="14469" y="9853"/>
                    <a:pt x="14214" y="11937"/>
                  </a:cubicBezTo>
                  <a:cubicBezTo>
                    <a:pt x="13959" y="14021"/>
                    <a:pt x="13959" y="16674"/>
                    <a:pt x="14384" y="18568"/>
                  </a:cubicBezTo>
                  <a:cubicBezTo>
                    <a:pt x="14809" y="20463"/>
                    <a:pt x="15659" y="21600"/>
                    <a:pt x="16510" y="21600"/>
                  </a:cubicBezTo>
                  <a:cubicBezTo>
                    <a:pt x="17360" y="21600"/>
                    <a:pt x="18211" y="20463"/>
                    <a:pt x="19061" y="17811"/>
                  </a:cubicBezTo>
                  <a:cubicBezTo>
                    <a:pt x="19911" y="15158"/>
                    <a:pt x="20762" y="10989"/>
                    <a:pt x="21102" y="7768"/>
                  </a:cubicBezTo>
                  <a:cubicBezTo>
                    <a:pt x="21442" y="4547"/>
                    <a:pt x="21272" y="2274"/>
                    <a:pt x="211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9143952" y="2019300"/>
              <a:ext cx="215901" cy="22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4845"/>
                  </a:moveTo>
                  <a:cubicBezTo>
                    <a:pt x="2329" y="4643"/>
                    <a:pt x="4659" y="4441"/>
                    <a:pt x="6882" y="6056"/>
                  </a:cubicBezTo>
                  <a:cubicBezTo>
                    <a:pt x="9106" y="7671"/>
                    <a:pt x="11224" y="11103"/>
                    <a:pt x="12282" y="13626"/>
                  </a:cubicBezTo>
                  <a:cubicBezTo>
                    <a:pt x="13341" y="16150"/>
                    <a:pt x="13341" y="17764"/>
                    <a:pt x="13129" y="19077"/>
                  </a:cubicBezTo>
                  <a:cubicBezTo>
                    <a:pt x="12918" y="20389"/>
                    <a:pt x="12494" y="21398"/>
                    <a:pt x="11965" y="21499"/>
                  </a:cubicBezTo>
                  <a:cubicBezTo>
                    <a:pt x="11435" y="21600"/>
                    <a:pt x="10800" y="20793"/>
                    <a:pt x="10800" y="18168"/>
                  </a:cubicBezTo>
                  <a:cubicBezTo>
                    <a:pt x="10800" y="15544"/>
                    <a:pt x="11435" y="11103"/>
                    <a:pt x="13341" y="7772"/>
                  </a:cubicBezTo>
                  <a:cubicBezTo>
                    <a:pt x="15247" y="4441"/>
                    <a:pt x="18424" y="22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9817585" y="2078992"/>
              <a:ext cx="145518" cy="16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753" fill="norm" stroke="1" extrusionOk="0">
                  <a:moveTo>
                    <a:pt x="19643" y="5414"/>
                  </a:moveTo>
                  <a:cubicBezTo>
                    <a:pt x="17138" y="3500"/>
                    <a:pt x="14634" y="1586"/>
                    <a:pt x="12599" y="629"/>
                  </a:cubicBezTo>
                  <a:cubicBezTo>
                    <a:pt x="10564" y="-328"/>
                    <a:pt x="8999" y="-328"/>
                    <a:pt x="7121" y="1586"/>
                  </a:cubicBezTo>
                  <a:cubicBezTo>
                    <a:pt x="5243" y="3500"/>
                    <a:pt x="3051" y="7328"/>
                    <a:pt x="1799" y="10062"/>
                  </a:cubicBezTo>
                  <a:cubicBezTo>
                    <a:pt x="547" y="12796"/>
                    <a:pt x="234" y="14437"/>
                    <a:pt x="78" y="15940"/>
                  </a:cubicBezTo>
                  <a:cubicBezTo>
                    <a:pt x="-79" y="17444"/>
                    <a:pt x="-79" y="18811"/>
                    <a:pt x="860" y="19768"/>
                  </a:cubicBezTo>
                  <a:cubicBezTo>
                    <a:pt x="1799" y="20725"/>
                    <a:pt x="3678" y="21272"/>
                    <a:pt x="5712" y="20042"/>
                  </a:cubicBezTo>
                  <a:cubicBezTo>
                    <a:pt x="7747" y="18811"/>
                    <a:pt x="9938" y="15804"/>
                    <a:pt x="11504" y="12933"/>
                  </a:cubicBezTo>
                  <a:cubicBezTo>
                    <a:pt x="13069" y="10062"/>
                    <a:pt x="14008" y="7328"/>
                    <a:pt x="14478" y="6644"/>
                  </a:cubicBezTo>
                  <a:cubicBezTo>
                    <a:pt x="14947" y="5961"/>
                    <a:pt x="14947" y="7328"/>
                    <a:pt x="16043" y="9652"/>
                  </a:cubicBezTo>
                  <a:cubicBezTo>
                    <a:pt x="17138" y="11976"/>
                    <a:pt x="19330" y="15257"/>
                    <a:pt x="21521" y="18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0017229" y="2083430"/>
              <a:ext cx="98274" cy="15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217" fill="norm" stroke="1" extrusionOk="0">
                  <a:moveTo>
                    <a:pt x="4792" y="5884"/>
                  </a:moveTo>
                  <a:cubicBezTo>
                    <a:pt x="3414" y="8726"/>
                    <a:pt x="2035" y="11568"/>
                    <a:pt x="1346" y="14268"/>
                  </a:cubicBezTo>
                  <a:cubicBezTo>
                    <a:pt x="656" y="16968"/>
                    <a:pt x="656" y="19526"/>
                    <a:pt x="426" y="20095"/>
                  </a:cubicBezTo>
                  <a:cubicBezTo>
                    <a:pt x="197" y="20663"/>
                    <a:pt x="-263" y="19242"/>
                    <a:pt x="197" y="16258"/>
                  </a:cubicBezTo>
                  <a:cubicBezTo>
                    <a:pt x="656" y="13274"/>
                    <a:pt x="2035" y="8726"/>
                    <a:pt x="3414" y="5884"/>
                  </a:cubicBezTo>
                  <a:cubicBezTo>
                    <a:pt x="4792" y="3042"/>
                    <a:pt x="6171" y="1905"/>
                    <a:pt x="8009" y="910"/>
                  </a:cubicBezTo>
                  <a:cubicBezTo>
                    <a:pt x="9848" y="-84"/>
                    <a:pt x="12146" y="-937"/>
                    <a:pt x="14443" y="2189"/>
                  </a:cubicBezTo>
                  <a:cubicBezTo>
                    <a:pt x="16741" y="5316"/>
                    <a:pt x="19039" y="12421"/>
                    <a:pt x="21337" y="19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0179002" y="2101850"/>
              <a:ext cx="126102" cy="390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95" fill="norm" stroke="1" extrusionOk="0">
                  <a:moveTo>
                    <a:pt x="0" y="0"/>
                  </a:moveTo>
                  <a:cubicBezTo>
                    <a:pt x="360" y="1040"/>
                    <a:pt x="720" y="2079"/>
                    <a:pt x="2520" y="2888"/>
                  </a:cubicBezTo>
                  <a:cubicBezTo>
                    <a:pt x="4320" y="3696"/>
                    <a:pt x="7560" y="4274"/>
                    <a:pt x="10440" y="4101"/>
                  </a:cubicBezTo>
                  <a:cubicBezTo>
                    <a:pt x="13320" y="3927"/>
                    <a:pt x="15840" y="3003"/>
                    <a:pt x="17460" y="2252"/>
                  </a:cubicBezTo>
                  <a:cubicBezTo>
                    <a:pt x="19080" y="1502"/>
                    <a:pt x="19800" y="924"/>
                    <a:pt x="19980" y="1097"/>
                  </a:cubicBezTo>
                  <a:cubicBezTo>
                    <a:pt x="20160" y="1271"/>
                    <a:pt x="19800" y="2195"/>
                    <a:pt x="19620" y="4158"/>
                  </a:cubicBezTo>
                  <a:cubicBezTo>
                    <a:pt x="19440" y="6122"/>
                    <a:pt x="19440" y="9125"/>
                    <a:pt x="19800" y="11840"/>
                  </a:cubicBezTo>
                  <a:cubicBezTo>
                    <a:pt x="20160" y="14554"/>
                    <a:pt x="20880" y="16980"/>
                    <a:pt x="21240" y="18481"/>
                  </a:cubicBezTo>
                  <a:cubicBezTo>
                    <a:pt x="21600" y="19983"/>
                    <a:pt x="21600" y="20560"/>
                    <a:pt x="20340" y="20965"/>
                  </a:cubicBezTo>
                  <a:cubicBezTo>
                    <a:pt x="19080" y="21369"/>
                    <a:pt x="16560" y="21600"/>
                    <a:pt x="13500" y="20445"/>
                  </a:cubicBezTo>
                  <a:cubicBezTo>
                    <a:pt x="10440" y="19290"/>
                    <a:pt x="6840" y="16749"/>
                    <a:pt x="3240" y="14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0759280" y="2061896"/>
              <a:ext cx="232523" cy="22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73" fill="norm" stroke="1" extrusionOk="0">
                  <a:moveTo>
                    <a:pt x="2112" y="2599"/>
                  </a:moveTo>
                  <a:cubicBezTo>
                    <a:pt x="2112" y="1590"/>
                    <a:pt x="2112" y="580"/>
                    <a:pt x="2599" y="177"/>
                  </a:cubicBezTo>
                  <a:cubicBezTo>
                    <a:pt x="3085" y="-227"/>
                    <a:pt x="4058" y="-25"/>
                    <a:pt x="5323" y="1691"/>
                  </a:cubicBezTo>
                  <a:cubicBezTo>
                    <a:pt x="6588" y="3407"/>
                    <a:pt x="8145" y="6637"/>
                    <a:pt x="8631" y="9665"/>
                  </a:cubicBezTo>
                  <a:cubicBezTo>
                    <a:pt x="9118" y="12693"/>
                    <a:pt x="8534" y="15519"/>
                    <a:pt x="7366" y="17336"/>
                  </a:cubicBezTo>
                  <a:cubicBezTo>
                    <a:pt x="6199" y="19152"/>
                    <a:pt x="4447" y="19960"/>
                    <a:pt x="2988" y="20263"/>
                  </a:cubicBezTo>
                  <a:cubicBezTo>
                    <a:pt x="1528" y="20566"/>
                    <a:pt x="361" y="20364"/>
                    <a:pt x="69" y="19253"/>
                  </a:cubicBezTo>
                  <a:cubicBezTo>
                    <a:pt x="-223" y="18143"/>
                    <a:pt x="361" y="16124"/>
                    <a:pt x="2891" y="13500"/>
                  </a:cubicBezTo>
                  <a:cubicBezTo>
                    <a:pt x="5420" y="10876"/>
                    <a:pt x="9896" y="7646"/>
                    <a:pt x="12815" y="5627"/>
                  </a:cubicBezTo>
                  <a:cubicBezTo>
                    <a:pt x="15734" y="3609"/>
                    <a:pt x="17096" y="2801"/>
                    <a:pt x="17485" y="2801"/>
                  </a:cubicBezTo>
                  <a:cubicBezTo>
                    <a:pt x="17874" y="2801"/>
                    <a:pt x="17291" y="3609"/>
                    <a:pt x="16512" y="6132"/>
                  </a:cubicBezTo>
                  <a:cubicBezTo>
                    <a:pt x="15734" y="8655"/>
                    <a:pt x="14761" y="12894"/>
                    <a:pt x="15539" y="15721"/>
                  </a:cubicBezTo>
                  <a:cubicBezTo>
                    <a:pt x="16318" y="18547"/>
                    <a:pt x="18847" y="19960"/>
                    <a:pt x="21377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6589738" y="1024117"/>
              <a:ext cx="313581" cy="402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300" fill="norm" stroke="1" extrusionOk="0">
                  <a:moveTo>
                    <a:pt x="13835" y="2593"/>
                  </a:moveTo>
                  <a:cubicBezTo>
                    <a:pt x="13835" y="2033"/>
                    <a:pt x="13835" y="1474"/>
                    <a:pt x="13191" y="914"/>
                  </a:cubicBezTo>
                  <a:cubicBezTo>
                    <a:pt x="12547" y="355"/>
                    <a:pt x="11260" y="-205"/>
                    <a:pt x="9472" y="75"/>
                  </a:cubicBezTo>
                  <a:cubicBezTo>
                    <a:pt x="7684" y="355"/>
                    <a:pt x="5395" y="1474"/>
                    <a:pt x="3893" y="3432"/>
                  </a:cubicBezTo>
                  <a:cubicBezTo>
                    <a:pt x="2391" y="5391"/>
                    <a:pt x="1676" y="8189"/>
                    <a:pt x="1604" y="10819"/>
                  </a:cubicBezTo>
                  <a:cubicBezTo>
                    <a:pt x="1533" y="13449"/>
                    <a:pt x="2105" y="15911"/>
                    <a:pt x="2534" y="17422"/>
                  </a:cubicBezTo>
                  <a:cubicBezTo>
                    <a:pt x="2963" y="18933"/>
                    <a:pt x="3249" y="19492"/>
                    <a:pt x="3607" y="19996"/>
                  </a:cubicBezTo>
                  <a:cubicBezTo>
                    <a:pt x="3964" y="20500"/>
                    <a:pt x="4393" y="20947"/>
                    <a:pt x="5180" y="21171"/>
                  </a:cubicBezTo>
                  <a:cubicBezTo>
                    <a:pt x="5967" y="21395"/>
                    <a:pt x="7111" y="21395"/>
                    <a:pt x="9114" y="20612"/>
                  </a:cubicBezTo>
                  <a:cubicBezTo>
                    <a:pt x="11117" y="19828"/>
                    <a:pt x="13978" y="18261"/>
                    <a:pt x="16123" y="16583"/>
                  </a:cubicBezTo>
                  <a:cubicBezTo>
                    <a:pt x="18269" y="14904"/>
                    <a:pt x="19699" y="13113"/>
                    <a:pt x="20486" y="11546"/>
                  </a:cubicBezTo>
                  <a:cubicBezTo>
                    <a:pt x="21273" y="9979"/>
                    <a:pt x="21416" y="8636"/>
                    <a:pt x="20844" y="7237"/>
                  </a:cubicBezTo>
                  <a:cubicBezTo>
                    <a:pt x="20272" y="5839"/>
                    <a:pt x="18984" y="4384"/>
                    <a:pt x="17196" y="3320"/>
                  </a:cubicBezTo>
                  <a:cubicBezTo>
                    <a:pt x="15408" y="2257"/>
                    <a:pt x="13119" y="1586"/>
                    <a:pt x="11331" y="1194"/>
                  </a:cubicBezTo>
                  <a:cubicBezTo>
                    <a:pt x="9543" y="802"/>
                    <a:pt x="8256" y="690"/>
                    <a:pt x="7040" y="1194"/>
                  </a:cubicBezTo>
                  <a:cubicBezTo>
                    <a:pt x="5824" y="1698"/>
                    <a:pt x="4680" y="2817"/>
                    <a:pt x="3535" y="4384"/>
                  </a:cubicBezTo>
                  <a:cubicBezTo>
                    <a:pt x="2391" y="5950"/>
                    <a:pt x="1246" y="7965"/>
                    <a:pt x="603" y="9532"/>
                  </a:cubicBezTo>
                  <a:cubicBezTo>
                    <a:pt x="-41" y="11099"/>
                    <a:pt x="-184" y="12218"/>
                    <a:pt x="245" y="13617"/>
                  </a:cubicBezTo>
                  <a:cubicBezTo>
                    <a:pt x="674" y="15016"/>
                    <a:pt x="1676" y="16694"/>
                    <a:pt x="2820" y="17758"/>
                  </a:cubicBezTo>
                  <a:cubicBezTo>
                    <a:pt x="3964" y="18821"/>
                    <a:pt x="5252" y="19269"/>
                    <a:pt x="6611" y="19380"/>
                  </a:cubicBezTo>
                  <a:cubicBezTo>
                    <a:pt x="7970" y="19492"/>
                    <a:pt x="9400" y="19269"/>
                    <a:pt x="10974" y="18429"/>
                  </a:cubicBezTo>
                  <a:cubicBezTo>
                    <a:pt x="12547" y="17590"/>
                    <a:pt x="14264" y="16135"/>
                    <a:pt x="15551" y="14456"/>
                  </a:cubicBezTo>
                  <a:cubicBezTo>
                    <a:pt x="16839" y="12777"/>
                    <a:pt x="17697" y="10875"/>
                    <a:pt x="18126" y="9364"/>
                  </a:cubicBezTo>
                  <a:cubicBezTo>
                    <a:pt x="18555" y="7853"/>
                    <a:pt x="18555" y="6734"/>
                    <a:pt x="17983" y="5503"/>
                  </a:cubicBezTo>
                  <a:cubicBezTo>
                    <a:pt x="17411" y="4272"/>
                    <a:pt x="16266" y="2929"/>
                    <a:pt x="14979" y="2033"/>
                  </a:cubicBezTo>
                  <a:cubicBezTo>
                    <a:pt x="13691" y="1138"/>
                    <a:pt x="12261" y="690"/>
                    <a:pt x="10902" y="690"/>
                  </a:cubicBezTo>
                  <a:cubicBezTo>
                    <a:pt x="9543" y="690"/>
                    <a:pt x="8256" y="1138"/>
                    <a:pt x="6468" y="2593"/>
                  </a:cubicBezTo>
                  <a:cubicBezTo>
                    <a:pt x="4680" y="4048"/>
                    <a:pt x="2391" y="6510"/>
                    <a:pt x="1175" y="8692"/>
                  </a:cubicBezTo>
                  <a:cubicBezTo>
                    <a:pt x="-41" y="10875"/>
                    <a:pt x="-184" y="12777"/>
                    <a:pt x="388" y="14512"/>
                  </a:cubicBezTo>
                  <a:cubicBezTo>
                    <a:pt x="960" y="16247"/>
                    <a:pt x="2248" y="17814"/>
                    <a:pt x="4322" y="18765"/>
                  </a:cubicBezTo>
                  <a:cubicBezTo>
                    <a:pt x="6396" y="19716"/>
                    <a:pt x="9257" y="20052"/>
                    <a:pt x="11689" y="19884"/>
                  </a:cubicBezTo>
                  <a:cubicBezTo>
                    <a:pt x="14121" y="19716"/>
                    <a:pt x="16123" y="19045"/>
                    <a:pt x="17554" y="17590"/>
                  </a:cubicBezTo>
                  <a:cubicBezTo>
                    <a:pt x="18984" y="16135"/>
                    <a:pt x="19842" y="13897"/>
                    <a:pt x="20272" y="11994"/>
                  </a:cubicBezTo>
                  <a:cubicBezTo>
                    <a:pt x="20701" y="10091"/>
                    <a:pt x="20701" y="8525"/>
                    <a:pt x="20272" y="7126"/>
                  </a:cubicBezTo>
                  <a:cubicBezTo>
                    <a:pt x="19842" y="5727"/>
                    <a:pt x="18984" y="4496"/>
                    <a:pt x="17554" y="4104"/>
                  </a:cubicBezTo>
                  <a:cubicBezTo>
                    <a:pt x="16123" y="3712"/>
                    <a:pt x="14121" y="4160"/>
                    <a:pt x="12118" y="46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594052" y="3911600"/>
              <a:ext cx="177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619452" y="4044950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4654502" y="3530600"/>
              <a:ext cx="44451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916"/>
                    <a:pt x="4114" y="5833"/>
                    <a:pt x="7200" y="9068"/>
                  </a:cubicBezTo>
                  <a:cubicBezTo>
                    <a:pt x="10286" y="12304"/>
                    <a:pt x="14400" y="15858"/>
                    <a:pt x="16971" y="18000"/>
                  </a:cubicBezTo>
                  <a:cubicBezTo>
                    <a:pt x="19543" y="20142"/>
                    <a:pt x="20571" y="208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521152" y="3968750"/>
              <a:ext cx="8064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87" y="19906"/>
                    <a:pt x="3175" y="18212"/>
                    <a:pt x="4932" y="16094"/>
                  </a:cubicBezTo>
                  <a:cubicBezTo>
                    <a:pt x="6690" y="13976"/>
                    <a:pt x="8617" y="11435"/>
                    <a:pt x="10772" y="9106"/>
                  </a:cubicBezTo>
                  <a:cubicBezTo>
                    <a:pt x="12926" y="6776"/>
                    <a:pt x="15307" y="4659"/>
                    <a:pt x="17150" y="3176"/>
                  </a:cubicBezTo>
                  <a:cubicBezTo>
                    <a:pt x="18992" y="1694"/>
                    <a:pt x="20296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421668" y="4417155"/>
              <a:ext cx="328085" cy="164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5" fill="norm" stroke="1" extrusionOk="0">
                  <a:moveTo>
                    <a:pt x="3623" y="7602"/>
                  </a:moveTo>
                  <a:cubicBezTo>
                    <a:pt x="4181" y="8412"/>
                    <a:pt x="4738" y="9222"/>
                    <a:pt x="4668" y="11517"/>
                  </a:cubicBezTo>
                  <a:cubicBezTo>
                    <a:pt x="4599" y="13812"/>
                    <a:pt x="3902" y="17592"/>
                    <a:pt x="3205" y="19482"/>
                  </a:cubicBezTo>
                  <a:cubicBezTo>
                    <a:pt x="2508" y="21372"/>
                    <a:pt x="1812" y="21372"/>
                    <a:pt x="1185" y="20022"/>
                  </a:cubicBezTo>
                  <a:cubicBezTo>
                    <a:pt x="557" y="18672"/>
                    <a:pt x="0" y="15972"/>
                    <a:pt x="0" y="13002"/>
                  </a:cubicBezTo>
                  <a:cubicBezTo>
                    <a:pt x="0" y="10032"/>
                    <a:pt x="557" y="6792"/>
                    <a:pt x="2857" y="4497"/>
                  </a:cubicBezTo>
                  <a:cubicBezTo>
                    <a:pt x="5156" y="2202"/>
                    <a:pt x="9197" y="852"/>
                    <a:pt x="12612" y="312"/>
                  </a:cubicBezTo>
                  <a:cubicBezTo>
                    <a:pt x="16026" y="-228"/>
                    <a:pt x="18813" y="42"/>
                    <a:pt x="21600" y="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787852" y="4137788"/>
              <a:ext cx="419101" cy="48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16097"/>
                  </a:moveTo>
                  <a:cubicBezTo>
                    <a:pt x="109" y="17032"/>
                    <a:pt x="218" y="17967"/>
                    <a:pt x="545" y="18808"/>
                  </a:cubicBezTo>
                  <a:cubicBezTo>
                    <a:pt x="873" y="19650"/>
                    <a:pt x="1418" y="20398"/>
                    <a:pt x="1964" y="20865"/>
                  </a:cubicBezTo>
                  <a:cubicBezTo>
                    <a:pt x="2509" y="21333"/>
                    <a:pt x="3055" y="21520"/>
                    <a:pt x="3436" y="21146"/>
                  </a:cubicBezTo>
                  <a:cubicBezTo>
                    <a:pt x="3818" y="20772"/>
                    <a:pt x="4036" y="19837"/>
                    <a:pt x="3982" y="17967"/>
                  </a:cubicBezTo>
                  <a:cubicBezTo>
                    <a:pt x="3927" y="16097"/>
                    <a:pt x="3600" y="13291"/>
                    <a:pt x="3109" y="11001"/>
                  </a:cubicBezTo>
                  <a:cubicBezTo>
                    <a:pt x="2618" y="8710"/>
                    <a:pt x="1964" y="6933"/>
                    <a:pt x="1582" y="5764"/>
                  </a:cubicBezTo>
                  <a:cubicBezTo>
                    <a:pt x="1200" y="4595"/>
                    <a:pt x="1091" y="4034"/>
                    <a:pt x="1255" y="3614"/>
                  </a:cubicBezTo>
                  <a:cubicBezTo>
                    <a:pt x="1418" y="3193"/>
                    <a:pt x="1855" y="2912"/>
                    <a:pt x="3818" y="2351"/>
                  </a:cubicBezTo>
                  <a:cubicBezTo>
                    <a:pt x="5782" y="1790"/>
                    <a:pt x="9273" y="949"/>
                    <a:pt x="12055" y="481"/>
                  </a:cubicBezTo>
                  <a:cubicBezTo>
                    <a:pt x="14836" y="14"/>
                    <a:pt x="16909" y="-80"/>
                    <a:pt x="18382" y="60"/>
                  </a:cubicBezTo>
                  <a:cubicBezTo>
                    <a:pt x="19855" y="201"/>
                    <a:pt x="20727" y="575"/>
                    <a:pt x="21600" y="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959302" y="4356695"/>
              <a:ext cx="139701" cy="18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5029"/>
                  </a:moveTo>
                  <a:cubicBezTo>
                    <a:pt x="0" y="3572"/>
                    <a:pt x="0" y="2116"/>
                    <a:pt x="818" y="1267"/>
                  </a:cubicBezTo>
                  <a:cubicBezTo>
                    <a:pt x="1636" y="417"/>
                    <a:pt x="3273" y="175"/>
                    <a:pt x="5400" y="53"/>
                  </a:cubicBezTo>
                  <a:cubicBezTo>
                    <a:pt x="7527" y="-68"/>
                    <a:pt x="10145" y="-68"/>
                    <a:pt x="11945" y="1024"/>
                  </a:cubicBezTo>
                  <a:cubicBezTo>
                    <a:pt x="13745" y="2116"/>
                    <a:pt x="14727" y="4301"/>
                    <a:pt x="12927" y="7334"/>
                  </a:cubicBezTo>
                  <a:cubicBezTo>
                    <a:pt x="11127" y="10368"/>
                    <a:pt x="6545" y="14251"/>
                    <a:pt x="3764" y="16799"/>
                  </a:cubicBezTo>
                  <a:cubicBezTo>
                    <a:pt x="982" y="19348"/>
                    <a:pt x="0" y="20561"/>
                    <a:pt x="327" y="21047"/>
                  </a:cubicBezTo>
                  <a:cubicBezTo>
                    <a:pt x="655" y="21532"/>
                    <a:pt x="2291" y="21289"/>
                    <a:pt x="6055" y="20076"/>
                  </a:cubicBezTo>
                  <a:cubicBezTo>
                    <a:pt x="9818" y="18862"/>
                    <a:pt x="15709" y="16678"/>
                    <a:pt x="21600" y="14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182402" y="4362450"/>
              <a:ext cx="37251" cy="163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53" fill="norm" stroke="1" extrusionOk="0">
                  <a:moveTo>
                    <a:pt x="21118" y="0"/>
                  </a:moveTo>
                  <a:cubicBezTo>
                    <a:pt x="13918" y="5538"/>
                    <a:pt x="6718" y="11077"/>
                    <a:pt x="3118" y="14954"/>
                  </a:cubicBezTo>
                  <a:cubicBezTo>
                    <a:pt x="-482" y="18831"/>
                    <a:pt x="-482" y="21046"/>
                    <a:pt x="718" y="21323"/>
                  </a:cubicBezTo>
                  <a:cubicBezTo>
                    <a:pt x="1918" y="21600"/>
                    <a:pt x="4318" y="19938"/>
                    <a:pt x="6718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245052" y="4387849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086302" y="4330700"/>
              <a:ext cx="2794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8277"/>
                    <a:pt x="4582" y="14954"/>
                    <a:pt x="8182" y="11354"/>
                  </a:cubicBezTo>
                  <a:cubicBezTo>
                    <a:pt x="11782" y="7754"/>
                    <a:pt x="16691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657802" y="40068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6549695" y="3409949"/>
              <a:ext cx="980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451"/>
                    <a:pt x="-1585" y="8902"/>
                    <a:pt x="575" y="12502"/>
                  </a:cubicBezTo>
                  <a:cubicBezTo>
                    <a:pt x="2735" y="16102"/>
                    <a:pt x="11375" y="1885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242002" y="3911600"/>
              <a:ext cx="24638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" y="20492"/>
                    <a:pt x="1188" y="19385"/>
                    <a:pt x="1837" y="18277"/>
                  </a:cubicBezTo>
                  <a:cubicBezTo>
                    <a:pt x="2487" y="17169"/>
                    <a:pt x="3192" y="16062"/>
                    <a:pt x="3915" y="14677"/>
                  </a:cubicBezTo>
                  <a:cubicBezTo>
                    <a:pt x="4639" y="13292"/>
                    <a:pt x="5381" y="11631"/>
                    <a:pt x="6096" y="9969"/>
                  </a:cubicBezTo>
                  <a:cubicBezTo>
                    <a:pt x="6810" y="8308"/>
                    <a:pt x="7497" y="6646"/>
                    <a:pt x="8184" y="5262"/>
                  </a:cubicBezTo>
                  <a:cubicBezTo>
                    <a:pt x="8870" y="3877"/>
                    <a:pt x="9557" y="2769"/>
                    <a:pt x="10280" y="2215"/>
                  </a:cubicBezTo>
                  <a:cubicBezTo>
                    <a:pt x="11004" y="1662"/>
                    <a:pt x="11765" y="1662"/>
                    <a:pt x="12498" y="1662"/>
                  </a:cubicBezTo>
                  <a:cubicBezTo>
                    <a:pt x="13231" y="1662"/>
                    <a:pt x="13936" y="1662"/>
                    <a:pt x="14613" y="1938"/>
                  </a:cubicBezTo>
                  <a:cubicBezTo>
                    <a:pt x="15291" y="2215"/>
                    <a:pt x="15940" y="2769"/>
                    <a:pt x="16645" y="3046"/>
                  </a:cubicBezTo>
                  <a:cubicBezTo>
                    <a:pt x="17351" y="3323"/>
                    <a:pt x="18111" y="3323"/>
                    <a:pt x="18900" y="3046"/>
                  </a:cubicBezTo>
                  <a:cubicBezTo>
                    <a:pt x="19689" y="2769"/>
                    <a:pt x="20505" y="2215"/>
                    <a:pt x="20960" y="1662"/>
                  </a:cubicBezTo>
                  <a:cubicBezTo>
                    <a:pt x="21414" y="1108"/>
                    <a:pt x="21507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6645742" y="4458647"/>
              <a:ext cx="434461" cy="487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24" fill="norm" stroke="1" extrusionOk="0">
                  <a:moveTo>
                    <a:pt x="1383" y="7499"/>
                  </a:moveTo>
                  <a:cubicBezTo>
                    <a:pt x="1279" y="8151"/>
                    <a:pt x="1175" y="8803"/>
                    <a:pt x="1331" y="9268"/>
                  </a:cubicBezTo>
                  <a:cubicBezTo>
                    <a:pt x="1488" y="9734"/>
                    <a:pt x="1905" y="10013"/>
                    <a:pt x="3157" y="10246"/>
                  </a:cubicBezTo>
                  <a:cubicBezTo>
                    <a:pt x="4409" y="10479"/>
                    <a:pt x="6496" y="10665"/>
                    <a:pt x="8583" y="10153"/>
                  </a:cubicBezTo>
                  <a:cubicBezTo>
                    <a:pt x="10670" y="9641"/>
                    <a:pt x="12757" y="8430"/>
                    <a:pt x="14061" y="6987"/>
                  </a:cubicBezTo>
                  <a:cubicBezTo>
                    <a:pt x="15366" y="5544"/>
                    <a:pt x="15888" y="3868"/>
                    <a:pt x="16096" y="2798"/>
                  </a:cubicBezTo>
                  <a:cubicBezTo>
                    <a:pt x="16305" y="1727"/>
                    <a:pt x="16201" y="1261"/>
                    <a:pt x="15940" y="842"/>
                  </a:cubicBezTo>
                  <a:cubicBezTo>
                    <a:pt x="15679" y="424"/>
                    <a:pt x="15261" y="51"/>
                    <a:pt x="14427" y="5"/>
                  </a:cubicBezTo>
                  <a:cubicBezTo>
                    <a:pt x="13592" y="-42"/>
                    <a:pt x="12340" y="237"/>
                    <a:pt x="10618" y="1215"/>
                  </a:cubicBezTo>
                  <a:cubicBezTo>
                    <a:pt x="8896" y="2192"/>
                    <a:pt x="6705" y="3868"/>
                    <a:pt x="4827" y="6010"/>
                  </a:cubicBezTo>
                  <a:cubicBezTo>
                    <a:pt x="2948" y="8151"/>
                    <a:pt x="1383" y="10758"/>
                    <a:pt x="601" y="13086"/>
                  </a:cubicBezTo>
                  <a:cubicBezTo>
                    <a:pt x="-182" y="15413"/>
                    <a:pt x="-182" y="17461"/>
                    <a:pt x="496" y="18858"/>
                  </a:cubicBezTo>
                  <a:cubicBezTo>
                    <a:pt x="1175" y="20255"/>
                    <a:pt x="2531" y="20999"/>
                    <a:pt x="5453" y="21279"/>
                  </a:cubicBezTo>
                  <a:cubicBezTo>
                    <a:pt x="8375" y="21558"/>
                    <a:pt x="12861" y="21372"/>
                    <a:pt x="15783" y="21232"/>
                  </a:cubicBezTo>
                  <a:cubicBezTo>
                    <a:pt x="18705" y="21092"/>
                    <a:pt x="20061" y="20999"/>
                    <a:pt x="21418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7181929" y="4051941"/>
              <a:ext cx="133224" cy="34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235" fill="norm" stroke="1" extrusionOk="0">
                  <a:moveTo>
                    <a:pt x="20915" y="3911"/>
                  </a:moveTo>
                  <a:cubicBezTo>
                    <a:pt x="20915" y="3252"/>
                    <a:pt x="20915" y="2594"/>
                    <a:pt x="20417" y="1869"/>
                  </a:cubicBezTo>
                  <a:cubicBezTo>
                    <a:pt x="19918" y="1145"/>
                    <a:pt x="18921" y="355"/>
                    <a:pt x="17592" y="91"/>
                  </a:cubicBezTo>
                  <a:cubicBezTo>
                    <a:pt x="16263" y="-172"/>
                    <a:pt x="14601" y="91"/>
                    <a:pt x="11610" y="1408"/>
                  </a:cubicBezTo>
                  <a:cubicBezTo>
                    <a:pt x="8620" y="2726"/>
                    <a:pt x="4300" y="5096"/>
                    <a:pt x="1973" y="8126"/>
                  </a:cubicBezTo>
                  <a:cubicBezTo>
                    <a:pt x="-353" y="11155"/>
                    <a:pt x="-685" y="14843"/>
                    <a:pt x="1309" y="17213"/>
                  </a:cubicBezTo>
                  <a:cubicBezTo>
                    <a:pt x="3303" y="19584"/>
                    <a:pt x="7623" y="20638"/>
                    <a:pt x="10946" y="21033"/>
                  </a:cubicBezTo>
                  <a:cubicBezTo>
                    <a:pt x="14269" y="21428"/>
                    <a:pt x="16595" y="21165"/>
                    <a:pt x="18921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7365748" y="4121242"/>
              <a:ext cx="247855" cy="20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254" fill="norm" stroke="1" extrusionOk="0">
                  <a:moveTo>
                    <a:pt x="562" y="2583"/>
                  </a:moveTo>
                  <a:cubicBezTo>
                    <a:pt x="562" y="1503"/>
                    <a:pt x="562" y="423"/>
                    <a:pt x="1015" y="99"/>
                  </a:cubicBezTo>
                  <a:cubicBezTo>
                    <a:pt x="1469" y="-225"/>
                    <a:pt x="2377" y="207"/>
                    <a:pt x="3284" y="2043"/>
                  </a:cubicBezTo>
                  <a:cubicBezTo>
                    <a:pt x="4192" y="3879"/>
                    <a:pt x="5099" y="7119"/>
                    <a:pt x="5281" y="10143"/>
                  </a:cubicBezTo>
                  <a:cubicBezTo>
                    <a:pt x="5462" y="13167"/>
                    <a:pt x="4918" y="15975"/>
                    <a:pt x="4373" y="17811"/>
                  </a:cubicBezTo>
                  <a:cubicBezTo>
                    <a:pt x="3829" y="19647"/>
                    <a:pt x="3284" y="20511"/>
                    <a:pt x="2558" y="20943"/>
                  </a:cubicBezTo>
                  <a:cubicBezTo>
                    <a:pt x="1832" y="21375"/>
                    <a:pt x="925" y="21375"/>
                    <a:pt x="380" y="20835"/>
                  </a:cubicBezTo>
                  <a:cubicBezTo>
                    <a:pt x="-164" y="20295"/>
                    <a:pt x="-346" y="19215"/>
                    <a:pt x="1378" y="16731"/>
                  </a:cubicBezTo>
                  <a:cubicBezTo>
                    <a:pt x="3103" y="14247"/>
                    <a:pt x="6733" y="10359"/>
                    <a:pt x="8820" y="7983"/>
                  </a:cubicBezTo>
                  <a:cubicBezTo>
                    <a:pt x="10908" y="5607"/>
                    <a:pt x="11452" y="4743"/>
                    <a:pt x="11997" y="3771"/>
                  </a:cubicBezTo>
                  <a:cubicBezTo>
                    <a:pt x="12541" y="2799"/>
                    <a:pt x="13086" y="1719"/>
                    <a:pt x="12904" y="1179"/>
                  </a:cubicBezTo>
                  <a:cubicBezTo>
                    <a:pt x="12723" y="639"/>
                    <a:pt x="11815" y="639"/>
                    <a:pt x="10726" y="1935"/>
                  </a:cubicBezTo>
                  <a:cubicBezTo>
                    <a:pt x="9637" y="3231"/>
                    <a:pt x="8367" y="5823"/>
                    <a:pt x="7731" y="8199"/>
                  </a:cubicBezTo>
                  <a:cubicBezTo>
                    <a:pt x="7096" y="10575"/>
                    <a:pt x="7096" y="12735"/>
                    <a:pt x="8548" y="14679"/>
                  </a:cubicBezTo>
                  <a:cubicBezTo>
                    <a:pt x="10000" y="16623"/>
                    <a:pt x="12904" y="18351"/>
                    <a:pt x="15264" y="18999"/>
                  </a:cubicBezTo>
                  <a:cubicBezTo>
                    <a:pt x="17624" y="19647"/>
                    <a:pt x="19439" y="19215"/>
                    <a:pt x="21254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7683452" y="4254500"/>
              <a:ext cx="1206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6800"/>
                    <a:pt x="10611" y="12000"/>
                    <a:pt x="14211" y="8400"/>
                  </a:cubicBezTo>
                  <a:cubicBezTo>
                    <a:pt x="17811" y="4800"/>
                    <a:pt x="1970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880302" y="4108185"/>
              <a:ext cx="285751" cy="23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640" y="19695"/>
                    <a:pt x="1280" y="17960"/>
                    <a:pt x="2160" y="15452"/>
                  </a:cubicBezTo>
                  <a:cubicBezTo>
                    <a:pt x="3040" y="12945"/>
                    <a:pt x="4160" y="9667"/>
                    <a:pt x="4960" y="7449"/>
                  </a:cubicBezTo>
                  <a:cubicBezTo>
                    <a:pt x="5760" y="5231"/>
                    <a:pt x="6240" y="4074"/>
                    <a:pt x="6480" y="2820"/>
                  </a:cubicBezTo>
                  <a:cubicBezTo>
                    <a:pt x="6720" y="1567"/>
                    <a:pt x="6720" y="217"/>
                    <a:pt x="6560" y="24"/>
                  </a:cubicBezTo>
                  <a:cubicBezTo>
                    <a:pt x="6400" y="-169"/>
                    <a:pt x="6080" y="795"/>
                    <a:pt x="5920" y="2917"/>
                  </a:cubicBezTo>
                  <a:cubicBezTo>
                    <a:pt x="5760" y="5038"/>
                    <a:pt x="5760" y="8317"/>
                    <a:pt x="5760" y="10535"/>
                  </a:cubicBezTo>
                  <a:cubicBezTo>
                    <a:pt x="5760" y="12752"/>
                    <a:pt x="5760" y="13910"/>
                    <a:pt x="6000" y="14970"/>
                  </a:cubicBezTo>
                  <a:cubicBezTo>
                    <a:pt x="6240" y="16031"/>
                    <a:pt x="6720" y="16995"/>
                    <a:pt x="7360" y="17285"/>
                  </a:cubicBezTo>
                  <a:cubicBezTo>
                    <a:pt x="8000" y="17574"/>
                    <a:pt x="8800" y="17188"/>
                    <a:pt x="9840" y="15356"/>
                  </a:cubicBezTo>
                  <a:cubicBezTo>
                    <a:pt x="10880" y="13524"/>
                    <a:pt x="12160" y="10245"/>
                    <a:pt x="12960" y="7835"/>
                  </a:cubicBezTo>
                  <a:cubicBezTo>
                    <a:pt x="13760" y="5424"/>
                    <a:pt x="14080" y="3881"/>
                    <a:pt x="14320" y="3688"/>
                  </a:cubicBezTo>
                  <a:cubicBezTo>
                    <a:pt x="14560" y="3495"/>
                    <a:pt x="14720" y="4652"/>
                    <a:pt x="15520" y="6388"/>
                  </a:cubicBezTo>
                  <a:cubicBezTo>
                    <a:pt x="16320" y="8124"/>
                    <a:pt x="17760" y="10438"/>
                    <a:pt x="18880" y="11692"/>
                  </a:cubicBezTo>
                  <a:cubicBezTo>
                    <a:pt x="20000" y="12945"/>
                    <a:pt x="20800" y="13138"/>
                    <a:pt x="21600" y="13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8210502" y="4064000"/>
              <a:ext cx="80837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14" fill="norm" stroke="1" extrusionOk="0">
                  <a:moveTo>
                    <a:pt x="0" y="0"/>
                  </a:moveTo>
                  <a:cubicBezTo>
                    <a:pt x="4985" y="2645"/>
                    <a:pt x="9969" y="5290"/>
                    <a:pt x="13846" y="8376"/>
                  </a:cubicBezTo>
                  <a:cubicBezTo>
                    <a:pt x="17723" y="11461"/>
                    <a:pt x="20492" y="14988"/>
                    <a:pt x="21046" y="17302"/>
                  </a:cubicBezTo>
                  <a:cubicBezTo>
                    <a:pt x="21600" y="19616"/>
                    <a:pt x="19938" y="20718"/>
                    <a:pt x="16892" y="21159"/>
                  </a:cubicBezTo>
                  <a:cubicBezTo>
                    <a:pt x="13846" y="21600"/>
                    <a:pt x="9415" y="21380"/>
                    <a:pt x="4985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8324802" y="3991307"/>
              <a:ext cx="215901" cy="14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234"/>
                  </a:moveTo>
                  <a:cubicBezTo>
                    <a:pt x="847" y="1321"/>
                    <a:pt x="1694" y="408"/>
                    <a:pt x="2753" y="104"/>
                  </a:cubicBezTo>
                  <a:cubicBezTo>
                    <a:pt x="3812" y="-200"/>
                    <a:pt x="5082" y="104"/>
                    <a:pt x="5929" y="1777"/>
                  </a:cubicBezTo>
                  <a:cubicBezTo>
                    <a:pt x="6776" y="3451"/>
                    <a:pt x="7200" y="6493"/>
                    <a:pt x="7094" y="8775"/>
                  </a:cubicBezTo>
                  <a:cubicBezTo>
                    <a:pt x="6988" y="11056"/>
                    <a:pt x="6353" y="12577"/>
                    <a:pt x="5718" y="13946"/>
                  </a:cubicBezTo>
                  <a:cubicBezTo>
                    <a:pt x="5082" y="15315"/>
                    <a:pt x="4447" y="16532"/>
                    <a:pt x="4765" y="17445"/>
                  </a:cubicBezTo>
                  <a:cubicBezTo>
                    <a:pt x="5082" y="18358"/>
                    <a:pt x="6353" y="18966"/>
                    <a:pt x="9318" y="19575"/>
                  </a:cubicBezTo>
                  <a:cubicBezTo>
                    <a:pt x="12282" y="20183"/>
                    <a:pt x="16941" y="20792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7416752" y="4410281"/>
              <a:ext cx="730251" cy="41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5" fill="norm" stroke="1" extrusionOk="0">
                  <a:moveTo>
                    <a:pt x="0" y="20955"/>
                  </a:moveTo>
                  <a:cubicBezTo>
                    <a:pt x="2129" y="16635"/>
                    <a:pt x="4257" y="12315"/>
                    <a:pt x="6574" y="9075"/>
                  </a:cubicBezTo>
                  <a:cubicBezTo>
                    <a:pt x="8890" y="5835"/>
                    <a:pt x="11395" y="3675"/>
                    <a:pt x="13649" y="2055"/>
                  </a:cubicBezTo>
                  <a:cubicBezTo>
                    <a:pt x="15903" y="435"/>
                    <a:pt x="17906" y="-645"/>
                    <a:pt x="19190" y="435"/>
                  </a:cubicBezTo>
                  <a:cubicBezTo>
                    <a:pt x="20473" y="1515"/>
                    <a:pt x="21037" y="4755"/>
                    <a:pt x="21600" y="7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7645352" y="4503090"/>
              <a:ext cx="139701" cy="14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6435"/>
                  </a:moveTo>
                  <a:cubicBezTo>
                    <a:pt x="327" y="4870"/>
                    <a:pt x="655" y="3304"/>
                    <a:pt x="1636" y="2209"/>
                  </a:cubicBezTo>
                  <a:cubicBezTo>
                    <a:pt x="2618" y="1113"/>
                    <a:pt x="4255" y="487"/>
                    <a:pt x="5891" y="174"/>
                  </a:cubicBezTo>
                  <a:cubicBezTo>
                    <a:pt x="7527" y="-139"/>
                    <a:pt x="9164" y="-139"/>
                    <a:pt x="10636" y="1113"/>
                  </a:cubicBezTo>
                  <a:cubicBezTo>
                    <a:pt x="12109" y="2365"/>
                    <a:pt x="13418" y="4870"/>
                    <a:pt x="12109" y="7844"/>
                  </a:cubicBezTo>
                  <a:cubicBezTo>
                    <a:pt x="10800" y="10818"/>
                    <a:pt x="6873" y="14261"/>
                    <a:pt x="4418" y="16609"/>
                  </a:cubicBezTo>
                  <a:cubicBezTo>
                    <a:pt x="1964" y="18957"/>
                    <a:pt x="982" y="20209"/>
                    <a:pt x="1473" y="20835"/>
                  </a:cubicBezTo>
                  <a:cubicBezTo>
                    <a:pt x="1964" y="21461"/>
                    <a:pt x="3927" y="21461"/>
                    <a:pt x="7527" y="20835"/>
                  </a:cubicBezTo>
                  <a:cubicBezTo>
                    <a:pt x="11127" y="20209"/>
                    <a:pt x="16364" y="18957"/>
                    <a:pt x="21600" y="17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7824824" y="4591050"/>
              <a:ext cx="245979" cy="8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062" fill="norm" stroke="1" extrusionOk="0">
                  <a:moveTo>
                    <a:pt x="5946" y="3240"/>
                  </a:moveTo>
                  <a:cubicBezTo>
                    <a:pt x="5392" y="5940"/>
                    <a:pt x="4839" y="8640"/>
                    <a:pt x="4562" y="11340"/>
                  </a:cubicBezTo>
                  <a:cubicBezTo>
                    <a:pt x="4285" y="14040"/>
                    <a:pt x="4285" y="16740"/>
                    <a:pt x="3823" y="18630"/>
                  </a:cubicBezTo>
                  <a:cubicBezTo>
                    <a:pt x="3362" y="20520"/>
                    <a:pt x="2439" y="21600"/>
                    <a:pt x="1700" y="20790"/>
                  </a:cubicBezTo>
                  <a:cubicBezTo>
                    <a:pt x="962" y="19980"/>
                    <a:pt x="408" y="17280"/>
                    <a:pt x="131" y="14310"/>
                  </a:cubicBezTo>
                  <a:cubicBezTo>
                    <a:pt x="-146" y="11340"/>
                    <a:pt x="-146" y="8100"/>
                    <a:pt x="1792" y="5670"/>
                  </a:cubicBezTo>
                  <a:cubicBezTo>
                    <a:pt x="3731" y="3240"/>
                    <a:pt x="7608" y="1620"/>
                    <a:pt x="11208" y="810"/>
                  </a:cubicBezTo>
                  <a:cubicBezTo>
                    <a:pt x="14808" y="0"/>
                    <a:pt x="18131" y="0"/>
                    <a:pt x="214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8089852" y="4477692"/>
              <a:ext cx="190501" cy="101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0" y="3771"/>
                  </a:moveTo>
                  <a:cubicBezTo>
                    <a:pt x="2160" y="2008"/>
                    <a:pt x="4320" y="245"/>
                    <a:pt x="6120" y="24"/>
                  </a:cubicBezTo>
                  <a:cubicBezTo>
                    <a:pt x="7920" y="-196"/>
                    <a:pt x="9360" y="1126"/>
                    <a:pt x="10200" y="2890"/>
                  </a:cubicBezTo>
                  <a:cubicBezTo>
                    <a:pt x="11040" y="4653"/>
                    <a:pt x="11280" y="6857"/>
                    <a:pt x="10920" y="8841"/>
                  </a:cubicBezTo>
                  <a:cubicBezTo>
                    <a:pt x="10560" y="10824"/>
                    <a:pt x="9600" y="12588"/>
                    <a:pt x="8640" y="14351"/>
                  </a:cubicBezTo>
                  <a:cubicBezTo>
                    <a:pt x="7680" y="16114"/>
                    <a:pt x="6720" y="17877"/>
                    <a:pt x="7080" y="19200"/>
                  </a:cubicBezTo>
                  <a:cubicBezTo>
                    <a:pt x="7440" y="20522"/>
                    <a:pt x="9120" y="21404"/>
                    <a:pt x="11760" y="20963"/>
                  </a:cubicBezTo>
                  <a:cubicBezTo>
                    <a:pt x="14400" y="20522"/>
                    <a:pt x="18000" y="18759"/>
                    <a:pt x="21600" y="16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9542781" y="3663950"/>
              <a:ext cx="420322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19926" y="0"/>
                  </a:moveTo>
                  <a:cubicBezTo>
                    <a:pt x="19166" y="2671"/>
                    <a:pt x="18406" y="5342"/>
                    <a:pt x="17212" y="8013"/>
                  </a:cubicBezTo>
                  <a:cubicBezTo>
                    <a:pt x="16018" y="10684"/>
                    <a:pt x="14390" y="13355"/>
                    <a:pt x="12653" y="15329"/>
                  </a:cubicBezTo>
                  <a:cubicBezTo>
                    <a:pt x="10917" y="17303"/>
                    <a:pt x="9072" y="18581"/>
                    <a:pt x="7226" y="19161"/>
                  </a:cubicBezTo>
                  <a:cubicBezTo>
                    <a:pt x="5381" y="19742"/>
                    <a:pt x="3536" y="19626"/>
                    <a:pt x="2396" y="19394"/>
                  </a:cubicBezTo>
                  <a:cubicBezTo>
                    <a:pt x="1257" y="19161"/>
                    <a:pt x="822" y="18813"/>
                    <a:pt x="497" y="18232"/>
                  </a:cubicBezTo>
                  <a:cubicBezTo>
                    <a:pt x="171" y="17652"/>
                    <a:pt x="-46" y="16839"/>
                    <a:pt x="8" y="16200"/>
                  </a:cubicBezTo>
                  <a:cubicBezTo>
                    <a:pt x="63" y="15561"/>
                    <a:pt x="388" y="15097"/>
                    <a:pt x="1202" y="14516"/>
                  </a:cubicBezTo>
                  <a:cubicBezTo>
                    <a:pt x="2016" y="13935"/>
                    <a:pt x="3319" y="13239"/>
                    <a:pt x="5110" y="13355"/>
                  </a:cubicBezTo>
                  <a:cubicBezTo>
                    <a:pt x="6901" y="13471"/>
                    <a:pt x="9180" y="14400"/>
                    <a:pt x="11514" y="15735"/>
                  </a:cubicBezTo>
                  <a:cubicBezTo>
                    <a:pt x="13847" y="17071"/>
                    <a:pt x="16235" y="18813"/>
                    <a:pt x="17918" y="19858"/>
                  </a:cubicBezTo>
                  <a:cubicBezTo>
                    <a:pt x="19600" y="20903"/>
                    <a:pt x="20577" y="21252"/>
                    <a:pt x="21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871152" y="3390900"/>
              <a:ext cx="190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715"/>
                    <a:pt x="14400" y="5430"/>
                    <a:pt x="15600" y="8321"/>
                  </a:cubicBezTo>
                  <a:cubicBezTo>
                    <a:pt x="16800" y="11213"/>
                    <a:pt x="12000" y="14282"/>
                    <a:pt x="12000" y="16525"/>
                  </a:cubicBezTo>
                  <a:cubicBezTo>
                    <a:pt x="12000" y="18767"/>
                    <a:pt x="16800" y="201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0553652" y="3943775"/>
              <a:ext cx="819151" cy="4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8307"/>
                  </a:moveTo>
                  <a:cubicBezTo>
                    <a:pt x="1842" y="13164"/>
                    <a:pt x="3684" y="8022"/>
                    <a:pt x="5637" y="4936"/>
                  </a:cubicBezTo>
                  <a:cubicBezTo>
                    <a:pt x="7591" y="1850"/>
                    <a:pt x="9656" y="822"/>
                    <a:pt x="11833" y="307"/>
                  </a:cubicBezTo>
                  <a:cubicBezTo>
                    <a:pt x="14009" y="-207"/>
                    <a:pt x="16298" y="-207"/>
                    <a:pt x="17805" y="1336"/>
                  </a:cubicBezTo>
                  <a:cubicBezTo>
                    <a:pt x="19312" y="2879"/>
                    <a:pt x="20037" y="5964"/>
                    <a:pt x="20540" y="9050"/>
                  </a:cubicBezTo>
                  <a:cubicBezTo>
                    <a:pt x="21042" y="12136"/>
                    <a:pt x="21321" y="15222"/>
                    <a:pt x="21460" y="17279"/>
                  </a:cubicBezTo>
                  <a:cubicBezTo>
                    <a:pt x="21600" y="19336"/>
                    <a:pt x="21600" y="20364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0682843" y="4387183"/>
              <a:ext cx="315310" cy="30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77" fill="norm" stroke="1" extrusionOk="0">
                  <a:moveTo>
                    <a:pt x="2427" y="9947"/>
                  </a:moveTo>
                  <a:cubicBezTo>
                    <a:pt x="2570" y="10697"/>
                    <a:pt x="2713" y="11447"/>
                    <a:pt x="3142" y="11972"/>
                  </a:cubicBezTo>
                  <a:cubicBezTo>
                    <a:pt x="3571" y="12497"/>
                    <a:pt x="4286" y="12797"/>
                    <a:pt x="6289" y="12272"/>
                  </a:cubicBezTo>
                  <a:cubicBezTo>
                    <a:pt x="8292" y="11747"/>
                    <a:pt x="11582" y="10397"/>
                    <a:pt x="13799" y="8747"/>
                  </a:cubicBezTo>
                  <a:cubicBezTo>
                    <a:pt x="16016" y="7097"/>
                    <a:pt x="17161" y="5147"/>
                    <a:pt x="17733" y="3647"/>
                  </a:cubicBezTo>
                  <a:cubicBezTo>
                    <a:pt x="18305" y="2147"/>
                    <a:pt x="18305" y="1097"/>
                    <a:pt x="17947" y="497"/>
                  </a:cubicBezTo>
                  <a:cubicBezTo>
                    <a:pt x="17590" y="-103"/>
                    <a:pt x="16875" y="-253"/>
                    <a:pt x="15015" y="572"/>
                  </a:cubicBezTo>
                  <a:cubicBezTo>
                    <a:pt x="13155" y="1397"/>
                    <a:pt x="10151" y="3197"/>
                    <a:pt x="7505" y="5597"/>
                  </a:cubicBezTo>
                  <a:cubicBezTo>
                    <a:pt x="4859" y="7997"/>
                    <a:pt x="2570" y="10997"/>
                    <a:pt x="1283" y="13472"/>
                  </a:cubicBezTo>
                  <a:cubicBezTo>
                    <a:pt x="-5" y="15947"/>
                    <a:pt x="-291" y="17897"/>
                    <a:pt x="281" y="19247"/>
                  </a:cubicBezTo>
                  <a:cubicBezTo>
                    <a:pt x="853" y="20597"/>
                    <a:pt x="2284" y="21347"/>
                    <a:pt x="5574" y="21272"/>
                  </a:cubicBezTo>
                  <a:cubicBezTo>
                    <a:pt x="8864" y="21197"/>
                    <a:pt x="14014" y="20297"/>
                    <a:pt x="16946" y="19697"/>
                  </a:cubicBezTo>
                  <a:cubicBezTo>
                    <a:pt x="19879" y="19097"/>
                    <a:pt x="20594" y="18797"/>
                    <a:pt x="21309" y="18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1137852" y="4136817"/>
              <a:ext cx="247651" cy="2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3746"/>
                  </a:moveTo>
                  <a:cubicBezTo>
                    <a:pt x="0" y="2790"/>
                    <a:pt x="0" y="1835"/>
                    <a:pt x="462" y="1165"/>
                  </a:cubicBezTo>
                  <a:cubicBezTo>
                    <a:pt x="923" y="496"/>
                    <a:pt x="1846" y="114"/>
                    <a:pt x="2769" y="19"/>
                  </a:cubicBezTo>
                  <a:cubicBezTo>
                    <a:pt x="3692" y="-77"/>
                    <a:pt x="4615" y="114"/>
                    <a:pt x="5538" y="2504"/>
                  </a:cubicBezTo>
                  <a:cubicBezTo>
                    <a:pt x="6462" y="4893"/>
                    <a:pt x="7385" y="9481"/>
                    <a:pt x="7292" y="12826"/>
                  </a:cubicBezTo>
                  <a:cubicBezTo>
                    <a:pt x="7200" y="16171"/>
                    <a:pt x="6092" y="18273"/>
                    <a:pt x="4985" y="19611"/>
                  </a:cubicBezTo>
                  <a:cubicBezTo>
                    <a:pt x="3877" y="20950"/>
                    <a:pt x="2769" y="21523"/>
                    <a:pt x="2215" y="21332"/>
                  </a:cubicBezTo>
                  <a:cubicBezTo>
                    <a:pt x="1662" y="21141"/>
                    <a:pt x="1662" y="20185"/>
                    <a:pt x="3231" y="17700"/>
                  </a:cubicBezTo>
                  <a:cubicBezTo>
                    <a:pt x="4800" y="15215"/>
                    <a:pt x="7938" y="11201"/>
                    <a:pt x="9877" y="8907"/>
                  </a:cubicBezTo>
                  <a:cubicBezTo>
                    <a:pt x="11815" y="6613"/>
                    <a:pt x="12554" y="6040"/>
                    <a:pt x="13477" y="5275"/>
                  </a:cubicBezTo>
                  <a:cubicBezTo>
                    <a:pt x="14400" y="4511"/>
                    <a:pt x="15508" y="3555"/>
                    <a:pt x="15785" y="3459"/>
                  </a:cubicBezTo>
                  <a:cubicBezTo>
                    <a:pt x="16062" y="3364"/>
                    <a:pt x="15508" y="4128"/>
                    <a:pt x="14769" y="5562"/>
                  </a:cubicBezTo>
                  <a:cubicBezTo>
                    <a:pt x="14031" y="6996"/>
                    <a:pt x="13108" y="9098"/>
                    <a:pt x="13200" y="11296"/>
                  </a:cubicBezTo>
                  <a:cubicBezTo>
                    <a:pt x="13292" y="13495"/>
                    <a:pt x="14400" y="15788"/>
                    <a:pt x="15969" y="16744"/>
                  </a:cubicBezTo>
                  <a:cubicBezTo>
                    <a:pt x="17538" y="17700"/>
                    <a:pt x="19569" y="17318"/>
                    <a:pt x="21600" y="16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1417252" y="4007858"/>
              <a:ext cx="158751" cy="12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5229"/>
                  </a:moveTo>
                  <a:cubicBezTo>
                    <a:pt x="576" y="3429"/>
                    <a:pt x="1152" y="1629"/>
                    <a:pt x="2160" y="729"/>
                  </a:cubicBezTo>
                  <a:cubicBezTo>
                    <a:pt x="3168" y="-171"/>
                    <a:pt x="4608" y="-171"/>
                    <a:pt x="5904" y="369"/>
                  </a:cubicBezTo>
                  <a:cubicBezTo>
                    <a:pt x="7200" y="909"/>
                    <a:pt x="8352" y="1989"/>
                    <a:pt x="8496" y="4509"/>
                  </a:cubicBezTo>
                  <a:cubicBezTo>
                    <a:pt x="8640" y="7029"/>
                    <a:pt x="7776" y="10989"/>
                    <a:pt x="6768" y="13689"/>
                  </a:cubicBezTo>
                  <a:cubicBezTo>
                    <a:pt x="5760" y="16389"/>
                    <a:pt x="4608" y="17829"/>
                    <a:pt x="4896" y="18729"/>
                  </a:cubicBezTo>
                  <a:cubicBezTo>
                    <a:pt x="5184" y="19629"/>
                    <a:pt x="6912" y="19989"/>
                    <a:pt x="9936" y="20349"/>
                  </a:cubicBezTo>
                  <a:cubicBezTo>
                    <a:pt x="12960" y="20709"/>
                    <a:pt x="17280" y="21069"/>
                    <a:pt x="2160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Drawing"/>
          <p:cNvGrpSpPr/>
          <p:nvPr/>
        </p:nvGrpSpPr>
        <p:grpSpPr>
          <a:xfrm>
            <a:off x="1009650" y="1504949"/>
            <a:ext cx="4235450" cy="1257270"/>
            <a:chOff x="0" y="0"/>
            <a:chExt cx="4235450" cy="1257268"/>
          </a:xfrm>
        </p:grpSpPr>
        <p:sp>
          <p:nvSpPr>
            <p:cNvPr id="727" name="Line"/>
            <p:cNvSpPr/>
            <p:nvPr/>
          </p:nvSpPr>
          <p:spPr>
            <a:xfrm>
              <a:off x="125785" y="264155"/>
              <a:ext cx="172665" cy="56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74" fill="norm" stroke="1" extrusionOk="0">
                  <a:moveTo>
                    <a:pt x="21488" y="7108"/>
                  </a:moveTo>
                  <a:cubicBezTo>
                    <a:pt x="21225" y="5577"/>
                    <a:pt x="20961" y="4046"/>
                    <a:pt x="20171" y="2877"/>
                  </a:cubicBezTo>
                  <a:cubicBezTo>
                    <a:pt x="19381" y="1708"/>
                    <a:pt x="18064" y="902"/>
                    <a:pt x="16088" y="419"/>
                  </a:cubicBezTo>
                  <a:cubicBezTo>
                    <a:pt x="14112" y="-65"/>
                    <a:pt x="11478" y="-226"/>
                    <a:pt x="8844" y="459"/>
                  </a:cubicBezTo>
                  <a:cubicBezTo>
                    <a:pt x="6210" y="1144"/>
                    <a:pt x="3576" y="2675"/>
                    <a:pt x="1995" y="5093"/>
                  </a:cubicBezTo>
                  <a:cubicBezTo>
                    <a:pt x="415" y="7511"/>
                    <a:pt x="-112" y="10816"/>
                    <a:pt x="20" y="13435"/>
                  </a:cubicBezTo>
                  <a:cubicBezTo>
                    <a:pt x="151" y="16055"/>
                    <a:pt x="942" y="17989"/>
                    <a:pt x="1205" y="19198"/>
                  </a:cubicBezTo>
                  <a:cubicBezTo>
                    <a:pt x="1468" y="20407"/>
                    <a:pt x="1205" y="20890"/>
                    <a:pt x="942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0" y="673100"/>
              <a:ext cx="1778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8000"/>
                    <a:pt x="1029" y="14400"/>
                    <a:pt x="4629" y="10800"/>
                  </a:cubicBezTo>
                  <a:cubicBezTo>
                    <a:pt x="8229" y="7200"/>
                    <a:pt x="149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279400" y="774700"/>
              <a:ext cx="1079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4200"/>
                    <a:pt x="8471" y="8400"/>
                    <a:pt x="12071" y="12000"/>
                  </a:cubicBezTo>
                  <a:cubicBezTo>
                    <a:pt x="15671" y="15600"/>
                    <a:pt x="18635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317499" y="790485"/>
              <a:ext cx="95251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662"/>
                  </a:moveTo>
                  <a:cubicBezTo>
                    <a:pt x="20160" y="781"/>
                    <a:pt x="18720" y="-101"/>
                    <a:pt x="17040" y="9"/>
                  </a:cubicBezTo>
                  <a:cubicBezTo>
                    <a:pt x="15360" y="119"/>
                    <a:pt x="13440" y="1221"/>
                    <a:pt x="10560" y="4307"/>
                  </a:cubicBezTo>
                  <a:cubicBezTo>
                    <a:pt x="7680" y="7393"/>
                    <a:pt x="3840" y="12462"/>
                    <a:pt x="1920" y="15658"/>
                  </a:cubicBezTo>
                  <a:cubicBezTo>
                    <a:pt x="0" y="18854"/>
                    <a:pt x="0" y="20177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472016" y="420042"/>
              <a:ext cx="124884" cy="36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690"/>
                  </a:moveTo>
                  <a:cubicBezTo>
                    <a:pt x="17939" y="317"/>
                    <a:pt x="14278" y="-55"/>
                    <a:pt x="11532" y="7"/>
                  </a:cubicBezTo>
                  <a:cubicBezTo>
                    <a:pt x="8786" y="69"/>
                    <a:pt x="6956" y="566"/>
                    <a:pt x="4759" y="2738"/>
                  </a:cubicBezTo>
                  <a:cubicBezTo>
                    <a:pt x="2563" y="4911"/>
                    <a:pt x="0" y="8759"/>
                    <a:pt x="0" y="12173"/>
                  </a:cubicBezTo>
                  <a:cubicBezTo>
                    <a:pt x="0" y="15586"/>
                    <a:pt x="2563" y="18566"/>
                    <a:pt x="512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546099" y="529401"/>
              <a:ext cx="215901" cy="194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10085"/>
                  </a:moveTo>
                  <a:cubicBezTo>
                    <a:pt x="0" y="7788"/>
                    <a:pt x="0" y="5490"/>
                    <a:pt x="212" y="3766"/>
                  </a:cubicBezTo>
                  <a:cubicBezTo>
                    <a:pt x="424" y="2043"/>
                    <a:pt x="847" y="894"/>
                    <a:pt x="1588" y="319"/>
                  </a:cubicBezTo>
                  <a:cubicBezTo>
                    <a:pt x="2329" y="-255"/>
                    <a:pt x="3388" y="-255"/>
                    <a:pt x="4447" y="2043"/>
                  </a:cubicBezTo>
                  <a:cubicBezTo>
                    <a:pt x="5506" y="4341"/>
                    <a:pt x="6565" y="8936"/>
                    <a:pt x="6988" y="11924"/>
                  </a:cubicBezTo>
                  <a:cubicBezTo>
                    <a:pt x="7412" y="14911"/>
                    <a:pt x="7200" y="16290"/>
                    <a:pt x="6671" y="17783"/>
                  </a:cubicBezTo>
                  <a:cubicBezTo>
                    <a:pt x="6141" y="19277"/>
                    <a:pt x="5294" y="20885"/>
                    <a:pt x="4765" y="21115"/>
                  </a:cubicBezTo>
                  <a:cubicBezTo>
                    <a:pt x="4235" y="21345"/>
                    <a:pt x="4024" y="20196"/>
                    <a:pt x="4341" y="18243"/>
                  </a:cubicBezTo>
                  <a:cubicBezTo>
                    <a:pt x="4659" y="16290"/>
                    <a:pt x="5506" y="13532"/>
                    <a:pt x="6247" y="11694"/>
                  </a:cubicBezTo>
                  <a:cubicBezTo>
                    <a:pt x="6988" y="9856"/>
                    <a:pt x="7624" y="8936"/>
                    <a:pt x="8471" y="8477"/>
                  </a:cubicBezTo>
                  <a:cubicBezTo>
                    <a:pt x="9318" y="8017"/>
                    <a:pt x="10376" y="8017"/>
                    <a:pt x="12600" y="9856"/>
                  </a:cubicBezTo>
                  <a:cubicBezTo>
                    <a:pt x="14824" y="11694"/>
                    <a:pt x="18212" y="15371"/>
                    <a:pt x="21600" y="19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831850" y="419100"/>
              <a:ext cx="7192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600" fill="norm" stroke="1" extrusionOk="0">
                  <a:moveTo>
                    <a:pt x="5400" y="0"/>
                  </a:moveTo>
                  <a:cubicBezTo>
                    <a:pt x="11400" y="3032"/>
                    <a:pt x="17400" y="6063"/>
                    <a:pt x="19500" y="9032"/>
                  </a:cubicBezTo>
                  <a:cubicBezTo>
                    <a:pt x="21600" y="12000"/>
                    <a:pt x="19800" y="14905"/>
                    <a:pt x="15900" y="16989"/>
                  </a:cubicBezTo>
                  <a:cubicBezTo>
                    <a:pt x="12000" y="19074"/>
                    <a:pt x="6000" y="20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047750" y="577850"/>
              <a:ext cx="82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028700" y="68580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1758949" y="228600"/>
              <a:ext cx="508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055"/>
                    <a:pt x="10800" y="10111"/>
                    <a:pt x="14400" y="13711"/>
                  </a:cubicBezTo>
                  <a:cubicBezTo>
                    <a:pt x="18000" y="17311"/>
                    <a:pt x="19800" y="19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682749" y="615950"/>
              <a:ext cx="3556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7" y="16200"/>
                    <a:pt x="7714" y="10800"/>
                    <a:pt x="11314" y="7200"/>
                  </a:cubicBezTo>
                  <a:cubicBezTo>
                    <a:pt x="14914" y="3600"/>
                    <a:pt x="182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608774" y="886883"/>
              <a:ext cx="226376" cy="111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009" fill="norm" stroke="1" extrusionOk="0">
                  <a:moveTo>
                    <a:pt x="7590" y="4000"/>
                  </a:moveTo>
                  <a:cubicBezTo>
                    <a:pt x="7990" y="7600"/>
                    <a:pt x="8390" y="11200"/>
                    <a:pt x="7590" y="14600"/>
                  </a:cubicBezTo>
                  <a:cubicBezTo>
                    <a:pt x="6790" y="18000"/>
                    <a:pt x="4790" y="21200"/>
                    <a:pt x="3290" y="21000"/>
                  </a:cubicBezTo>
                  <a:cubicBezTo>
                    <a:pt x="1790" y="20800"/>
                    <a:pt x="790" y="17200"/>
                    <a:pt x="290" y="14400"/>
                  </a:cubicBezTo>
                  <a:cubicBezTo>
                    <a:pt x="-210" y="11600"/>
                    <a:pt x="-210" y="9600"/>
                    <a:pt x="1490" y="7200"/>
                  </a:cubicBezTo>
                  <a:cubicBezTo>
                    <a:pt x="3190" y="4800"/>
                    <a:pt x="6590" y="2000"/>
                    <a:pt x="10190" y="800"/>
                  </a:cubicBezTo>
                  <a:cubicBezTo>
                    <a:pt x="13790" y="-400"/>
                    <a:pt x="17590" y="0"/>
                    <a:pt x="21390" y="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854199" y="740505"/>
              <a:ext cx="273051" cy="306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17803"/>
                  </a:moveTo>
                  <a:cubicBezTo>
                    <a:pt x="335" y="18831"/>
                    <a:pt x="670" y="19860"/>
                    <a:pt x="1256" y="20521"/>
                  </a:cubicBezTo>
                  <a:cubicBezTo>
                    <a:pt x="1842" y="21182"/>
                    <a:pt x="2679" y="21476"/>
                    <a:pt x="3265" y="21182"/>
                  </a:cubicBezTo>
                  <a:cubicBezTo>
                    <a:pt x="3851" y="20888"/>
                    <a:pt x="4186" y="20007"/>
                    <a:pt x="4270" y="17729"/>
                  </a:cubicBezTo>
                  <a:cubicBezTo>
                    <a:pt x="4353" y="15452"/>
                    <a:pt x="4186" y="11778"/>
                    <a:pt x="3935" y="9574"/>
                  </a:cubicBezTo>
                  <a:cubicBezTo>
                    <a:pt x="3684" y="7370"/>
                    <a:pt x="3349" y="6635"/>
                    <a:pt x="3014" y="5827"/>
                  </a:cubicBezTo>
                  <a:cubicBezTo>
                    <a:pt x="2679" y="5019"/>
                    <a:pt x="2344" y="4137"/>
                    <a:pt x="2595" y="3476"/>
                  </a:cubicBezTo>
                  <a:cubicBezTo>
                    <a:pt x="2847" y="2815"/>
                    <a:pt x="3684" y="2374"/>
                    <a:pt x="6447" y="1786"/>
                  </a:cubicBezTo>
                  <a:cubicBezTo>
                    <a:pt x="9209" y="1198"/>
                    <a:pt x="13898" y="464"/>
                    <a:pt x="16744" y="170"/>
                  </a:cubicBezTo>
                  <a:cubicBezTo>
                    <a:pt x="19591" y="-124"/>
                    <a:pt x="20595" y="23"/>
                    <a:pt x="21600" y="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943100" y="864882"/>
              <a:ext cx="114300" cy="130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3906"/>
                  </a:moveTo>
                  <a:cubicBezTo>
                    <a:pt x="1200" y="2535"/>
                    <a:pt x="2400" y="1163"/>
                    <a:pt x="4200" y="478"/>
                  </a:cubicBezTo>
                  <a:cubicBezTo>
                    <a:pt x="6000" y="-208"/>
                    <a:pt x="8400" y="-208"/>
                    <a:pt x="11200" y="821"/>
                  </a:cubicBezTo>
                  <a:cubicBezTo>
                    <a:pt x="14000" y="1849"/>
                    <a:pt x="17200" y="3906"/>
                    <a:pt x="17600" y="6649"/>
                  </a:cubicBezTo>
                  <a:cubicBezTo>
                    <a:pt x="18000" y="9392"/>
                    <a:pt x="15600" y="12821"/>
                    <a:pt x="12400" y="15392"/>
                  </a:cubicBezTo>
                  <a:cubicBezTo>
                    <a:pt x="9200" y="17963"/>
                    <a:pt x="5200" y="19678"/>
                    <a:pt x="4200" y="20535"/>
                  </a:cubicBezTo>
                  <a:cubicBezTo>
                    <a:pt x="3200" y="21392"/>
                    <a:pt x="5200" y="21392"/>
                    <a:pt x="8600" y="20363"/>
                  </a:cubicBezTo>
                  <a:cubicBezTo>
                    <a:pt x="12000" y="19335"/>
                    <a:pt x="16800" y="17278"/>
                    <a:pt x="21600" y="15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2127250" y="888999"/>
              <a:ext cx="317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700"/>
                    <a:pt x="12960" y="5400"/>
                    <a:pt x="9360" y="9000"/>
                  </a:cubicBezTo>
                  <a:cubicBezTo>
                    <a:pt x="5760" y="12600"/>
                    <a:pt x="288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2228850" y="88900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2057400" y="850900"/>
              <a:ext cx="273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6" y="15200"/>
                    <a:pt x="8372" y="8800"/>
                    <a:pt x="11972" y="5200"/>
                  </a:cubicBezTo>
                  <a:cubicBezTo>
                    <a:pt x="15572" y="1600"/>
                    <a:pt x="18586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578100" y="6159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225800" y="0"/>
              <a:ext cx="254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393"/>
                    <a:pt x="7200" y="8786"/>
                    <a:pt x="10800" y="12386"/>
                  </a:cubicBezTo>
                  <a:cubicBezTo>
                    <a:pt x="14400" y="15986"/>
                    <a:pt x="18000" y="187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3067050" y="502708"/>
              <a:ext cx="996950" cy="4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21086"/>
                  </a:moveTo>
                  <a:cubicBezTo>
                    <a:pt x="1101" y="18000"/>
                    <a:pt x="2201" y="14915"/>
                    <a:pt x="3715" y="11315"/>
                  </a:cubicBezTo>
                  <a:cubicBezTo>
                    <a:pt x="5228" y="7715"/>
                    <a:pt x="7154" y="3600"/>
                    <a:pt x="9103" y="1543"/>
                  </a:cubicBezTo>
                  <a:cubicBezTo>
                    <a:pt x="11052" y="-514"/>
                    <a:pt x="13024" y="-514"/>
                    <a:pt x="14973" y="1543"/>
                  </a:cubicBezTo>
                  <a:cubicBezTo>
                    <a:pt x="16922" y="3600"/>
                    <a:pt x="18848" y="7715"/>
                    <a:pt x="19949" y="10800"/>
                  </a:cubicBezTo>
                  <a:cubicBezTo>
                    <a:pt x="21050" y="13886"/>
                    <a:pt x="21325" y="15943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027116" y="957791"/>
              <a:ext cx="338384" cy="29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76" fill="norm" stroke="1" extrusionOk="0">
                  <a:moveTo>
                    <a:pt x="3295" y="11247"/>
                  </a:moveTo>
                  <a:cubicBezTo>
                    <a:pt x="5151" y="10949"/>
                    <a:pt x="7006" y="10651"/>
                    <a:pt x="9192" y="9609"/>
                  </a:cubicBezTo>
                  <a:cubicBezTo>
                    <a:pt x="11379" y="8566"/>
                    <a:pt x="13897" y="6778"/>
                    <a:pt x="15421" y="5438"/>
                  </a:cubicBezTo>
                  <a:cubicBezTo>
                    <a:pt x="16945" y="4097"/>
                    <a:pt x="17475" y="3203"/>
                    <a:pt x="17740" y="2384"/>
                  </a:cubicBezTo>
                  <a:cubicBezTo>
                    <a:pt x="18005" y="1565"/>
                    <a:pt x="18005" y="820"/>
                    <a:pt x="17673" y="373"/>
                  </a:cubicBezTo>
                  <a:cubicBezTo>
                    <a:pt x="17342" y="-74"/>
                    <a:pt x="16679" y="-223"/>
                    <a:pt x="14758" y="522"/>
                  </a:cubicBezTo>
                  <a:cubicBezTo>
                    <a:pt x="12837" y="1267"/>
                    <a:pt x="9656" y="2905"/>
                    <a:pt x="6873" y="5289"/>
                  </a:cubicBezTo>
                  <a:cubicBezTo>
                    <a:pt x="4091" y="7672"/>
                    <a:pt x="1705" y="10800"/>
                    <a:pt x="645" y="13407"/>
                  </a:cubicBezTo>
                  <a:cubicBezTo>
                    <a:pt x="-415" y="16014"/>
                    <a:pt x="-150" y="18100"/>
                    <a:pt x="1308" y="19440"/>
                  </a:cubicBezTo>
                  <a:cubicBezTo>
                    <a:pt x="2765" y="20781"/>
                    <a:pt x="5416" y="21377"/>
                    <a:pt x="8927" y="20930"/>
                  </a:cubicBezTo>
                  <a:cubicBezTo>
                    <a:pt x="12439" y="20483"/>
                    <a:pt x="16812" y="18994"/>
                    <a:pt x="21185" y="17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3391843" y="613272"/>
              <a:ext cx="68907" cy="18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22" fill="norm" stroke="1" extrusionOk="0">
                  <a:moveTo>
                    <a:pt x="21308" y="307"/>
                  </a:moveTo>
                  <a:cubicBezTo>
                    <a:pt x="18035" y="65"/>
                    <a:pt x="14763" y="-178"/>
                    <a:pt x="12144" y="186"/>
                  </a:cubicBezTo>
                  <a:cubicBezTo>
                    <a:pt x="9526" y="550"/>
                    <a:pt x="7563" y="1521"/>
                    <a:pt x="5272" y="3826"/>
                  </a:cubicBezTo>
                  <a:cubicBezTo>
                    <a:pt x="2981" y="6132"/>
                    <a:pt x="363" y="9773"/>
                    <a:pt x="35" y="12928"/>
                  </a:cubicBezTo>
                  <a:cubicBezTo>
                    <a:pt x="-292" y="16083"/>
                    <a:pt x="1672" y="18752"/>
                    <a:pt x="4944" y="20087"/>
                  </a:cubicBezTo>
                  <a:cubicBezTo>
                    <a:pt x="8217" y="21422"/>
                    <a:pt x="12799" y="21422"/>
                    <a:pt x="17381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3511549" y="651614"/>
              <a:ext cx="82551" cy="12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401"/>
                  </a:moveTo>
                  <a:cubicBezTo>
                    <a:pt x="3323" y="3188"/>
                    <a:pt x="6646" y="5975"/>
                    <a:pt x="8031" y="9110"/>
                  </a:cubicBezTo>
                  <a:cubicBezTo>
                    <a:pt x="9415" y="12246"/>
                    <a:pt x="8862" y="15730"/>
                    <a:pt x="7200" y="17994"/>
                  </a:cubicBezTo>
                  <a:cubicBezTo>
                    <a:pt x="5538" y="20259"/>
                    <a:pt x="2769" y="21304"/>
                    <a:pt x="1385" y="20781"/>
                  </a:cubicBezTo>
                  <a:cubicBezTo>
                    <a:pt x="0" y="20259"/>
                    <a:pt x="0" y="18169"/>
                    <a:pt x="2492" y="14859"/>
                  </a:cubicBezTo>
                  <a:cubicBezTo>
                    <a:pt x="4985" y="11549"/>
                    <a:pt x="9969" y="7020"/>
                    <a:pt x="13846" y="4059"/>
                  </a:cubicBezTo>
                  <a:cubicBezTo>
                    <a:pt x="17723" y="1098"/>
                    <a:pt x="20492" y="-296"/>
                    <a:pt x="21046" y="52"/>
                  </a:cubicBezTo>
                  <a:cubicBezTo>
                    <a:pt x="21600" y="401"/>
                    <a:pt x="19938" y="2491"/>
                    <a:pt x="18277" y="4581"/>
                  </a:cubicBezTo>
                  <a:cubicBezTo>
                    <a:pt x="16615" y="6672"/>
                    <a:pt x="14954" y="8762"/>
                    <a:pt x="15508" y="11375"/>
                  </a:cubicBezTo>
                  <a:cubicBezTo>
                    <a:pt x="16062" y="13988"/>
                    <a:pt x="18831" y="17123"/>
                    <a:pt x="21600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3689350" y="730250"/>
              <a:ext cx="76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3803650" y="647174"/>
              <a:ext cx="184150" cy="12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19945"/>
                  </a:moveTo>
                  <a:cubicBezTo>
                    <a:pt x="2234" y="15764"/>
                    <a:pt x="4469" y="11584"/>
                    <a:pt x="6083" y="7925"/>
                  </a:cubicBezTo>
                  <a:cubicBezTo>
                    <a:pt x="7697" y="4267"/>
                    <a:pt x="8690" y="1132"/>
                    <a:pt x="8690" y="261"/>
                  </a:cubicBezTo>
                  <a:cubicBezTo>
                    <a:pt x="8690" y="-610"/>
                    <a:pt x="7697" y="784"/>
                    <a:pt x="6952" y="3222"/>
                  </a:cubicBezTo>
                  <a:cubicBezTo>
                    <a:pt x="6207" y="5661"/>
                    <a:pt x="5710" y="9145"/>
                    <a:pt x="5586" y="11758"/>
                  </a:cubicBezTo>
                  <a:cubicBezTo>
                    <a:pt x="5462" y="14371"/>
                    <a:pt x="5710" y="16113"/>
                    <a:pt x="6455" y="17158"/>
                  </a:cubicBezTo>
                  <a:cubicBezTo>
                    <a:pt x="7200" y="18203"/>
                    <a:pt x="8441" y="18551"/>
                    <a:pt x="10428" y="16461"/>
                  </a:cubicBezTo>
                  <a:cubicBezTo>
                    <a:pt x="12414" y="14371"/>
                    <a:pt x="15145" y="9842"/>
                    <a:pt x="16883" y="6880"/>
                  </a:cubicBezTo>
                  <a:cubicBezTo>
                    <a:pt x="18621" y="3919"/>
                    <a:pt x="19366" y="2525"/>
                    <a:pt x="19490" y="2874"/>
                  </a:cubicBezTo>
                  <a:cubicBezTo>
                    <a:pt x="19614" y="3222"/>
                    <a:pt x="19117" y="5313"/>
                    <a:pt x="19366" y="8622"/>
                  </a:cubicBezTo>
                  <a:cubicBezTo>
                    <a:pt x="19614" y="11932"/>
                    <a:pt x="20607" y="16461"/>
                    <a:pt x="21600" y="20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044950" y="654050"/>
              <a:ext cx="5966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8938" y="0"/>
                  </a:moveTo>
                  <a:cubicBezTo>
                    <a:pt x="12662" y="360"/>
                    <a:pt x="16386" y="720"/>
                    <a:pt x="18621" y="1800"/>
                  </a:cubicBezTo>
                  <a:cubicBezTo>
                    <a:pt x="20855" y="2880"/>
                    <a:pt x="21600" y="4680"/>
                    <a:pt x="20483" y="7560"/>
                  </a:cubicBezTo>
                  <a:cubicBezTo>
                    <a:pt x="19366" y="10440"/>
                    <a:pt x="16386" y="14400"/>
                    <a:pt x="12662" y="16920"/>
                  </a:cubicBezTo>
                  <a:cubicBezTo>
                    <a:pt x="8938" y="19440"/>
                    <a:pt x="4469" y="20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4152900" y="547279"/>
              <a:ext cx="82550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5473"/>
                  </a:moveTo>
                  <a:cubicBezTo>
                    <a:pt x="0" y="3578"/>
                    <a:pt x="0" y="1684"/>
                    <a:pt x="1385" y="736"/>
                  </a:cubicBezTo>
                  <a:cubicBezTo>
                    <a:pt x="2769" y="-211"/>
                    <a:pt x="5538" y="-211"/>
                    <a:pt x="7754" y="547"/>
                  </a:cubicBezTo>
                  <a:cubicBezTo>
                    <a:pt x="9969" y="1305"/>
                    <a:pt x="11631" y="2821"/>
                    <a:pt x="12462" y="4526"/>
                  </a:cubicBezTo>
                  <a:cubicBezTo>
                    <a:pt x="13292" y="6231"/>
                    <a:pt x="13292" y="8126"/>
                    <a:pt x="12185" y="9831"/>
                  </a:cubicBezTo>
                  <a:cubicBezTo>
                    <a:pt x="11077" y="11536"/>
                    <a:pt x="8862" y="13052"/>
                    <a:pt x="6923" y="14568"/>
                  </a:cubicBezTo>
                  <a:cubicBezTo>
                    <a:pt x="4985" y="16084"/>
                    <a:pt x="3323" y="17600"/>
                    <a:pt x="3877" y="18357"/>
                  </a:cubicBezTo>
                  <a:cubicBezTo>
                    <a:pt x="4431" y="19115"/>
                    <a:pt x="7200" y="19115"/>
                    <a:pt x="10523" y="19494"/>
                  </a:cubicBezTo>
                  <a:cubicBezTo>
                    <a:pt x="13846" y="19873"/>
                    <a:pt x="17723" y="20631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3435350" y="844913"/>
              <a:ext cx="660400" cy="3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1385" y="16594"/>
                    <a:pt x="2769" y="11794"/>
                    <a:pt x="4673" y="8194"/>
                  </a:cubicBezTo>
                  <a:cubicBezTo>
                    <a:pt x="6577" y="4594"/>
                    <a:pt x="9000" y="2194"/>
                    <a:pt x="11700" y="994"/>
                  </a:cubicBezTo>
                  <a:cubicBezTo>
                    <a:pt x="14400" y="-206"/>
                    <a:pt x="17377" y="-206"/>
                    <a:pt x="19073" y="394"/>
                  </a:cubicBezTo>
                  <a:cubicBezTo>
                    <a:pt x="20769" y="994"/>
                    <a:pt x="21185" y="2194"/>
                    <a:pt x="21600" y="3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3623733" y="923669"/>
              <a:ext cx="122768" cy="10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372" y="1996"/>
                  </a:moveTo>
                  <a:cubicBezTo>
                    <a:pt x="2234" y="1132"/>
                    <a:pt x="4097" y="268"/>
                    <a:pt x="5959" y="52"/>
                  </a:cubicBezTo>
                  <a:cubicBezTo>
                    <a:pt x="7821" y="-164"/>
                    <a:pt x="9683" y="268"/>
                    <a:pt x="10800" y="1780"/>
                  </a:cubicBezTo>
                  <a:cubicBezTo>
                    <a:pt x="11917" y="3292"/>
                    <a:pt x="12290" y="5884"/>
                    <a:pt x="10986" y="8692"/>
                  </a:cubicBezTo>
                  <a:cubicBezTo>
                    <a:pt x="9683" y="11500"/>
                    <a:pt x="6703" y="14524"/>
                    <a:pt x="4283" y="16684"/>
                  </a:cubicBezTo>
                  <a:cubicBezTo>
                    <a:pt x="1862" y="18844"/>
                    <a:pt x="0" y="20140"/>
                    <a:pt x="0" y="20788"/>
                  </a:cubicBezTo>
                  <a:cubicBezTo>
                    <a:pt x="0" y="21436"/>
                    <a:pt x="1862" y="21436"/>
                    <a:pt x="5772" y="21004"/>
                  </a:cubicBezTo>
                  <a:cubicBezTo>
                    <a:pt x="9683" y="20572"/>
                    <a:pt x="15641" y="19708"/>
                    <a:pt x="21600" y="1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3746955" y="958849"/>
              <a:ext cx="209096" cy="8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095" fill="norm" stroke="1" extrusionOk="0">
                  <a:moveTo>
                    <a:pt x="5785" y="4741"/>
                  </a:moveTo>
                  <a:cubicBezTo>
                    <a:pt x="5785" y="7376"/>
                    <a:pt x="5785" y="10010"/>
                    <a:pt x="5569" y="12644"/>
                  </a:cubicBezTo>
                  <a:cubicBezTo>
                    <a:pt x="5353" y="15278"/>
                    <a:pt x="4921" y="17912"/>
                    <a:pt x="4057" y="19493"/>
                  </a:cubicBezTo>
                  <a:cubicBezTo>
                    <a:pt x="3193" y="21073"/>
                    <a:pt x="1897" y="21600"/>
                    <a:pt x="1033" y="20546"/>
                  </a:cubicBezTo>
                  <a:cubicBezTo>
                    <a:pt x="169" y="19493"/>
                    <a:pt x="-263" y="16859"/>
                    <a:pt x="169" y="13171"/>
                  </a:cubicBezTo>
                  <a:cubicBezTo>
                    <a:pt x="601" y="9483"/>
                    <a:pt x="1897" y="4741"/>
                    <a:pt x="5569" y="2371"/>
                  </a:cubicBezTo>
                  <a:cubicBezTo>
                    <a:pt x="9241" y="0"/>
                    <a:pt x="15289" y="0"/>
                    <a:pt x="213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000499" y="908050"/>
              <a:ext cx="139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00"/>
                  </a:moveTo>
                  <a:cubicBezTo>
                    <a:pt x="1309" y="2400"/>
                    <a:pt x="2618" y="0"/>
                    <a:pt x="3927" y="0"/>
                  </a:cubicBezTo>
                  <a:cubicBezTo>
                    <a:pt x="5236" y="0"/>
                    <a:pt x="6545" y="2400"/>
                    <a:pt x="6709" y="5200"/>
                  </a:cubicBezTo>
                  <a:cubicBezTo>
                    <a:pt x="6873" y="8000"/>
                    <a:pt x="5891" y="11200"/>
                    <a:pt x="4745" y="14000"/>
                  </a:cubicBezTo>
                  <a:cubicBezTo>
                    <a:pt x="3600" y="16800"/>
                    <a:pt x="2291" y="19200"/>
                    <a:pt x="2618" y="20400"/>
                  </a:cubicBezTo>
                  <a:cubicBezTo>
                    <a:pt x="2945" y="21600"/>
                    <a:pt x="4909" y="21600"/>
                    <a:pt x="8345" y="21600"/>
                  </a:cubicBezTo>
                  <a:cubicBezTo>
                    <a:pt x="11782" y="21600"/>
                    <a:pt x="1669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04" name="Drawing"/>
          <p:cNvGrpSpPr/>
          <p:nvPr/>
        </p:nvGrpSpPr>
        <p:grpSpPr>
          <a:xfrm>
            <a:off x="2698750" y="2457450"/>
            <a:ext cx="10077450" cy="3956050"/>
            <a:chOff x="0" y="0"/>
            <a:chExt cx="10077450" cy="3956050"/>
          </a:xfrm>
        </p:grpSpPr>
        <p:sp>
          <p:nvSpPr>
            <p:cNvPr id="759" name="Line"/>
            <p:cNvSpPr/>
            <p:nvPr/>
          </p:nvSpPr>
          <p:spPr>
            <a:xfrm>
              <a:off x="215900" y="2552700"/>
              <a:ext cx="91376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" y="20571"/>
                    <a:pt x="90" y="19543"/>
                    <a:pt x="198" y="18514"/>
                  </a:cubicBezTo>
                  <a:cubicBezTo>
                    <a:pt x="305" y="17486"/>
                    <a:pt x="475" y="16457"/>
                    <a:pt x="650" y="15600"/>
                  </a:cubicBezTo>
                  <a:cubicBezTo>
                    <a:pt x="826" y="14743"/>
                    <a:pt x="1006" y="14057"/>
                    <a:pt x="1196" y="13543"/>
                  </a:cubicBezTo>
                  <a:cubicBezTo>
                    <a:pt x="1386" y="13029"/>
                    <a:pt x="1586" y="12686"/>
                    <a:pt x="1791" y="12171"/>
                  </a:cubicBezTo>
                  <a:cubicBezTo>
                    <a:pt x="1996" y="11657"/>
                    <a:pt x="2207" y="10971"/>
                    <a:pt x="2399" y="10457"/>
                  </a:cubicBezTo>
                  <a:cubicBezTo>
                    <a:pt x="2592" y="9943"/>
                    <a:pt x="2767" y="9600"/>
                    <a:pt x="2960" y="9086"/>
                  </a:cubicBezTo>
                  <a:cubicBezTo>
                    <a:pt x="3152" y="8571"/>
                    <a:pt x="3362" y="7886"/>
                    <a:pt x="3577" y="7371"/>
                  </a:cubicBezTo>
                  <a:cubicBezTo>
                    <a:pt x="3793" y="6857"/>
                    <a:pt x="4013" y="6514"/>
                    <a:pt x="4198" y="6171"/>
                  </a:cubicBezTo>
                  <a:cubicBezTo>
                    <a:pt x="4383" y="5829"/>
                    <a:pt x="4533" y="5486"/>
                    <a:pt x="4691" y="5314"/>
                  </a:cubicBezTo>
                  <a:cubicBezTo>
                    <a:pt x="4848" y="5143"/>
                    <a:pt x="5013" y="5143"/>
                    <a:pt x="5179" y="4971"/>
                  </a:cubicBezTo>
                  <a:cubicBezTo>
                    <a:pt x="5344" y="4800"/>
                    <a:pt x="5509" y="4457"/>
                    <a:pt x="5684" y="4114"/>
                  </a:cubicBezTo>
                  <a:cubicBezTo>
                    <a:pt x="5859" y="3771"/>
                    <a:pt x="6044" y="3429"/>
                    <a:pt x="6269" y="3086"/>
                  </a:cubicBezTo>
                  <a:cubicBezTo>
                    <a:pt x="6495" y="2743"/>
                    <a:pt x="6760" y="2400"/>
                    <a:pt x="6995" y="2057"/>
                  </a:cubicBezTo>
                  <a:cubicBezTo>
                    <a:pt x="7230" y="1714"/>
                    <a:pt x="7435" y="1371"/>
                    <a:pt x="7635" y="1200"/>
                  </a:cubicBezTo>
                  <a:cubicBezTo>
                    <a:pt x="7835" y="1029"/>
                    <a:pt x="8031" y="1029"/>
                    <a:pt x="8231" y="1029"/>
                  </a:cubicBezTo>
                  <a:cubicBezTo>
                    <a:pt x="8431" y="1029"/>
                    <a:pt x="8636" y="1029"/>
                    <a:pt x="8841" y="857"/>
                  </a:cubicBezTo>
                  <a:cubicBezTo>
                    <a:pt x="9046" y="686"/>
                    <a:pt x="9251" y="343"/>
                    <a:pt x="9462" y="171"/>
                  </a:cubicBezTo>
                  <a:cubicBezTo>
                    <a:pt x="9672" y="0"/>
                    <a:pt x="9887" y="0"/>
                    <a:pt x="10102" y="0"/>
                  </a:cubicBezTo>
                  <a:cubicBezTo>
                    <a:pt x="10317" y="0"/>
                    <a:pt x="10532" y="0"/>
                    <a:pt x="10697" y="0"/>
                  </a:cubicBezTo>
                  <a:cubicBezTo>
                    <a:pt x="10863" y="0"/>
                    <a:pt x="10978" y="0"/>
                    <a:pt x="11145" y="0"/>
                  </a:cubicBezTo>
                  <a:cubicBezTo>
                    <a:pt x="11313" y="0"/>
                    <a:pt x="11533" y="0"/>
                    <a:pt x="11703" y="0"/>
                  </a:cubicBezTo>
                  <a:cubicBezTo>
                    <a:pt x="11873" y="0"/>
                    <a:pt x="11993" y="0"/>
                    <a:pt x="12111" y="0"/>
                  </a:cubicBezTo>
                  <a:cubicBezTo>
                    <a:pt x="12228" y="0"/>
                    <a:pt x="12344" y="0"/>
                    <a:pt x="12461" y="0"/>
                  </a:cubicBezTo>
                  <a:cubicBezTo>
                    <a:pt x="12579" y="0"/>
                    <a:pt x="12699" y="0"/>
                    <a:pt x="12811" y="171"/>
                  </a:cubicBezTo>
                  <a:cubicBezTo>
                    <a:pt x="12924" y="343"/>
                    <a:pt x="13029" y="686"/>
                    <a:pt x="13149" y="857"/>
                  </a:cubicBezTo>
                  <a:cubicBezTo>
                    <a:pt x="13269" y="1029"/>
                    <a:pt x="13404" y="1029"/>
                    <a:pt x="13522" y="1029"/>
                  </a:cubicBezTo>
                  <a:cubicBezTo>
                    <a:pt x="13639" y="1029"/>
                    <a:pt x="13740" y="1029"/>
                    <a:pt x="13850" y="1200"/>
                  </a:cubicBezTo>
                  <a:cubicBezTo>
                    <a:pt x="13960" y="1371"/>
                    <a:pt x="14080" y="1714"/>
                    <a:pt x="14250" y="2057"/>
                  </a:cubicBezTo>
                  <a:cubicBezTo>
                    <a:pt x="14420" y="2400"/>
                    <a:pt x="14640" y="2743"/>
                    <a:pt x="14860" y="3086"/>
                  </a:cubicBezTo>
                  <a:cubicBezTo>
                    <a:pt x="15080" y="3429"/>
                    <a:pt x="15301" y="3771"/>
                    <a:pt x="15516" y="4114"/>
                  </a:cubicBezTo>
                  <a:cubicBezTo>
                    <a:pt x="15731" y="4457"/>
                    <a:pt x="15941" y="4800"/>
                    <a:pt x="16149" y="5314"/>
                  </a:cubicBezTo>
                  <a:cubicBezTo>
                    <a:pt x="16356" y="5829"/>
                    <a:pt x="16562" y="6514"/>
                    <a:pt x="16762" y="7029"/>
                  </a:cubicBezTo>
                  <a:cubicBezTo>
                    <a:pt x="16962" y="7543"/>
                    <a:pt x="17157" y="7886"/>
                    <a:pt x="17345" y="8400"/>
                  </a:cubicBezTo>
                  <a:cubicBezTo>
                    <a:pt x="17532" y="8914"/>
                    <a:pt x="17712" y="9600"/>
                    <a:pt x="17892" y="10286"/>
                  </a:cubicBezTo>
                  <a:cubicBezTo>
                    <a:pt x="18073" y="10971"/>
                    <a:pt x="18253" y="11657"/>
                    <a:pt x="18435" y="12514"/>
                  </a:cubicBezTo>
                  <a:cubicBezTo>
                    <a:pt x="18618" y="13371"/>
                    <a:pt x="18803" y="14400"/>
                    <a:pt x="18971" y="15086"/>
                  </a:cubicBezTo>
                  <a:cubicBezTo>
                    <a:pt x="19138" y="15771"/>
                    <a:pt x="19288" y="16114"/>
                    <a:pt x="19471" y="16800"/>
                  </a:cubicBezTo>
                  <a:cubicBezTo>
                    <a:pt x="19654" y="17486"/>
                    <a:pt x="19869" y="18514"/>
                    <a:pt x="20069" y="19200"/>
                  </a:cubicBezTo>
                  <a:cubicBezTo>
                    <a:pt x="20269" y="19886"/>
                    <a:pt x="20454" y="20229"/>
                    <a:pt x="20669" y="20400"/>
                  </a:cubicBezTo>
                  <a:cubicBezTo>
                    <a:pt x="20885" y="20571"/>
                    <a:pt x="21130" y="20571"/>
                    <a:pt x="21290" y="19714"/>
                  </a:cubicBezTo>
                  <a:cubicBezTo>
                    <a:pt x="21450" y="18857"/>
                    <a:pt x="21525" y="17143"/>
                    <a:pt x="21600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645150" y="2426697"/>
              <a:ext cx="44450" cy="25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7293"/>
                  </a:moveTo>
                  <a:cubicBezTo>
                    <a:pt x="1029" y="6415"/>
                    <a:pt x="2057" y="5537"/>
                    <a:pt x="2571" y="5712"/>
                  </a:cubicBezTo>
                  <a:cubicBezTo>
                    <a:pt x="3086" y="5888"/>
                    <a:pt x="3086" y="7117"/>
                    <a:pt x="2571" y="9663"/>
                  </a:cubicBezTo>
                  <a:cubicBezTo>
                    <a:pt x="2057" y="12210"/>
                    <a:pt x="1029" y="16073"/>
                    <a:pt x="1029" y="15283"/>
                  </a:cubicBezTo>
                  <a:cubicBezTo>
                    <a:pt x="1029" y="14493"/>
                    <a:pt x="2057" y="9049"/>
                    <a:pt x="2571" y="5888"/>
                  </a:cubicBezTo>
                  <a:cubicBezTo>
                    <a:pt x="3086" y="2727"/>
                    <a:pt x="3086" y="1849"/>
                    <a:pt x="3086" y="1849"/>
                  </a:cubicBezTo>
                  <a:cubicBezTo>
                    <a:pt x="3086" y="1849"/>
                    <a:pt x="3086" y="2727"/>
                    <a:pt x="2571" y="5097"/>
                  </a:cubicBezTo>
                  <a:cubicBezTo>
                    <a:pt x="2057" y="7468"/>
                    <a:pt x="1029" y="11332"/>
                    <a:pt x="1029" y="13702"/>
                  </a:cubicBezTo>
                  <a:cubicBezTo>
                    <a:pt x="1029" y="16073"/>
                    <a:pt x="2057" y="16951"/>
                    <a:pt x="2571" y="16863"/>
                  </a:cubicBezTo>
                  <a:cubicBezTo>
                    <a:pt x="3086" y="16776"/>
                    <a:pt x="3086" y="15722"/>
                    <a:pt x="3600" y="13176"/>
                  </a:cubicBezTo>
                  <a:cubicBezTo>
                    <a:pt x="4114" y="10629"/>
                    <a:pt x="5143" y="6590"/>
                    <a:pt x="6686" y="3956"/>
                  </a:cubicBezTo>
                  <a:cubicBezTo>
                    <a:pt x="8229" y="1322"/>
                    <a:pt x="10286" y="93"/>
                    <a:pt x="11314" y="5"/>
                  </a:cubicBezTo>
                  <a:cubicBezTo>
                    <a:pt x="12343" y="-83"/>
                    <a:pt x="12343" y="971"/>
                    <a:pt x="13371" y="3868"/>
                  </a:cubicBezTo>
                  <a:cubicBezTo>
                    <a:pt x="14400" y="6766"/>
                    <a:pt x="16457" y="11507"/>
                    <a:pt x="18000" y="14756"/>
                  </a:cubicBezTo>
                  <a:cubicBezTo>
                    <a:pt x="19543" y="18005"/>
                    <a:pt x="20571" y="19761"/>
                    <a:pt x="2160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607050" y="2856369"/>
              <a:ext cx="330200" cy="255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18154"/>
                  </a:moveTo>
                  <a:cubicBezTo>
                    <a:pt x="1385" y="15498"/>
                    <a:pt x="2769" y="12843"/>
                    <a:pt x="3600" y="10098"/>
                  </a:cubicBezTo>
                  <a:cubicBezTo>
                    <a:pt x="4431" y="7354"/>
                    <a:pt x="4708" y="4521"/>
                    <a:pt x="4915" y="2662"/>
                  </a:cubicBezTo>
                  <a:cubicBezTo>
                    <a:pt x="5123" y="803"/>
                    <a:pt x="5262" y="-82"/>
                    <a:pt x="5331" y="7"/>
                  </a:cubicBezTo>
                  <a:cubicBezTo>
                    <a:pt x="5400" y="95"/>
                    <a:pt x="5400" y="1157"/>
                    <a:pt x="5469" y="3990"/>
                  </a:cubicBezTo>
                  <a:cubicBezTo>
                    <a:pt x="5538" y="6823"/>
                    <a:pt x="5677" y="11426"/>
                    <a:pt x="5885" y="14348"/>
                  </a:cubicBezTo>
                  <a:cubicBezTo>
                    <a:pt x="6092" y="17269"/>
                    <a:pt x="6369" y="18508"/>
                    <a:pt x="6715" y="19482"/>
                  </a:cubicBezTo>
                  <a:cubicBezTo>
                    <a:pt x="7062" y="20456"/>
                    <a:pt x="7477" y="21164"/>
                    <a:pt x="8031" y="21341"/>
                  </a:cubicBezTo>
                  <a:cubicBezTo>
                    <a:pt x="8585" y="21518"/>
                    <a:pt x="9277" y="21164"/>
                    <a:pt x="10246" y="19482"/>
                  </a:cubicBezTo>
                  <a:cubicBezTo>
                    <a:pt x="11215" y="17800"/>
                    <a:pt x="12462" y="14790"/>
                    <a:pt x="13292" y="12223"/>
                  </a:cubicBezTo>
                  <a:cubicBezTo>
                    <a:pt x="14123" y="9656"/>
                    <a:pt x="14538" y="7531"/>
                    <a:pt x="14885" y="6026"/>
                  </a:cubicBezTo>
                  <a:cubicBezTo>
                    <a:pt x="15231" y="4521"/>
                    <a:pt x="15508" y="3636"/>
                    <a:pt x="15715" y="3813"/>
                  </a:cubicBezTo>
                  <a:cubicBezTo>
                    <a:pt x="15923" y="3990"/>
                    <a:pt x="16062" y="5229"/>
                    <a:pt x="16685" y="7620"/>
                  </a:cubicBezTo>
                  <a:cubicBezTo>
                    <a:pt x="17308" y="10010"/>
                    <a:pt x="18415" y="13551"/>
                    <a:pt x="19315" y="15587"/>
                  </a:cubicBezTo>
                  <a:cubicBezTo>
                    <a:pt x="20215" y="17623"/>
                    <a:pt x="20908" y="18154"/>
                    <a:pt x="21600" y="18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2978150" y="254000"/>
              <a:ext cx="165100" cy="3702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21600"/>
                  </a:moveTo>
                  <a:cubicBezTo>
                    <a:pt x="5262" y="21551"/>
                    <a:pt x="3877" y="21501"/>
                    <a:pt x="3185" y="21378"/>
                  </a:cubicBezTo>
                  <a:cubicBezTo>
                    <a:pt x="2492" y="21254"/>
                    <a:pt x="2492" y="21057"/>
                    <a:pt x="2354" y="20742"/>
                  </a:cubicBezTo>
                  <a:cubicBezTo>
                    <a:pt x="2215" y="20427"/>
                    <a:pt x="1938" y="19995"/>
                    <a:pt x="1523" y="19544"/>
                  </a:cubicBezTo>
                  <a:cubicBezTo>
                    <a:pt x="1108" y="19093"/>
                    <a:pt x="554" y="18624"/>
                    <a:pt x="277" y="18173"/>
                  </a:cubicBezTo>
                  <a:cubicBezTo>
                    <a:pt x="0" y="17722"/>
                    <a:pt x="0" y="17290"/>
                    <a:pt x="0" y="16833"/>
                  </a:cubicBezTo>
                  <a:cubicBezTo>
                    <a:pt x="0" y="16376"/>
                    <a:pt x="0" y="15894"/>
                    <a:pt x="0" y="15382"/>
                  </a:cubicBezTo>
                  <a:cubicBezTo>
                    <a:pt x="0" y="14869"/>
                    <a:pt x="0" y="14326"/>
                    <a:pt x="0" y="13863"/>
                  </a:cubicBezTo>
                  <a:cubicBezTo>
                    <a:pt x="0" y="13400"/>
                    <a:pt x="0" y="13017"/>
                    <a:pt x="0" y="12640"/>
                  </a:cubicBezTo>
                  <a:cubicBezTo>
                    <a:pt x="0" y="12263"/>
                    <a:pt x="0" y="11893"/>
                    <a:pt x="0" y="11436"/>
                  </a:cubicBezTo>
                  <a:cubicBezTo>
                    <a:pt x="0" y="10979"/>
                    <a:pt x="0" y="10436"/>
                    <a:pt x="0" y="9973"/>
                  </a:cubicBezTo>
                  <a:cubicBezTo>
                    <a:pt x="0" y="9509"/>
                    <a:pt x="0" y="9127"/>
                    <a:pt x="138" y="8750"/>
                  </a:cubicBezTo>
                  <a:cubicBezTo>
                    <a:pt x="277" y="8373"/>
                    <a:pt x="554" y="8003"/>
                    <a:pt x="831" y="7632"/>
                  </a:cubicBezTo>
                  <a:cubicBezTo>
                    <a:pt x="1108" y="7262"/>
                    <a:pt x="1385" y="6891"/>
                    <a:pt x="1800" y="6440"/>
                  </a:cubicBezTo>
                  <a:cubicBezTo>
                    <a:pt x="2215" y="5990"/>
                    <a:pt x="2769" y="5459"/>
                    <a:pt x="3462" y="4958"/>
                  </a:cubicBezTo>
                  <a:cubicBezTo>
                    <a:pt x="4154" y="4458"/>
                    <a:pt x="4985" y="3989"/>
                    <a:pt x="5954" y="3532"/>
                  </a:cubicBezTo>
                  <a:cubicBezTo>
                    <a:pt x="6923" y="3075"/>
                    <a:pt x="8031" y="2631"/>
                    <a:pt x="9277" y="2167"/>
                  </a:cubicBezTo>
                  <a:cubicBezTo>
                    <a:pt x="10523" y="1704"/>
                    <a:pt x="11908" y="1223"/>
                    <a:pt x="13985" y="858"/>
                  </a:cubicBezTo>
                  <a:cubicBezTo>
                    <a:pt x="16062" y="494"/>
                    <a:pt x="18831" y="2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2294574" y="1861642"/>
              <a:ext cx="493077" cy="22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97" fill="norm" stroke="1" extrusionOk="0">
                  <a:moveTo>
                    <a:pt x="12088" y="7697"/>
                  </a:moveTo>
                  <a:cubicBezTo>
                    <a:pt x="10057" y="5097"/>
                    <a:pt x="8026" y="2497"/>
                    <a:pt x="6226" y="1197"/>
                  </a:cubicBezTo>
                  <a:cubicBezTo>
                    <a:pt x="4426" y="-103"/>
                    <a:pt x="2857" y="-103"/>
                    <a:pt x="1841" y="97"/>
                  </a:cubicBezTo>
                  <a:cubicBezTo>
                    <a:pt x="826" y="297"/>
                    <a:pt x="365" y="697"/>
                    <a:pt x="134" y="1497"/>
                  </a:cubicBezTo>
                  <a:cubicBezTo>
                    <a:pt x="-97" y="2297"/>
                    <a:pt x="-97" y="3497"/>
                    <a:pt x="688" y="5397"/>
                  </a:cubicBezTo>
                  <a:cubicBezTo>
                    <a:pt x="1472" y="7297"/>
                    <a:pt x="3041" y="9897"/>
                    <a:pt x="5626" y="12197"/>
                  </a:cubicBezTo>
                  <a:cubicBezTo>
                    <a:pt x="8211" y="14497"/>
                    <a:pt x="11811" y="16497"/>
                    <a:pt x="14488" y="17597"/>
                  </a:cubicBezTo>
                  <a:cubicBezTo>
                    <a:pt x="17165" y="18697"/>
                    <a:pt x="18918" y="18897"/>
                    <a:pt x="19934" y="19397"/>
                  </a:cubicBezTo>
                  <a:cubicBezTo>
                    <a:pt x="20949" y="19897"/>
                    <a:pt x="21226" y="20697"/>
                    <a:pt x="21503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2607733" y="1987550"/>
              <a:ext cx="4656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5709" y="21600"/>
                    <a:pt x="9818" y="21600"/>
                    <a:pt x="5891" y="20817"/>
                  </a:cubicBezTo>
                  <a:cubicBezTo>
                    <a:pt x="1964" y="20035"/>
                    <a:pt x="0" y="18470"/>
                    <a:pt x="0" y="14870"/>
                  </a:cubicBezTo>
                  <a:cubicBezTo>
                    <a:pt x="0" y="11270"/>
                    <a:pt x="1964" y="5635"/>
                    <a:pt x="392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2654299" y="1854200"/>
              <a:ext cx="1206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21600"/>
                    <a:pt x="7579" y="21600"/>
                    <a:pt x="11179" y="18000"/>
                  </a:cubicBezTo>
                  <a:cubicBezTo>
                    <a:pt x="14779" y="14400"/>
                    <a:pt x="1818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2678477" y="1803399"/>
              <a:ext cx="17267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600" fill="norm" stroke="1" extrusionOk="0">
                  <a:moveTo>
                    <a:pt x="150" y="0"/>
                  </a:moveTo>
                  <a:cubicBezTo>
                    <a:pt x="-110" y="2118"/>
                    <a:pt x="-370" y="4235"/>
                    <a:pt x="2493" y="7835"/>
                  </a:cubicBezTo>
                  <a:cubicBezTo>
                    <a:pt x="5355" y="11435"/>
                    <a:pt x="11341" y="16518"/>
                    <a:pt x="14984" y="19059"/>
                  </a:cubicBezTo>
                  <a:cubicBezTo>
                    <a:pt x="18628" y="21600"/>
                    <a:pt x="19929" y="21600"/>
                    <a:pt x="2123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2457449" y="1600200"/>
              <a:ext cx="304801" cy="1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0"/>
                  </a:moveTo>
                  <a:cubicBezTo>
                    <a:pt x="0" y="3176"/>
                    <a:pt x="0" y="6353"/>
                    <a:pt x="1575" y="10006"/>
                  </a:cubicBezTo>
                  <a:cubicBezTo>
                    <a:pt x="3150" y="13659"/>
                    <a:pt x="6300" y="17788"/>
                    <a:pt x="9900" y="19694"/>
                  </a:cubicBezTo>
                  <a:cubicBezTo>
                    <a:pt x="13500" y="21600"/>
                    <a:pt x="17550" y="21282"/>
                    <a:pt x="21600" y="20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594718" y="1454150"/>
              <a:ext cx="167533" cy="15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72" fill="norm" stroke="1" extrusionOk="0">
                  <a:moveTo>
                    <a:pt x="1120" y="20736"/>
                  </a:moveTo>
                  <a:cubicBezTo>
                    <a:pt x="6790" y="20448"/>
                    <a:pt x="12460" y="20160"/>
                    <a:pt x="15835" y="20448"/>
                  </a:cubicBezTo>
                  <a:cubicBezTo>
                    <a:pt x="19210" y="20736"/>
                    <a:pt x="20290" y="21600"/>
                    <a:pt x="19885" y="21456"/>
                  </a:cubicBezTo>
                  <a:cubicBezTo>
                    <a:pt x="19480" y="21312"/>
                    <a:pt x="17590" y="20160"/>
                    <a:pt x="14350" y="17712"/>
                  </a:cubicBezTo>
                  <a:cubicBezTo>
                    <a:pt x="11110" y="15264"/>
                    <a:pt x="6520" y="11520"/>
                    <a:pt x="3685" y="9216"/>
                  </a:cubicBezTo>
                  <a:cubicBezTo>
                    <a:pt x="850" y="6912"/>
                    <a:pt x="-230" y="6048"/>
                    <a:pt x="40" y="5904"/>
                  </a:cubicBezTo>
                  <a:cubicBezTo>
                    <a:pt x="310" y="5760"/>
                    <a:pt x="1930" y="6336"/>
                    <a:pt x="4900" y="7200"/>
                  </a:cubicBezTo>
                  <a:cubicBezTo>
                    <a:pt x="7870" y="8064"/>
                    <a:pt x="12190" y="9216"/>
                    <a:pt x="15025" y="9504"/>
                  </a:cubicBezTo>
                  <a:cubicBezTo>
                    <a:pt x="17860" y="9792"/>
                    <a:pt x="19210" y="9216"/>
                    <a:pt x="20020" y="7488"/>
                  </a:cubicBezTo>
                  <a:cubicBezTo>
                    <a:pt x="20830" y="5760"/>
                    <a:pt x="21100" y="2880"/>
                    <a:pt x="2137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476499" y="1327150"/>
              <a:ext cx="3365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47" y="0"/>
                    <a:pt x="8694" y="0"/>
                    <a:pt x="12294" y="3600"/>
                  </a:cubicBezTo>
                  <a:cubicBezTo>
                    <a:pt x="15894" y="7200"/>
                    <a:pt x="1874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699692" y="806450"/>
              <a:ext cx="30809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2319" y="21600"/>
                  </a:moveTo>
                  <a:cubicBezTo>
                    <a:pt x="6559" y="19773"/>
                    <a:pt x="799" y="17946"/>
                    <a:pt x="79" y="15099"/>
                  </a:cubicBezTo>
                  <a:cubicBezTo>
                    <a:pt x="-641" y="12251"/>
                    <a:pt x="3679" y="8382"/>
                    <a:pt x="7999" y="5696"/>
                  </a:cubicBezTo>
                  <a:cubicBezTo>
                    <a:pt x="12319" y="3009"/>
                    <a:pt x="16639" y="1504"/>
                    <a:pt x="2095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613884" y="724241"/>
              <a:ext cx="243616" cy="20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910" fill="norm" stroke="1" extrusionOk="0">
                  <a:moveTo>
                    <a:pt x="1879" y="17637"/>
                  </a:moveTo>
                  <a:cubicBezTo>
                    <a:pt x="1134" y="16983"/>
                    <a:pt x="390" y="16328"/>
                    <a:pt x="110" y="15455"/>
                  </a:cubicBezTo>
                  <a:cubicBezTo>
                    <a:pt x="-169" y="14583"/>
                    <a:pt x="17" y="13492"/>
                    <a:pt x="1414" y="10765"/>
                  </a:cubicBezTo>
                  <a:cubicBezTo>
                    <a:pt x="2810" y="8037"/>
                    <a:pt x="5417" y="3674"/>
                    <a:pt x="7745" y="1492"/>
                  </a:cubicBezTo>
                  <a:cubicBezTo>
                    <a:pt x="10072" y="-690"/>
                    <a:pt x="12121" y="-690"/>
                    <a:pt x="14355" y="2910"/>
                  </a:cubicBezTo>
                  <a:cubicBezTo>
                    <a:pt x="16590" y="6510"/>
                    <a:pt x="19010" y="13710"/>
                    <a:pt x="21431" y="209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5665379" y="1152789"/>
              <a:ext cx="105489" cy="149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51" fill="norm" stroke="1" extrusionOk="0">
                  <a:moveTo>
                    <a:pt x="11199" y="6712"/>
                  </a:moveTo>
                  <a:cubicBezTo>
                    <a:pt x="9505" y="5812"/>
                    <a:pt x="7811" y="4912"/>
                    <a:pt x="6540" y="5362"/>
                  </a:cubicBezTo>
                  <a:cubicBezTo>
                    <a:pt x="5270" y="5812"/>
                    <a:pt x="4423" y="7612"/>
                    <a:pt x="3999" y="9262"/>
                  </a:cubicBezTo>
                  <a:cubicBezTo>
                    <a:pt x="3576" y="10912"/>
                    <a:pt x="3576" y="12412"/>
                    <a:pt x="3576" y="14062"/>
                  </a:cubicBezTo>
                  <a:cubicBezTo>
                    <a:pt x="3576" y="15712"/>
                    <a:pt x="3576" y="17512"/>
                    <a:pt x="4635" y="18262"/>
                  </a:cubicBezTo>
                  <a:cubicBezTo>
                    <a:pt x="5693" y="19012"/>
                    <a:pt x="7811" y="18712"/>
                    <a:pt x="9082" y="17812"/>
                  </a:cubicBezTo>
                  <a:cubicBezTo>
                    <a:pt x="10352" y="16912"/>
                    <a:pt x="10776" y="15412"/>
                    <a:pt x="11199" y="13162"/>
                  </a:cubicBezTo>
                  <a:cubicBezTo>
                    <a:pt x="11623" y="10912"/>
                    <a:pt x="12046" y="7912"/>
                    <a:pt x="11411" y="5962"/>
                  </a:cubicBezTo>
                  <a:cubicBezTo>
                    <a:pt x="10776" y="4012"/>
                    <a:pt x="9082" y="3112"/>
                    <a:pt x="7599" y="3412"/>
                  </a:cubicBezTo>
                  <a:cubicBezTo>
                    <a:pt x="6117" y="3712"/>
                    <a:pt x="4846" y="5212"/>
                    <a:pt x="3999" y="6712"/>
                  </a:cubicBezTo>
                  <a:cubicBezTo>
                    <a:pt x="3152" y="8212"/>
                    <a:pt x="2729" y="9712"/>
                    <a:pt x="2517" y="11362"/>
                  </a:cubicBezTo>
                  <a:cubicBezTo>
                    <a:pt x="2305" y="13012"/>
                    <a:pt x="2305" y="14812"/>
                    <a:pt x="3364" y="16162"/>
                  </a:cubicBezTo>
                  <a:cubicBezTo>
                    <a:pt x="4423" y="17512"/>
                    <a:pt x="6540" y="18412"/>
                    <a:pt x="8235" y="18262"/>
                  </a:cubicBezTo>
                  <a:cubicBezTo>
                    <a:pt x="9929" y="18112"/>
                    <a:pt x="11199" y="16912"/>
                    <a:pt x="12470" y="14512"/>
                  </a:cubicBezTo>
                  <a:cubicBezTo>
                    <a:pt x="13740" y="12112"/>
                    <a:pt x="15011" y="8512"/>
                    <a:pt x="15646" y="5962"/>
                  </a:cubicBezTo>
                  <a:cubicBezTo>
                    <a:pt x="16282" y="3412"/>
                    <a:pt x="16282" y="1912"/>
                    <a:pt x="15223" y="1012"/>
                  </a:cubicBezTo>
                  <a:cubicBezTo>
                    <a:pt x="14164" y="112"/>
                    <a:pt x="12046" y="-188"/>
                    <a:pt x="10140" y="112"/>
                  </a:cubicBezTo>
                  <a:cubicBezTo>
                    <a:pt x="8235" y="412"/>
                    <a:pt x="6540" y="1312"/>
                    <a:pt x="4846" y="3412"/>
                  </a:cubicBezTo>
                  <a:cubicBezTo>
                    <a:pt x="3152" y="5512"/>
                    <a:pt x="1458" y="8812"/>
                    <a:pt x="611" y="11212"/>
                  </a:cubicBezTo>
                  <a:cubicBezTo>
                    <a:pt x="-236" y="13612"/>
                    <a:pt x="-236" y="15112"/>
                    <a:pt x="823" y="16162"/>
                  </a:cubicBezTo>
                  <a:cubicBezTo>
                    <a:pt x="1882" y="17212"/>
                    <a:pt x="3999" y="17812"/>
                    <a:pt x="6117" y="17962"/>
                  </a:cubicBezTo>
                  <a:cubicBezTo>
                    <a:pt x="8235" y="18112"/>
                    <a:pt x="10352" y="17812"/>
                    <a:pt x="11835" y="16162"/>
                  </a:cubicBezTo>
                  <a:cubicBezTo>
                    <a:pt x="13317" y="14512"/>
                    <a:pt x="14164" y="11512"/>
                    <a:pt x="13952" y="9412"/>
                  </a:cubicBezTo>
                  <a:cubicBezTo>
                    <a:pt x="13740" y="7312"/>
                    <a:pt x="12470" y="6112"/>
                    <a:pt x="10776" y="5812"/>
                  </a:cubicBezTo>
                  <a:cubicBezTo>
                    <a:pt x="9082" y="5512"/>
                    <a:pt x="6964" y="6112"/>
                    <a:pt x="5270" y="7012"/>
                  </a:cubicBezTo>
                  <a:cubicBezTo>
                    <a:pt x="3576" y="7912"/>
                    <a:pt x="2305" y="9112"/>
                    <a:pt x="1458" y="10762"/>
                  </a:cubicBezTo>
                  <a:cubicBezTo>
                    <a:pt x="611" y="12412"/>
                    <a:pt x="188" y="14512"/>
                    <a:pt x="2305" y="16162"/>
                  </a:cubicBezTo>
                  <a:cubicBezTo>
                    <a:pt x="4423" y="17812"/>
                    <a:pt x="9082" y="19012"/>
                    <a:pt x="12682" y="17962"/>
                  </a:cubicBezTo>
                  <a:cubicBezTo>
                    <a:pt x="16282" y="16912"/>
                    <a:pt x="18823" y="13612"/>
                    <a:pt x="20093" y="11212"/>
                  </a:cubicBezTo>
                  <a:cubicBezTo>
                    <a:pt x="21364" y="8812"/>
                    <a:pt x="21364" y="7312"/>
                    <a:pt x="20517" y="6112"/>
                  </a:cubicBezTo>
                  <a:cubicBezTo>
                    <a:pt x="19670" y="4912"/>
                    <a:pt x="17976" y="4012"/>
                    <a:pt x="14588" y="5062"/>
                  </a:cubicBezTo>
                  <a:cubicBezTo>
                    <a:pt x="11199" y="6112"/>
                    <a:pt x="6117" y="9112"/>
                    <a:pt x="3364" y="11662"/>
                  </a:cubicBezTo>
                  <a:cubicBezTo>
                    <a:pt x="611" y="14212"/>
                    <a:pt x="188" y="16312"/>
                    <a:pt x="1670" y="18112"/>
                  </a:cubicBezTo>
                  <a:cubicBezTo>
                    <a:pt x="3152" y="19912"/>
                    <a:pt x="6540" y="21412"/>
                    <a:pt x="9929" y="21112"/>
                  </a:cubicBezTo>
                  <a:cubicBezTo>
                    <a:pt x="13317" y="20812"/>
                    <a:pt x="16705" y="18712"/>
                    <a:pt x="18399" y="16912"/>
                  </a:cubicBezTo>
                  <a:cubicBezTo>
                    <a:pt x="20093" y="15112"/>
                    <a:pt x="20093" y="13612"/>
                    <a:pt x="18823" y="12862"/>
                  </a:cubicBezTo>
                  <a:cubicBezTo>
                    <a:pt x="17552" y="12112"/>
                    <a:pt x="15011" y="12112"/>
                    <a:pt x="12470" y="12562"/>
                  </a:cubicBezTo>
                  <a:cubicBezTo>
                    <a:pt x="9929" y="13012"/>
                    <a:pt x="7388" y="13912"/>
                    <a:pt x="5482" y="14962"/>
                  </a:cubicBezTo>
                  <a:cubicBezTo>
                    <a:pt x="3576" y="16012"/>
                    <a:pt x="2305" y="17212"/>
                    <a:pt x="2517" y="18262"/>
                  </a:cubicBezTo>
                  <a:cubicBezTo>
                    <a:pt x="2729" y="19312"/>
                    <a:pt x="4423" y="20212"/>
                    <a:pt x="6117" y="20212"/>
                  </a:cubicBezTo>
                  <a:cubicBezTo>
                    <a:pt x="7811" y="20212"/>
                    <a:pt x="9505" y="19312"/>
                    <a:pt x="11199" y="18262"/>
                  </a:cubicBezTo>
                  <a:cubicBezTo>
                    <a:pt x="12893" y="17212"/>
                    <a:pt x="14588" y="16012"/>
                    <a:pt x="15646" y="14662"/>
                  </a:cubicBezTo>
                  <a:cubicBezTo>
                    <a:pt x="16705" y="13312"/>
                    <a:pt x="17129" y="11812"/>
                    <a:pt x="16282" y="11062"/>
                  </a:cubicBezTo>
                  <a:cubicBezTo>
                    <a:pt x="15435" y="10312"/>
                    <a:pt x="13317" y="10312"/>
                    <a:pt x="11199" y="10612"/>
                  </a:cubicBezTo>
                  <a:cubicBezTo>
                    <a:pt x="9082" y="10912"/>
                    <a:pt x="6964" y="11512"/>
                    <a:pt x="5270" y="12412"/>
                  </a:cubicBezTo>
                  <a:cubicBezTo>
                    <a:pt x="3576" y="13312"/>
                    <a:pt x="2305" y="14512"/>
                    <a:pt x="2305" y="15712"/>
                  </a:cubicBezTo>
                  <a:cubicBezTo>
                    <a:pt x="2305" y="16912"/>
                    <a:pt x="3576" y="18112"/>
                    <a:pt x="5270" y="18412"/>
                  </a:cubicBezTo>
                  <a:cubicBezTo>
                    <a:pt x="6964" y="18712"/>
                    <a:pt x="9082" y="18112"/>
                    <a:pt x="10776" y="17212"/>
                  </a:cubicBezTo>
                  <a:cubicBezTo>
                    <a:pt x="12470" y="16312"/>
                    <a:pt x="13740" y="15112"/>
                    <a:pt x="14588" y="13762"/>
                  </a:cubicBezTo>
                  <a:cubicBezTo>
                    <a:pt x="15435" y="12412"/>
                    <a:pt x="15858" y="10912"/>
                    <a:pt x="15011" y="9862"/>
                  </a:cubicBezTo>
                  <a:cubicBezTo>
                    <a:pt x="14164" y="8812"/>
                    <a:pt x="12046" y="8212"/>
                    <a:pt x="9717" y="8362"/>
                  </a:cubicBezTo>
                  <a:cubicBezTo>
                    <a:pt x="7388" y="8512"/>
                    <a:pt x="4846" y="9412"/>
                    <a:pt x="4423" y="9262"/>
                  </a:cubicBezTo>
                  <a:cubicBezTo>
                    <a:pt x="3999" y="9112"/>
                    <a:pt x="5693" y="7912"/>
                    <a:pt x="7388" y="67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5721350" y="1208088"/>
              <a:ext cx="3536950" cy="143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6" fill="norm" stroke="1" extrusionOk="0">
                  <a:moveTo>
                    <a:pt x="0" y="357"/>
                  </a:moveTo>
                  <a:cubicBezTo>
                    <a:pt x="52" y="230"/>
                    <a:pt x="103" y="103"/>
                    <a:pt x="226" y="39"/>
                  </a:cubicBezTo>
                  <a:cubicBezTo>
                    <a:pt x="349" y="-24"/>
                    <a:pt x="543" y="-24"/>
                    <a:pt x="782" y="135"/>
                  </a:cubicBezTo>
                  <a:cubicBezTo>
                    <a:pt x="1021" y="293"/>
                    <a:pt x="1306" y="610"/>
                    <a:pt x="1590" y="928"/>
                  </a:cubicBezTo>
                  <a:cubicBezTo>
                    <a:pt x="1874" y="1245"/>
                    <a:pt x="2159" y="1562"/>
                    <a:pt x="2424" y="1911"/>
                  </a:cubicBezTo>
                  <a:cubicBezTo>
                    <a:pt x="2689" y="2260"/>
                    <a:pt x="2934" y="2640"/>
                    <a:pt x="3180" y="3195"/>
                  </a:cubicBezTo>
                  <a:cubicBezTo>
                    <a:pt x="3425" y="3750"/>
                    <a:pt x="3671" y="4480"/>
                    <a:pt x="3865" y="5162"/>
                  </a:cubicBezTo>
                  <a:cubicBezTo>
                    <a:pt x="4059" y="5844"/>
                    <a:pt x="4201" y="6478"/>
                    <a:pt x="4311" y="7033"/>
                  </a:cubicBezTo>
                  <a:cubicBezTo>
                    <a:pt x="4421" y="7588"/>
                    <a:pt x="4498" y="8064"/>
                    <a:pt x="4595" y="8603"/>
                  </a:cubicBezTo>
                  <a:cubicBezTo>
                    <a:pt x="4692" y="9143"/>
                    <a:pt x="4809" y="9745"/>
                    <a:pt x="4918" y="10253"/>
                  </a:cubicBezTo>
                  <a:cubicBezTo>
                    <a:pt x="5028" y="10760"/>
                    <a:pt x="5132" y="11172"/>
                    <a:pt x="5287" y="11601"/>
                  </a:cubicBezTo>
                  <a:cubicBezTo>
                    <a:pt x="5442" y="12029"/>
                    <a:pt x="5649" y="12473"/>
                    <a:pt x="5856" y="12885"/>
                  </a:cubicBezTo>
                  <a:cubicBezTo>
                    <a:pt x="6062" y="13298"/>
                    <a:pt x="6269" y="13678"/>
                    <a:pt x="6470" y="13995"/>
                  </a:cubicBezTo>
                  <a:cubicBezTo>
                    <a:pt x="6670" y="14313"/>
                    <a:pt x="6864" y="14566"/>
                    <a:pt x="7058" y="14820"/>
                  </a:cubicBezTo>
                  <a:cubicBezTo>
                    <a:pt x="7252" y="15074"/>
                    <a:pt x="7446" y="15328"/>
                    <a:pt x="7639" y="15565"/>
                  </a:cubicBezTo>
                  <a:cubicBezTo>
                    <a:pt x="7833" y="15803"/>
                    <a:pt x="8027" y="16025"/>
                    <a:pt x="8273" y="16343"/>
                  </a:cubicBezTo>
                  <a:cubicBezTo>
                    <a:pt x="8518" y="16660"/>
                    <a:pt x="8816" y="17072"/>
                    <a:pt x="9120" y="17342"/>
                  </a:cubicBezTo>
                  <a:cubicBezTo>
                    <a:pt x="9423" y="17611"/>
                    <a:pt x="9734" y="17738"/>
                    <a:pt x="10018" y="17833"/>
                  </a:cubicBezTo>
                  <a:cubicBezTo>
                    <a:pt x="10302" y="17928"/>
                    <a:pt x="10561" y="17992"/>
                    <a:pt x="10858" y="18071"/>
                  </a:cubicBezTo>
                  <a:cubicBezTo>
                    <a:pt x="11155" y="18150"/>
                    <a:pt x="11492" y="18246"/>
                    <a:pt x="11815" y="18325"/>
                  </a:cubicBezTo>
                  <a:cubicBezTo>
                    <a:pt x="12138" y="18404"/>
                    <a:pt x="12448" y="18468"/>
                    <a:pt x="12855" y="18595"/>
                  </a:cubicBezTo>
                  <a:cubicBezTo>
                    <a:pt x="13262" y="18721"/>
                    <a:pt x="13767" y="18912"/>
                    <a:pt x="14187" y="19054"/>
                  </a:cubicBezTo>
                  <a:cubicBezTo>
                    <a:pt x="14607" y="19197"/>
                    <a:pt x="14943" y="19292"/>
                    <a:pt x="15298" y="19419"/>
                  </a:cubicBezTo>
                  <a:cubicBezTo>
                    <a:pt x="15654" y="19546"/>
                    <a:pt x="16029" y="19705"/>
                    <a:pt x="16404" y="19816"/>
                  </a:cubicBezTo>
                  <a:cubicBezTo>
                    <a:pt x="16778" y="19927"/>
                    <a:pt x="17153" y="19990"/>
                    <a:pt x="17535" y="20085"/>
                  </a:cubicBezTo>
                  <a:cubicBezTo>
                    <a:pt x="17916" y="20180"/>
                    <a:pt x="18304" y="20307"/>
                    <a:pt x="18679" y="20402"/>
                  </a:cubicBezTo>
                  <a:cubicBezTo>
                    <a:pt x="19054" y="20498"/>
                    <a:pt x="19415" y="20561"/>
                    <a:pt x="19732" y="20624"/>
                  </a:cubicBezTo>
                  <a:cubicBezTo>
                    <a:pt x="20049" y="20688"/>
                    <a:pt x="20320" y="20751"/>
                    <a:pt x="20572" y="20831"/>
                  </a:cubicBezTo>
                  <a:cubicBezTo>
                    <a:pt x="20824" y="20910"/>
                    <a:pt x="21057" y="21005"/>
                    <a:pt x="21206" y="21053"/>
                  </a:cubicBezTo>
                  <a:cubicBezTo>
                    <a:pt x="21354" y="21100"/>
                    <a:pt x="21419" y="21100"/>
                    <a:pt x="21471" y="21180"/>
                  </a:cubicBezTo>
                  <a:cubicBezTo>
                    <a:pt x="21522" y="21259"/>
                    <a:pt x="21561" y="21417"/>
                    <a:pt x="21600" y="215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85850" y="1256077"/>
              <a:ext cx="4597400" cy="144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7" fill="norm" stroke="1" extrusionOk="0">
                  <a:moveTo>
                    <a:pt x="21600" y="113"/>
                  </a:moveTo>
                  <a:cubicBezTo>
                    <a:pt x="21451" y="50"/>
                    <a:pt x="21302" y="-13"/>
                    <a:pt x="21172" y="3"/>
                  </a:cubicBezTo>
                  <a:cubicBezTo>
                    <a:pt x="21043" y="19"/>
                    <a:pt x="20934" y="113"/>
                    <a:pt x="20780" y="255"/>
                  </a:cubicBezTo>
                  <a:cubicBezTo>
                    <a:pt x="20625" y="397"/>
                    <a:pt x="20427" y="586"/>
                    <a:pt x="20188" y="854"/>
                  </a:cubicBezTo>
                  <a:cubicBezTo>
                    <a:pt x="19949" y="1122"/>
                    <a:pt x="19671" y="1469"/>
                    <a:pt x="19467" y="1784"/>
                  </a:cubicBezTo>
                  <a:cubicBezTo>
                    <a:pt x="19263" y="2100"/>
                    <a:pt x="19134" y="2383"/>
                    <a:pt x="18994" y="2778"/>
                  </a:cubicBezTo>
                  <a:cubicBezTo>
                    <a:pt x="18855" y="3172"/>
                    <a:pt x="18706" y="3676"/>
                    <a:pt x="18577" y="4307"/>
                  </a:cubicBezTo>
                  <a:cubicBezTo>
                    <a:pt x="18448" y="4938"/>
                    <a:pt x="18338" y="5694"/>
                    <a:pt x="18244" y="6467"/>
                  </a:cubicBezTo>
                  <a:cubicBezTo>
                    <a:pt x="18149" y="7240"/>
                    <a:pt x="18070" y="8028"/>
                    <a:pt x="18005" y="8737"/>
                  </a:cubicBezTo>
                  <a:cubicBezTo>
                    <a:pt x="17940" y="9447"/>
                    <a:pt x="17891" y="10078"/>
                    <a:pt x="17786" y="10692"/>
                  </a:cubicBezTo>
                  <a:cubicBezTo>
                    <a:pt x="17682" y="11307"/>
                    <a:pt x="17523" y="11906"/>
                    <a:pt x="17393" y="12379"/>
                  </a:cubicBezTo>
                  <a:cubicBezTo>
                    <a:pt x="17264" y="12852"/>
                    <a:pt x="17165" y="13199"/>
                    <a:pt x="17045" y="13625"/>
                  </a:cubicBezTo>
                  <a:cubicBezTo>
                    <a:pt x="16926" y="14051"/>
                    <a:pt x="16787" y="14555"/>
                    <a:pt x="16648" y="14934"/>
                  </a:cubicBezTo>
                  <a:cubicBezTo>
                    <a:pt x="16508" y="15312"/>
                    <a:pt x="16369" y="15564"/>
                    <a:pt x="16205" y="15816"/>
                  </a:cubicBezTo>
                  <a:cubicBezTo>
                    <a:pt x="16041" y="16069"/>
                    <a:pt x="15852" y="16321"/>
                    <a:pt x="15638" y="16510"/>
                  </a:cubicBezTo>
                  <a:cubicBezTo>
                    <a:pt x="15424" y="16699"/>
                    <a:pt x="15186" y="16826"/>
                    <a:pt x="14947" y="16920"/>
                  </a:cubicBezTo>
                  <a:cubicBezTo>
                    <a:pt x="14708" y="17015"/>
                    <a:pt x="14470" y="17078"/>
                    <a:pt x="14211" y="17157"/>
                  </a:cubicBezTo>
                  <a:cubicBezTo>
                    <a:pt x="13952" y="17235"/>
                    <a:pt x="13674" y="17330"/>
                    <a:pt x="13415" y="17409"/>
                  </a:cubicBezTo>
                  <a:cubicBezTo>
                    <a:pt x="13157" y="17488"/>
                    <a:pt x="12918" y="17551"/>
                    <a:pt x="12645" y="17630"/>
                  </a:cubicBezTo>
                  <a:cubicBezTo>
                    <a:pt x="12371" y="17708"/>
                    <a:pt x="12063" y="17803"/>
                    <a:pt x="11730" y="17898"/>
                  </a:cubicBezTo>
                  <a:cubicBezTo>
                    <a:pt x="11397" y="17992"/>
                    <a:pt x="11039" y="18087"/>
                    <a:pt x="10686" y="18166"/>
                  </a:cubicBezTo>
                  <a:cubicBezTo>
                    <a:pt x="10333" y="18245"/>
                    <a:pt x="9985" y="18308"/>
                    <a:pt x="9676" y="18355"/>
                  </a:cubicBezTo>
                  <a:cubicBezTo>
                    <a:pt x="9368" y="18402"/>
                    <a:pt x="9099" y="18434"/>
                    <a:pt x="8791" y="18481"/>
                  </a:cubicBezTo>
                  <a:cubicBezTo>
                    <a:pt x="8483" y="18528"/>
                    <a:pt x="8135" y="18591"/>
                    <a:pt x="7787" y="18639"/>
                  </a:cubicBezTo>
                  <a:cubicBezTo>
                    <a:pt x="7439" y="18686"/>
                    <a:pt x="7091" y="18718"/>
                    <a:pt x="6733" y="18796"/>
                  </a:cubicBezTo>
                  <a:cubicBezTo>
                    <a:pt x="6375" y="18875"/>
                    <a:pt x="6007" y="19001"/>
                    <a:pt x="5654" y="19127"/>
                  </a:cubicBezTo>
                  <a:cubicBezTo>
                    <a:pt x="5301" y="19254"/>
                    <a:pt x="4962" y="19380"/>
                    <a:pt x="4619" y="19474"/>
                  </a:cubicBezTo>
                  <a:cubicBezTo>
                    <a:pt x="4276" y="19569"/>
                    <a:pt x="3928" y="19632"/>
                    <a:pt x="3575" y="19711"/>
                  </a:cubicBezTo>
                  <a:cubicBezTo>
                    <a:pt x="3222" y="19790"/>
                    <a:pt x="2864" y="19884"/>
                    <a:pt x="2481" y="20026"/>
                  </a:cubicBezTo>
                  <a:cubicBezTo>
                    <a:pt x="2098" y="20168"/>
                    <a:pt x="1691" y="20357"/>
                    <a:pt x="1273" y="20625"/>
                  </a:cubicBezTo>
                  <a:cubicBezTo>
                    <a:pt x="855" y="20893"/>
                    <a:pt x="428" y="21240"/>
                    <a:pt x="0" y="215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5645620" y="1244600"/>
              <a:ext cx="63031" cy="133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8480" y="21600"/>
                  </a:moveTo>
                  <a:cubicBezTo>
                    <a:pt x="5600" y="21498"/>
                    <a:pt x="2720" y="21395"/>
                    <a:pt x="1280" y="21071"/>
                  </a:cubicBezTo>
                  <a:cubicBezTo>
                    <a:pt x="-160" y="20747"/>
                    <a:pt x="-160" y="20201"/>
                    <a:pt x="200" y="19399"/>
                  </a:cubicBezTo>
                  <a:cubicBezTo>
                    <a:pt x="560" y="18597"/>
                    <a:pt x="1280" y="17539"/>
                    <a:pt x="1640" y="16379"/>
                  </a:cubicBezTo>
                  <a:cubicBezTo>
                    <a:pt x="2000" y="15219"/>
                    <a:pt x="2000" y="13956"/>
                    <a:pt x="2000" y="12609"/>
                  </a:cubicBezTo>
                  <a:cubicBezTo>
                    <a:pt x="2000" y="11261"/>
                    <a:pt x="2000" y="9827"/>
                    <a:pt x="3440" y="8582"/>
                  </a:cubicBezTo>
                  <a:cubicBezTo>
                    <a:pt x="4880" y="7336"/>
                    <a:pt x="7760" y="6279"/>
                    <a:pt x="9560" y="5255"/>
                  </a:cubicBezTo>
                  <a:cubicBezTo>
                    <a:pt x="11360" y="4231"/>
                    <a:pt x="12080" y="3242"/>
                    <a:pt x="12440" y="2491"/>
                  </a:cubicBezTo>
                  <a:cubicBezTo>
                    <a:pt x="12800" y="1740"/>
                    <a:pt x="12800" y="1228"/>
                    <a:pt x="14240" y="853"/>
                  </a:cubicBezTo>
                  <a:cubicBezTo>
                    <a:pt x="15680" y="478"/>
                    <a:pt x="18560" y="239"/>
                    <a:pt x="2144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5664200" y="2197099"/>
              <a:ext cx="393700" cy="36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0"/>
                  </a:moveTo>
                  <a:cubicBezTo>
                    <a:pt x="1974" y="1895"/>
                    <a:pt x="3948" y="3789"/>
                    <a:pt x="6155" y="6126"/>
                  </a:cubicBezTo>
                  <a:cubicBezTo>
                    <a:pt x="8361" y="8463"/>
                    <a:pt x="10800" y="11242"/>
                    <a:pt x="13006" y="13705"/>
                  </a:cubicBezTo>
                  <a:cubicBezTo>
                    <a:pt x="15213" y="16168"/>
                    <a:pt x="17187" y="18316"/>
                    <a:pt x="18581" y="19642"/>
                  </a:cubicBezTo>
                  <a:cubicBezTo>
                    <a:pt x="19974" y="20968"/>
                    <a:pt x="20787" y="21474"/>
                    <a:pt x="21194" y="21537"/>
                  </a:cubicBezTo>
                  <a:cubicBezTo>
                    <a:pt x="21600" y="21600"/>
                    <a:pt x="21600" y="21221"/>
                    <a:pt x="21600" y="20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5708650" y="1905000"/>
              <a:ext cx="622300" cy="648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0" y="0"/>
                  </a:moveTo>
                  <a:cubicBezTo>
                    <a:pt x="882" y="1126"/>
                    <a:pt x="1763" y="2251"/>
                    <a:pt x="2939" y="3553"/>
                  </a:cubicBezTo>
                  <a:cubicBezTo>
                    <a:pt x="4114" y="4855"/>
                    <a:pt x="5584" y="6332"/>
                    <a:pt x="7053" y="7880"/>
                  </a:cubicBezTo>
                  <a:cubicBezTo>
                    <a:pt x="8522" y="9428"/>
                    <a:pt x="9992" y="11046"/>
                    <a:pt x="11498" y="12594"/>
                  </a:cubicBezTo>
                  <a:cubicBezTo>
                    <a:pt x="13004" y="14142"/>
                    <a:pt x="14547" y="15620"/>
                    <a:pt x="16016" y="17027"/>
                  </a:cubicBezTo>
                  <a:cubicBezTo>
                    <a:pt x="17486" y="18434"/>
                    <a:pt x="18882" y="19771"/>
                    <a:pt x="19727" y="20545"/>
                  </a:cubicBezTo>
                  <a:cubicBezTo>
                    <a:pt x="20571" y="21319"/>
                    <a:pt x="20865" y="21530"/>
                    <a:pt x="21086" y="21565"/>
                  </a:cubicBezTo>
                  <a:cubicBezTo>
                    <a:pt x="21306" y="21600"/>
                    <a:pt x="21453" y="21459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5772150" y="1625600"/>
              <a:ext cx="882650" cy="93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2" y="924"/>
                    <a:pt x="1243" y="1849"/>
                    <a:pt x="2253" y="2943"/>
                  </a:cubicBezTo>
                  <a:cubicBezTo>
                    <a:pt x="3263" y="4038"/>
                    <a:pt x="4662" y="5303"/>
                    <a:pt x="6035" y="6568"/>
                  </a:cubicBezTo>
                  <a:cubicBezTo>
                    <a:pt x="7407" y="7832"/>
                    <a:pt x="8754" y="9097"/>
                    <a:pt x="10049" y="10338"/>
                  </a:cubicBezTo>
                  <a:cubicBezTo>
                    <a:pt x="11344" y="11578"/>
                    <a:pt x="12587" y="12795"/>
                    <a:pt x="13804" y="14084"/>
                  </a:cubicBezTo>
                  <a:cubicBezTo>
                    <a:pt x="15022" y="15373"/>
                    <a:pt x="16213" y="16735"/>
                    <a:pt x="17508" y="18000"/>
                  </a:cubicBezTo>
                  <a:cubicBezTo>
                    <a:pt x="18803" y="19265"/>
                    <a:pt x="20201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5911850" y="1416049"/>
              <a:ext cx="965200" cy="105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4" y="781"/>
                    <a:pt x="947" y="1561"/>
                    <a:pt x="1824" y="2516"/>
                  </a:cubicBezTo>
                  <a:cubicBezTo>
                    <a:pt x="2700" y="3470"/>
                    <a:pt x="3979" y="4598"/>
                    <a:pt x="5139" y="5639"/>
                  </a:cubicBezTo>
                  <a:cubicBezTo>
                    <a:pt x="6300" y="6680"/>
                    <a:pt x="7342" y="7634"/>
                    <a:pt x="8503" y="8740"/>
                  </a:cubicBezTo>
                  <a:cubicBezTo>
                    <a:pt x="9663" y="9846"/>
                    <a:pt x="10942" y="11104"/>
                    <a:pt x="12150" y="12383"/>
                  </a:cubicBezTo>
                  <a:cubicBezTo>
                    <a:pt x="13358" y="13663"/>
                    <a:pt x="14495" y="14964"/>
                    <a:pt x="15632" y="16243"/>
                  </a:cubicBezTo>
                  <a:cubicBezTo>
                    <a:pt x="16768" y="17523"/>
                    <a:pt x="17905" y="18781"/>
                    <a:pt x="18758" y="19648"/>
                  </a:cubicBezTo>
                  <a:cubicBezTo>
                    <a:pt x="19611" y="20516"/>
                    <a:pt x="20179" y="20993"/>
                    <a:pt x="20605" y="21253"/>
                  </a:cubicBezTo>
                  <a:cubicBezTo>
                    <a:pt x="21032" y="21513"/>
                    <a:pt x="21316" y="215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6750050" y="2190750"/>
              <a:ext cx="38735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89" y="1800"/>
                    <a:pt x="3777" y="3600"/>
                    <a:pt x="6020" y="5962"/>
                  </a:cubicBezTo>
                  <a:cubicBezTo>
                    <a:pt x="8262" y="8325"/>
                    <a:pt x="10859" y="11250"/>
                    <a:pt x="13220" y="13838"/>
                  </a:cubicBezTo>
                  <a:cubicBezTo>
                    <a:pt x="15580" y="16425"/>
                    <a:pt x="17705" y="18675"/>
                    <a:pt x="19062" y="19912"/>
                  </a:cubicBezTo>
                  <a:cubicBezTo>
                    <a:pt x="20420" y="21150"/>
                    <a:pt x="21010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7042150" y="2305050"/>
              <a:ext cx="3365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9" y="2354"/>
                    <a:pt x="4619" y="4708"/>
                    <a:pt x="6792" y="6992"/>
                  </a:cubicBezTo>
                  <a:cubicBezTo>
                    <a:pt x="8966" y="9277"/>
                    <a:pt x="11004" y="11492"/>
                    <a:pt x="13449" y="13915"/>
                  </a:cubicBezTo>
                  <a:cubicBezTo>
                    <a:pt x="15894" y="16338"/>
                    <a:pt x="18747" y="189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7454900" y="2432050"/>
              <a:ext cx="2286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950"/>
                    <a:pt x="10800" y="9900"/>
                    <a:pt x="14400" y="13500"/>
                  </a:cubicBezTo>
                  <a:cubicBezTo>
                    <a:pt x="18000" y="17100"/>
                    <a:pt x="198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7815719" y="2466693"/>
              <a:ext cx="248781" cy="21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22" fill="norm" stroke="1" extrusionOk="0">
                  <a:moveTo>
                    <a:pt x="2295" y="350"/>
                  </a:moveTo>
                  <a:cubicBezTo>
                    <a:pt x="1196" y="136"/>
                    <a:pt x="98" y="-78"/>
                    <a:pt x="7" y="29"/>
                  </a:cubicBezTo>
                  <a:cubicBezTo>
                    <a:pt x="-85" y="136"/>
                    <a:pt x="830" y="564"/>
                    <a:pt x="3027" y="2702"/>
                  </a:cubicBezTo>
                  <a:cubicBezTo>
                    <a:pt x="5223" y="4841"/>
                    <a:pt x="8701" y="8690"/>
                    <a:pt x="11996" y="12112"/>
                  </a:cubicBezTo>
                  <a:cubicBezTo>
                    <a:pt x="15291" y="15534"/>
                    <a:pt x="18403" y="18528"/>
                    <a:pt x="21515" y="215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089899" y="2565399"/>
              <a:ext cx="1968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90" y="1252"/>
                    <a:pt x="4181" y="2504"/>
                    <a:pt x="6968" y="5635"/>
                  </a:cubicBezTo>
                  <a:cubicBezTo>
                    <a:pt x="9755" y="8765"/>
                    <a:pt x="13239" y="13774"/>
                    <a:pt x="15794" y="16748"/>
                  </a:cubicBezTo>
                  <a:cubicBezTo>
                    <a:pt x="18348" y="19722"/>
                    <a:pt x="19974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293100" y="2565399"/>
              <a:ext cx="1714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8597900" y="2527299"/>
              <a:ext cx="1841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4000"/>
                    <a:pt x="7945" y="8000"/>
                    <a:pt x="11545" y="11600"/>
                  </a:cubicBezTo>
                  <a:cubicBezTo>
                    <a:pt x="15145" y="15200"/>
                    <a:pt x="18372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7433733" y="1606549"/>
              <a:ext cx="732368" cy="101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0" y="21600"/>
                  </a:moveTo>
                  <a:cubicBezTo>
                    <a:pt x="125" y="20610"/>
                    <a:pt x="0" y="19620"/>
                    <a:pt x="0" y="18518"/>
                  </a:cubicBezTo>
                  <a:cubicBezTo>
                    <a:pt x="0" y="17415"/>
                    <a:pt x="125" y="16200"/>
                    <a:pt x="312" y="15210"/>
                  </a:cubicBezTo>
                  <a:cubicBezTo>
                    <a:pt x="499" y="14220"/>
                    <a:pt x="749" y="13455"/>
                    <a:pt x="1467" y="12645"/>
                  </a:cubicBezTo>
                  <a:cubicBezTo>
                    <a:pt x="2185" y="11835"/>
                    <a:pt x="3371" y="10980"/>
                    <a:pt x="4869" y="9922"/>
                  </a:cubicBezTo>
                  <a:cubicBezTo>
                    <a:pt x="6368" y="8865"/>
                    <a:pt x="8178" y="7605"/>
                    <a:pt x="9770" y="6570"/>
                  </a:cubicBezTo>
                  <a:cubicBezTo>
                    <a:pt x="11362" y="5535"/>
                    <a:pt x="12735" y="4725"/>
                    <a:pt x="14202" y="3870"/>
                  </a:cubicBezTo>
                  <a:cubicBezTo>
                    <a:pt x="15669" y="3015"/>
                    <a:pt x="17230" y="2115"/>
                    <a:pt x="18479" y="1462"/>
                  </a:cubicBezTo>
                  <a:cubicBezTo>
                    <a:pt x="19727" y="810"/>
                    <a:pt x="20664" y="4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7950200" y="1578239"/>
              <a:ext cx="287326" cy="244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84" fill="norm" stroke="1" extrusionOk="0">
                  <a:moveTo>
                    <a:pt x="0" y="6960"/>
                  </a:moveTo>
                  <a:cubicBezTo>
                    <a:pt x="3469" y="5098"/>
                    <a:pt x="6937" y="3236"/>
                    <a:pt x="9933" y="2025"/>
                  </a:cubicBezTo>
                  <a:cubicBezTo>
                    <a:pt x="12928" y="815"/>
                    <a:pt x="15451" y="256"/>
                    <a:pt x="17264" y="70"/>
                  </a:cubicBezTo>
                  <a:cubicBezTo>
                    <a:pt x="19077" y="-116"/>
                    <a:pt x="20181" y="70"/>
                    <a:pt x="20812" y="629"/>
                  </a:cubicBezTo>
                  <a:cubicBezTo>
                    <a:pt x="21442" y="1187"/>
                    <a:pt x="21600" y="2118"/>
                    <a:pt x="21127" y="3981"/>
                  </a:cubicBezTo>
                  <a:cubicBezTo>
                    <a:pt x="20654" y="5843"/>
                    <a:pt x="19550" y="8636"/>
                    <a:pt x="18368" y="11708"/>
                  </a:cubicBezTo>
                  <a:cubicBezTo>
                    <a:pt x="17185" y="14781"/>
                    <a:pt x="15924" y="18132"/>
                    <a:pt x="14663" y="21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8502649" y="1079500"/>
              <a:ext cx="1397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5506"/>
                    <a:pt x="9164" y="11012"/>
                    <a:pt x="12764" y="14612"/>
                  </a:cubicBezTo>
                  <a:cubicBezTo>
                    <a:pt x="16364" y="18212"/>
                    <a:pt x="18982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8679227" y="1028700"/>
              <a:ext cx="64724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2493" y="0"/>
                  </a:moveTo>
                  <a:cubicBezTo>
                    <a:pt x="1100" y="1915"/>
                    <a:pt x="-294" y="3830"/>
                    <a:pt x="54" y="6204"/>
                  </a:cubicBezTo>
                  <a:cubicBezTo>
                    <a:pt x="403" y="8579"/>
                    <a:pt x="2493" y="11413"/>
                    <a:pt x="5280" y="13902"/>
                  </a:cubicBezTo>
                  <a:cubicBezTo>
                    <a:pt x="8067" y="16391"/>
                    <a:pt x="11551" y="18536"/>
                    <a:pt x="14338" y="19762"/>
                  </a:cubicBezTo>
                  <a:cubicBezTo>
                    <a:pt x="17125" y="20987"/>
                    <a:pt x="19216" y="21294"/>
                    <a:pt x="2130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8793021" y="1363564"/>
              <a:ext cx="249380" cy="19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12" fill="norm" stroke="1" extrusionOk="0">
                  <a:moveTo>
                    <a:pt x="148" y="9243"/>
                  </a:moveTo>
                  <a:cubicBezTo>
                    <a:pt x="-33" y="7385"/>
                    <a:pt x="-215" y="5526"/>
                    <a:pt x="693" y="3785"/>
                  </a:cubicBezTo>
                  <a:cubicBezTo>
                    <a:pt x="1600" y="2043"/>
                    <a:pt x="3597" y="417"/>
                    <a:pt x="5321" y="68"/>
                  </a:cubicBezTo>
                  <a:cubicBezTo>
                    <a:pt x="7046" y="-280"/>
                    <a:pt x="8498" y="649"/>
                    <a:pt x="9314" y="3901"/>
                  </a:cubicBezTo>
                  <a:cubicBezTo>
                    <a:pt x="10131" y="7152"/>
                    <a:pt x="10313" y="12726"/>
                    <a:pt x="10313" y="16210"/>
                  </a:cubicBezTo>
                  <a:cubicBezTo>
                    <a:pt x="10313" y="19694"/>
                    <a:pt x="10131" y="21088"/>
                    <a:pt x="10857" y="21204"/>
                  </a:cubicBezTo>
                  <a:cubicBezTo>
                    <a:pt x="11583" y="21320"/>
                    <a:pt x="13217" y="20159"/>
                    <a:pt x="15123" y="18997"/>
                  </a:cubicBezTo>
                  <a:cubicBezTo>
                    <a:pt x="17029" y="17836"/>
                    <a:pt x="19207" y="16675"/>
                    <a:pt x="21385" y="15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435100" y="1644650"/>
              <a:ext cx="3556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57" y="5040"/>
                    <a:pt x="9514" y="10080"/>
                    <a:pt x="13114" y="13680"/>
                  </a:cubicBezTo>
                  <a:cubicBezTo>
                    <a:pt x="16714" y="17280"/>
                    <a:pt x="19157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409700" y="1460500"/>
              <a:ext cx="571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000" y="21600"/>
                    <a:pt x="10400" y="21600"/>
                    <a:pt x="6800" y="20983"/>
                  </a:cubicBezTo>
                  <a:cubicBezTo>
                    <a:pt x="3200" y="20366"/>
                    <a:pt x="1600" y="19131"/>
                    <a:pt x="800" y="15531"/>
                  </a:cubicBezTo>
                  <a:cubicBezTo>
                    <a:pt x="0" y="11931"/>
                    <a:pt x="0" y="596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572683" y="1524000"/>
              <a:ext cx="4021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21600"/>
                  </a:moveTo>
                  <a:cubicBezTo>
                    <a:pt x="12960" y="15641"/>
                    <a:pt x="5400" y="9683"/>
                    <a:pt x="2160" y="6083"/>
                  </a:cubicBezTo>
                  <a:cubicBezTo>
                    <a:pt x="-1080" y="2483"/>
                    <a:pt x="0" y="1241"/>
                    <a:pt x="108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449450" y="1314450"/>
              <a:ext cx="315850" cy="17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47" fill="norm" stroke="1" extrusionOk="0">
                  <a:moveTo>
                    <a:pt x="2048" y="0"/>
                  </a:moveTo>
                  <a:cubicBezTo>
                    <a:pt x="1328" y="260"/>
                    <a:pt x="608" y="520"/>
                    <a:pt x="248" y="1301"/>
                  </a:cubicBezTo>
                  <a:cubicBezTo>
                    <a:pt x="-112" y="2082"/>
                    <a:pt x="-112" y="3383"/>
                    <a:pt x="464" y="5075"/>
                  </a:cubicBezTo>
                  <a:cubicBezTo>
                    <a:pt x="1040" y="6766"/>
                    <a:pt x="2192" y="8848"/>
                    <a:pt x="4424" y="11711"/>
                  </a:cubicBezTo>
                  <a:cubicBezTo>
                    <a:pt x="6656" y="14573"/>
                    <a:pt x="9968" y="18217"/>
                    <a:pt x="12776" y="19908"/>
                  </a:cubicBezTo>
                  <a:cubicBezTo>
                    <a:pt x="15584" y="21600"/>
                    <a:pt x="17888" y="21340"/>
                    <a:pt x="19256" y="20429"/>
                  </a:cubicBezTo>
                  <a:cubicBezTo>
                    <a:pt x="20624" y="19518"/>
                    <a:pt x="21056" y="17957"/>
                    <a:pt x="21488" y="163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568450" y="1187450"/>
              <a:ext cx="1778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9964"/>
                    <a:pt x="514" y="18327"/>
                    <a:pt x="2186" y="17182"/>
                  </a:cubicBezTo>
                  <a:cubicBezTo>
                    <a:pt x="3857" y="16036"/>
                    <a:pt x="6943" y="15382"/>
                    <a:pt x="9900" y="15709"/>
                  </a:cubicBezTo>
                  <a:cubicBezTo>
                    <a:pt x="12857" y="16036"/>
                    <a:pt x="15686" y="17345"/>
                    <a:pt x="17614" y="18491"/>
                  </a:cubicBezTo>
                  <a:cubicBezTo>
                    <a:pt x="19543" y="19636"/>
                    <a:pt x="20571" y="20618"/>
                    <a:pt x="20443" y="21109"/>
                  </a:cubicBezTo>
                  <a:cubicBezTo>
                    <a:pt x="20314" y="21600"/>
                    <a:pt x="19029" y="21600"/>
                    <a:pt x="16329" y="18982"/>
                  </a:cubicBezTo>
                  <a:cubicBezTo>
                    <a:pt x="13629" y="16364"/>
                    <a:pt x="9514" y="11127"/>
                    <a:pt x="6943" y="7691"/>
                  </a:cubicBezTo>
                  <a:cubicBezTo>
                    <a:pt x="4371" y="4255"/>
                    <a:pt x="3343" y="2618"/>
                    <a:pt x="3471" y="2455"/>
                  </a:cubicBezTo>
                  <a:cubicBezTo>
                    <a:pt x="3600" y="2291"/>
                    <a:pt x="4886" y="3600"/>
                    <a:pt x="7457" y="5073"/>
                  </a:cubicBezTo>
                  <a:cubicBezTo>
                    <a:pt x="10029" y="6545"/>
                    <a:pt x="13886" y="8182"/>
                    <a:pt x="16329" y="8509"/>
                  </a:cubicBezTo>
                  <a:cubicBezTo>
                    <a:pt x="18771" y="8836"/>
                    <a:pt x="19800" y="7855"/>
                    <a:pt x="20443" y="6218"/>
                  </a:cubicBezTo>
                  <a:cubicBezTo>
                    <a:pt x="21086" y="4582"/>
                    <a:pt x="21343" y="22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495337" y="1037838"/>
              <a:ext cx="276313" cy="92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512" fill="norm" stroke="1" extrusionOk="0">
                  <a:moveTo>
                    <a:pt x="1738" y="7834"/>
                  </a:moveTo>
                  <a:cubicBezTo>
                    <a:pt x="913" y="7834"/>
                    <a:pt x="89" y="7834"/>
                    <a:pt x="6" y="7129"/>
                  </a:cubicBezTo>
                  <a:cubicBezTo>
                    <a:pt x="-76" y="6425"/>
                    <a:pt x="584" y="5016"/>
                    <a:pt x="2315" y="3138"/>
                  </a:cubicBezTo>
                  <a:cubicBezTo>
                    <a:pt x="4046" y="1260"/>
                    <a:pt x="6849" y="-1088"/>
                    <a:pt x="9817" y="555"/>
                  </a:cubicBezTo>
                  <a:cubicBezTo>
                    <a:pt x="12785" y="2199"/>
                    <a:pt x="15918" y="7834"/>
                    <a:pt x="17897" y="11825"/>
                  </a:cubicBezTo>
                  <a:cubicBezTo>
                    <a:pt x="19875" y="15816"/>
                    <a:pt x="20700" y="18164"/>
                    <a:pt x="21524" y="205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673406" y="717550"/>
              <a:ext cx="1569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21600"/>
                  </a:moveTo>
                  <a:cubicBezTo>
                    <a:pt x="11918" y="18568"/>
                    <a:pt x="3818" y="15537"/>
                    <a:pt x="1118" y="11937"/>
                  </a:cubicBezTo>
                  <a:cubicBezTo>
                    <a:pt x="-1582" y="8337"/>
                    <a:pt x="1118" y="4168"/>
                    <a:pt x="381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593799" y="542581"/>
              <a:ext cx="209601" cy="206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681" fill="norm" stroke="1" extrusionOk="0">
                  <a:moveTo>
                    <a:pt x="653" y="16869"/>
                  </a:moveTo>
                  <a:cubicBezTo>
                    <a:pt x="221" y="13693"/>
                    <a:pt x="-211" y="10516"/>
                    <a:pt x="113" y="7763"/>
                  </a:cubicBezTo>
                  <a:cubicBezTo>
                    <a:pt x="437" y="5010"/>
                    <a:pt x="1517" y="2681"/>
                    <a:pt x="3245" y="1199"/>
                  </a:cubicBezTo>
                  <a:cubicBezTo>
                    <a:pt x="4973" y="-284"/>
                    <a:pt x="7349" y="-919"/>
                    <a:pt x="10481" y="2469"/>
                  </a:cubicBezTo>
                  <a:cubicBezTo>
                    <a:pt x="13613" y="5857"/>
                    <a:pt x="17501" y="13269"/>
                    <a:pt x="21389" y="206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0" y="2584714"/>
              <a:ext cx="787400" cy="5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1103" y="18788"/>
                    <a:pt x="2206" y="16088"/>
                    <a:pt x="3861" y="13838"/>
                  </a:cubicBezTo>
                  <a:cubicBezTo>
                    <a:pt x="5516" y="11588"/>
                    <a:pt x="7723" y="9788"/>
                    <a:pt x="9610" y="8438"/>
                  </a:cubicBezTo>
                  <a:cubicBezTo>
                    <a:pt x="11497" y="7088"/>
                    <a:pt x="13065" y="6188"/>
                    <a:pt x="12977" y="6638"/>
                  </a:cubicBezTo>
                  <a:cubicBezTo>
                    <a:pt x="12890" y="7088"/>
                    <a:pt x="11148" y="8888"/>
                    <a:pt x="9290" y="9788"/>
                  </a:cubicBezTo>
                  <a:cubicBezTo>
                    <a:pt x="7432" y="10688"/>
                    <a:pt x="5458" y="10688"/>
                    <a:pt x="4297" y="10238"/>
                  </a:cubicBezTo>
                  <a:cubicBezTo>
                    <a:pt x="3135" y="9788"/>
                    <a:pt x="2787" y="8888"/>
                    <a:pt x="2787" y="7988"/>
                  </a:cubicBezTo>
                  <a:cubicBezTo>
                    <a:pt x="2787" y="7088"/>
                    <a:pt x="3135" y="6188"/>
                    <a:pt x="4297" y="5288"/>
                  </a:cubicBezTo>
                  <a:cubicBezTo>
                    <a:pt x="5458" y="4388"/>
                    <a:pt x="7432" y="3488"/>
                    <a:pt x="8884" y="2588"/>
                  </a:cubicBezTo>
                  <a:cubicBezTo>
                    <a:pt x="10335" y="1688"/>
                    <a:pt x="11265" y="788"/>
                    <a:pt x="12077" y="338"/>
                  </a:cubicBezTo>
                  <a:cubicBezTo>
                    <a:pt x="12890" y="-112"/>
                    <a:pt x="13587" y="-112"/>
                    <a:pt x="13790" y="338"/>
                  </a:cubicBezTo>
                  <a:cubicBezTo>
                    <a:pt x="13994" y="788"/>
                    <a:pt x="13703" y="1688"/>
                    <a:pt x="12774" y="3488"/>
                  </a:cubicBezTo>
                  <a:cubicBezTo>
                    <a:pt x="11845" y="5288"/>
                    <a:pt x="10277" y="7988"/>
                    <a:pt x="9348" y="9788"/>
                  </a:cubicBezTo>
                  <a:cubicBezTo>
                    <a:pt x="8419" y="11588"/>
                    <a:pt x="8129" y="12488"/>
                    <a:pt x="8158" y="12938"/>
                  </a:cubicBezTo>
                  <a:cubicBezTo>
                    <a:pt x="8187" y="13388"/>
                    <a:pt x="8535" y="13388"/>
                    <a:pt x="9610" y="11138"/>
                  </a:cubicBezTo>
                  <a:cubicBezTo>
                    <a:pt x="10684" y="8888"/>
                    <a:pt x="12484" y="4388"/>
                    <a:pt x="14603" y="2588"/>
                  </a:cubicBezTo>
                  <a:cubicBezTo>
                    <a:pt x="16723" y="788"/>
                    <a:pt x="19161" y="1688"/>
                    <a:pt x="21600" y="25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9328150" y="381726"/>
              <a:ext cx="425450" cy="4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5158" y="9349"/>
                  </a:moveTo>
                  <a:cubicBezTo>
                    <a:pt x="7845" y="7189"/>
                    <a:pt x="10531" y="5029"/>
                    <a:pt x="12251" y="4489"/>
                  </a:cubicBezTo>
                  <a:cubicBezTo>
                    <a:pt x="13970" y="3949"/>
                    <a:pt x="14722" y="5029"/>
                    <a:pt x="15367" y="6649"/>
                  </a:cubicBezTo>
                  <a:cubicBezTo>
                    <a:pt x="16012" y="8269"/>
                    <a:pt x="16549" y="10429"/>
                    <a:pt x="16549" y="12589"/>
                  </a:cubicBezTo>
                  <a:cubicBezTo>
                    <a:pt x="16549" y="14749"/>
                    <a:pt x="16012" y="16909"/>
                    <a:pt x="13916" y="18529"/>
                  </a:cubicBezTo>
                  <a:cubicBezTo>
                    <a:pt x="11821" y="20149"/>
                    <a:pt x="8167" y="21229"/>
                    <a:pt x="5803" y="21229"/>
                  </a:cubicBezTo>
                  <a:cubicBezTo>
                    <a:pt x="3439" y="21229"/>
                    <a:pt x="2364" y="20149"/>
                    <a:pt x="1504" y="18529"/>
                  </a:cubicBezTo>
                  <a:cubicBezTo>
                    <a:pt x="645" y="16909"/>
                    <a:pt x="0" y="14749"/>
                    <a:pt x="0" y="12589"/>
                  </a:cubicBezTo>
                  <a:cubicBezTo>
                    <a:pt x="0" y="10429"/>
                    <a:pt x="645" y="8269"/>
                    <a:pt x="2901" y="6109"/>
                  </a:cubicBezTo>
                  <a:cubicBezTo>
                    <a:pt x="5158" y="3949"/>
                    <a:pt x="9027" y="1789"/>
                    <a:pt x="12143" y="709"/>
                  </a:cubicBezTo>
                  <a:cubicBezTo>
                    <a:pt x="15260" y="-371"/>
                    <a:pt x="17624" y="-371"/>
                    <a:pt x="19075" y="1789"/>
                  </a:cubicBezTo>
                  <a:cubicBezTo>
                    <a:pt x="20525" y="3949"/>
                    <a:pt x="21063" y="8269"/>
                    <a:pt x="21600" y="125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9785349" y="0"/>
              <a:ext cx="635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5214"/>
                    <a:pt x="8640" y="10428"/>
                    <a:pt x="5040" y="14028"/>
                  </a:cubicBezTo>
                  <a:cubicBezTo>
                    <a:pt x="1440" y="17628"/>
                    <a:pt x="720" y="19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730250" y="374650"/>
              <a:ext cx="9347201" cy="222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" y="21559"/>
                    <a:pt x="196" y="21518"/>
                    <a:pt x="352" y="21497"/>
                  </a:cubicBezTo>
                  <a:cubicBezTo>
                    <a:pt x="509" y="21477"/>
                    <a:pt x="724" y="21477"/>
                    <a:pt x="893" y="21466"/>
                  </a:cubicBezTo>
                  <a:cubicBezTo>
                    <a:pt x="1061" y="21456"/>
                    <a:pt x="1184" y="21435"/>
                    <a:pt x="1301" y="21405"/>
                  </a:cubicBezTo>
                  <a:cubicBezTo>
                    <a:pt x="1418" y="21374"/>
                    <a:pt x="1531" y="21333"/>
                    <a:pt x="1653" y="21291"/>
                  </a:cubicBezTo>
                  <a:cubicBezTo>
                    <a:pt x="1776" y="21250"/>
                    <a:pt x="1908" y="21209"/>
                    <a:pt x="2037" y="21178"/>
                  </a:cubicBezTo>
                  <a:cubicBezTo>
                    <a:pt x="2167" y="21147"/>
                    <a:pt x="2294" y="21127"/>
                    <a:pt x="2411" y="21096"/>
                  </a:cubicBezTo>
                  <a:cubicBezTo>
                    <a:pt x="2529" y="21065"/>
                    <a:pt x="2636" y="21024"/>
                    <a:pt x="2749" y="20993"/>
                  </a:cubicBezTo>
                  <a:cubicBezTo>
                    <a:pt x="2861" y="20962"/>
                    <a:pt x="2979" y="20942"/>
                    <a:pt x="3096" y="20911"/>
                  </a:cubicBezTo>
                  <a:cubicBezTo>
                    <a:pt x="3214" y="20880"/>
                    <a:pt x="3331" y="20839"/>
                    <a:pt x="3446" y="20777"/>
                  </a:cubicBezTo>
                  <a:cubicBezTo>
                    <a:pt x="3561" y="20715"/>
                    <a:pt x="3673" y="20633"/>
                    <a:pt x="3786" y="20571"/>
                  </a:cubicBezTo>
                  <a:cubicBezTo>
                    <a:pt x="3898" y="20510"/>
                    <a:pt x="4011" y="20469"/>
                    <a:pt x="4136" y="20427"/>
                  </a:cubicBezTo>
                  <a:cubicBezTo>
                    <a:pt x="4260" y="20386"/>
                    <a:pt x="4397" y="20345"/>
                    <a:pt x="4532" y="20283"/>
                  </a:cubicBezTo>
                  <a:cubicBezTo>
                    <a:pt x="4666" y="20222"/>
                    <a:pt x="4798" y="20139"/>
                    <a:pt x="4938" y="20006"/>
                  </a:cubicBezTo>
                  <a:cubicBezTo>
                    <a:pt x="5077" y="19872"/>
                    <a:pt x="5224" y="19687"/>
                    <a:pt x="5341" y="19563"/>
                  </a:cubicBezTo>
                  <a:cubicBezTo>
                    <a:pt x="5459" y="19440"/>
                    <a:pt x="5547" y="19378"/>
                    <a:pt x="5630" y="19296"/>
                  </a:cubicBezTo>
                  <a:cubicBezTo>
                    <a:pt x="5713" y="19214"/>
                    <a:pt x="5791" y="19111"/>
                    <a:pt x="5896" y="18967"/>
                  </a:cubicBezTo>
                  <a:cubicBezTo>
                    <a:pt x="6002" y="18823"/>
                    <a:pt x="6134" y="18638"/>
                    <a:pt x="6249" y="18494"/>
                  </a:cubicBezTo>
                  <a:cubicBezTo>
                    <a:pt x="6364" y="18350"/>
                    <a:pt x="6461" y="18247"/>
                    <a:pt x="6562" y="18123"/>
                  </a:cubicBezTo>
                  <a:cubicBezTo>
                    <a:pt x="6662" y="18000"/>
                    <a:pt x="6765" y="17856"/>
                    <a:pt x="6880" y="17712"/>
                  </a:cubicBezTo>
                  <a:cubicBezTo>
                    <a:pt x="6995" y="17568"/>
                    <a:pt x="7122" y="17424"/>
                    <a:pt x="7234" y="17249"/>
                  </a:cubicBezTo>
                  <a:cubicBezTo>
                    <a:pt x="7347" y="17074"/>
                    <a:pt x="7445" y="16869"/>
                    <a:pt x="7542" y="16673"/>
                  </a:cubicBezTo>
                  <a:cubicBezTo>
                    <a:pt x="7640" y="16478"/>
                    <a:pt x="7738" y="16293"/>
                    <a:pt x="7846" y="16087"/>
                  </a:cubicBezTo>
                  <a:cubicBezTo>
                    <a:pt x="7953" y="15881"/>
                    <a:pt x="8071" y="15655"/>
                    <a:pt x="8190" y="15398"/>
                  </a:cubicBezTo>
                  <a:cubicBezTo>
                    <a:pt x="8310" y="15141"/>
                    <a:pt x="8433" y="14853"/>
                    <a:pt x="8552" y="14606"/>
                  </a:cubicBezTo>
                  <a:cubicBezTo>
                    <a:pt x="8672" y="14359"/>
                    <a:pt x="8790" y="14153"/>
                    <a:pt x="8883" y="13978"/>
                  </a:cubicBezTo>
                  <a:cubicBezTo>
                    <a:pt x="8976" y="13803"/>
                    <a:pt x="9044" y="13659"/>
                    <a:pt x="9125" y="13474"/>
                  </a:cubicBezTo>
                  <a:cubicBezTo>
                    <a:pt x="9205" y="13289"/>
                    <a:pt x="9298" y="13063"/>
                    <a:pt x="9401" y="12837"/>
                  </a:cubicBezTo>
                  <a:cubicBezTo>
                    <a:pt x="9504" y="12610"/>
                    <a:pt x="9616" y="12384"/>
                    <a:pt x="9724" y="12158"/>
                  </a:cubicBezTo>
                  <a:cubicBezTo>
                    <a:pt x="9832" y="11931"/>
                    <a:pt x="9934" y="11705"/>
                    <a:pt x="10052" y="11469"/>
                  </a:cubicBezTo>
                  <a:cubicBezTo>
                    <a:pt x="10169" y="11232"/>
                    <a:pt x="10301" y="10985"/>
                    <a:pt x="10409" y="10718"/>
                  </a:cubicBezTo>
                  <a:cubicBezTo>
                    <a:pt x="10516" y="10450"/>
                    <a:pt x="10599" y="10162"/>
                    <a:pt x="10683" y="9936"/>
                  </a:cubicBezTo>
                  <a:cubicBezTo>
                    <a:pt x="10766" y="9710"/>
                    <a:pt x="10849" y="9545"/>
                    <a:pt x="10925" y="9381"/>
                  </a:cubicBezTo>
                  <a:cubicBezTo>
                    <a:pt x="11001" y="9216"/>
                    <a:pt x="11069" y="9051"/>
                    <a:pt x="11152" y="8856"/>
                  </a:cubicBezTo>
                  <a:cubicBezTo>
                    <a:pt x="11235" y="8661"/>
                    <a:pt x="11333" y="8434"/>
                    <a:pt x="11429" y="8208"/>
                  </a:cubicBezTo>
                  <a:cubicBezTo>
                    <a:pt x="11524" y="7982"/>
                    <a:pt x="11617" y="7755"/>
                    <a:pt x="11690" y="7529"/>
                  </a:cubicBezTo>
                  <a:cubicBezTo>
                    <a:pt x="11764" y="7303"/>
                    <a:pt x="11817" y="7077"/>
                    <a:pt x="11896" y="6819"/>
                  </a:cubicBezTo>
                  <a:cubicBezTo>
                    <a:pt x="11974" y="6562"/>
                    <a:pt x="12077" y="6274"/>
                    <a:pt x="12165" y="6058"/>
                  </a:cubicBezTo>
                  <a:cubicBezTo>
                    <a:pt x="12253" y="5842"/>
                    <a:pt x="12326" y="5698"/>
                    <a:pt x="12395" y="5544"/>
                  </a:cubicBezTo>
                  <a:cubicBezTo>
                    <a:pt x="12463" y="5390"/>
                    <a:pt x="12527" y="5225"/>
                    <a:pt x="12632" y="4978"/>
                  </a:cubicBezTo>
                  <a:cubicBezTo>
                    <a:pt x="12737" y="4731"/>
                    <a:pt x="12884" y="4402"/>
                    <a:pt x="13006" y="4135"/>
                  </a:cubicBezTo>
                  <a:cubicBezTo>
                    <a:pt x="13128" y="3867"/>
                    <a:pt x="13226" y="3662"/>
                    <a:pt x="13324" y="3456"/>
                  </a:cubicBezTo>
                  <a:cubicBezTo>
                    <a:pt x="13422" y="3250"/>
                    <a:pt x="13520" y="3045"/>
                    <a:pt x="13615" y="2839"/>
                  </a:cubicBezTo>
                  <a:cubicBezTo>
                    <a:pt x="13710" y="2633"/>
                    <a:pt x="13803" y="2427"/>
                    <a:pt x="13930" y="2211"/>
                  </a:cubicBezTo>
                  <a:cubicBezTo>
                    <a:pt x="14058" y="1995"/>
                    <a:pt x="14219" y="1769"/>
                    <a:pt x="14376" y="1584"/>
                  </a:cubicBezTo>
                  <a:cubicBezTo>
                    <a:pt x="14532" y="1399"/>
                    <a:pt x="14684" y="1255"/>
                    <a:pt x="14816" y="1121"/>
                  </a:cubicBezTo>
                  <a:cubicBezTo>
                    <a:pt x="14948" y="987"/>
                    <a:pt x="15060" y="864"/>
                    <a:pt x="15190" y="761"/>
                  </a:cubicBezTo>
                  <a:cubicBezTo>
                    <a:pt x="15320" y="658"/>
                    <a:pt x="15466" y="576"/>
                    <a:pt x="15596" y="514"/>
                  </a:cubicBezTo>
                  <a:cubicBezTo>
                    <a:pt x="15726" y="453"/>
                    <a:pt x="15838" y="411"/>
                    <a:pt x="15951" y="370"/>
                  </a:cubicBezTo>
                  <a:cubicBezTo>
                    <a:pt x="16063" y="329"/>
                    <a:pt x="16176" y="288"/>
                    <a:pt x="16303" y="237"/>
                  </a:cubicBezTo>
                  <a:cubicBezTo>
                    <a:pt x="16430" y="185"/>
                    <a:pt x="16572" y="123"/>
                    <a:pt x="16721" y="82"/>
                  </a:cubicBezTo>
                  <a:cubicBezTo>
                    <a:pt x="16870" y="41"/>
                    <a:pt x="17027" y="21"/>
                    <a:pt x="17212" y="10"/>
                  </a:cubicBezTo>
                  <a:cubicBezTo>
                    <a:pt x="17398" y="0"/>
                    <a:pt x="17614" y="0"/>
                    <a:pt x="17831" y="0"/>
                  </a:cubicBezTo>
                  <a:cubicBezTo>
                    <a:pt x="18049" y="0"/>
                    <a:pt x="18269" y="0"/>
                    <a:pt x="18470" y="10"/>
                  </a:cubicBezTo>
                  <a:cubicBezTo>
                    <a:pt x="18670" y="21"/>
                    <a:pt x="18851" y="41"/>
                    <a:pt x="19008" y="72"/>
                  </a:cubicBezTo>
                  <a:cubicBezTo>
                    <a:pt x="19164" y="103"/>
                    <a:pt x="19296" y="144"/>
                    <a:pt x="19453" y="175"/>
                  </a:cubicBezTo>
                  <a:cubicBezTo>
                    <a:pt x="19609" y="206"/>
                    <a:pt x="19790" y="226"/>
                    <a:pt x="19964" y="237"/>
                  </a:cubicBezTo>
                  <a:cubicBezTo>
                    <a:pt x="20138" y="247"/>
                    <a:pt x="20304" y="247"/>
                    <a:pt x="20485" y="257"/>
                  </a:cubicBezTo>
                  <a:cubicBezTo>
                    <a:pt x="20666" y="267"/>
                    <a:pt x="20861" y="288"/>
                    <a:pt x="21042" y="360"/>
                  </a:cubicBezTo>
                  <a:cubicBezTo>
                    <a:pt x="21223" y="432"/>
                    <a:pt x="21390" y="555"/>
                    <a:pt x="21480" y="638"/>
                  </a:cubicBezTo>
                  <a:cubicBezTo>
                    <a:pt x="21571" y="720"/>
                    <a:pt x="21585" y="761"/>
                    <a:pt x="21600" y="8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" name="Drawing"/>
          <p:cNvGrpSpPr/>
          <p:nvPr/>
        </p:nvGrpSpPr>
        <p:grpSpPr>
          <a:xfrm>
            <a:off x="1086576" y="1441449"/>
            <a:ext cx="11886475" cy="6496625"/>
            <a:chOff x="0" y="0"/>
            <a:chExt cx="11886473" cy="6496623"/>
          </a:xfrm>
        </p:grpSpPr>
        <p:sp>
          <p:nvSpPr>
            <p:cNvPr id="806" name="Line"/>
            <p:cNvSpPr/>
            <p:nvPr/>
          </p:nvSpPr>
          <p:spPr>
            <a:xfrm>
              <a:off x="223640" y="431674"/>
              <a:ext cx="117588" cy="725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12" fill="norm" stroke="1" extrusionOk="0">
                  <a:moveTo>
                    <a:pt x="18129" y="5061"/>
                  </a:moveTo>
                  <a:cubicBezTo>
                    <a:pt x="19671" y="3937"/>
                    <a:pt x="21214" y="2813"/>
                    <a:pt x="21407" y="1939"/>
                  </a:cubicBezTo>
                  <a:cubicBezTo>
                    <a:pt x="21600" y="1065"/>
                    <a:pt x="20443" y="441"/>
                    <a:pt x="17550" y="160"/>
                  </a:cubicBezTo>
                  <a:cubicBezTo>
                    <a:pt x="14657" y="-121"/>
                    <a:pt x="10029" y="-59"/>
                    <a:pt x="6364" y="566"/>
                  </a:cubicBezTo>
                  <a:cubicBezTo>
                    <a:pt x="2700" y="1190"/>
                    <a:pt x="0" y="2376"/>
                    <a:pt x="0" y="4062"/>
                  </a:cubicBezTo>
                  <a:cubicBezTo>
                    <a:pt x="0" y="5747"/>
                    <a:pt x="2700" y="7932"/>
                    <a:pt x="6364" y="10024"/>
                  </a:cubicBezTo>
                  <a:cubicBezTo>
                    <a:pt x="10029" y="12115"/>
                    <a:pt x="14657" y="14113"/>
                    <a:pt x="17357" y="15611"/>
                  </a:cubicBezTo>
                  <a:cubicBezTo>
                    <a:pt x="20057" y="17109"/>
                    <a:pt x="20829" y="18108"/>
                    <a:pt x="19479" y="18982"/>
                  </a:cubicBezTo>
                  <a:cubicBezTo>
                    <a:pt x="18129" y="19856"/>
                    <a:pt x="14657" y="20605"/>
                    <a:pt x="11764" y="21011"/>
                  </a:cubicBezTo>
                  <a:cubicBezTo>
                    <a:pt x="8871" y="21417"/>
                    <a:pt x="6557" y="21479"/>
                    <a:pt x="5593" y="21354"/>
                  </a:cubicBezTo>
                  <a:cubicBezTo>
                    <a:pt x="4629" y="21229"/>
                    <a:pt x="5014" y="20917"/>
                    <a:pt x="540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13573" y="1371600"/>
              <a:ext cx="158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6" y="18000"/>
                    <a:pt x="6912" y="14400"/>
                    <a:pt x="10512" y="10800"/>
                  </a:cubicBezTo>
                  <a:cubicBezTo>
                    <a:pt x="14112" y="7200"/>
                    <a:pt x="1785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26057" y="1273085"/>
              <a:ext cx="227784" cy="149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950" fill="norm" stroke="1" extrusionOk="0">
                  <a:moveTo>
                    <a:pt x="12923" y="3120"/>
                  </a:moveTo>
                  <a:cubicBezTo>
                    <a:pt x="11323" y="5487"/>
                    <a:pt x="9723" y="7854"/>
                    <a:pt x="8223" y="10813"/>
                  </a:cubicBezTo>
                  <a:cubicBezTo>
                    <a:pt x="6723" y="13772"/>
                    <a:pt x="5323" y="17323"/>
                    <a:pt x="4123" y="19246"/>
                  </a:cubicBezTo>
                  <a:cubicBezTo>
                    <a:pt x="2923" y="21169"/>
                    <a:pt x="1923" y="21465"/>
                    <a:pt x="1223" y="20133"/>
                  </a:cubicBezTo>
                  <a:cubicBezTo>
                    <a:pt x="523" y="18802"/>
                    <a:pt x="123" y="15843"/>
                    <a:pt x="23" y="13624"/>
                  </a:cubicBezTo>
                  <a:cubicBezTo>
                    <a:pt x="-77" y="11405"/>
                    <a:pt x="123" y="9925"/>
                    <a:pt x="1223" y="8594"/>
                  </a:cubicBezTo>
                  <a:cubicBezTo>
                    <a:pt x="2323" y="7262"/>
                    <a:pt x="4323" y="6079"/>
                    <a:pt x="6723" y="7262"/>
                  </a:cubicBezTo>
                  <a:cubicBezTo>
                    <a:pt x="9123" y="8446"/>
                    <a:pt x="11923" y="11997"/>
                    <a:pt x="13823" y="14068"/>
                  </a:cubicBezTo>
                  <a:cubicBezTo>
                    <a:pt x="15723" y="16139"/>
                    <a:pt x="16723" y="16731"/>
                    <a:pt x="17723" y="17027"/>
                  </a:cubicBezTo>
                  <a:cubicBezTo>
                    <a:pt x="18723" y="17323"/>
                    <a:pt x="19723" y="17323"/>
                    <a:pt x="20423" y="14955"/>
                  </a:cubicBezTo>
                  <a:cubicBezTo>
                    <a:pt x="21123" y="12588"/>
                    <a:pt x="21523" y="7854"/>
                    <a:pt x="21523" y="4747"/>
                  </a:cubicBezTo>
                  <a:cubicBezTo>
                    <a:pt x="21523" y="1640"/>
                    <a:pt x="21123" y="161"/>
                    <a:pt x="19523" y="13"/>
                  </a:cubicBezTo>
                  <a:cubicBezTo>
                    <a:pt x="17923" y="-135"/>
                    <a:pt x="15123" y="1049"/>
                    <a:pt x="12323" y="2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66684" y="220532"/>
              <a:ext cx="221251" cy="165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158" fill="norm" stroke="1" extrusionOk="0">
                  <a:moveTo>
                    <a:pt x="13684" y="9939"/>
                  </a:moveTo>
                  <a:cubicBezTo>
                    <a:pt x="12665" y="10479"/>
                    <a:pt x="11646" y="11019"/>
                    <a:pt x="10525" y="12504"/>
                  </a:cubicBezTo>
                  <a:cubicBezTo>
                    <a:pt x="9404" y="13989"/>
                    <a:pt x="8182" y="16419"/>
                    <a:pt x="6653" y="18174"/>
                  </a:cubicBezTo>
                  <a:cubicBezTo>
                    <a:pt x="5125" y="19929"/>
                    <a:pt x="3291" y="21009"/>
                    <a:pt x="1967" y="21144"/>
                  </a:cubicBezTo>
                  <a:cubicBezTo>
                    <a:pt x="642" y="21279"/>
                    <a:pt x="-173" y="20469"/>
                    <a:pt x="31" y="18174"/>
                  </a:cubicBezTo>
                  <a:cubicBezTo>
                    <a:pt x="235" y="15879"/>
                    <a:pt x="1457" y="12099"/>
                    <a:pt x="2476" y="9804"/>
                  </a:cubicBezTo>
                  <a:cubicBezTo>
                    <a:pt x="3495" y="7509"/>
                    <a:pt x="4310" y="6699"/>
                    <a:pt x="5838" y="6699"/>
                  </a:cubicBezTo>
                  <a:cubicBezTo>
                    <a:pt x="7367" y="6699"/>
                    <a:pt x="9608" y="7509"/>
                    <a:pt x="11238" y="8859"/>
                  </a:cubicBezTo>
                  <a:cubicBezTo>
                    <a:pt x="12869" y="10209"/>
                    <a:pt x="13887" y="12099"/>
                    <a:pt x="14804" y="13449"/>
                  </a:cubicBezTo>
                  <a:cubicBezTo>
                    <a:pt x="15721" y="14799"/>
                    <a:pt x="16536" y="15609"/>
                    <a:pt x="17352" y="15474"/>
                  </a:cubicBezTo>
                  <a:cubicBezTo>
                    <a:pt x="18167" y="15339"/>
                    <a:pt x="18982" y="14259"/>
                    <a:pt x="19695" y="12234"/>
                  </a:cubicBezTo>
                  <a:cubicBezTo>
                    <a:pt x="20408" y="10209"/>
                    <a:pt x="21019" y="7239"/>
                    <a:pt x="21223" y="5079"/>
                  </a:cubicBezTo>
                  <a:cubicBezTo>
                    <a:pt x="21427" y="2919"/>
                    <a:pt x="21223" y="1569"/>
                    <a:pt x="20612" y="759"/>
                  </a:cubicBezTo>
                  <a:cubicBezTo>
                    <a:pt x="20001" y="-51"/>
                    <a:pt x="18982" y="-321"/>
                    <a:pt x="17759" y="489"/>
                  </a:cubicBezTo>
                  <a:cubicBezTo>
                    <a:pt x="16536" y="1299"/>
                    <a:pt x="15110" y="3189"/>
                    <a:pt x="13684" y="5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793386" y="451847"/>
              <a:ext cx="31388" cy="2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13" fill="norm" stroke="1" extrusionOk="0">
                  <a:moveTo>
                    <a:pt x="4073" y="2682"/>
                  </a:moveTo>
                  <a:cubicBezTo>
                    <a:pt x="2633" y="1390"/>
                    <a:pt x="1193" y="98"/>
                    <a:pt x="473" y="5"/>
                  </a:cubicBezTo>
                  <a:cubicBezTo>
                    <a:pt x="-247" y="-87"/>
                    <a:pt x="-247" y="1021"/>
                    <a:pt x="1193" y="4067"/>
                  </a:cubicBezTo>
                  <a:cubicBezTo>
                    <a:pt x="2633" y="7113"/>
                    <a:pt x="5513" y="12098"/>
                    <a:pt x="9113" y="15328"/>
                  </a:cubicBezTo>
                  <a:cubicBezTo>
                    <a:pt x="12713" y="18559"/>
                    <a:pt x="17033" y="20036"/>
                    <a:pt x="21353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615223" y="715105"/>
              <a:ext cx="622301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2571" y="17246"/>
                    <a:pt x="5143" y="13522"/>
                    <a:pt x="7861" y="9798"/>
                  </a:cubicBezTo>
                  <a:cubicBezTo>
                    <a:pt x="10580" y="6073"/>
                    <a:pt x="13445" y="2349"/>
                    <a:pt x="15759" y="860"/>
                  </a:cubicBezTo>
                  <a:cubicBezTo>
                    <a:pt x="18073" y="-630"/>
                    <a:pt x="19837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645762" y="970327"/>
              <a:ext cx="325062" cy="15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898" fill="norm" stroke="1" extrusionOk="0">
                  <a:moveTo>
                    <a:pt x="6351" y="3672"/>
                  </a:moveTo>
                  <a:cubicBezTo>
                    <a:pt x="6629" y="6882"/>
                    <a:pt x="6908" y="10093"/>
                    <a:pt x="6490" y="13158"/>
                  </a:cubicBezTo>
                  <a:cubicBezTo>
                    <a:pt x="6072" y="16223"/>
                    <a:pt x="4957" y="19142"/>
                    <a:pt x="3773" y="20309"/>
                  </a:cubicBezTo>
                  <a:cubicBezTo>
                    <a:pt x="2588" y="21477"/>
                    <a:pt x="1334" y="20893"/>
                    <a:pt x="637" y="18704"/>
                  </a:cubicBezTo>
                  <a:cubicBezTo>
                    <a:pt x="-60" y="16515"/>
                    <a:pt x="-199" y="12720"/>
                    <a:pt x="289" y="9655"/>
                  </a:cubicBezTo>
                  <a:cubicBezTo>
                    <a:pt x="776" y="6591"/>
                    <a:pt x="1891" y="4255"/>
                    <a:pt x="4748" y="2650"/>
                  </a:cubicBezTo>
                  <a:cubicBezTo>
                    <a:pt x="7605" y="1045"/>
                    <a:pt x="12204" y="169"/>
                    <a:pt x="15269" y="23"/>
                  </a:cubicBezTo>
                  <a:cubicBezTo>
                    <a:pt x="18335" y="-123"/>
                    <a:pt x="19868" y="461"/>
                    <a:pt x="21401" y="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888273" y="831286"/>
              <a:ext cx="298451" cy="328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16133"/>
                  </a:moveTo>
                  <a:cubicBezTo>
                    <a:pt x="1072" y="17647"/>
                    <a:pt x="2145" y="19160"/>
                    <a:pt x="2987" y="20123"/>
                  </a:cubicBezTo>
                  <a:cubicBezTo>
                    <a:pt x="3830" y="21086"/>
                    <a:pt x="4443" y="21499"/>
                    <a:pt x="4902" y="21293"/>
                  </a:cubicBezTo>
                  <a:cubicBezTo>
                    <a:pt x="5362" y="21086"/>
                    <a:pt x="5668" y="20261"/>
                    <a:pt x="5668" y="17716"/>
                  </a:cubicBezTo>
                  <a:cubicBezTo>
                    <a:pt x="5668" y="15170"/>
                    <a:pt x="5362" y="10905"/>
                    <a:pt x="5132" y="8429"/>
                  </a:cubicBezTo>
                  <a:cubicBezTo>
                    <a:pt x="4902" y="5953"/>
                    <a:pt x="4749" y="5265"/>
                    <a:pt x="4596" y="4508"/>
                  </a:cubicBezTo>
                  <a:cubicBezTo>
                    <a:pt x="4443" y="3751"/>
                    <a:pt x="4289" y="2926"/>
                    <a:pt x="4596" y="2375"/>
                  </a:cubicBezTo>
                  <a:cubicBezTo>
                    <a:pt x="4902" y="1825"/>
                    <a:pt x="5668" y="1550"/>
                    <a:pt x="8119" y="1137"/>
                  </a:cubicBezTo>
                  <a:cubicBezTo>
                    <a:pt x="10570" y="724"/>
                    <a:pt x="14706" y="174"/>
                    <a:pt x="17234" y="37"/>
                  </a:cubicBezTo>
                  <a:cubicBezTo>
                    <a:pt x="19762" y="-101"/>
                    <a:pt x="20681" y="174"/>
                    <a:pt x="21600" y="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15273" y="962712"/>
              <a:ext cx="107951" cy="107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0" y="4226"/>
                  </a:moveTo>
                  <a:cubicBezTo>
                    <a:pt x="1271" y="2565"/>
                    <a:pt x="2541" y="903"/>
                    <a:pt x="4447" y="280"/>
                  </a:cubicBezTo>
                  <a:cubicBezTo>
                    <a:pt x="6353" y="-343"/>
                    <a:pt x="8894" y="72"/>
                    <a:pt x="10376" y="1526"/>
                  </a:cubicBezTo>
                  <a:cubicBezTo>
                    <a:pt x="11859" y="2980"/>
                    <a:pt x="12282" y="5472"/>
                    <a:pt x="11224" y="8588"/>
                  </a:cubicBezTo>
                  <a:cubicBezTo>
                    <a:pt x="10165" y="11703"/>
                    <a:pt x="7624" y="15442"/>
                    <a:pt x="5294" y="17726"/>
                  </a:cubicBezTo>
                  <a:cubicBezTo>
                    <a:pt x="2965" y="20011"/>
                    <a:pt x="847" y="20842"/>
                    <a:pt x="1059" y="21049"/>
                  </a:cubicBezTo>
                  <a:cubicBezTo>
                    <a:pt x="1271" y="21257"/>
                    <a:pt x="3812" y="20842"/>
                    <a:pt x="7624" y="19595"/>
                  </a:cubicBezTo>
                  <a:cubicBezTo>
                    <a:pt x="11435" y="18349"/>
                    <a:pt x="16518" y="16272"/>
                    <a:pt x="21600" y="14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184460" y="971550"/>
              <a:ext cx="34014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2057"/>
                    <a:pt x="5170" y="4114"/>
                    <a:pt x="1993" y="7714"/>
                  </a:cubicBezTo>
                  <a:cubicBezTo>
                    <a:pt x="-1183" y="11314"/>
                    <a:pt x="88" y="16457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250223" y="946150"/>
              <a:ext cx="317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110523" y="920750"/>
              <a:ext cx="2032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5" y="16000"/>
                    <a:pt x="5850" y="10400"/>
                    <a:pt x="9450" y="6800"/>
                  </a:cubicBezTo>
                  <a:cubicBezTo>
                    <a:pt x="13050" y="3200"/>
                    <a:pt x="1732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453423" y="7937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774037" y="553202"/>
              <a:ext cx="276287" cy="23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881" fill="norm" stroke="1" extrusionOk="0">
                  <a:moveTo>
                    <a:pt x="1232" y="11203"/>
                  </a:moveTo>
                  <a:cubicBezTo>
                    <a:pt x="3032" y="11391"/>
                    <a:pt x="4832" y="11579"/>
                    <a:pt x="6877" y="10358"/>
                  </a:cubicBezTo>
                  <a:cubicBezTo>
                    <a:pt x="8923" y="9137"/>
                    <a:pt x="11214" y="6508"/>
                    <a:pt x="12441" y="4723"/>
                  </a:cubicBezTo>
                  <a:cubicBezTo>
                    <a:pt x="13668" y="2939"/>
                    <a:pt x="13832" y="2000"/>
                    <a:pt x="13668" y="1155"/>
                  </a:cubicBezTo>
                  <a:cubicBezTo>
                    <a:pt x="13504" y="309"/>
                    <a:pt x="13014" y="-442"/>
                    <a:pt x="11295" y="309"/>
                  </a:cubicBezTo>
                  <a:cubicBezTo>
                    <a:pt x="9577" y="1061"/>
                    <a:pt x="6632" y="3315"/>
                    <a:pt x="4504" y="6320"/>
                  </a:cubicBezTo>
                  <a:cubicBezTo>
                    <a:pt x="2377" y="9325"/>
                    <a:pt x="1068" y="13081"/>
                    <a:pt x="414" y="15429"/>
                  </a:cubicBezTo>
                  <a:cubicBezTo>
                    <a:pt x="-241" y="17777"/>
                    <a:pt x="-241" y="18716"/>
                    <a:pt x="1314" y="19561"/>
                  </a:cubicBezTo>
                  <a:cubicBezTo>
                    <a:pt x="2868" y="20407"/>
                    <a:pt x="5977" y="21158"/>
                    <a:pt x="9577" y="20782"/>
                  </a:cubicBezTo>
                  <a:cubicBezTo>
                    <a:pt x="13177" y="20407"/>
                    <a:pt x="17268" y="18904"/>
                    <a:pt x="21359" y="17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891573" y="29210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2114286" y="127942"/>
              <a:ext cx="113838" cy="24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293" fill="norm" stroke="1" extrusionOk="0">
                  <a:moveTo>
                    <a:pt x="20744" y="1008"/>
                  </a:moveTo>
                  <a:cubicBezTo>
                    <a:pt x="18815" y="464"/>
                    <a:pt x="16887" y="-81"/>
                    <a:pt x="15151" y="10"/>
                  </a:cubicBezTo>
                  <a:cubicBezTo>
                    <a:pt x="13415" y="101"/>
                    <a:pt x="11873" y="827"/>
                    <a:pt x="8980" y="3368"/>
                  </a:cubicBezTo>
                  <a:cubicBezTo>
                    <a:pt x="6087" y="5909"/>
                    <a:pt x="1844" y="10265"/>
                    <a:pt x="494" y="13623"/>
                  </a:cubicBezTo>
                  <a:cubicBezTo>
                    <a:pt x="-856" y="16981"/>
                    <a:pt x="687" y="19341"/>
                    <a:pt x="3580" y="20430"/>
                  </a:cubicBezTo>
                  <a:cubicBezTo>
                    <a:pt x="6473" y="21519"/>
                    <a:pt x="10715" y="21337"/>
                    <a:pt x="14958" y="21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2234473" y="215900"/>
              <a:ext cx="114301" cy="13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0"/>
                  </a:moveTo>
                  <a:cubicBezTo>
                    <a:pt x="3200" y="3273"/>
                    <a:pt x="6400" y="6545"/>
                    <a:pt x="7400" y="9818"/>
                  </a:cubicBezTo>
                  <a:cubicBezTo>
                    <a:pt x="8400" y="13091"/>
                    <a:pt x="7200" y="16364"/>
                    <a:pt x="5800" y="18491"/>
                  </a:cubicBezTo>
                  <a:cubicBezTo>
                    <a:pt x="4400" y="20618"/>
                    <a:pt x="2800" y="21600"/>
                    <a:pt x="2200" y="21273"/>
                  </a:cubicBezTo>
                  <a:cubicBezTo>
                    <a:pt x="1600" y="20945"/>
                    <a:pt x="2000" y="19309"/>
                    <a:pt x="4000" y="16200"/>
                  </a:cubicBezTo>
                  <a:cubicBezTo>
                    <a:pt x="6000" y="13091"/>
                    <a:pt x="9600" y="8509"/>
                    <a:pt x="12000" y="5564"/>
                  </a:cubicBezTo>
                  <a:cubicBezTo>
                    <a:pt x="14400" y="2618"/>
                    <a:pt x="15600" y="1309"/>
                    <a:pt x="16000" y="1636"/>
                  </a:cubicBezTo>
                  <a:cubicBezTo>
                    <a:pt x="16400" y="1964"/>
                    <a:pt x="16000" y="3927"/>
                    <a:pt x="15800" y="5727"/>
                  </a:cubicBezTo>
                  <a:cubicBezTo>
                    <a:pt x="15600" y="7527"/>
                    <a:pt x="15600" y="9164"/>
                    <a:pt x="16600" y="10800"/>
                  </a:cubicBezTo>
                  <a:cubicBezTo>
                    <a:pt x="17600" y="12436"/>
                    <a:pt x="19600" y="14073"/>
                    <a:pt x="2160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444023" y="29210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590073" y="188383"/>
              <a:ext cx="20320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7705"/>
                    <a:pt x="1350" y="13810"/>
                    <a:pt x="2025" y="10800"/>
                  </a:cubicBezTo>
                  <a:cubicBezTo>
                    <a:pt x="2700" y="7790"/>
                    <a:pt x="3375" y="5666"/>
                    <a:pt x="3938" y="3718"/>
                  </a:cubicBezTo>
                  <a:cubicBezTo>
                    <a:pt x="4500" y="1770"/>
                    <a:pt x="4950" y="0"/>
                    <a:pt x="4950" y="0"/>
                  </a:cubicBezTo>
                  <a:cubicBezTo>
                    <a:pt x="4950" y="0"/>
                    <a:pt x="4500" y="1770"/>
                    <a:pt x="4162" y="4603"/>
                  </a:cubicBezTo>
                  <a:cubicBezTo>
                    <a:pt x="3825" y="7436"/>
                    <a:pt x="3600" y="11331"/>
                    <a:pt x="3712" y="14164"/>
                  </a:cubicBezTo>
                  <a:cubicBezTo>
                    <a:pt x="3825" y="16997"/>
                    <a:pt x="4275" y="18767"/>
                    <a:pt x="5062" y="19475"/>
                  </a:cubicBezTo>
                  <a:cubicBezTo>
                    <a:pt x="5850" y="20184"/>
                    <a:pt x="6975" y="19830"/>
                    <a:pt x="8550" y="17174"/>
                  </a:cubicBezTo>
                  <a:cubicBezTo>
                    <a:pt x="10125" y="14518"/>
                    <a:pt x="12150" y="9561"/>
                    <a:pt x="13500" y="6197"/>
                  </a:cubicBezTo>
                  <a:cubicBezTo>
                    <a:pt x="14850" y="2833"/>
                    <a:pt x="15525" y="1062"/>
                    <a:pt x="15975" y="1239"/>
                  </a:cubicBezTo>
                  <a:cubicBezTo>
                    <a:pt x="16425" y="1416"/>
                    <a:pt x="16650" y="3541"/>
                    <a:pt x="17550" y="6728"/>
                  </a:cubicBezTo>
                  <a:cubicBezTo>
                    <a:pt x="18450" y="9915"/>
                    <a:pt x="20025" y="14164"/>
                    <a:pt x="21600" y="18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2856773" y="152399"/>
              <a:ext cx="3386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400"/>
                    <a:pt x="21600" y="10800"/>
                    <a:pt x="21600" y="14400"/>
                  </a:cubicBezTo>
                  <a:cubicBezTo>
                    <a:pt x="21600" y="18000"/>
                    <a:pt x="10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2888523" y="0"/>
              <a:ext cx="139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1309" y="939"/>
                    <a:pt x="2618" y="0"/>
                    <a:pt x="4745" y="0"/>
                  </a:cubicBezTo>
                  <a:cubicBezTo>
                    <a:pt x="6873" y="0"/>
                    <a:pt x="9818" y="939"/>
                    <a:pt x="11782" y="2817"/>
                  </a:cubicBezTo>
                  <a:cubicBezTo>
                    <a:pt x="13745" y="4696"/>
                    <a:pt x="14727" y="7513"/>
                    <a:pt x="13909" y="10174"/>
                  </a:cubicBezTo>
                  <a:cubicBezTo>
                    <a:pt x="13091" y="12835"/>
                    <a:pt x="10473" y="15339"/>
                    <a:pt x="8673" y="17217"/>
                  </a:cubicBezTo>
                  <a:cubicBezTo>
                    <a:pt x="6873" y="19096"/>
                    <a:pt x="5891" y="20348"/>
                    <a:pt x="6382" y="20974"/>
                  </a:cubicBezTo>
                  <a:cubicBezTo>
                    <a:pt x="6873" y="21600"/>
                    <a:pt x="8836" y="21600"/>
                    <a:pt x="11618" y="21600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215423" y="425450"/>
              <a:ext cx="6032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8400"/>
                    <a:pt x="5305" y="15200"/>
                    <a:pt x="7731" y="12800"/>
                  </a:cubicBezTo>
                  <a:cubicBezTo>
                    <a:pt x="10156" y="10400"/>
                    <a:pt x="12354" y="8800"/>
                    <a:pt x="14627" y="6800"/>
                  </a:cubicBezTo>
                  <a:cubicBezTo>
                    <a:pt x="16901" y="4800"/>
                    <a:pt x="1925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2361473" y="512233"/>
              <a:ext cx="177801" cy="87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2057"/>
                  </a:moveTo>
                  <a:cubicBezTo>
                    <a:pt x="1286" y="1029"/>
                    <a:pt x="2571" y="0"/>
                    <a:pt x="3857" y="0"/>
                  </a:cubicBezTo>
                  <a:cubicBezTo>
                    <a:pt x="5143" y="0"/>
                    <a:pt x="6429" y="1029"/>
                    <a:pt x="7200" y="2829"/>
                  </a:cubicBezTo>
                  <a:cubicBezTo>
                    <a:pt x="7971" y="4629"/>
                    <a:pt x="8229" y="7200"/>
                    <a:pt x="7971" y="9514"/>
                  </a:cubicBezTo>
                  <a:cubicBezTo>
                    <a:pt x="7714" y="11829"/>
                    <a:pt x="6943" y="13886"/>
                    <a:pt x="6171" y="15943"/>
                  </a:cubicBezTo>
                  <a:cubicBezTo>
                    <a:pt x="5400" y="18000"/>
                    <a:pt x="4629" y="20057"/>
                    <a:pt x="4886" y="20829"/>
                  </a:cubicBezTo>
                  <a:cubicBezTo>
                    <a:pt x="5143" y="21600"/>
                    <a:pt x="6429" y="21086"/>
                    <a:pt x="9386" y="19543"/>
                  </a:cubicBezTo>
                  <a:cubicBezTo>
                    <a:pt x="12343" y="18000"/>
                    <a:pt x="16971" y="15429"/>
                    <a:pt x="21600" y="12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2534103" y="533400"/>
              <a:ext cx="246471" cy="8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07" fill="norm" stroke="1" extrusionOk="0">
                  <a:moveTo>
                    <a:pt x="6543" y="1543"/>
                  </a:moveTo>
                  <a:cubicBezTo>
                    <a:pt x="7097" y="3600"/>
                    <a:pt x="7651" y="5657"/>
                    <a:pt x="7466" y="8486"/>
                  </a:cubicBezTo>
                  <a:cubicBezTo>
                    <a:pt x="7282" y="11314"/>
                    <a:pt x="6359" y="14914"/>
                    <a:pt x="5435" y="17229"/>
                  </a:cubicBezTo>
                  <a:cubicBezTo>
                    <a:pt x="4512" y="19543"/>
                    <a:pt x="3589" y="20571"/>
                    <a:pt x="2666" y="21086"/>
                  </a:cubicBezTo>
                  <a:cubicBezTo>
                    <a:pt x="1743" y="21600"/>
                    <a:pt x="820" y="21600"/>
                    <a:pt x="359" y="20314"/>
                  </a:cubicBezTo>
                  <a:cubicBezTo>
                    <a:pt x="-103" y="19029"/>
                    <a:pt x="-103" y="16457"/>
                    <a:pt x="266" y="14400"/>
                  </a:cubicBezTo>
                  <a:cubicBezTo>
                    <a:pt x="635" y="12343"/>
                    <a:pt x="1374" y="10800"/>
                    <a:pt x="4512" y="9000"/>
                  </a:cubicBezTo>
                  <a:cubicBezTo>
                    <a:pt x="7651" y="7200"/>
                    <a:pt x="13189" y="5143"/>
                    <a:pt x="16420" y="3600"/>
                  </a:cubicBezTo>
                  <a:cubicBezTo>
                    <a:pt x="19651" y="2057"/>
                    <a:pt x="20574" y="1029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2774223" y="474133"/>
              <a:ext cx="133351" cy="9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1800"/>
                  </a:moveTo>
                  <a:cubicBezTo>
                    <a:pt x="1714" y="900"/>
                    <a:pt x="3429" y="0"/>
                    <a:pt x="5143" y="0"/>
                  </a:cubicBezTo>
                  <a:cubicBezTo>
                    <a:pt x="6857" y="0"/>
                    <a:pt x="8571" y="900"/>
                    <a:pt x="9429" y="3600"/>
                  </a:cubicBezTo>
                  <a:cubicBezTo>
                    <a:pt x="10286" y="6300"/>
                    <a:pt x="10286" y="10800"/>
                    <a:pt x="9771" y="14175"/>
                  </a:cubicBezTo>
                  <a:cubicBezTo>
                    <a:pt x="9257" y="17550"/>
                    <a:pt x="8229" y="19800"/>
                    <a:pt x="9086" y="20700"/>
                  </a:cubicBezTo>
                  <a:cubicBezTo>
                    <a:pt x="9943" y="21600"/>
                    <a:pt x="12686" y="21150"/>
                    <a:pt x="15086" y="20700"/>
                  </a:cubicBezTo>
                  <a:cubicBezTo>
                    <a:pt x="17486" y="20250"/>
                    <a:pt x="19543" y="19800"/>
                    <a:pt x="21600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3237773" y="876300"/>
              <a:ext cx="1" cy="317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378385" y="432971"/>
              <a:ext cx="557889" cy="58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80" fill="norm" stroke="1" extrusionOk="0">
                  <a:moveTo>
                    <a:pt x="5365" y="16157"/>
                  </a:moveTo>
                  <a:cubicBezTo>
                    <a:pt x="4956" y="15540"/>
                    <a:pt x="4547" y="14923"/>
                    <a:pt x="3770" y="14884"/>
                  </a:cubicBezTo>
                  <a:cubicBezTo>
                    <a:pt x="2992" y="14846"/>
                    <a:pt x="1847" y="15386"/>
                    <a:pt x="1151" y="16311"/>
                  </a:cubicBezTo>
                  <a:cubicBezTo>
                    <a:pt x="456" y="17237"/>
                    <a:pt x="210" y="18549"/>
                    <a:pt x="88" y="19397"/>
                  </a:cubicBezTo>
                  <a:cubicBezTo>
                    <a:pt x="-35" y="20246"/>
                    <a:pt x="-35" y="20631"/>
                    <a:pt x="129" y="20940"/>
                  </a:cubicBezTo>
                  <a:cubicBezTo>
                    <a:pt x="292" y="21249"/>
                    <a:pt x="620" y="21480"/>
                    <a:pt x="1192" y="21480"/>
                  </a:cubicBezTo>
                  <a:cubicBezTo>
                    <a:pt x="1765" y="21480"/>
                    <a:pt x="2583" y="21249"/>
                    <a:pt x="3688" y="19860"/>
                  </a:cubicBezTo>
                  <a:cubicBezTo>
                    <a:pt x="4792" y="18471"/>
                    <a:pt x="6183" y="15926"/>
                    <a:pt x="7124" y="13380"/>
                  </a:cubicBezTo>
                  <a:cubicBezTo>
                    <a:pt x="8065" y="10834"/>
                    <a:pt x="8556" y="8289"/>
                    <a:pt x="8883" y="6283"/>
                  </a:cubicBezTo>
                  <a:cubicBezTo>
                    <a:pt x="9210" y="4277"/>
                    <a:pt x="9374" y="2811"/>
                    <a:pt x="9415" y="1809"/>
                  </a:cubicBezTo>
                  <a:cubicBezTo>
                    <a:pt x="9456" y="806"/>
                    <a:pt x="9374" y="266"/>
                    <a:pt x="9129" y="73"/>
                  </a:cubicBezTo>
                  <a:cubicBezTo>
                    <a:pt x="8883" y="-120"/>
                    <a:pt x="8474" y="34"/>
                    <a:pt x="7983" y="960"/>
                  </a:cubicBezTo>
                  <a:cubicBezTo>
                    <a:pt x="7492" y="1886"/>
                    <a:pt x="6920" y="3583"/>
                    <a:pt x="6633" y="6051"/>
                  </a:cubicBezTo>
                  <a:cubicBezTo>
                    <a:pt x="6347" y="8520"/>
                    <a:pt x="6347" y="11760"/>
                    <a:pt x="6347" y="13689"/>
                  </a:cubicBezTo>
                  <a:cubicBezTo>
                    <a:pt x="6347" y="15617"/>
                    <a:pt x="6347" y="16234"/>
                    <a:pt x="6347" y="16736"/>
                  </a:cubicBezTo>
                  <a:cubicBezTo>
                    <a:pt x="6347" y="17237"/>
                    <a:pt x="6347" y="17623"/>
                    <a:pt x="6347" y="18009"/>
                  </a:cubicBezTo>
                  <a:cubicBezTo>
                    <a:pt x="6347" y="18394"/>
                    <a:pt x="6347" y="18780"/>
                    <a:pt x="6388" y="18741"/>
                  </a:cubicBezTo>
                  <a:cubicBezTo>
                    <a:pt x="6429" y="18703"/>
                    <a:pt x="6510" y="18240"/>
                    <a:pt x="7042" y="17121"/>
                  </a:cubicBezTo>
                  <a:cubicBezTo>
                    <a:pt x="7574" y="16003"/>
                    <a:pt x="8556" y="14229"/>
                    <a:pt x="9292" y="13226"/>
                  </a:cubicBezTo>
                  <a:cubicBezTo>
                    <a:pt x="10029" y="12223"/>
                    <a:pt x="10520" y="11991"/>
                    <a:pt x="10970" y="11837"/>
                  </a:cubicBezTo>
                  <a:cubicBezTo>
                    <a:pt x="11420" y="11683"/>
                    <a:pt x="11829" y="11606"/>
                    <a:pt x="12197" y="11760"/>
                  </a:cubicBezTo>
                  <a:cubicBezTo>
                    <a:pt x="12565" y="11914"/>
                    <a:pt x="12892" y="12300"/>
                    <a:pt x="13097" y="13149"/>
                  </a:cubicBezTo>
                  <a:cubicBezTo>
                    <a:pt x="13301" y="13997"/>
                    <a:pt x="13383" y="15309"/>
                    <a:pt x="13301" y="16196"/>
                  </a:cubicBezTo>
                  <a:cubicBezTo>
                    <a:pt x="13220" y="17083"/>
                    <a:pt x="12974" y="17546"/>
                    <a:pt x="12688" y="17931"/>
                  </a:cubicBezTo>
                  <a:cubicBezTo>
                    <a:pt x="12401" y="18317"/>
                    <a:pt x="12074" y="18626"/>
                    <a:pt x="11788" y="18626"/>
                  </a:cubicBezTo>
                  <a:cubicBezTo>
                    <a:pt x="11501" y="18626"/>
                    <a:pt x="11256" y="18317"/>
                    <a:pt x="11583" y="17507"/>
                  </a:cubicBezTo>
                  <a:cubicBezTo>
                    <a:pt x="11910" y="16697"/>
                    <a:pt x="12810" y="15386"/>
                    <a:pt x="13915" y="14190"/>
                  </a:cubicBezTo>
                  <a:cubicBezTo>
                    <a:pt x="15020" y="12994"/>
                    <a:pt x="16329" y="11914"/>
                    <a:pt x="17229" y="11259"/>
                  </a:cubicBezTo>
                  <a:cubicBezTo>
                    <a:pt x="18129" y="10603"/>
                    <a:pt x="18620" y="10371"/>
                    <a:pt x="18783" y="10487"/>
                  </a:cubicBezTo>
                  <a:cubicBezTo>
                    <a:pt x="18947" y="10603"/>
                    <a:pt x="18783" y="11066"/>
                    <a:pt x="18497" y="12030"/>
                  </a:cubicBezTo>
                  <a:cubicBezTo>
                    <a:pt x="18210" y="12994"/>
                    <a:pt x="17801" y="14460"/>
                    <a:pt x="18292" y="15579"/>
                  </a:cubicBezTo>
                  <a:cubicBezTo>
                    <a:pt x="18783" y="16697"/>
                    <a:pt x="20174" y="17469"/>
                    <a:pt x="21565" y="1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4488723" y="750242"/>
              <a:ext cx="1524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900" y="6132"/>
                    <a:pt x="7800" y="-1068"/>
                    <a:pt x="11400" y="132"/>
                  </a:cubicBezTo>
                  <a:cubicBezTo>
                    <a:pt x="15000" y="1332"/>
                    <a:pt x="183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4412523" y="882650"/>
              <a:ext cx="234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38" y="7200"/>
                    <a:pt x="11676" y="14400"/>
                    <a:pt x="15276" y="18000"/>
                  </a:cubicBezTo>
                  <a:cubicBezTo>
                    <a:pt x="18876" y="21600"/>
                    <a:pt x="2023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812573" y="742949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0" y="2406478"/>
              <a:ext cx="354874" cy="53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71" fill="norm" stroke="1" extrusionOk="0">
                  <a:moveTo>
                    <a:pt x="21556" y="1772"/>
                  </a:moveTo>
                  <a:cubicBezTo>
                    <a:pt x="19242" y="1184"/>
                    <a:pt x="16927" y="595"/>
                    <a:pt x="14613" y="259"/>
                  </a:cubicBezTo>
                  <a:cubicBezTo>
                    <a:pt x="12299" y="-77"/>
                    <a:pt x="9985" y="-161"/>
                    <a:pt x="7927" y="469"/>
                  </a:cubicBezTo>
                  <a:cubicBezTo>
                    <a:pt x="5870" y="1100"/>
                    <a:pt x="4070" y="2444"/>
                    <a:pt x="2913" y="4378"/>
                  </a:cubicBezTo>
                  <a:cubicBezTo>
                    <a:pt x="1756" y="6311"/>
                    <a:pt x="1242" y="8832"/>
                    <a:pt x="856" y="11395"/>
                  </a:cubicBezTo>
                  <a:cubicBezTo>
                    <a:pt x="470" y="13959"/>
                    <a:pt x="213" y="16564"/>
                    <a:pt x="85" y="18161"/>
                  </a:cubicBezTo>
                  <a:cubicBezTo>
                    <a:pt x="-44" y="19758"/>
                    <a:pt x="-44" y="20346"/>
                    <a:pt x="213" y="20767"/>
                  </a:cubicBezTo>
                  <a:cubicBezTo>
                    <a:pt x="470" y="21187"/>
                    <a:pt x="985" y="21439"/>
                    <a:pt x="3492" y="21355"/>
                  </a:cubicBezTo>
                  <a:cubicBezTo>
                    <a:pt x="5999" y="21271"/>
                    <a:pt x="10499" y="20851"/>
                    <a:pt x="14999" y="20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5623" y="2717799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8" y="16800"/>
                    <a:pt x="7897" y="12000"/>
                    <a:pt x="11497" y="8400"/>
                  </a:cubicBezTo>
                  <a:cubicBezTo>
                    <a:pt x="15097" y="4800"/>
                    <a:pt x="1834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394429" y="2384336"/>
              <a:ext cx="328745" cy="670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69" fill="norm" stroke="1" extrusionOk="0">
                  <a:moveTo>
                    <a:pt x="21368" y="2967"/>
                  </a:moveTo>
                  <a:cubicBezTo>
                    <a:pt x="20818" y="2149"/>
                    <a:pt x="20267" y="1332"/>
                    <a:pt x="19304" y="787"/>
                  </a:cubicBezTo>
                  <a:cubicBezTo>
                    <a:pt x="18341" y="242"/>
                    <a:pt x="16965" y="-31"/>
                    <a:pt x="14971" y="3"/>
                  </a:cubicBezTo>
                  <a:cubicBezTo>
                    <a:pt x="12976" y="37"/>
                    <a:pt x="10362" y="378"/>
                    <a:pt x="8504" y="1127"/>
                  </a:cubicBezTo>
                  <a:cubicBezTo>
                    <a:pt x="6647" y="1877"/>
                    <a:pt x="5546" y="3035"/>
                    <a:pt x="4721" y="4671"/>
                  </a:cubicBezTo>
                  <a:cubicBezTo>
                    <a:pt x="3895" y="6306"/>
                    <a:pt x="3345" y="8418"/>
                    <a:pt x="2520" y="10667"/>
                  </a:cubicBezTo>
                  <a:cubicBezTo>
                    <a:pt x="1694" y="12915"/>
                    <a:pt x="593" y="15300"/>
                    <a:pt x="181" y="16970"/>
                  </a:cubicBezTo>
                  <a:cubicBezTo>
                    <a:pt x="-232" y="18639"/>
                    <a:pt x="43" y="19593"/>
                    <a:pt x="1213" y="20206"/>
                  </a:cubicBezTo>
                  <a:cubicBezTo>
                    <a:pt x="2382" y="20819"/>
                    <a:pt x="4446" y="21092"/>
                    <a:pt x="6372" y="21262"/>
                  </a:cubicBezTo>
                  <a:cubicBezTo>
                    <a:pt x="8298" y="21433"/>
                    <a:pt x="10086" y="21501"/>
                    <a:pt x="11875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662758" y="2576327"/>
              <a:ext cx="327116" cy="374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63" fill="norm" stroke="1" extrusionOk="0">
                  <a:moveTo>
                    <a:pt x="1051" y="1549"/>
                  </a:moveTo>
                  <a:cubicBezTo>
                    <a:pt x="493" y="946"/>
                    <a:pt x="-64" y="343"/>
                    <a:pt x="6" y="101"/>
                  </a:cubicBezTo>
                  <a:cubicBezTo>
                    <a:pt x="75" y="-140"/>
                    <a:pt x="772" y="-19"/>
                    <a:pt x="2793" y="1248"/>
                  </a:cubicBezTo>
                  <a:cubicBezTo>
                    <a:pt x="4813" y="2515"/>
                    <a:pt x="8158" y="4928"/>
                    <a:pt x="11224" y="7885"/>
                  </a:cubicBezTo>
                  <a:cubicBezTo>
                    <a:pt x="14290" y="10841"/>
                    <a:pt x="17077" y="14340"/>
                    <a:pt x="18679" y="16452"/>
                  </a:cubicBezTo>
                  <a:cubicBezTo>
                    <a:pt x="20282" y="18564"/>
                    <a:pt x="20700" y="19288"/>
                    <a:pt x="20979" y="19952"/>
                  </a:cubicBezTo>
                  <a:cubicBezTo>
                    <a:pt x="21257" y="20615"/>
                    <a:pt x="21397" y="21219"/>
                    <a:pt x="21466" y="21339"/>
                  </a:cubicBezTo>
                  <a:cubicBezTo>
                    <a:pt x="21536" y="21460"/>
                    <a:pt x="21536" y="21098"/>
                    <a:pt x="21536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775627" y="2588122"/>
              <a:ext cx="220597" cy="45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27" fill="norm" stroke="1" extrusionOk="0">
                  <a:moveTo>
                    <a:pt x="21237" y="125"/>
                  </a:moveTo>
                  <a:cubicBezTo>
                    <a:pt x="20218" y="26"/>
                    <a:pt x="19199" y="-73"/>
                    <a:pt x="18384" y="76"/>
                  </a:cubicBezTo>
                  <a:cubicBezTo>
                    <a:pt x="17569" y="224"/>
                    <a:pt x="16958" y="621"/>
                    <a:pt x="14920" y="2454"/>
                  </a:cubicBezTo>
                  <a:cubicBezTo>
                    <a:pt x="12882" y="4287"/>
                    <a:pt x="9418" y="7556"/>
                    <a:pt x="6565" y="10529"/>
                  </a:cubicBezTo>
                  <a:cubicBezTo>
                    <a:pt x="3712" y="13501"/>
                    <a:pt x="1471" y="16177"/>
                    <a:pt x="554" y="17960"/>
                  </a:cubicBezTo>
                  <a:cubicBezTo>
                    <a:pt x="-363" y="19744"/>
                    <a:pt x="45" y="20635"/>
                    <a:pt x="452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085123" y="2359272"/>
              <a:ext cx="309035" cy="66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33" fill="norm" stroke="1" extrusionOk="0">
                  <a:moveTo>
                    <a:pt x="0" y="2145"/>
                  </a:moveTo>
                  <a:cubicBezTo>
                    <a:pt x="1763" y="1735"/>
                    <a:pt x="3527" y="1325"/>
                    <a:pt x="5731" y="983"/>
                  </a:cubicBezTo>
                  <a:cubicBezTo>
                    <a:pt x="7935" y="642"/>
                    <a:pt x="10580" y="368"/>
                    <a:pt x="12490" y="197"/>
                  </a:cubicBezTo>
                  <a:cubicBezTo>
                    <a:pt x="14400" y="26"/>
                    <a:pt x="15576" y="-42"/>
                    <a:pt x="16457" y="26"/>
                  </a:cubicBezTo>
                  <a:cubicBezTo>
                    <a:pt x="17339" y="95"/>
                    <a:pt x="17927" y="300"/>
                    <a:pt x="17927" y="983"/>
                  </a:cubicBezTo>
                  <a:cubicBezTo>
                    <a:pt x="17927" y="1667"/>
                    <a:pt x="17339" y="2829"/>
                    <a:pt x="16751" y="4606"/>
                  </a:cubicBezTo>
                  <a:cubicBezTo>
                    <a:pt x="16163" y="6383"/>
                    <a:pt x="15576" y="8776"/>
                    <a:pt x="15796" y="10997"/>
                  </a:cubicBezTo>
                  <a:cubicBezTo>
                    <a:pt x="16016" y="13219"/>
                    <a:pt x="17045" y="15269"/>
                    <a:pt x="18147" y="16773"/>
                  </a:cubicBezTo>
                  <a:cubicBezTo>
                    <a:pt x="19249" y="18277"/>
                    <a:pt x="20424" y="19234"/>
                    <a:pt x="21012" y="19883"/>
                  </a:cubicBezTo>
                  <a:cubicBezTo>
                    <a:pt x="21600" y="20533"/>
                    <a:pt x="21600" y="20874"/>
                    <a:pt x="21012" y="21114"/>
                  </a:cubicBezTo>
                  <a:cubicBezTo>
                    <a:pt x="20424" y="21353"/>
                    <a:pt x="19249" y="21490"/>
                    <a:pt x="17486" y="21524"/>
                  </a:cubicBezTo>
                  <a:cubicBezTo>
                    <a:pt x="15722" y="21558"/>
                    <a:pt x="13371" y="21490"/>
                    <a:pt x="1102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815373" y="2653077"/>
              <a:ext cx="2349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6032" y="11040"/>
                    <a:pt x="12065" y="1783"/>
                    <a:pt x="15665" y="240"/>
                  </a:cubicBezTo>
                  <a:cubicBezTo>
                    <a:pt x="19265" y="-1303"/>
                    <a:pt x="2043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828073" y="2850586"/>
              <a:ext cx="2540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80" y="11375"/>
                    <a:pt x="11160" y="2735"/>
                    <a:pt x="14760" y="575"/>
                  </a:cubicBezTo>
                  <a:cubicBezTo>
                    <a:pt x="18360" y="-1585"/>
                    <a:pt x="199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2611819" y="2305972"/>
              <a:ext cx="170463" cy="8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89" fill="norm" stroke="1" extrusionOk="0">
                  <a:moveTo>
                    <a:pt x="19187" y="3049"/>
                  </a:moveTo>
                  <a:cubicBezTo>
                    <a:pt x="19447" y="2537"/>
                    <a:pt x="19708" y="2026"/>
                    <a:pt x="19447" y="1539"/>
                  </a:cubicBezTo>
                  <a:cubicBezTo>
                    <a:pt x="19187" y="1053"/>
                    <a:pt x="18406" y="592"/>
                    <a:pt x="17365" y="311"/>
                  </a:cubicBezTo>
                  <a:cubicBezTo>
                    <a:pt x="16324" y="29"/>
                    <a:pt x="15023" y="-73"/>
                    <a:pt x="12941" y="55"/>
                  </a:cubicBezTo>
                  <a:cubicBezTo>
                    <a:pt x="10859" y="183"/>
                    <a:pt x="7997" y="541"/>
                    <a:pt x="5394" y="1565"/>
                  </a:cubicBezTo>
                  <a:cubicBezTo>
                    <a:pt x="2792" y="2589"/>
                    <a:pt x="450" y="4278"/>
                    <a:pt x="59" y="5916"/>
                  </a:cubicBezTo>
                  <a:cubicBezTo>
                    <a:pt x="-331" y="7554"/>
                    <a:pt x="1230" y="9140"/>
                    <a:pt x="4353" y="10932"/>
                  </a:cubicBezTo>
                  <a:cubicBezTo>
                    <a:pt x="7476" y="12723"/>
                    <a:pt x="12161" y="14719"/>
                    <a:pt x="15414" y="16101"/>
                  </a:cubicBezTo>
                  <a:cubicBezTo>
                    <a:pt x="18667" y="17483"/>
                    <a:pt x="20488" y="18251"/>
                    <a:pt x="20879" y="18968"/>
                  </a:cubicBezTo>
                  <a:cubicBezTo>
                    <a:pt x="21269" y="19684"/>
                    <a:pt x="20228" y="20350"/>
                    <a:pt x="17756" y="20785"/>
                  </a:cubicBezTo>
                  <a:cubicBezTo>
                    <a:pt x="15283" y="21220"/>
                    <a:pt x="11380" y="21425"/>
                    <a:pt x="8647" y="21476"/>
                  </a:cubicBezTo>
                  <a:cubicBezTo>
                    <a:pt x="5915" y="21527"/>
                    <a:pt x="4353" y="21425"/>
                    <a:pt x="3833" y="21399"/>
                  </a:cubicBezTo>
                  <a:cubicBezTo>
                    <a:pt x="3312" y="21373"/>
                    <a:pt x="3833" y="21425"/>
                    <a:pt x="4353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2494823" y="3409950"/>
              <a:ext cx="203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4400"/>
                    <a:pt x="9450" y="7200"/>
                    <a:pt x="13050" y="3600"/>
                  </a:cubicBezTo>
                  <a:cubicBezTo>
                    <a:pt x="16650" y="0"/>
                    <a:pt x="191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773004" y="3295086"/>
              <a:ext cx="219237" cy="127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909" fill="norm" stroke="1" extrusionOk="0">
                  <a:moveTo>
                    <a:pt x="7597" y="9499"/>
                  </a:moveTo>
                  <a:cubicBezTo>
                    <a:pt x="6350" y="12983"/>
                    <a:pt x="5104" y="16467"/>
                    <a:pt x="3962" y="18557"/>
                  </a:cubicBezTo>
                  <a:cubicBezTo>
                    <a:pt x="2820" y="20647"/>
                    <a:pt x="1781" y="21344"/>
                    <a:pt x="1054" y="20647"/>
                  </a:cubicBezTo>
                  <a:cubicBezTo>
                    <a:pt x="327" y="19950"/>
                    <a:pt x="-88" y="17860"/>
                    <a:pt x="16" y="14899"/>
                  </a:cubicBezTo>
                  <a:cubicBezTo>
                    <a:pt x="120" y="11938"/>
                    <a:pt x="743" y="8105"/>
                    <a:pt x="1470" y="5667"/>
                  </a:cubicBezTo>
                  <a:cubicBezTo>
                    <a:pt x="2197" y="3228"/>
                    <a:pt x="3027" y="2183"/>
                    <a:pt x="3962" y="2009"/>
                  </a:cubicBezTo>
                  <a:cubicBezTo>
                    <a:pt x="4897" y="1834"/>
                    <a:pt x="5935" y="2531"/>
                    <a:pt x="7597" y="5318"/>
                  </a:cubicBezTo>
                  <a:cubicBezTo>
                    <a:pt x="9258" y="8105"/>
                    <a:pt x="11543" y="12983"/>
                    <a:pt x="13827" y="15770"/>
                  </a:cubicBezTo>
                  <a:cubicBezTo>
                    <a:pt x="16112" y="18557"/>
                    <a:pt x="18397" y="19254"/>
                    <a:pt x="19747" y="18731"/>
                  </a:cubicBezTo>
                  <a:cubicBezTo>
                    <a:pt x="21097" y="18209"/>
                    <a:pt x="21512" y="16467"/>
                    <a:pt x="21512" y="13679"/>
                  </a:cubicBezTo>
                  <a:cubicBezTo>
                    <a:pt x="21512" y="10892"/>
                    <a:pt x="21097" y="7060"/>
                    <a:pt x="19539" y="4447"/>
                  </a:cubicBezTo>
                  <a:cubicBezTo>
                    <a:pt x="17981" y="1834"/>
                    <a:pt x="15281" y="441"/>
                    <a:pt x="13308" y="92"/>
                  </a:cubicBezTo>
                  <a:cubicBezTo>
                    <a:pt x="11335" y="-256"/>
                    <a:pt x="10089" y="441"/>
                    <a:pt x="8843" y="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555395" y="2056960"/>
              <a:ext cx="204806" cy="13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735" fill="norm" stroke="1" extrusionOk="0">
                  <a:moveTo>
                    <a:pt x="8240" y="9041"/>
                  </a:moveTo>
                  <a:cubicBezTo>
                    <a:pt x="6476" y="12364"/>
                    <a:pt x="4713" y="15687"/>
                    <a:pt x="3391" y="17847"/>
                  </a:cubicBezTo>
                  <a:cubicBezTo>
                    <a:pt x="2068" y="20007"/>
                    <a:pt x="1186" y="21004"/>
                    <a:pt x="635" y="20672"/>
                  </a:cubicBezTo>
                  <a:cubicBezTo>
                    <a:pt x="84" y="20339"/>
                    <a:pt x="-136" y="18678"/>
                    <a:pt x="84" y="15687"/>
                  </a:cubicBezTo>
                  <a:cubicBezTo>
                    <a:pt x="305" y="12696"/>
                    <a:pt x="966" y="8376"/>
                    <a:pt x="1627" y="5552"/>
                  </a:cubicBezTo>
                  <a:cubicBezTo>
                    <a:pt x="2288" y="2727"/>
                    <a:pt x="2950" y="1398"/>
                    <a:pt x="3831" y="899"/>
                  </a:cubicBezTo>
                  <a:cubicBezTo>
                    <a:pt x="4713" y="401"/>
                    <a:pt x="5815" y="733"/>
                    <a:pt x="7137" y="2893"/>
                  </a:cubicBezTo>
                  <a:cubicBezTo>
                    <a:pt x="8460" y="5053"/>
                    <a:pt x="10003" y="9041"/>
                    <a:pt x="11876" y="11866"/>
                  </a:cubicBezTo>
                  <a:cubicBezTo>
                    <a:pt x="13750" y="14690"/>
                    <a:pt x="15954" y="16352"/>
                    <a:pt x="17607" y="15687"/>
                  </a:cubicBezTo>
                  <a:cubicBezTo>
                    <a:pt x="19260" y="15022"/>
                    <a:pt x="20362" y="12032"/>
                    <a:pt x="20913" y="9041"/>
                  </a:cubicBezTo>
                  <a:cubicBezTo>
                    <a:pt x="21464" y="6050"/>
                    <a:pt x="21464" y="3059"/>
                    <a:pt x="20913" y="1398"/>
                  </a:cubicBezTo>
                  <a:cubicBezTo>
                    <a:pt x="20362" y="-264"/>
                    <a:pt x="19260" y="-596"/>
                    <a:pt x="16835" y="1232"/>
                  </a:cubicBezTo>
                  <a:cubicBezTo>
                    <a:pt x="14411" y="3059"/>
                    <a:pt x="10664" y="7047"/>
                    <a:pt x="6917" y="11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3011075" y="2576850"/>
              <a:ext cx="239399" cy="26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62" fill="norm" stroke="1" extrusionOk="0">
                  <a:moveTo>
                    <a:pt x="958" y="3137"/>
                  </a:moveTo>
                  <a:cubicBezTo>
                    <a:pt x="958" y="2125"/>
                    <a:pt x="958" y="1112"/>
                    <a:pt x="1521" y="521"/>
                  </a:cubicBezTo>
                  <a:cubicBezTo>
                    <a:pt x="2085" y="-69"/>
                    <a:pt x="3212" y="-238"/>
                    <a:pt x="4526" y="437"/>
                  </a:cubicBezTo>
                  <a:cubicBezTo>
                    <a:pt x="5841" y="1112"/>
                    <a:pt x="7344" y="2631"/>
                    <a:pt x="8377" y="4740"/>
                  </a:cubicBezTo>
                  <a:cubicBezTo>
                    <a:pt x="9410" y="6849"/>
                    <a:pt x="9973" y="9549"/>
                    <a:pt x="9034" y="12334"/>
                  </a:cubicBezTo>
                  <a:cubicBezTo>
                    <a:pt x="8095" y="15118"/>
                    <a:pt x="5653" y="17987"/>
                    <a:pt x="3963" y="19506"/>
                  </a:cubicBezTo>
                  <a:cubicBezTo>
                    <a:pt x="2273" y="21024"/>
                    <a:pt x="1333" y="21193"/>
                    <a:pt x="676" y="20856"/>
                  </a:cubicBezTo>
                  <a:cubicBezTo>
                    <a:pt x="19" y="20518"/>
                    <a:pt x="-357" y="19675"/>
                    <a:pt x="488" y="17987"/>
                  </a:cubicBezTo>
                  <a:cubicBezTo>
                    <a:pt x="1333" y="16300"/>
                    <a:pt x="3400" y="13768"/>
                    <a:pt x="6217" y="11068"/>
                  </a:cubicBezTo>
                  <a:cubicBezTo>
                    <a:pt x="9034" y="8368"/>
                    <a:pt x="12603" y="5499"/>
                    <a:pt x="14951" y="3643"/>
                  </a:cubicBezTo>
                  <a:cubicBezTo>
                    <a:pt x="17299" y="1787"/>
                    <a:pt x="18426" y="943"/>
                    <a:pt x="18801" y="943"/>
                  </a:cubicBezTo>
                  <a:cubicBezTo>
                    <a:pt x="19177" y="943"/>
                    <a:pt x="18801" y="1787"/>
                    <a:pt x="18144" y="4403"/>
                  </a:cubicBezTo>
                  <a:cubicBezTo>
                    <a:pt x="17486" y="7018"/>
                    <a:pt x="16547" y="11406"/>
                    <a:pt x="17017" y="14528"/>
                  </a:cubicBezTo>
                  <a:cubicBezTo>
                    <a:pt x="17486" y="17650"/>
                    <a:pt x="19365" y="19506"/>
                    <a:pt x="21243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3529873" y="272415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4069623" y="2356848"/>
              <a:ext cx="31751" cy="32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2051"/>
                  </a:moveTo>
                  <a:cubicBezTo>
                    <a:pt x="0" y="1062"/>
                    <a:pt x="0" y="74"/>
                    <a:pt x="720" y="4"/>
                  </a:cubicBezTo>
                  <a:cubicBezTo>
                    <a:pt x="1440" y="-67"/>
                    <a:pt x="2880" y="780"/>
                    <a:pt x="4320" y="3886"/>
                  </a:cubicBezTo>
                  <a:cubicBezTo>
                    <a:pt x="5760" y="6992"/>
                    <a:pt x="7200" y="12357"/>
                    <a:pt x="10080" y="15674"/>
                  </a:cubicBezTo>
                  <a:cubicBezTo>
                    <a:pt x="12960" y="18992"/>
                    <a:pt x="17280" y="20262"/>
                    <a:pt x="2160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936273" y="2778372"/>
              <a:ext cx="552451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2897" y="14477"/>
                    <a:pt x="5793" y="8305"/>
                    <a:pt x="8772" y="4448"/>
                  </a:cubicBezTo>
                  <a:cubicBezTo>
                    <a:pt x="11752" y="591"/>
                    <a:pt x="14814" y="-952"/>
                    <a:pt x="16966" y="591"/>
                  </a:cubicBezTo>
                  <a:cubicBezTo>
                    <a:pt x="19117" y="2134"/>
                    <a:pt x="20359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849490" y="3062070"/>
              <a:ext cx="353484" cy="20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2975" y="8932"/>
                  </a:moveTo>
                  <a:cubicBezTo>
                    <a:pt x="3104" y="11524"/>
                    <a:pt x="3234" y="14116"/>
                    <a:pt x="3234" y="16060"/>
                  </a:cubicBezTo>
                  <a:cubicBezTo>
                    <a:pt x="3234" y="18004"/>
                    <a:pt x="3104" y="19300"/>
                    <a:pt x="2716" y="20164"/>
                  </a:cubicBezTo>
                  <a:cubicBezTo>
                    <a:pt x="2328" y="21028"/>
                    <a:pt x="1681" y="21460"/>
                    <a:pt x="1099" y="20704"/>
                  </a:cubicBezTo>
                  <a:cubicBezTo>
                    <a:pt x="517" y="19948"/>
                    <a:pt x="0" y="18004"/>
                    <a:pt x="0" y="15520"/>
                  </a:cubicBezTo>
                  <a:cubicBezTo>
                    <a:pt x="0" y="13036"/>
                    <a:pt x="517" y="10012"/>
                    <a:pt x="2651" y="7312"/>
                  </a:cubicBezTo>
                  <a:cubicBezTo>
                    <a:pt x="4786" y="4612"/>
                    <a:pt x="8537" y="2236"/>
                    <a:pt x="11641" y="1048"/>
                  </a:cubicBezTo>
                  <a:cubicBezTo>
                    <a:pt x="14745" y="-140"/>
                    <a:pt x="17202" y="-140"/>
                    <a:pt x="18754" y="184"/>
                  </a:cubicBezTo>
                  <a:cubicBezTo>
                    <a:pt x="20307" y="508"/>
                    <a:pt x="20953" y="1156"/>
                    <a:pt x="21600" y="1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152173" y="2883842"/>
              <a:ext cx="355601" cy="37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17685"/>
                  </a:moveTo>
                  <a:cubicBezTo>
                    <a:pt x="643" y="18650"/>
                    <a:pt x="1286" y="19615"/>
                    <a:pt x="1800" y="20339"/>
                  </a:cubicBezTo>
                  <a:cubicBezTo>
                    <a:pt x="2314" y="21063"/>
                    <a:pt x="2700" y="21546"/>
                    <a:pt x="2957" y="21425"/>
                  </a:cubicBezTo>
                  <a:cubicBezTo>
                    <a:pt x="3214" y="21305"/>
                    <a:pt x="3343" y="20581"/>
                    <a:pt x="3407" y="18047"/>
                  </a:cubicBezTo>
                  <a:cubicBezTo>
                    <a:pt x="3471" y="15512"/>
                    <a:pt x="3471" y="11168"/>
                    <a:pt x="3407" y="8152"/>
                  </a:cubicBezTo>
                  <a:cubicBezTo>
                    <a:pt x="3343" y="5135"/>
                    <a:pt x="3214" y="3445"/>
                    <a:pt x="3407" y="2420"/>
                  </a:cubicBezTo>
                  <a:cubicBezTo>
                    <a:pt x="3600" y="1394"/>
                    <a:pt x="4114" y="1032"/>
                    <a:pt x="6493" y="670"/>
                  </a:cubicBezTo>
                  <a:cubicBezTo>
                    <a:pt x="8871" y="308"/>
                    <a:pt x="13114" y="-54"/>
                    <a:pt x="15943" y="6"/>
                  </a:cubicBezTo>
                  <a:cubicBezTo>
                    <a:pt x="18771" y="67"/>
                    <a:pt x="20186" y="549"/>
                    <a:pt x="21600" y="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298223" y="3036005"/>
              <a:ext cx="127001" cy="14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835"/>
                  </a:moveTo>
                  <a:cubicBezTo>
                    <a:pt x="1800" y="209"/>
                    <a:pt x="3600" y="-417"/>
                    <a:pt x="5940" y="366"/>
                  </a:cubicBezTo>
                  <a:cubicBezTo>
                    <a:pt x="8280" y="1148"/>
                    <a:pt x="11160" y="3340"/>
                    <a:pt x="11520" y="6313"/>
                  </a:cubicBezTo>
                  <a:cubicBezTo>
                    <a:pt x="11880" y="9287"/>
                    <a:pt x="9720" y="13044"/>
                    <a:pt x="7380" y="15548"/>
                  </a:cubicBezTo>
                  <a:cubicBezTo>
                    <a:pt x="5040" y="18053"/>
                    <a:pt x="2520" y="19305"/>
                    <a:pt x="2160" y="20087"/>
                  </a:cubicBezTo>
                  <a:cubicBezTo>
                    <a:pt x="1800" y="20870"/>
                    <a:pt x="3600" y="21183"/>
                    <a:pt x="7200" y="20870"/>
                  </a:cubicBezTo>
                  <a:cubicBezTo>
                    <a:pt x="10800" y="20557"/>
                    <a:pt x="16200" y="19618"/>
                    <a:pt x="21600" y="1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476023" y="3035300"/>
              <a:ext cx="635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086"/>
                    <a:pt x="10080" y="6171"/>
                    <a:pt x="6480" y="9771"/>
                  </a:cubicBezTo>
                  <a:cubicBezTo>
                    <a:pt x="2880" y="13371"/>
                    <a:pt x="144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545873" y="3016250"/>
              <a:ext cx="444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43"/>
                    <a:pt x="7200" y="6887"/>
                    <a:pt x="3600" y="10487"/>
                  </a:cubicBezTo>
                  <a:cubicBezTo>
                    <a:pt x="0" y="14087"/>
                    <a:pt x="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437923" y="2959100"/>
              <a:ext cx="2286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169"/>
                    <a:pt x="3600" y="12738"/>
                    <a:pt x="7000" y="9415"/>
                  </a:cubicBezTo>
                  <a:cubicBezTo>
                    <a:pt x="10400" y="6092"/>
                    <a:pt x="15400" y="3877"/>
                    <a:pt x="18100" y="2492"/>
                  </a:cubicBezTo>
                  <a:cubicBezTo>
                    <a:pt x="20800" y="1108"/>
                    <a:pt x="21200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888773" y="2736850"/>
              <a:ext cx="38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5084959" y="2597836"/>
              <a:ext cx="337215" cy="22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0911" fill="norm" stroke="1" extrusionOk="0">
                  <a:moveTo>
                    <a:pt x="2842" y="6358"/>
                  </a:moveTo>
                  <a:cubicBezTo>
                    <a:pt x="3909" y="7526"/>
                    <a:pt x="4975" y="8693"/>
                    <a:pt x="6642" y="9180"/>
                  </a:cubicBezTo>
                  <a:cubicBezTo>
                    <a:pt x="8309" y="9666"/>
                    <a:pt x="10575" y="9472"/>
                    <a:pt x="12242" y="8304"/>
                  </a:cubicBezTo>
                  <a:cubicBezTo>
                    <a:pt x="13909" y="7137"/>
                    <a:pt x="14975" y="4996"/>
                    <a:pt x="15442" y="3342"/>
                  </a:cubicBezTo>
                  <a:cubicBezTo>
                    <a:pt x="15909" y="1688"/>
                    <a:pt x="15775" y="520"/>
                    <a:pt x="14442" y="131"/>
                  </a:cubicBezTo>
                  <a:cubicBezTo>
                    <a:pt x="13109" y="-258"/>
                    <a:pt x="10575" y="131"/>
                    <a:pt x="7909" y="2466"/>
                  </a:cubicBezTo>
                  <a:cubicBezTo>
                    <a:pt x="5242" y="4801"/>
                    <a:pt x="2442" y="9083"/>
                    <a:pt x="1042" y="12293"/>
                  </a:cubicBezTo>
                  <a:cubicBezTo>
                    <a:pt x="-358" y="15504"/>
                    <a:pt x="-358" y="17645"/>
                    <a:pt x="1109" y="19104"/>
                  </a:cubicBezTo>
                  <a:cubicBezTo>
                    <a:pt x="2575" y="20564"/>
                    <a:pt x="5509" y="21342"/>
                    <a:pt x="9109" y="20661"/>
                  </a:cubicBezTo>
                  <a:cubicBezTo>
                    <a:pt x="12709" y="19980"/>
                    <a:pt x="16975" y="17839"/>
                    <a:pt x="21242" y="15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174523" y="2317750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5473870" y="2128698"/>
              <a:ext cx="119754" cy="29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95" fill="norm" stroke="1" extrusionOk="0">
                  <a:moveTo>
                    <a:pt x="21070" y="1274"/>
                  </a:moveTo>
                  <a:cubicBezTo>
                    <a:pt x="19580" y="814"/>
                    <a:pt x="18091" y="355"/>
                    <a:pt x="16229" y="125"/>
                  </a:cubicBezTo>
                  <a:cubicBezTo>
                    <a:pt x="14367" y="-105"/>
                    <a:pt x="12132" y="-105"/>
                    <a:pt x="9525" y="891"/>
                  </a:cubicBezTo>
                  <a:cubicBezTo>
                    <a:pt x="6918" y="1886"/>
                    <a:pt x="3939" y="3878"/>
                    <a:pt x="2077" y="6789"/>
                  </a:cubicBezTo>
                  <a:cubicBezTo>
                    <a:pt x="215" y="9699"/>
                    <a:pt x="-530" y="13529"/>
                    <a:pt x="401" y="16133"/>
                  </a:cubicBezTo>
                  <a:cubicBezTo>
                    <a:pt x="1332" y="18738"/>
                    <a:pt x="3939" y="20116"/>
                    <a:pt x="654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5573757" y="2199449"/>
              <a:ext cx="141074" cy="18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080" fill="norm" stroke="1" extrusionOk="0">
                  <a:moveTo>
                    <a:pt x="9512" y="464"/>
                  </a:moveTo>
                  <a:cubicBezTo>
                    <a:pt x="10138" y="5373"/>
                    <a:pt x="10765" y="10283"/>
                    <a:pt x="9982" y="13596"/>
                  </a:cubicBezTo>
                  <a:cubicBezTo>
                    <a:pt x="9199" y="16910"/>
                    <a:pt x="7008" y="18628"/>
                    <a:pt x="5130" y="19733"/>
                  </a:cubicBezTo>
                  <a:cubicBezTo>
                    <a:pt x="3252" y="20837"/>
                    <a:pt x="1686" y="21328"/>
                    <a:pt x="747" y="20960"/>
                  </a:cubicBezTo>
                  <a:cubicBezTo>
                    <a:pt x="-192" y="20592"/>
                    <a:pt x="-505" y="19364"/>
                    <a:pt x="1373" y="16664"/>
                  </a:cubicBezTo>
                  <a:cubicBezTo>
                    <a:pt x="3252" y="13964"/>
                    <a:pt x="7321" y="9792"/>
                    <a:pt x="10452" y="6969"/>
                  </a:cubicBezTo>
                  <a:cubicBezTo>
                    <a:pt x="13582" y="4146"/>
                    <a:pt x="15773" y="2673"/>
                    <a:pt x="17495" y="1569"/>
                  </a:cubicBezTo>
                  <a:cubicBezTo>
                    <a:pt x="19217" y="464"/>
                    <a:pt x="20469" y="-272"/>
                    <a:pt x="20782" y="96"/>
                  </a:cubicBezTo>
                  <a:cubicBezTo>
                    <a:pt x="21095" y="464"/>
                    <a:pt x="20469" y="1937"/>
                    <a:pt x="19686" y="4760"/>
                  </a:cubicBezTo>
                  <a:cubicBezTo>
                    <a:pt x="18904" y="7583"/>
                    <a:pt x="17965" y="11755"/>
                    <a:pt x="18121" y="14455"/>
                  </a:cubicBezTo>
                  <a:cubicBezTo>
                    <a:pt x="18278" y="17155"/>
                    <a:pt x="19530" y="18383"/>
                    <a:pt x="20782" y="19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5841273" y="2298700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5949223" y="2187487"/>
              <a:ext cx="209551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1492"/>
                  </a:moveTo>
                  <a:cubicBezTo>
                    <a:pt x="1964" y="17501"/>
                    <a:pt x="3927" y="13509"/>
                    <a:pt x="5564" y="10340"/>
                  </a:cubicBezTo>
                  <a:cubicBezTo>
                    <a:pt x="7200" y="7170"/>
                    <a:pt x="8509" y="4822"/>
                    <a:pt x="9382" y="3062"/>
                  </a:cubicBezTo>
                  <a:cubicBezTo>
                    <a:pt x="10255" y="1301"/>
                    <a:pt x="10691" y="127"/>
                    <a:pt x="10582" y="9"/>
                  </a:cubicBezTo>
                  <a:cubicBezTo>
                    <a:pt x="10473" y="-108"/>
                    <a:pt x="9818" y="831"/>
                    <a:pt x="9055" y="3414"/>
                  </a:cubicBezTo>
                  <a:cubicBezTo>
                    <a:pt x="8291" y="5996"/>
                    <a:pt x="7418" y="10222"/>
                    <a:pt x="6982" y="13040"/>
                  </a:cubicBezTo>
                  <a:cubicBezTo>
                    <a:pt x="6545" y="15857"/>
                    <a:pt x="6545" y="17266"/>
                    <a:pt x="7091" y="17970"/>
                  </a:cubicBezTo>
                  <a:cubicBezTo>
                    <a:pt x="7636" y="18675"/>
                    <a:pt x="8727" y="18675"/>
                    <a:pt x="10255" y="17149"/>
                  </a:cubicBezTo>
                  <a:cubicBezTo>
                    <a:pt x="11782" y="15622"/>
                    <a:pt x="13745" y="12570"/>
                    <a:pt x="15055" y="10457"/>
                  </a:cubicBezTo>
                  <a:cubicBezTo>
                    <a:pt x="16364" y="8344"/>
                    <a:pt x="17018" y="7170"/>
                    <a:pt x="17782" y="6114"/>
                  </a:cubicBezTo>
                  <a:cubicBezTo>
                    <a:pt x="18545" y="5057"/>
                    <a:pt x="19418" y="4118"/>
                    <a:pt x="19855" y="4235"/>
                  </a:cubicBezTo>
                  <a:cubicBezTo>
                    <a:pt x="20291" y="4353"/>
                    <a:pt x="20291" y="5527"/>
                    <a:pt x="20509" y="7992"/>
                  </a:cubicBezTo>
                  <a:cubicBezTo>
                    <a:pt x="20727" y="10457"/>
                    <a:pt x="21164" y="14214"/>
                    <a:pt x="21600" y="17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6254023" y="2152650"/>
              <a:ext cx="62676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0" y="0"/>
                  </a:moveTo>
                  <a:cubicBezTo>
                    <a:pt x="8100" y="3877"/>
                    <a:pt x="16200" y="7754"/>
                    <a:pt x="18900" y="11077"/>
                  </a:cubicBezTo>
                  <a:cubicBezTo>
                    <a:pt x="21600" y="14400"/>
                    <a:pt x="18900" y="17169"/>
                    <a:pt x="14850" y="18831"/>
                  </a:cubicBezTo>
                  <a:cubicBezTo>
                    <a:pt x="10800" y="20492"/>
                    <a:pt x="5400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6304823" y="1979188"/>
              <a:ext cx="165101" cy="19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3041"/>
                  </a:moveTo>
                  <a:cubicBezTo>
                    <a:pt x="831" y="1867"/>
                    <a:pt x="1662" y="693"/>
                    <a:pt x="4292" y="224"/>
                  </a:cubicBezTo>
                  <a:cubicBezTo>
                    <a:pt x="6923" y="-246"/>
                    <a:pt x="11354" y="-11"/>
                    <a:pt x="13985" y="1280"/>
                  </a:cubicBezTo>
                  <a:cubicBezTo>
                    <a:pt x="16615" y="2571"/>
                    <a:pt x="17446" y="4919"/>
                    <a:pt x="16338" y="7854"/>
                  </a:cubicBezTo>
                  <a:cubicBezTo>
                    <a:pt x="15231" y="10789"/>
                    <a:pt x="12185" y="14311"/>
                    <a:pt x="10246" y="16541"/>
                  </a:cubicBezTo>
                  <a:cubicBezTo>
                    <a:pt x="8308" y="18771"/>
                    <a:pt x="7477" y="19711"/>
                    <a:pt x="8169" y="20180"/>
                  </a:cubicBezTo>
                  <a:cubicBezTo>
                    <a:pt x="8862" y="20650"/>
                    <a:pt x="11077" y="20650"/>
                    <a:pt x="13569" y="20767"/>
                  </a:cubicBezTo>
                  <a:cubicBezTo>
                    <a:pt x="16062" y="20884"/>
                    <a:pt x="18831" y="21119"/>
                    <a:pt x="2160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5599973" y="2454502"/>
              <a:ext cx="749301" cy="41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4" fill="norm" stroke="1" extrusionOk="0">
                  <a:moveTo>
                    <a:pt x="0" y="7984"/>
                  </a:moveTo>
                  <a:cubicBezTo>
                    <a:pt x="1464" y="4744"/>
                    <a:pt x="2929" y="1504"/>
                    <a:pt x="4790" y="424"/>
                  </a:cubicBezTo>
                  <a:cubicBezTo>
                    <a:pt x="6651" y="-656"/>
                    <a:pt x="8908" y="424"/>
                    <a:pt x="11227" y="2584"/>
                  </a:cubicBezTo>
                  <a:cubicBezTo>
                    <a:pt x="13546" y="4744"/>
                    <a:pt x="15925" y="7984"/>
                    <a:pt x="17664" y="11224"/>
                  </a:cubicBezTo>
                  <a:cubicBezTo>
                    <a:pt x="19403" y="14464"/>
                    <a:pt x="20502" y="17704"/>
                    <a:pt x="21600" y="20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5784123" y="2559050"/>
              <a:ext cx="139701" cy="132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057"/>
                  </a:moveTo>
                  <a:cubicBezTo>
                    <a:pt x="1309" y="1029"/>
                    <a:pt x="2618" y="0"/>
                    <a:pt x="5073" y="0"/>
                  </a:cubicBezTo>
                  <a:cubicBezTo>
                    <a:pt x="7527" y="0"/>
                    <a:pt x="11127" y="1029"/>
                    <a:pt x="13582" y="2229"/>
                  </a:cubicBezTo>
                  <a:cubicBezTo>
                    <a:pt x="16036" y="3429"/>
                    <a:pt x="17345" y="4800"/>
                    <a:pt x="15709" y="7714"/>
                  </a:cubicBezTo>
                  <a:cubicBezTo>
                    <a:pt x="14073" y="10629"/>
                    <a:pt x="9491" y="15086"/>
                    <a:pt x="6382" y="17657"/>
                  </a:cubicBezTo>
                  <a:cubicBezTo>
                    <a:pt x="3273" y="20229"/>
                    <a:pt x="1636" y="20914"/>
                    <a:pt x="1800" y="21257"/>
                  </a:cubicBezTo>
                  <a:cubicBezTo>
                    <a:pt x="1964" y="21600"/>
                    <a:pt x="3927" y="21600"/>
                    <a:pt x="7527" y="21086"/>
                  </a:cubicBezTo>
                  <a:cubicBezTo>
                    <a:pt x="11127" y="20571"/>
                    <a:pt x="16364" y="19543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968273" y="2632805"/>
              <a:ext cx="228601" cy="10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1" fill="norm" stroke="1" extrusionOk="0">
                  <a:moveTo>
                    <a:pt x="4800" y="4387"/>
                  </a:moveTo>
                  <a:cubicBezTo>
                    <a:pt x="4600" y="6547"/>
                    <a:pt x="4400" y="8707"/>
                    <a:pt x="4100" y="11515"/>
                  </a:cubicBezTo>
                  <a:cubicBezTo>
                    <a:pt x="3800" y="14323"/>
                    <a:pt x="3400" y="17779"/>
                    <a:pt x="2700" y="19507"/>
                  </a:cubicBezTo>
                  <a:cubicBezTo>
                    <a:pt x="2000" y="21235"/>
                    <a:pt x="1000" y="21235"/>
                    <a:pt x="500" y="19723"/>
                  </a:cubicBezTo>
                  <a:cubicBezTo>
                    <a:pt x="0" y="18211"/>
                    <a:pt x="0" y="15187"/>
                    <a:pt x="0" y="12595"/>
                  </a:cubicBezTo>
                  <a:cubicBezTo>
                    <a:pt x="0" y="10003"/>
                    <a:pt x="0" y="7843"/>
                    <a:pt x="1800" y="5683"/>
                  </a:cubicBezTo>
                  <a:cubicBezTo>
                    <a:pt x="3600" y="3523"/>
                    <a:pt x="7200" y="1363"/>
                    <a:pt x="10800" y="499"/>
                  </a:cubicBezTo>
                  <a:cubicBezTo>
                    <a:pt x="14400" y="-365"/>
                    <a:pt x="18000" y="67"/>
                    <a:pt x="21600" y="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6196873" y="2544999"/>
              <a:ext cx="165101" cy="134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5196"/>
                  </a:moveTo>
                  <a:cubicBezTo>
                    <a:pt x="554" y="3535"/>
                    <a:pt x="1108" y="1873"/>
                    <a:pt x="2631" y="876"/>
                  </a:cubicBezTo>
                  <a:cubicBezTo>
                    <a:pt x="4154" y="-121"/>
                    <a:pt x="6646" y="-453"/>
                    <a:pt x="8723" y="876"/>
                  </a:cubicBezTo>
                  <a:cubicBezTo>
                    <a:pt x="10800" y="2205"/>
                    <a:pt x="12462" y="5196"/>
                    <a:pt x="12185" y="8187"/>
                  </a:cubicBezTo>
                  <a:cubicBezTo>
                    <a:pt x="11908" y="11178"/>
                    <a:pt x="9692" y="14169"/>
                    <a:pt x="8169" y="16329"/>
                  </a:cubicBezTo>
                  <a:cubicBezTo>
                    <a:pt x="6646" y="18489"/>
                    <a:pt x="5815" y="19818"/>
                    <a:pt x="6369" y="20482"/>
                  </a:cubicBezTo>
                  <a:cubicBezTo>
                    <a:pt x="6923" y="21147"/>
                    <a:pt x="8862" y="21147"/>
                    <a:pt x="11631" y="20981"/>
                  </a:cubicBezTo>
                  <a:cubicBezTo>
                    <a:pt x="14400" y="20815"/>
                    <a:pt x="18000" y="20482"/>
                    <a:pt x="21600" y="20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6710110" y="2492289"/>
              <a:ext cx="477364" cy="53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25" fill="norm" stroke="1" extrusionOk="0">
                  <a:moveTo>
                    <a:pt x="6901" y="14418"/>
                  </a:moveTo>
                  <a:cubicBezTo>
                    <a:pt x="6616" y="14078"/>
                    <a:pt x="6330" y="13737"/>
                    <a:pt x="5474" y="13822"/>
                  </a:cubicBezTo>
                  <a:cubicBezTo>
                    <a:pt x="4618" y="13907"/>
                    <a:pt x="3190" y="14418"/>
                    <a:pt x="2096" y="15353"/>
                  </a:cubicBezTo>
                  <a:cubicBezTo>
                    <a:pt x="1002" y="16289"/>
                    <a:pt x="241" y="17649"/>
                    <a:pt x="50" y="18755"/>
                  </a:cubicBezTo>
                  <a:cubicBezTo>
                    <a:pt x="-140" y="19860"/>
                    <a:pt x="241" y="20711"/>
                    <a:pt x="716" y="21136"/>
                  </a:cubicBezTo>
                  <a:cubicBezTo>
                    <a:pt x="1192" y="21561"/>
                    <a:pt x="1763" y="21561"/>
                    <a:pt x="2715" y="20838"/>
                  </a:cubicBezTo>
                  <a:cubicBezTo>
                    <a:pt x="3666" y="20115"/>
                    <a:pt x="4998" y="18670"/>
                    <a:pt x="6330" y="16459"/>
                  </a:cubicBezTo>
                  <a:cubicBezTo>
                    <a:pt x="7663" y="14248"/>
                    <a:pt x="8995" y="11271"/>
                    <a:pt x="9899" y="8550"/>
                  </a:cubicBezTo>
                  <a:cubicBezTo>
                    <a:pt x="10803" y="5829"/>
                    <a:pt x="11279" y="3363"/>
                    <a:pt x="11469" y="1917"/>
                  </a:cubicBezTo>
                  <a:cubicBezTo>
                    <a:pt x="11659" y="471"/>
                    <a:pt x="11564" y="46"/>
                    <a:pt x="11279" y="4"/>
                  </a:cubicBezTo>
                  <a:cubicBezTo>
                    <a:pt x="10993" y="-39"/>
                    <a:pt x="10517" y="301"/>
                    <a:pt x="9804" y="1747"/>
                  </a:cubicBezTo>
                  <a:cubicBezTo>
                    <a:pt x="9090" y="3192"/>
                    <a:pt x="8138" y="5744"/>
                    <a:pt x="7663" y="8592"/>
                  </a:cubicBezTo>
                  <a:cubicBezTo>
                    <a:pt x="7187" y="11441"/>
                    <a:pt x="7187" y="14588"/>
                    <a:pt x="7187" y="16374"/>
                  </a:cubicBezTo>
                  <a:cubicBezTo>
                    <a:pt x="7187" y="18159"/>
                    <a:pt x="7187" y="18585"/>
                    <a:pt x="7282" y="18585"/>
                  </a:cubicBezTo>
                  <a:cubicBezTo>
                    <a:pt x="7377" y="18585"/>
                    <a:pt x="7567" y="18159"/>
                    <a:pt x="8281" y="17352"/>
                  </a:cubicBezTo>
                  <a:cubicBezTo>
                    <a:pt x="8995" y="16544"/>
                    <a:pt x="10232" y="15353"/>
                    <a:pt x="11088" y="14758"/>
                  </a:cubicBezTo>
                  <a:cubicBezTo>
                    <a:pt x="11945" y="14163"/>
                    <a:pt x="12420" y="14163"/>
                    <a:pt x="12706" y="14375"/>
                  </a:cubicBezTo>
                  <a:cubicBezTo>
                    <a:pt x="12991" y="14588"/>
                    <a:pt x="13086" y="15013"/>
                    <a:pt x="12706" y="15821"/>
                  </a:cubicBezTo>
                  <a:cubicBezTo>
                    <a:pt x="12325" y="16629"/>
                    <a:pt x="11469" y="17819"/>
                    <a:pt x="10803" y="18542"/>
                  </a:cubicBezTo>
                  <a:cubicBezTo>
                    <a:pt x="10137" y="19265"/>
                    <a:pt x="9661" y="19520"/>
                    <a:pt x="9518" y="19392"/>
                  </a:cubicBezTo>
                  <a:cubicBezTo>
                    <a:pt x="9375" y="19265"/>
                    <a:pt x="9566" y="18755"/>
                    <a:pt x="10660" y="17692"/>
                  </a:cubicBezTo>
                  <a:cubicBezTo>
                    <a:pt x="11754" y="16629"/>
                    <a:pt x="13753" y="15013"/>
                    <a:pt x="15037" y="14035"/>
                  </a:cubicBezTo>
                  <a:cubicBezTo>
                    <a:pt x="16322" y="13057"/>
                    <a:pt x="16893" y="12717"/>
                    <a:pt x="17035" y="12802"/>
                  </a:cubicBezTo>
                  <a:cubicBezTo>
                    <a:pt x="17178" y="12887"/>
                    <a:pt x="16893" y="13397"/>
                    <a:pt x="16607" y="14035"/>
                  </a:cubicBezTo>
                  <a:cubicBezTo>
                    <a:pt x="16322" y="14673"/>
                    <a:pt x="16036" y="15438"/>
                    <a:pt x="16084" y="16204"/>
                  </a:cubicBezTo>
                  <a:cubicBezTo>
                    <a:pt x="16131" y="16969"/>
                    <a:pt x="16512" y="17734"/>
                    <a:pt x="17464" y="18202"/>
                  </a:cubicBezTo>
                  <a:cubicBezTo>
                    <a:pt x="18415" y="18670"/>
                    <a:pt x="19938" y="18840"/>
                    <a:pt x="21460" y="19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7384323" y="2862627"/>
              <a:ext cx="1397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600" y="11040"/>
                    <a:pt x="7200" y="1783"/>
                    <a:pt x="10800" y="240"/>
                  </a:cubicBezTo>
                  <a:cubicBezTo>
                    <a:pt x="14400" y="-1303"/>
                    <a:pt x="180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7339873" y="2997200"/>
              <a:ext cx="234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7955823" y="2747130"/>
              <a:ext cx="508001" cy="44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21511"/>
                  </a:moveTo>
                  <a:cubicBezTo>
                    <a:pt x="1620" y="18927"/>
                    <a:pt x="3240" y="16344"/>
                    <a:pt x="4725" y="13243"/>
                  </a:cubicBezTo>
                  <a:cubicBezTo>
                    <a:pt x="6210" y="10143"/>
                    <a:pt x="7560" y="6525"/>
                    <a:pt x="8235" y="4458"/>
                  </a:cubicBezTo>
                  <a:cubicBezTo>
                    <a:pt x="8910" y="2391"/>
                    <a:pt x="8910" y="1875"/>
                    <a:pt x="8955" y="1306"/>
                  </a:cubicBezTo>
                  <a:cubicBezTo>
                    <a:pt x="9000" y="738"/>
                    <a:pt x="9090" y="118"/>
                    <a:pt x="9000" y="14"/>
                  </a:cubicBezTo>
                  <a:cubicBezTo>
                    <a:pt x="8910" y="-89"/>
                    <a:pt x="8640" y="324"/>
                    <a:pt x="8235" y="2030"/>
                  </a:cubicBezTo>
                  <a:cubicBezTo>
                    <a:pt x="7830" y="3735"/>
                    <a:pt x="7290" y="6732"/>
                    <a:pt x="7065" y="9161"/>
                  </a:cubicBezTo>
                  <a:cubicBezTo>
                    <a:pt x="6840" y="11589"/>
                    <a:pt x="6930" y="13450"/>
                    <a:pt x="7155" y="14690"/>
                  </a:cubicBezTo>
                  <a:cubicBezTo>
                    <a:pt x="7380" y="15930"/>
                    <a:pt x="7740" y="16550"/>
                    <a:pt x="8145" y="16912"/>
                  </a:cubicBezTo>
                  <a:cubicBezTo>
                    <a:pt x="8550" y="17274"/>
                    <a:pt x="9000" y="17377"/>
                    <a:pt x="9810" y="16602"/>
                  </a:cubicBezTo>
                  <a:cubicBezTo>
                    <a:pt x="10620" y="15827"/>
                    <a:pt x="11790" y="14173"/>
                    <a:pt x="13095" y="11744"/>
                  </a:cubicBezTo>
                  <a:cubicBezTo>
                    <a:pt x="14400" y="9316"/>
                    <a:pt x="15840" y="6112"/>
                    <a:pt x="16650" y="4097"/>
                  </a:cubicBezTo>
                  <a:cubicBezTo>
                    <a:pt x="17460" y="2081"/>
                    <a:pt x="17640" y="1255"/>
                    <a:pt x="17640" y="1100"/>
                  </a:cubicBezTo>
                  <a:cubicBezTo>
                    <a:pt x="17640" y="944"/>
                    <a:pt x="17460" y="1461"/>
                    <a:pt x="17325" y="2856"/>
                  </a:cubicBezTo>
                  <a:cubicBezTo>
                    <a:pt x="17190" y="4252"/>
                    <a:pt x="17100" y="6525"/>
                    <a:pt x="17820" y="8489"/>
                  </a:cubicBezTo>
                  <a:cubicBezTo>
                    <a:pt x="18540" y="10453"/>
                    <a:pt x="20070" y="12106"/>
                    <a:pt x="21600" y="13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72323" y="4234314"/>
              <a:ext cx="361951" cy="59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3488"/>
                  </a:moveTo>
                  <a:cubicBezTo>
                    <a:pt x="0" y="3105"/>
                    <a:pt x="0" y="2722"/>
                    <a:pt x="253" y="2798"/>
                  </a:cubicBezTo>
                  <a:cubicBezTo>
                    <a:pt x="505" y="2875"/>
                    <a:pt x="1011" y="3411"/>
                    <a:pt x="2084" y="4751"/>
                  </a:cubicBezTo>
                  <a:cubicBezTo>
                    <a:pt x="3158" y="6092"/>
                    <a:pt x="4800" y="8237"/>
                    <a:pt x="6379" y="10802"/>
                  </a:cubicBezTo>
                  <a:cubicBezTo>
                    <a:pt x="7958" y="13368"/>
                    <a:pt x="9474" y="16356"/>
                    <a:pt x="10421" y="18117"/>
                  </a:cubicBezTo>
                  <a:cubicBezTo>
                    <a:pt x="11368" y="19879"/>
                    <a:pt x="11747" y="20415"/>
                    <a:pt x="12189" y="20798"/>
                  </a:cubicBezTo>
                  <a:cubicBezTo>
                    <a:pt x="12632" y="21181"/>
                    <a:pt x="13137" y="21411"/>
                    <a:pt x="13579" y="21373"/>
                  </a:cubicBezTo>
                  <a:cubicBezTo>
                    <a:pt x="14021" y="21334"/>
                    <a:pt x="14400" y="21028"/>
                    <a:pt x="15032" y="19611"/>
                  </a:cubicBezTo>
                  <a:cubicBezTo>
                    <a:pt x="15663" y="18194"/>
                    <a:pt x="16547" y="15666"/>
                    <a:pt x="17305" y="12909"/>
                  </a:cubicBezTo>
                  <a:cubicBezTo>
                    <a:pt x="18063" y="10151"/>
                    <a:pt x="18695" y="7164"/>
                    <a:pt x="19137" y="5364"/>
                  </a:cubicBezTo>
                  <a:cubicBezTo>
                    <a:pt x="19579" y="3564"/>
                    <a:pt x="19832" y="2951"/>
                    <a:pt x="20084" y="2147"/>
                  </a:cubicBezTo>
                  <a:cubicBezTo>
                    <a:pt x="20337" y="1343"/>
                    <a:pt x="20589" y="347"/>
                    <a:pt x="20842" y="79"/>
                  </a:cubicBezTo>
                  <a:cubicBezTo>
                    <a:pt x="21095" y="-189"/>
                    <a:pt x="21347" y="271"/>
                    <a:pt x="21600" y="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641157" y="4571517"/>
              <a:ext cx="183617" cy="12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592" fill="norm" stroke="1" extrusionOk="0">
                  <a:moveTo>
                    <a:pt x="14834" y="13667"/>
                  </a:moveTo>
                  <a:cubicBezTo>
                    <a:pt x="12599" y="9138"/>
                    <a:pt x="10365" y="4609"/>
                    <a:pt x="8627" y="2170"/>
                  </a:cubicBezTo>
                  <a:cubicBezTo>
                    <a:pt x="6889" y="-269"/>
                    <a:pt x="5647" y="-617"/>
                    <a:pt x="4282" y="951"/>
                  </a:cubicBezTo>
                  <a:cubicBezTo>
                    <a:pt x="2916" y="2518"/>
                    <a:pt x="1427" y="6002"/>
                    <a:pt x="682" y="8789"/>
                  </a:cubicBezTo>
                  <a:cubicBezTo>
                    <a:pt x="-63" y="11577"/>
                    <a:pt x="-63" y="13667"/>
                    <a:pt x="61" y="15757"/>
                  </a:cubicBezTo>
                  <a:cubicBezTo>
                    <a:pt x="185" y="17848"/>
                    <a:pt x="434" y="19938"/>
                    <a:pt x="1799" y="20460"/>
                  </a:cubicBezTo>
                  <a:cubicBezTo>
                    <a:pt x="3165" y="20983"/>
                    <a:pt x="5647" y="19938"/>
                    <a:pt x="7509" y="17499"/>
                  </a:cubicBezTo>
                  <a:cubicBezTo>
                    <a:pt x="9371" y="15060"/>
                    <a:pt x="10613" y="11228"/>
                    <a:pt x="11482" y="8441"/>
                  </a:cubicBezTo>
                  <a:cubicBezTo>
                    <a:pt x="12351" y="5654"/>
                    <a:pt x="12847" y="3912"/>
                    <a:pt x="13592" y="4260"/>
                  </a:cubicBezTo>
                  <a:cubicBezTo>
                    <a:pt x="14337" y="4609"/>
                    <a:pt x="15330" y="7048"/>
                    <a:pt x="16696" y="10009"/>
                  </a:cubicBezTo>
                  <a:cubicBezTo>
                    <a:pt x="18061" y="12970"/>
                    <a:pt x="19799" y="16454"/>
                    <a:pt x="21537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837473" y="4502150"/>
              <a:ext cx="146051" cy="20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7935"/>
                  </a:moveTo>
                  <a:cubicBezTo>
                    <a:pt x="0" y="6833"/>
                    <a:pt x="0" y="5731"/>
                    <a:pt x="939" y="5180"/>
                  </a:cubicBezTo>
                  <a:cubicBezTo>
                    <a:pt x="1878" y="4629"/>
                    <a:pt x="3757" y="4629"/>
                    <a:pt x="6261" y="5731"/>
                  </a:cubicBezTo>
                  <a:cubicBezTo>
                    <a:pt x="8765" y="6833"/>
                    <a:pt x="11896" y="9037"/>
                    <a:pt x="13774" y="11351"/>
                  </a:cubicBezTo>
                  <a:cubicBezTo>
                    <a:pt x="15652" y="13665"/>
                    <a:pt x="16278" y="16090"/>
                    <a:pt x="16435" y="17853"/>
                  </a:cubicBezTo>
                  <a:cubicBezTo>
                    <a:pt x="16591" y="19616"/>
                    <a:pt x="16278" y="20718"/>
                    <a:pt x="15339" y="21159"/>
                  </a:cubicBezTo>
                  <a:cubicBezTo>
                    <a:pt x="14400" y="21600"/>
                    <a:pt x="12835" y="21380"/>
                    <a:pt x="11739" y="20167"/>
                  </a:cubicBezTo>
                  <a:cubicBezTo>
                    <a:pt x="10643" y="18955"/>
                    <a:pt x="10017" y="16751"/>
                    <a:pt x="11739" y="13224"/>
                  </a:cubicBezTo>
                  <a:cubicBezTo>
                    <a:pt x="13461" y="9698"/>
                    <a:pt x="17530" y="48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101490" y="4326792"/>
              <a:ext cx="129684" cy="37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59" fill="norm" stroke="1" extrusionOk="0">
                  <a:moveTo>
                    <a:pt x="21006" y="2056"/>
                  </a:moveTo>
                  <a:cubicBezTo>
                    <a:pt x="19292" y="1323"/>
                    <a:pt x="17577" y="591"/>
                    <a:pt x="15863" y="225"/>
                  </a:cubicBezTo>
                  <a:cubicBezTo>
                    <a:pt x="14149" y="-141"/>
                    <a:pt x="12435" y="-141"/>
                    <a:pt x="9692" y="835"/>
                  </a:cubicBezTo>
                  <a:cubicBezTo>
                    <a:pt x="6949" y="1812"/>
                    <a:pt x="3177" y="3764"/>
                    <a:pt x="1292" y="6632"/>
                  </a:cubicBezTo>
                  <a:cubicBezTo>
                    <a:pt x="-594" y="9500"/>
                    <a:pt x="-594" y="13283"/>
                    <a:pt x="2492" y="15906"/>
                  </a:cubicBezTo>
                  <a:cubicBezTo>
                    <a:pt x="5577" y="18530"/>
                    <a:pt x="11749" y="19995"/>
                    <a:pt x="1792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288323" y="4438649"/>
              <a:ext cx="1524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00" y="3300"/>
                    <a:pt x="6600" y="6600"/>
                    <a:pt x="10200" y="10200"/>
                  </a:cubicBezTo>
                  <a:cubicBezTo>
                    <a:pt x="13800" y="13800"/>
                    <a:pt x="17700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327369" y="4464050"/>
              <a:ext cx="11970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431" y="0"/>
                  </a:moveTo>
                  <a:cubicBezTo>
                    <a:pt x="19536" y="0"/>
                    <a:pt x="17642" y="0"/>
                    <a:pt x="14420" y="1421"/>
                  </a:cubicBezTo>
                  <a:cubicBezTo>
                    <a:pt x="11199" y="2842"/>
                    <a:pt x="6652" y="5684"/>
                    <a:pt x="3810" y="8905"/>
                  </a:cubicBezTo>
                  <a:cubicBezTo>
                    <a:pt x="968" y="12126"/>
                    <a:pt x="-169" y="15726"/>
                    <a:pt x="20" y="17905"/>
                  </a:cubicBezTo>
                  <a:cubicBezTo>
                    <a:pt x="210" y="20084"/>
                    <a:pt x="1726" y="20842"/>
                    <a:pt x="32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535973" y="4318000"/>
              <a:ext cx="121412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600" fill="norm" stroke="1" extrusionOk="0">
                  <a:moveTo>
                    <a:pt x="0" y="0"/>
                  </a:moveTo>
                  <a:cubicBezTo>
                    <a:pt x="6480" y="2880"/>
                    <a:pt x="12960" y="5760"/>
                    <a:pt x="16740" y="8537"/>
                  </a:cubicBezTo>
                  <a:cubicBezTo>
                    <a:pt x="20520" y="11314"/>
                    <a:pt x="21600" y="13989"/>
                    <a:pt x="19800" y="16149"/>
                  </a:cubicBezTo>
                  <a:cubicBezTo>
                    <a:pt x="18000" y="18309"/>
                    <a:pt x="13320" y="19954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802673" y="4549493"/>
              <a:ext cx="1460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322" y="2735"/>
                    <a:pt x="10643" y="-1585"/>
                    <a:pt x="14243" y="575"/>
                  </a:cubicBezTo>
                  <a:cubicBezTo>
                    <a:pt x="17843" y="2735"/>
                    <a:pt x="1972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802673" y="46482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2405408" y="4284899"/>
              <a:ext cx="184666" cy="466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54" fill="norm" stroke="1" extrusionOk="0">
                  <a:moveTo>
                    <a:pt x="18469" y="1515"/>
                  </a:moveTo>
                  <a:cubicBezTo>
                    <a:pt x="18714" y="1030"/>
                    <a:pt x="18959" y="546"/>
                    <a:pt x="18346" y="255"/>
                  </a:cubicBezTo>
                  <a:cubicBezTo>
                    <a:pt x="17732" y="-35"/>
                    <a:pt x="16259" y="-132"/>
                    <a:pt x="14541" y="255"/>
                  </a:cubicBezTo>
                  <a:cubicBezTo>
                    <a:pt x="12823" y="643"/>
                    <a:pt x="10859" y="1515"/>
                    <a:pt x="8528" y="2822"/>
                  </a:cubicBezTo>
                  <a:cubicBezTo>
                    <a:pt x="6196" y="4130"/>
                    <a:pt x="3496" y="5873"/>
                    <a:pt x="1900" y="7907"/>
                  </a:cubicBezTo>
                  <a:cubicBezTo>
                    <a:pt x="305" y="9942"/>
                    <a:pt x="-186" y="12266"/>
                    <a:pt x="59" y="14300"/>
                  </a:cubicBezTo>
                  <a:cubicBezTo>
                    <a:pt x="305" y="16334"/>
                    <a:pt x="1287" y="18078"/>
                    <a:pt x="4109" y="19289"/>
                  </a:cubicBezTo>
                  <a:cubicBezTo>
                    <a:pt x="6932" y="20499"/>
                    <a:pt x="11596" y="21177"/>
                    <a:pt x="14787" y="21323"/>
                  </a:cubicBezTo>
                  <a:cubicBezTo>
                    <a:pt x="17978" y="21468"/>
                    <a:pt x="19696" y="21081"/>
                    <a:pt x="21414" y="20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2431323" y="452755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2571" y="8229"/>
                  </a:cubicBezTo>
                  <a:cubicBezTo>
                    <a:pt x="5143" y="5143"/>
                    <a:pt x="10286" y="4114"/>
                    <a:pt x="13886" y="3086"/>
                  </a:cubicBezTo>
                  <a:cubicBezTo>
                    <a:pt x="17486" y="2057"/>
                    <a:pt x="1954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2689557" y="4260587"/>
              <a:ext cx="275167" cy="46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24" fill="norm" stroke="1" extrusionOk="0">
                  <a:moveTo>
                    <a:pt x="21435" y="1472"/>
                  </a:moveTo>
                  <a:cubicBezTo>
                    <a:pt x="18137" y="791"/>
                    <a:pt x="14840" y="110"/>
                    <a:pt x="11789" y="12"/>
                  </a:cubicBezTo>
                  <a:cubicBezTo>
                    <a:pt x="8739" y="-85"/>
                    <a:pt x="5936" y="401"/>
                    <a:pt x="3957" y="1618"/>
                  </a:cubicBezTo>
                  <a:cubicBezTo>
                    <a:pt x="1979" y="2834"/>
                    <a:pt x="824" y="4780"/>
                    <a:pt x="330" y="7456"/>
                  </a:cubicBezTo>
                  <a:cubicBezTo>
                    <a:pt x="-165" y="10131"/>
                    <a:pt x="0" y="13537"/>
                    <a:pt x="165" y="15726"/>
                  </a:cubicBezTo>
                  <a:cubicBezTo>
                    <a:pt x="330" y="17915"/>
                    <a:pt x="495" y="18888"/>
                    <a:pt x="1814" y="19666"/>
                  </a:cubicBezTo>
                  <a:cubicBezTo>
                    <a:pt x="3133" y="20445"/>
                    <a:pt x="5606" y="21029"/>
                    <a:pt x="7420" y="21272"/>
                  </a:cubicBezTo>
                  <a:cubicBezTo>
                    <a:pt x="9233" y="21515"/>
                    <a:pt x="10388" y="21418"/>
                    <a:pt x="11542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2939323" y="4419599"/>
              <a:ext cx="2476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46" y="4358"/>
                    <a:pt x="8492" y="8716"/>
                    <a:pt x="12092" y="12316"/>
                  </a:cubicBezTo>
                  <a:cubicBezTo>
                    <a:pt x="15692" y="15916"/>
                    <a:pt x="18646" y="18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3000545" y="4413250"/>
              <a:ext cx="116579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20871" y="0"/>
                  </a:moveTo>
                  <a:cubicBezTo>
                    <a:pt x="17082" y="1280"/>
                    <a:pt x="13292" y="2560"/>
                    <a:pt x="9503" y="5200"/>
                  </a:cubicBezTo>
                  <a:cubicBezTo>
                    <a:pt x="5713" y="7840"/>
                    <a:pt x="1924" y="11840"/>
                    <a:pt x="597" y="14800"/>
                  </a:cubicBezTo>
                  <a:cubicBezTo>
                    <a:pt x="-729" y="17760"/>
                    <a:pt x="408" y="19680"/>
                    <a:pt x="1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3129823" y="4228584"/>
              <a:ext cx="101601" cy="12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3442"/>
                  </a:moveTo>
                  <a:cubicBezTo>
                    <a:pt x="1350" y="1952"/>
                    <a:pt x="2700" y="463"/>
                    <a:pt x="5850" y="90"/>
                  </a:cubicBezTo>
                  <a:cubicBezTo>
                    <a:pt x="9000" y="-282"/>
                    <a:pt x="13950" y="463"/>
                    <a:pt x="16425" y="2884"/>
                  </a:cubicBezTo>
                  <a:cubicBezTo>
                    <a:pt x="18900" y="5304"/>
                    <a:pt x="18900" y="9401"/>
                    <a:pt x="18225" y="12194"/>
                  </a:cubicBezTo>
                  <a:cubicBezTo>
                    <a:pt x="17550" y="14987"/>
                    <a:pt x="16200" y="16477"/>
                    <a:pt x="16650" y="17780"/>
                  </a:cubicBezTo>
                  <a:cubicBezTo>
                    <a:pt x="17100" y="19084"/>
                    <a:pt x="19350" y="20201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3320323" y="4211332"/>
              <a:ext cx="172670" cy="53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49" fill="norm" stroke="1" extrusionOk="0">
                  <a:moveTo>
                    <a:pt x="1580" y="965"/>
                  </a:moveTo>
                  <a:cubicBezTo>
                    <a:pt x="6585" y="627"/>
                    <a:pt x="11590" y="288"/>
                    <a:pt x="14751" y="118"/>
                  </a:cubicBezTo>
                  <a:cubicBezTo>
                    <a:pt x="17912" y="-51"/>
                    <a:pt x="19229" y="-51"/>
                    <a:pt x="20151" y="203"/>
                  </a:cubicBezTo>
                  <a:cubicBezTo>
                    <a:pt x="21073" y="457"/>
                    <a:pt x="21600" y="965"/>
                    <a:pt x="21468" y="2278"/>
                  </a:cubicBezTo>
                  <a:cubicBezTo>
                    <a:pt x="21337" y="3591"/>
                    <a:pt x="20546" y="5709"/>
                    <a:pt x="19888" y="8335"/>
                  </a:cubicBezTo>
                  <a:cubicBezTo>
                    <a:pt x="19229" y="10961"/>
                    <a:pt x="18702" y="14095"/>
                    <a:pt x="18571" y="15874"/>
                  </a:cubicBezTo>
                  <a:cubicBezTo>
                    <a:pt x="18439" y="17653"/>
                    <a:pt x="18702" y="18076"/>
                    <a:pt x="19361" y="18542"/>
                  </a:cubicBezTo>
                  <a:cubicBezTo>
                    <a:pt x="20020" y="19008"/>
                    <a:pt x="21073" y="19516"/>
                    <a:pt x="20941" y="19813"/>
                  </a:cubicBezTo>
                  <a:cubicBezTo>
                    <a:pt x="20810" y="20109"/>
                    <a:pt x="19493" y="20194"/>
                    <a:pt x="15805" y="20448"/>
                  </a:cubicBezTo>
                  <a:cubicBezTo>
                    <a:pt x="12117" y="20702"/>
                    <a:pt x="6059" y="21125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3802923" y="4546600"/>
              <a:ext cx="1968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4280395" y="4240669"/>
              <a:ext cx="227379" cy="38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45" fill="norm" stroke="1" extrusionOk="0">
                  <a:moveTo>
                    <a:pt x="21485" y="3232"/>
                  </a:moveTo>
                  <a:cubicBezTo>
                    <a:pt x="21285" y="2645"/>
                    <a:pt x="21085" y="2058"/>
                    <a:pt x="20185" y="1412"/>
                  </a:cubicBezTo>
                  <a:cubicBezTo>
                    <a:pt x="19285" y="767"/>
                    <a:pt x="17685" y="62"/>
                    <a:pt x="15285" y="4"/>
                  </a:cubicBezTo>
                  <a:cubicBezTo>
                    <a:pt x="12885" y="-55"/>
                    <a:pt x="9685" y="532"/>
                    <a:pt x="7185" y="1882"/>
                  </a:cubicBezTo>
                  <a:cubicBezTo>
                    <a:pt x="4685" y="3232"/>
                    <a:pt x="2885" y="5345"/>
                    <a:pt x="1785" y="8104"/>
                  </a:cubicBezTo>
                  <a:cubicBezTo>
                    <a:pt x="685" y="10862"/>
                    <a:pt x="285" y="14267"/>
                    <a:pt x="85" y="16262"/>
                  </a:cubicBezTo>
                  <a:cubicBezTo>
                    <a:pt x="-115" y="18258"/>
                    <a:pt x="-115" y="18845"/>
                    <a:pt x="1885" y="19432"/>
                  </a:cubicBezTo>
                  <a:cubicBezTo>
                    <a:pt x="3885" y="20019"/>
                    <a:pt x="7885" y="20606"/>
                    <a:pt x="10885" y="20958"/>
                  </a:cubicBezTo>
                  <a:cubicBezTo>
                    <a:pt x="13885" y="21310"/>
                    <a:pt x="15885" y="21428"/>
                    <a:pt x="1788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4304573" y="4451350"/>
              <a:ext cx="2921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9" y="18400"/>
                    <a:pt x="9078" y="15200"/>
                    <a:pt x="12678" y="11600"/>
                  </a:cubicBezTo>
                  <a:cubicBezTo>
                    <a:pt x="16278" y="8000"/>
                    <a:pt x="18939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4610962" y="4205431"/>
              <a:ext cx="258762" cy="41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50" fill="norm" stroke="1" extrusionOk="0">
                  <a:moveTo>
                    <a:pt x="21468" y="2856"/>
                  </a:moveTo>
                  <a:cubicBezTo>
                    <a:pt x="21292" y="2311"/>
                    <a:pt x="21117" y="1766"/>
                    <a:pt x="19536" y="1220"/>
                  </a:cubicBezTo>
                  <a:cubicBezTo>
                    <a:pt x="17956" y="675"/>
                    <a:pt x="14970" y="129"/>
                    <a:pt x="12600" y="20"/>
                  </a:cubicBezTo>
                  <a:cubicBezTo>
                    <a:pt x="10229" y="-89"/>
                    <a:pt x="8473" y="238"/>
                    <a:pt x="6892" y="1329"/>
                  </a:cubicBezTo>
                  <a:cubicBezTo>
                    <a:pt x="5312" y="2420"/>
                    <a:pt x="3907" y="4275"/>
                    <a:pt x="3117" y="6675"/>
                  </a:cubicBezTo>
                  <a:cubicBezTo>
                    <a:pt x="2327" y="9075"/>
                    <a:pt x="2151" y="12020"/>
                    <a:pt x="1712" y="14311"/>
                  </a:cubicBezTo>
                  <a:cubicBezTo>
                    <a:pt x="1273" y="16602"/>
                    <a:pt x="570" y="18238"/>
                    <a:pt x="219" y="19329"/>
                  </a:cubicBezTo>
                  <a:cubicBezTo>
                    <a:pt x="-132" y="20420"/>
                    <a:pt x="-132" y="20966"/>
                    <a:pt x="746" y="21238"/>
                  </a:cubicBezTo>
                  <a:cubicBezTo>
                    <a:pt x="1624" y="21511"/>
                    <a:pt x="3380" y="21511"/>
                    <a:pt x="5400" y="21293"/>
                  </a:cubicBezTo>
                  <a:cubicBezTo>
                    <a:pt x="7419" y="21075"/>
                    <a:pt x="9702" y="20638"/>
                    <a:pt x="11985" y="2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4844323" y="4349750"/>
              <a:ext cx="2159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1271"/>
                    <a:pt x="3812" y="2541"/>
                    <a:pt x="6988" y="5612"/>
                  </a:cubicBezTo>
                  <a:cubicBezTo>
                    <a:pt x="10165" y="8682"/>
                    <a:pt x="14612" y="13553"/>
                    <a:pt x="17259" y="16518"/>
                  </a:cubicBezTo>
                  <a:cubicBezTo>
                    <a:pt x="19906" y="19482"/>
                    <a:pt x="20753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4912368" y="4330700"/>
              <a:ext cx="116106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21158" y="0"/>
                  </a:moveTo>
                  <a:cubicBezTo>
                    <a:pt x="17687" y="1309"/>
                    <a:pt x="14215" y="2618"/>
                    <a:pt x="10551" y="4909"/>
                  </a:cubicBezTo>
                  <a:cubicBezTo>
                    <a:pt x="6887" y="7200"/>
                    <a:pt x="3029" y="10473"/>
                    <a:pt x="1294" y="13418"/>
                  </a:cubicBezTo>
                  <a:cubicBezTo>
                    <a:pt x="-442" y="16364"/>
                    <a:pt x="-56" y="18982"/>
                    <a:pt x="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5085623" y="4200265"/>
              <a:ext cx="212294" cy="40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57" fill="norm" stroke="1" extrusionOk="0">
                  <a:moveTo>
                    <a:pt x="0" y="2897"/>
                  </a:moveTo>
                  <a:cubicBezTo>
                    <a:pt x="2139" y="2106"/>
                    <a:pt x="4277" y="1314"/>
                    <a:pt x="6630" y="805"/>
                  </a:cubicBezTo>
                  <a:cubicBezTo>
                    <a:pt x="8982" y="296"/>
                    <a:pt x="11549" y="70"/>
                    <a:pt x="13366" y="14"/>
                  </a:cubicBezTo>
                  <a:cubicBezTo>
                    <a:pt x="15184" y="-43"/>
                    <a:pt x="16253" y="70"/>
                    <a:pt x="16895" y="409"/>
                  </a:cubicBezTo>
                  <a:cubicBezTo>
                    <a:pt x="17537" y="749"/>
                    <a:pt x="17750" y="1314"/>
                    <a:pt x="17430" y="2897"/>
                  </a:cubicBezTo>
                  <a:cubicBezTo>
                    <a:pt x="17109" y="4481"/>
                    <a:pt x="16253" y="7082"/>
                    <a:pt x="16574" y="9570"/>
                  </a:cubicBezTo>
                  <a:cubicBezTo>
                    <a:pt x="16895" y="12058"/>
                    <a:pt x="18392" y="14432"/>
                    <a:pt x="19461" y="15846"/>
                  </a:cubicBezTo>
                  <a:cubicBezTo>
                    <a:pt x="20531" y="17260"/>
                    <a:pt x="21172" y="17712"/>
                    <a:pt x="21386" y="18221"/>
                  </a:cubicBezTo>
                  <a:cubicBezTo>
                    <a:pt x="21600" y="18730"/>
                    <a:pt x="21386" y="19295"/>
                    <a:pt x="18927" y="19861"/>
                  </a:cubicBezTo>
                  <a:cubicBezTo>
                    <a:pt x="16467" y="20426"/>
                    <a:pt x="11762" y="20992"/>
                    <a:pt x="7057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5396773" y="4190999"/>
              <a:ext cx="178993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600" fill="norm" stroke="1" extrusionOk="0">
                  <a:moveTo>
                    <a:pt x="11172" y="0"/>
                  </a:moveTo>
                  <a:cubicBezTo>
                    <a:pt x="14648" y="1980"/>
                    <a:pt x="18124" y="3960"/>
                    <a:pt x="19862" y="6345"/>
                  </a:cubicBezTo>
                  <a:cubicBezTo>
                    <a:pt x="21600" y="8730"/>
                    <a:pt x="21600" y="11520"/>
                    <a:pt x="18000" y="14130"/>
                  </a:cubicBezTo>
                  <a:cubicBezTo>
                    <a:pt x="14400" y="16740"/>
                    <a:pt x="7200" y="191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144569" y="4166496"/>
              <a:ext cx="181426" cy="526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477" fill="norm" stroke="1" extrusionOk="0">
                  <a:moveTo>
                    <a:pt x="18862" y="3592"/>
                  </a:moveTo>
                  <a:cubicBezTo>
                    <a:pt x="19342" y="3160"/>
                    <a:pt x="19822" y="2728"/>
                    <a:pt x="20182" y="2167"/>
                  </a:cubicBezTo>
                  <a:cubicBezTo>
                    <a:pt x="20542" y="1605"/>
                    <a:pt x="20782" y="914"/>
                    <a:pt x="20302" y="482"/>
                  </a:cubicBezTo>
                  <a:cubicBezTo>
                    <a:pt x="19822" y="50"/>
                    <a:pt x="18622" y="-123"/>
                    <a:pt x="17062" y="93"/>
                  </a:cubicBezTo>
                  <a:cubicBezTo>
                    <a:pt x="15502" y="309"/>
                    <a:pt x="13582" y="914"/>
                    <a:pt x="10702" y="2426"/>
                  </a:cubicBezTo>
                  <a:cubicBezTo>
                    <a:pt x="7822" y="3938"/>
                    <a:pt x="3982" y="6357"/>
                    <a:pt x="1822" y="8863"/>
                  </a:cubicBezTo>
                  <a:cubicBezTo>
                    <a:pt x="-338" y="11368"/>
                    <a:pt x="-818" y="13960"/>
                    <a:pt x="1702" y="16077"/>
                  </a:cubicBezTo>
                  <a:cubicBezTo>
                    <a:pt x="4222" y="18194"/>
                    <a:pt x="9742" y="19835"/>
                    <a:pt x="15262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5597296" y="3872694"/>
              <a:ext cx="174128" cy="22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18" fill="norm" stroke="1" extrusionOk="0">
                  <a:moveTo>
                    <a:pt x="329" y="7344"/>
                  </a:moveTo>
                  <a:cubicBezTo>
                    <a:pt x="69" y="5527"/>
                    <a:pt x="-191" y="3710"/>
                    <a:pt x="199" y="2499"/>
                  </a:cubicBezTo>
                  <a:cubicBezTo>
                    <a:pt x="590" y="1288"/>
                    <a:pt x="1631" y="682"/>
                    <a:pt x="2802" y="279"/>
                  </a:cubicBezTo>
                  <a:cubicBezTo>
                    <a:pt x="3973" y="-125"/>
                    <a:pt x="5274" y="-327"/>
                    <a:pt x="6185" y="1389"/>
                  </a:cubicBezTo>
                  <a:cubicBezTo>
                    <a:pt x="7096" y="3105"/>
                    <a:pt x="7616" y="6738"/>
                    <a:pt x="6966" y="9565"/>
                  </a:cubicBezTo>
                  <a:cubicBezTo>
                    <a:pt x="6315" y="12391"/>
                    <a:pt x="4493" y="14409"/>
                    <a:pt x="3192" y="16226"/>
                  </a:cubicBezTo>
                  <a:cubicBezTo>
                    <a:pt x="1891" y="18043"/>
                    <a:pt x="1110" y="19658"/>
                    <a:pt x="1501" y="20466"/>
                  </a:cubicBezTo>
                  <a:cubicBezTo>
                    <a:pt x="1891" y="21273"/>
                    <a:pt x="3452" y="21273"/>
                    <a:pt x="6966" y="21172"/>
                  </a:cubicBezTo>
                  <a:cubicBezTo>
                    <a:pt x="10479" y="21071"/>
                    <a:pt x="15944" y="20869"/>
                    <a:pt x="21409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6190523" y="444499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6215923" y="454659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6571523" y="4438649"/>
              <a:ext cx="349251" cy="13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3535" y="5891"/>
                  </a:moveTo>
                  <a:cubicBezTo>
                    <a:pt x="3927" y="7200"/>
                    <a:pt x="4320" y="8509"/>
                    <a:pt x="4189" y="11127"/>
                  </a:cubicBezTo>
                  <a:cubicBezTo>
                    <a:pt x="4058" y="13745"/>
                    <a:pt x="3404" y="17673"/>
                    <a:pt x="2749" y="19636"/>
                  </a:cubicBezTo>
                  <a:cubicBezTo>
                    <a:pt x="2095" y="21600"/>
                    <a:pt x="1440" y="21600"/>
                    <a:pt x="916" y="20945"/>
                  </a:cubicBezTo>
                  <a:cubicBezTo>
                    <a:pt x="393" y="20291"/>
                    <a:pt x="0" y="18982"/>
                    <a:pt x="0" y="16691"/>
                  </a:cubicBezTo>
                  <a:cubicBezTo>
                    <a:pt x="0" y="14400"/>
                    <a:pt x="393" y="11127"/>
                    <a:pt x="2487" y="8345"/>
                  </a:cubicBezTo>
                  <a:cubicBezTo>
                    <a:pt x="4582" y="5564"/>
                    <a:pt x="8378" y="3273"/>
                    <a:pt x="11847" y="1964"/>
                  </a:cubicBezTo>
                  <a:cubicBezTo>
                    <a:pt x="15316" y="655"/>
                    <a:pt x="18458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952523" y="4173965"/>
              <a:ext cx="203201" cy="134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4669"/>
                  </a:moveTo>
                  <a:cubicBezTo>
                    <a:pt x="450" y="3007"/>
                    <a:pt x="900" y="1346"/>
                    <a:pt x="2025" y="515"/>
                  </a:cubicBezTo>
                  <a:cubicBezTo>
                    <a:pt x="3150" y="-316"/>
                    <a:pt x="4950" y="-316"/>
                    <a:pt x="6412" y="1844"/>
                  </a:cubicBezTo>
                  <a:cubicBezTo>
                    <a:pt x="7875" y="4004"/>
                    <a:pt x="9000" y="8324"/>
                    <a:pt x="9000" y="11315"/>
                  </a:cubicBezTo>
                  <a:cubicBezTo>
                    <a:pt x="9000" y="14306"/>
                    <a:pt x="7875" y="15967"/>
                    <a:pt x="6863" y="17296"/>
                  </a:cubicBezTo>
                  <a:cubicBezTo>
                    <a:pt x="5850" y="18626"/>
                    <a:pt x="4950" y="19622"/>
                    <a:pt x="5062" y="20287"/>
                  </a:cubicBezTo>
                  <a:cubicBezTo>
                    <a:pt x="5175" y="20952"/>
                    <a:pt x="6300" y="21284"/>
                    <a:pt x="9225" y="21118"/>
                  </a:cubicBezTo>
                  <a:cubicBezTo>
                    <a:pt x="12150" y="20952"/>
                    <a:pt x="16875" y="20287"/>
                    <a:pt x="21600" y="19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71637" y="5997522"/>
              <a:ext cx="156287" cy="390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545" fill="norm" stroke="1" extrusionOk="0">
                  <a:moveTo>
                    <a:pt x="20712" y="3681"/>
                  </a:moveTo>
                  <a:cubicBezTo>
                    <a:pt x="20712" y="3097"/>
                    <a:pt x="20712" y="2514"/>
                    <a:pt x="19590" y="1755"/>
                  </a:cubicBezTo>
                  <a:cubicBezTo>
                    <a:pt x="18468" y="996"/>
                    <a:pt x="16224" y="62"/>
                    <a:pt x="12998" y="3"/>
                  </a:cubicBezTo>
                  <a:cubicBezTo>
                    <a:pt x="9772" y="-55"/>
                    <a:pt x="5564" y="762"/>
                    <a:pt x="2899" y="2339"/>
                  </a:cubicBezTo>
                  <a:cubicBezTo>
                    <a:pt x="234" y="3915"/>
                    <a:pt x="-888" y="6250"/>
                    <a:pt x="795" y="8235"/>
                  </a:cubicBezTo>
                  <a:cubicBezTo>
                    <a:pt x="2478" y="10220"/>
                    <a:pt x="6967" y="11854"/>
                    <a:pt x="10613" y="13314"/>
                  </a:cubicBezTo>
                  <a:cubicBezTo>
                    <a:pt x="14260" y="14773"/>
                    <a:pt x="17065" y="16057"/>
                    <a:pt x="18328" y="17283"/>
                  </a:cubicBezTo>
                  <a:cubicBezTo>
                    <a:pt x="19590" y="18509"/>
                    <a:pt x="19309" y="19677"/>
                    <a:pt x="17767" y="20377"/>
                  </a:cubicBezTo>
                  <a:cubicBezTo>
                    <a:pt x="16224" y="21078"/>
                    <a:pt x="13418" y="21311"/>
                    <a:pt x="10613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796886" y="5982946"/>
              <a:ext cx="72338" cy="37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10" fill="norm" stroke="1" extrusionOk="0">
                  <a:moveTo>
                    <a:pt x="11834" y="2435"/>
                  </a:moveTo>
                  <a:cubicBezTo>
                    <a:pt x="11834" y="1361"/>
                    <a:pt x="11834" y="287"/>
                    <a:pt x="11834" y="49"/>
                  </a:cubicBezTo>
                  <a:cubicBezTo>
                    <a:pt x="11834" y="-190"/>
                    <a:pt x="11834" y="407"/>
                    <a:pt x="9982" y="2614"/>
                  </a:cubicBezTo>
                  <a:cubicBezTo>
                    <a:pt x="8131" y="4822"/>
                    <a:pt x="4428" y="8641"/>
                    <a:pt x="2268" y="11923"/>
                  </a:cubicBezTo>
                  <a:cubicBezTo>
                    <a:pt x="108" y="15204"/>
                    <a:pt x="-509" y="17949"/>
                    <a:pt x="417" y="19501"/>
                  </a:cubicBezTo>
                  <a:cubicBezTo>
                    <a:pt x="1342" y="21052"/>
                    <a:pt x="3811" y="21410"/>
                    <a:pt x="6588" y="21410"/>
                  </a:cubicBezTo>
                  <a:cubicBezTo>
                    <a:pt x="9365" y="21410"/>
                    <a:pt x="12451" y="21052"/>
                    <a:pt x="14920" y="20634"/>
                  </a:cubicBezTo>
                  <a:cubicBezTo>
                    <a:pt x="17388" y="20217"/>
                    <a:pt x="19240" y="19739"/>
                    <a:pt x="21091" y="19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766492" y="6172200"/>
              <a:ext cx="109082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3961" y="21600"/>
                  </a:moveTo>
                  <a:cubicBezTo>
                    <a:pt x="1884" y="19200"/>
                    <a:pt x="-193" y="16800"/>
                    <a:pt x="15" y="13800"/>
                  </a:cubicBezTo>
                  <a:cubicBezTo>
                    <a:pt x="222" y="10800"/>
                    <a:pt x="2715" y="7200"/>
                    <a:pt x="6661" y="4800"/>
                  </a:cubicBezTo>
                  <a:cubicBezTo>
                    <a:pt x="10607" y="2400"/>
                    <a:pt x="16007" y="120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960025" y="5903763"/>
              <a:ext cx="168370" cy="434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304" fill="norm" stroke="1" extrusionOk="0">
                  <a:moveTo>
                    <a:pt x="18729" y="13793"/>
                  </a:moveTo>
                  <a:cubicBezTo>
                    <a:pt x="15041" y="13586"/>
                    <a:pt x="11354" y="13378"/>
                    <a:pt x="8061" y="14105"/>
                  </a:cubicBezTo>
                  <a:cubicBezTo>
                    <a:pt x="4768" y="14832"/>
                    <a:pt x="1871" y="16493"/>
                    <a:pt x="685" y="17843"/>
                  </a:cubicBezTo>
                  <a:cubicBezTo>
                    <a:pt x="-500" y="19193"/>
                    <a:pt x="27" y="20232"/>
                    <a:pt x="949" y="20803"/>
                  </a:cubicBezTo>
                  <a:cubicBezTo>
                    <a:pt x="1871" y="21374"/>
                    <a:pt x="3188" y="21478"/>
                    <a:pt x="4900" y="21011"/>
                  </a:cubicBezTo>
                  <a:cubicBezTo>
                    <a:pt x="6612" y="20543"/>
                    <a:pt x="8720" y="19505"/>
                    <a:pt x="10959" y="17220"/>
                  </a:cubicBezTo>
                  <a:cubicBezTo>
                    <a:pt x="13198" y="14936"/>
                    <a:pt x="15568" y="11405"/>
                    <a:pt x="17280" y="8549"/>
                  </a:cubicBezTo>
                  <a:cubicBezTo>
                    <a:pt x="18993" y="5693"/>
                    <a:pt x="20046" y="3513"/>
                    <a:pt x="20573" y="2163"/>
                  </a:cubicBezTo>
                  <a:cubicBezTo>
                    <a:pt x="21100" y="813"/>
                    <a:pt x="21100" y="293"/>
                    <a:pt x="20441" y="86"/>
                  </a:cubicBezTo>
                  <a:cubicBezTo>
                    <a:pt x="19783" y="-122"/>
                    <a:pt x="18466" y="-18"/>
                    <a:pt x="16885" y="1176"/>
                  </a:cubicBezTo>
                  <a:cubicBezTo>
                    <a:pt x="15305" y="2370"/>
                    <a:pt x="13461" y="4655"/>
                    <a:pt x="13329" y="7407"/>
                  </a:cubicBezTo>
                  <a:cubicBezTo>
                    <a:pt x="13198" y="10159"/>
                    <a:pt x="14778" y="13378"/>
                    <a:pt x="16095" y="15299"/>
                  </a:cubicBezTo>
                  <a:cubicBezTo>
                    <a:pt x="17412" y="17220"/>
                    <a:pt x="18466" y="17843"/>
                    <a:pt x="19520" y="18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428023" y="62738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900843" y="5878427"/>
              <a:ext cx="212981" cy="47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68" fill="norm" stroke="1" extrusionOk="0">
                  <a:moveTo>
                    <a:pt x="21519" y="16347"/>
                  </a:moveTo>
                  <a:cubicBezTo>
                    <a:pt x="18953" y="15585"/>
                    <a:pt x="16386" y="14824"/>
                    <a:pt x="12965" y="15110"/>
                  </a:cubicBezTo>
                  <a:cubicBezTo>
                    <a:pt x="9543" y="15395"/>
                    <a:pt x="5266" y="16727"/>
                    <a:pt x="2913" y="17679"/>
                  </a:cubicBezTo>
                  <a:cubicBezTo>
                    <a:pt x="561" y="18630"/>
                    <a:pt x="133" y="19201"/>
                    <a:pt x="26" y="19772"/>
                  </a:cubicBezTo>
                  <a:cubicBezTo>
                    <a:pt x="-81" y="20343"/>
                    <a:pt x="133" y="20914"/>
                    <a:pt x="881" y="21200"/>
                  </a:cubicBezTo>
                  <a:cubicBezTo>
                    <a:pt x="1630" y="21485"/>
                    <a:pt x="2913" y="21485"/>
                    <a:pt x="5052" y="20581"/>
                  </a:cubicBezTo>
                  <a:cubicBezTo>
                    <a:pt x="7190" y="19677"/>
                    <a:pt x="10184" y="17869"/>
                    <a:pt x="12430" y="15300"/>
                  </a:cubicBezTo>
                  <a:cubicBezTo>
                    <a:pt x="14675" y="12731"/>
                    <a:pt x="16172" y="9400"/>
                    <a:pt x="17028" y="6974"/>
                  </a:cubicBezTo>
                  <a:cubicBezTo>
                    <a:pt x="17883" y="4548"/>
                    <a:pt x="18097" y="3025"/>
                    <a:pt x="18097" y="1931"/>
                  </a:cubicBezTo>
                  <a:cubicBezTo>
                    <a:pt x="18097" y="837"/>
                    <a:pt x="17883" y="170"/>
                    <a:pt x="17242" y="28"/>
                  </a:cubicBezTo>
                  <a:cubicBezTo>
                    <a:pt x="16600" y="-115"/>
                    <a:pt x="15531" y="266"/>
                    <a:pt x="14569" y="1883"/>
                  </a:cubicBezTo>
                  <a:cubicBezTo>
                    <a:pt x="13606" y="3501"/>
                    <a:pt x="12751" y="6355"/>
                    <a:pt x="12644" y="8925"/>
                  </a:cubicBezTo>
                  <a:cubicBezTo>
                    <a:pt x="12537" y="11494"/>
                    <a:pt x="13178" y="13778"/>
                    <a:pt x="14569" y="15585"/>
                  </a:cubicBezTo>
                  <a:cubicBezTo>
                    <a:pt x="15959" y="17393"/>
                    <a:pt x="18097" y="18726"/>
                    <a:pt x="20236" y="20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2145573" y="6118164"/>
              <a:ext cx="120651" cy="18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5" fill="norm" stroke="1" extrusionOk="0">
                  <a:moveTo>
                    <a:pt x="0" y="13742"/>
                  </a:moveTo>
                  <a:cubicBezTo>
                    <a:pt x="1895" y="13977"/>
                    <a:pt x="3789" y="14212"/>
                    <a:pt x="6632" y="12803"/>
                  </a:cubicBezTo>
                  <a:cubicBezTo>
                    <a:pt x="9474" y="11394"/>
                    <a:pt x="13263" y="8342"/>
                    <a:pt x="15347" y="5877"/>
                  </a:cubicBezTo>
                  <a:cubicBezTo>
                    <a:pt x="17432" y="3412"/>
                    <a:pt x="17811" y="1533"/>
                    <a:pt x="16863" y="594"/>
                  </a:cubicBezTo>
                  <a:cubicBezTo>
                    <a:pt x="15916" y="-345"/>
                    <a:pt x="13642" y="-345"/>
                    <a:pt x="11179" y="1885"/>
                  </a:cubicBezTo>
                  <a:cubicBezTo>
                    <a:pt x="8716" y="4116"/>
                    <a:pt x="6063" y="8577"/>
                    <a:pt x="5305" y="12098"/>
                  </a:cubicBezTo>
                  <a:cubicBezTo>
                    <a:pt x="4547" y="15620"/>
                    <a:pt x="5684" y="18203"/>
                    <a:pt x="8147" y="19612"/>
                  </a:cubicBezTo>
                  <a:cubicBezTo>
                    <a:pt x="10611" y="21020"/>
                    <a:pt x="14400" y="21255"/>
                    <a:pt x="16863" y="20785"/>
                  </a:cubicBezTo>
                  <a:cubicBezTo>
                    <a:pt x="19326" y="20316"/>
                    <a:pt x="20463" y="19142"/>
                    <a:pt x="21600" y="17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2313584" y="6121400"/>
              <a:ext cx="181240" cy="19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113" fill="norm" stroke="1" extrusionOk="0">
                  <a:moveTo>
                    <a:pt x="1162" y="675"/>
                  </a:moveTo>
                  <a:cubicBezTo>
                    <a:pt x="659" y="4500"/>
                    <a:pt x="157" y="8325"/>
                    <a:pt x="32" y="10800"/>
                  </a:cubicBezTo>
                  <a:cubicBezTo>
                    <a:pt x="-94" y="13275"/>
                    <a:pt x="157" y="14400"/>
                    <a:pt x="785" y="16088"/>
                  </a:cubicBezTo>
                  <a:cubicBezTo>
                    <a:pt x="1413" y="17775"/>
                    <a:pt x="2418" y="20025"/>
                    <a:pt x="3422" y="20813"/>
                  </a:cubicBezTo>
                  <a:cubicBezTo>
                    <a:pt x="4427" y="21600"/>
                    <a:pt x="5432" y="20925"/>
                    <a:pt x="7315" y="17775"/>
                  </a:cubicBezTo>
                  <a:cubicBezTo>
                    <a:pt x="9199" y="14625"/>
                    <a:pt x="11962" y="9000"/>
                    <a:pt x="14473" y="5625"/>
                  </a:cubicBezTo>
                  <a:cubicBezTo>
                    <a:pt x="16985" y="2250"/>
                    <a:pt x="19246" y="1125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2564673" y="62611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3231423" y="6102350"/>
              <a:ext cx="215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3244123" y="62865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4050573" y="5816600"/>
              <a:ext cx="1168401" cy="680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14645"/>
                  </a:moveTo>
                  <a:cubicBezTo>
                    <a:pt x="196" y="16451"/>
                    <a:pt x="391" y="18256"/>
                    <a:pt x="528" y="19326"/>
                  </a:cubicBezTo>
                  <a:cubicBezTo>
                    <a:pt x="665" y="20396"/>
                    <a:pt x="743" y="20731"/>
                    <a:pt x="841" y="21032"/>
                  </a:cubicBezTo>
                  <a:cubicBezTo>
                    <a:pt x="939" y="21333"/>
                    <a:pt x="1057" y="21600"/>
                    <a:pt x="1135" y="21433"/>
                  </a:cubicBezTo>
                  <a:cubicBezTo>
                    <a:pt x="1213" y="21266"/>
                    <a:pt x="1252" y="20664"/>
                    <a:pt x="1272" y="19126"/>
                  </a:cubicBezTo>
                  <a:cubicBezTo>
                    <a:pt x="1291" y="17588"/>
                    <a:pt x="1291" y="15113"/>
                    <a:pt x="1213" y="12806"/>
                  </a:cubicBezTo>
                  <a:cubicBezTo>
                    <a:pt x="1135" y="10499"/>
                    <a:pt x="978" y="8359"/>
                    <a:pt x="841" y="6955"/>
                  </a:cubicBezTo>
                  <a:cubicBezTo>
                    <a:pt x="704" y="5550"/>
                    <a:pt x="587" y="4882"/>
                    <a:pt x="509" y="4313"/>
                  </a:cubicBezTo>
                  <a:cubicBezTo>
                    <a:pt x="430" y="3745"/>
                    <a:pt x="391" y="3277"/>
                    <a:pt x="470" y="3009"/>
                  </a:cubicBezTo>
                  <a:cubicBezTo>
                    <a:pt x="548" y="2742"/>
                    <a:pt x="743" y="2675"/>
                    <a:pt x="1604" y="2508"/>
                  </a:cubicBezTo>
                  <a:cubicBezTo>
                    <a:pt x="2465" y="2341"/>
                    <a:pt x="3991" y="2073"/>
                    <a:pt x="5517" y="1772"/>
                  </a:cubicBezTo>
                  <a:cubicBezTo>
                    <a:pt x="7043" y="1471"/>
                    <a:pt x="8570" y="1137"/>
                    <a:pt x="10174" y="836"/>
                  </a:cubicBezTo>
                  <a:cubicBezTo>
                    <a:pt x="11778" y="535"/>
                    <a:pt x="13461" y="267"/>
                    <a:pt x="15007" y="134"/>
                  </a:cubicBezTo>
                  <a:cubicBezTo>
                    <a:pt x="16552" y="0"/>
                    <a:pt x="17961" y="0"/>
                    <a:pt x="19017" y="0"/>
                  </a:cubicBezTo>
                  <a:cubicBezTo>
                    <a:pt x="20074" y="0"/>
                    <a:pt x="20778" y="0"/>
                    <a:pt x="21150" y="67"/>
                  </a:cubicBezTo>
                  <a:cubicBezTo>
                    <a:pt x="21522" y="134"/>
                    <a:pt x="21561" y="267"/>
                    <a:pt x="21600" y="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4283079" y="6018668"/>
              <a:ext cx="142145" cy="37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84" fill="norm" stroke="1" extrusionOk="0">
                  <a:moveTo>
                    <a:pt x="366" y="3624"/>
                  </a:moveTo>
                  <a:cubicBezTo>
                    <a:pt x="49" y="4811"/>
                    <a:pt x="-269" y="5998"/>
                    <a:pt x="366" y="8015"/>
                  </a:cubicBezTo>
                  <a:cubicBezTo>
                    <a:pt x="1002" y="10033"/>
                    <a:pt x="2590" y="12881"/>
                    <a:pt x="3543" y="14721"/>
                  </a:cubicBezTo>
                  <a:cubicBezTo>
                    <a:pt x="4496" y="16560"/>
                    <a:pt x="4813" y="17391"/>
                    <a:pt x="5290" y="18459"/>
                  </a:cubicBezTo>
                  <a:cubicBezTo>
                    <a:pt x="5766" y="19527"/>
                    <a:pt x="6402" y="20833"/>
                    <a:pt x="7196" y="21189"/>
                  </a:cubicBezTo>
                  <a:cubicBezTo>
                    <a:pt x="7990" y="21545"/>
                    <a:pt x="8943" y="20952"/>
                    <a:pt x="10531" y="18578"/>
                  </a:cubicBezTo>
                  <a:cubicBezTo>
                    <a:pt x="12119" y="16204"/>
                    <a:pt x="14343" y="12050"/>
                    <a:pt x="15613" y="8905"/>
                  </a:cubicBezTo>
                  <a:cubicBezTo>
                    <a:pt x="16884" y="5760"/>
                    <a:pt x="17202" y="3624"/>
                    <a:pt x="17678" y="2200"/>
                  </a:cubicBezTo>
                  <a:cubicBezTo>
                    <a:pt x="18155" y="776"/>
                    <a:pt x="18790" y="64"/>
                    <a:pt x="19425" y="4"/>
                  </a:cubicBezTo>
                  <a:cubicBezTo>
                    <a:pt x="20060" y="-55"/>
                    <a:pt x="20696" y="538"/>
                    <a:pt x="21331" y="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4399823" y="6221869"/>
              <a:ext cx="146051" cy="149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14087" y="9160"/>
                  </a:moveTo>
                  <a:cubicBezTo>
                    <a:pt x="13148" y="7360"/>
                    <a:pt x="12209" y="5560"/>
                    <a:pt x="11270" y="3760"/>
                  </a:cubicBezTo>
                  <a:cubicBezTo>
                    <a:pt x="10330" y="1960"/>
                    <a:pt x="9391" y="160"/>
                    <a:pt x="7826" y="10"/>
                  </a:cubicBezTo>
                  <a:cubicBezTo>
                    <a:pt x="6261" y="-140"/>
                    <a:pt x="4070" y="1360"/>
                    <a:pt x="2504" y="4660"/>
                  </a:cubicBezTo>
                  <a:cubicBezTo>
                    <a:pt x="939" y="7960"/>
                    <a:pt x="0" y="13060"/>
                    <a:pt x="0" y="16210"/>
                  </a:cubicBezTo>
                  <a:cubicBezTo>
                    <a:pt x="0" y="19360"/>
                    <a:pt x="939" y="20560"/>
                    <a:pt x="2191" y="21010"/>
                  </a:cubicBezTo>
                  <a:cubicBezTo>
                    <a:pt x="3443" y="21460"/>
                    <a:pt x="5009" y="21160"/>
                    <a:pt x="6574" y="19810"/>
                  </a:cubicBezTo>
                  <a:cubicBezTo>
                    <a:pt x="8139" y="18460"/>
                    <a:pt x="9704" y="16060"/>
                    <a:pt x="10957" y="13660"/>
                  </a:cubicBezTo>
                  <a:cubicBezTo>
                    <a:pt x="12209" y="11260"/>
                    <a:pt x="13148" y="8860"/>
                    <a:pt x="14087" y="8560"/>
                  </a:cubicBezTo>
                  <a:cubicBezTo>
                    <a:pt x="15026" y="8260"/>
                    <a:pt x="15965" y="10060"/>
                    <a:pt x="17217" y="12010"/>
                  </a:cubicBezTo>
                  <a:cubicBezTo>
                    <a:pt x="18470" y="13960"/>
                    <a:pt x="20035" y="16060"/>
                    <a:pt x="21600" y="18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4583973" y="6146800"/>
              <a:ext cx="152401" cy="23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5891"/>
                  </a:moveTo>
                  <a:cubicBezTo>
                    <a:pt x="3000" y="8247"/>
                    <a:pt x="6000" y="10604"/>
                    <a:pt x="7800" y="12960"/>
                  </a:cubicBezTo>
                  <a:cubicBezTo>
                    <a:pt x="9600" y="15316"/>
                    <a:pt x="10200" y="17673"/>
                    <a:pt x="10050" y="19244"/>
                  </a:cubicBezTo>
                  <a:cubicBezTo>
                    <a:pt x="9900" y="20815"/>
                    <a:pt x="9000" y="21600"/>
                    <a:pt x="8400" y="21305"/>
                  </a:cubicBezTo>
                  <a:cubicBezTo>
                    <a:pt x="7800" y="21011"/>
                    <a:pt x="7500" y="19636"/>
                    <a:pt x="7650" y="16985"/>
                  </a:cubicBezTo>
                  <a:cubicBezTo>
                    <a:pt x="7800" y="14335"/>
                    <a:pt x="8400" y="10407"/>
                    <a:pt x="10800" y="7364"/>
                  </a:cubicBezTo>
                  <a:cubicBezTo>
                    <a:pt x="13200" y="4320"/>
                    <a:pt x="174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4845267" y="6022885"/>
              <a:ext cx="75257" cy="35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41" fill="norm" stroke="1" extrusionOk="0">
                  <a:moveTo>
                    <a:pt x="21332" y="976"/>
                  </a:moveTo>
                  <a:cubicBezTo>
                    <a:pt x="18932" y="458"/>
                    <a:pt x="16532" y="-59"/>
                    <a:pt x="13832" y="6"/>
                  </a:cubicBezTo>
                  <a:cubicBezTo>
                    <a:pt x="11132" y="70"/>
                    <a:pt x="8132" y="717"/>
                    <a:pt x="5432" y="2592"/>
                  </a:cubicBezTo>
                  <a:cubicBezTo>
                    <a:pt x="2732" y="4468"/>
                    <a:pt x="332" y="7572"/>
                    <a:pt x="32" y="10547"/>
                  </a:cubicBezTo>
                  <a:cubicBezTo>
                    <a:pt x="-268" y="13522"/>
                    <a:pt x="1532" y="16367"/>
                    <a:pt x="4832" y="18178"/>
                  </a:cubicBezTo>
                  <a:cubicBezTo>
                    <a:pt x="8132" y="19989"/>
                    <a:pt x="12932" y="20765"/>
                    <a:pt x="17732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4990373" y="6051550"/>
              <a:ext cx="1397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289"/>
                    <a:pt x="9164" y="8579"/>
                    <a:pt x="12764" y="12179"/>
                  </a:cubicBezTo>
                  <a:cubicBezTo>
                    <a:pt x="16364" y="15779"/>
                    <a:pt x="18982" y="186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5011540" y="6134100"/>
              <a:ext cx="11853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2945"/>
                    <a:pt x="9257" y="5891"/>
                    <a:pt x="5400" y="9000"/>
                  </a:cubicBezTo>
                  <a:cubicBezTo>
                    <a:pt x="1543" y="12109"/>
                    <a:pt x="0" y="15382"/>
                    <a:pt x="0" y="17509"/>
                  </a:cubicBezTo>
                  <a:cubicBezTo>
                    <a:pt x="0" y="19636"/>
                    <a:pt x="1543" y="20618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5193573" y="5962650"/>
              <a:ext cx="117238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6632" y="771"/>
                  </a:cubicBezTo>
                  <a:cubicBezTo>
                    <a:pt x="9474" y="1543"/>
                    <a:pt x="13263" y="3086"/>
                    <a:pt x="16295" y="5246"/>
                  </a:cubicBezTo>
                  <a:cubicBezTo>
                    <a:pt x="19326" y="7406"/>
                    <a:pt x="21600" y="10183"/>
                    <a:pt x="20842" y="12857"/>
                  </a:cubicBezTo>
                  <a:cubicBezTo>
                    <a:pt x="20084" y="15531"/>
                    <a:pt x="16295" y="18103"/>
                    <a:pt x="13453" y="19543"/>
                  </a:cubicBezTo>
                  <a:cubicBezTo>
                    <a:pt x="10611" y="20983"/>
                    <a:pt x="8716" y="21291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5765073" y="6099905"/>
              <a:ext cx="2413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842" y="12582"/>
                    <a:pt x="5684" y="4867"/>
                    <a:pt x="9284" y="1782"/>
                  </a:cubicBezTo>
                  <a:cubicBezTo>
                    <a:pt x="12884" y="-1304"/>
                    <a:pt x="1724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796823" y="6210300"/>
              <a:ext cx="279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6291129" y="6087967"/>
              <a:ext cx="426445" cy="18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670" fill="norm" stroke="1" extrusionOk="0">
                  <a:moveTo>
                    <a:pt x="3242" y="3037"/>
                  </a:moveTo>
                  <a:cubicBezTo>
                    <a:pt x="3561" y="2088"/>
                    <a:pt x="3880" y="1139"/>
                    <a:pt x="4146" y="1969"/>
                  </a:cubicBezTo>
                  <a:cubicBezTo>
                    <a:pt x="4412" y="2800"/>
                    <a:pt x="4625" y="5411"/>
                    <a:pt x="4519" y="8734"/>
                  </a:cubicBezTo>
                  <a:cubicBezTo>
                    <a:pt x="4412" y="12057"/>
                    <a:pt x="3987" y="16092"/>
                    <a:pt x="3508" y="18347"/>
                  </a:cubicBezTo>
                  <a:cubicBezTo>
                    <a:pt x="3029" y="20602"/>
                    <a:pt x="2497" y="21077"/>
                    <a:pt x="1805" y="20365"/>
                  </a:cubicBezTo>
                  <a:cubicBezTo>
                    <a:pt x="1114" y="19653"/>
                    <a:pt x="263" y="17754"/>
                    <a:pt x="50" y="15380"/>
                  </a:cubicBezTo>
                  <a:cubicBezTo>
                    <a:pt x="-163" y="13007"/>
                    <a:pt x="263" y="10158"/>
                    <a:pt x="2125" y="7310"/>
                  </a:cubicBezTo>
                  <a:cubicBezTo>
                    <a:pt x="3987" y="4462"/>
                    <a:pt x="7285" y="1613"/>
                    <a:pt x="10743" y="545"/>
                  </a:cubicBezTo>
                  <a:cubicBezTo>
                    <a:pt x="14202" y="-523"/>
                    <a:pt x="17819" y="189"/>
                    <a:pt x="21437" y="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8389740" y="211360"/>
              <a:ext cx="348355" cy="58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20" fill="norm" stroke="1" extrusionOk="0">
                  <a:moveTo>
                    <a:pt x="6545" y="20446"/>
                  </a:moveTo>
                  <a:cubicBezTo>
                    <a:pt x="6022" y="20912"/>
                    <a:pt x="5498" y="21378"/>
                    <a:pt x="4909" y="21417"/>
                  </a:cubicBezTo>
                  <a:cubicBezTo>
                    <a:pt x="4320" y="21456"/>
                    <a:pt x="3665" y="21068"/>
                    <a:pt x="2880" y="19708"/>
                  </a:cubicBezTo>
                  <a:cubicBezTo>
                    <a:pt x="2095" y="18348"/>
                    <a:pt x="1178" y="16017"/>
                    <a:pt x="655" y="13453"/>
                  </a:cubicBezTo>
                  <a:cubicBezTo>
                    <a:pt x="131" y="10889"/>
                    <a:pt x="0" y="8092"/>
                    <a:pt x="0" y="6499"/>
                  </a:cubicBezTo>
                  <a:cubicBezTo>
                    <a:pt x="0" y="4906"/>
                    <a:pt x="131" y="4518"/>
                    <a:pt x="524" y="4168"/>
                  </a:cubicBezTo>
                  <a:cubicBezTo>
                    <a:pt x="916" y="3819"/>
                    <a:pt x="1571" y="3508"/>
                    <a:pt x="2291" y="3663"/>
                  </a:cubicBezTo>
                  <a:cubicBezTo>
                    <a:pt x="3011" y="3819"/>
                    <a:pt x="3796" y="4440"/>
                    <a:pt x="5367" y="5839"/>
                  </a:cubicBezTo>
                  <a:cubicBezTo>
                    <a:pt x="6938" y="7237"/>
                    <a:pt x="9295" y="9413"/>
                    <a:pt x="11585" y="11783"/>
                  </a:cubicBezTo>
                  <a:cubicBezTo>
                    <a:pt x="13876" y="14152"/>
                    <a:pt x="16102" y="16716"/>
                    <a:pt x="17411" y="18154"/>
                  </a:cubicBezTo>
                  <a:cubicBezTo>
                    <a:pt x="18720" y="19591"/>
                    <a:pt x="19113" y="19902"/>
                    <a:pt x="19571" y="20174"/>
                  </a:cubicBezTo>
                  <a:cubicBezTo>
                    <a:pt x="20029" y="20446"/>
                    <a:pt x="20553" y="20679"/>
                    <a:pt x="20945" y="20485"/>
                  </a:cubicBezTo>
                  <a:cubicBezTo>
                    <a:pt x="21338" y="20291"/>
                    <a:pt x="21600" y="19669"/>
                    <a:pt x="21535" y="17804"/>
                  </a:cubicBezTo>
                  <a:cubicBezTo>
                    <a:pt x="21469" y="15939"/>
                    <a:pt x="21076" y="12832"/>
                    <a:pt x="20487" y="9957"/>
                  </a:cubicBezTo>
                  <a:cubicBezTo>
                    <a:pt x="19898" y="7082"/>
                    <a:pt x="19113" y="4440"/>
                    <a:pt x="18524" y="2731"/>
                  </a:cubicBezTo>
                  <a:cubicBezTo>
                    <a:pt x="17935" y="1021"/>
                    <a:pt x="17542" y="244"/>
                    <a:pt x="17411" y="50"/>
                  </a:cubicBezTo>
                  <a:cubicBezTo>
                    <a:pt x="17280" y="-144"/>
                    <a:pt x="17411" y="244"/>
                    <a:pt x="17935" y="905"/>
                  </a:cubicBezTo>
                  <a:cubicBezTo>
                    <a:pt x="18458" y="1565"/>
                    <a:pt x="19375" y="2498"/>
                    <a:pt x="20291" y="3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8838961" y="520700"/>
              <a:ext cx="121709" cy="20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128" fill="norm" stroke="1" extrusionOk="0">
                  <a:moveTo>
                    <a:pt x="17197" y="8424"/>
                  </a:moveTo>
                  <a:cubicBezTo>
                    <a:pt x="14677" y="6480"/>
                    <a:pt x="12157" y="4536"/>
                    <a:pt x="9817" y="3564"/>
                  </a:cubicBezTo>
                  <a:cubicBezTo>
                    <a:pt x="7477" y="2592"/>
                    <a:pt x="5317" y="2592"/>
                    <a:pt x="3337" y="4752"/>
                  </a:cubicBezTo>
                  <a:cubicBezTo>
                    <a:pt x="1357" y="6912"/>
                    <a:pt x="-443" y="11232"/>
                    <a:pt x="97" y="14580"/>
                  </a:cubicBezTo>
                  <a:cubicBezTo>
                    <a:pt x="637" y="17928"/>
                    <a:pt x="3517" y="20304"/>
                    <a:pt x="7477" y="20952"/>
                  </a:cubicBezTo>
                  <a:cubicBezTo>
                    <a:pt x="11437" y="21600"/>
                    <a:pt x="16477" y="20520"/>
                    <a:pt x="18817" y="16740"/>
                  </a:cubicBezTo>
                  <a:cubicBezTo>
                    <a:pt x="21157" y="12960"/>
                    <a:pt x="20797" y="6480"/>
                    <a:pt x="20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028973" y="469900"/>
              <a:ext cx="120651" cy="21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9529"/>
                  </a:moveTo>
                  <a:cubicBezTo>
                    <a:pt x="758" y="8047"/>
                    <a:pt x="1516" y="6565"/>
                    <a:pt x="2653" y="6141"/>
                  </a:cubicBezTo>
                  <a:cubicBezTo>
                    <a:pt x="3789" y="5718"/>
                    <a:pt x="5305" y="6353"/>
                    <a:pt x="8147" y="8682"/>
                  </a:cubicBezTo>
                  <a:cubicBezTo>
                    <a:pt x="10989" y="11012"/>
                    <a:pt x="15158" y="15035"/>
                    <a:pt x="17432" y="17576"/>
                  </a:cubicBezTo>
                  <a:cubicBezTo>
                    <a:pt x="19705" y="20118"/>
                    <a:pt x="20084" y="21176"/>
                    <a:pt x="19516" y="21388"/>
                  </a:cubicBezTo>
                  <a:cubicBezTo>
                    <a:pt x="18947" y="21600"/>
                    <a:pt x="17432" y="20965"/>
                    <a:pt x="15726" y="18318"/>
                  </a:cubicBezTo>
                  <a:cubicBezTo>
                    <a:pt x="14021" y="15671"/>
                    <a:pt x="12126" y="11012"/>
                    <a:pt x="12126" y="7624"/>
                  </a:cubicBezTo>
                  <a:cubicBezTo>
                    <a:pt x="12126" y="4235"/>
                    <a:pt x="14021" y="2118"/>
                    <a:pt x="15916" y="1059"/>
                  </a:cubicBezTo>
                  <a:cubicBezTo>
                    <a:pt x="17811" y="0"/>
                    <a:pt x="197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9282973" y="472107"/>
              <a:ext cx="234951" cy="219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7" fill="norm" stroke="1" extrusionOk="0">
                  <a:moveTo>
                    <a:pt x="0" y="3456"/>
                  </a:moveTo>
                  <a:cubicBezTo>
                    <a:pt x="778" y="7531"/>
                    <a:pt x="1557" y="11607"/>
                    <a:pt x="1946" y="14256"/>
                  </a:cubicBezTo>
                  <a:cubicBezTo>
                    <a:pt x="2335" y="16905"/>
                    <a:pt x="2335" y="18128"/>
                    <a:pt x="2238" y="19248"/>
                  </a:cubicBezTo>
                  <a:cubicBezTo>
                    <a:pt x="2141" y="20369"/>
                    <a:pt x="1946" y="21388"/>
                    <a:pt x="1751" y="21082"/>
                  </a:cubicBezTo>
                  <a:cubicBezTo>
                    <a:pt x="1557" y="20777"/>
                    <a:pt x="1362" y="19146"/>
                    <a:pt x="1168" y="16192"/>
                  </a:cubicBezTo>
                  <a:cubicBezTo>
                    <a:pt x="973" y="13237"/>
                    <a:pt x="778" y="8958"/>
                    <a:pt x="1070" y="6513"/>
                  </a:cubicBezTo>
                  <a:cubicBezTo>
                    <a:pt x="1362" y="4067"/>
                    <a:pt x="2141" y="3456"/>
                    <a:pt x="2822" y="3558"/>
                  </a:cubicBezTo>
                  <a:cubicBezTo>
                    <a:pt x="3503" y="3660"/>
                    <a:pt x="4086" y="4475"/>
                    <a:pt x="4768" y="5901"/>
                  </a:cubicBezTo>
                  <a:cubicBezTo>
                    <a:pt x="5449" y="7328"/>
                    <a:pt x="6227" y="9365"/>
                    <a:pt x="6811" y="10894"/>
                  </a:cubicBezTo>
                  <a:cubicBezTo>
                    <a:pt x="7395" y="12422"/>
                    <a:pt x="7784" y="13441"/>
                    <a:pt x="8076" y="13339"/>
                  </a:cubicBezTo>
                  <a:cubicBezTo>
                    <a:pt x="8368" y="13237"/>
                    <a:pt x="8562" y="12014"/>
                    <a:pt x="9049" y="9977"/>
                  </a:cubicBezTo>
                  <a:cubicBezTo>
                    <a:pt x="9535" y="7939"/>
                    <a:pt x="10314" y="5086"/>
                    <a:pt x="10995" y="3252"/>
                  </a:cubicBezTo>
                  <a:cubicBezTo>
                    <a:pt x="11676" y="1418"/>
                    <a:pt x="12259" y="603"/>
                    <a:pt x="13038" y="196"/>
                  </a:cubicBezTo>
                  <a:cubicBezTo>
                    <a:pt x="13816" y="-212"/>
                    <a:pt x="14789" y="-212"/>
                    <a:pt x="16249" y="2539"/>
                  </a:cubicBezTo>
                  <a:cubicBezTo>
                    <a:pt x="17708" y="5290"/>
                    <a:pt x="19654" y="10792"/>
                    <a:pt x="21600" y="16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9523055" y="126153"/>
              <a:ext cx="217119" cy="47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03" fill="norm" stroke="1" extrusionOk="0">
                  <a:moveTo>
                    <a:pt x="11445" y="17528"/>
                  </a:moveTo>
                  <a:cubicBezTo>
                    <a:pt x="10816" y="17146"/>
                    <a:pt x="10187" y="16764"/>
                    <a:pt x="8509" y="16525"/>
                  </a:cubicBezTo>
                  <a:cubicBezTo>
                    <a:pt x="6831" y="16286"/>
                    <a:pt x="4105" y="16190"/>
                    <a:pt x="2428" y="16716"/>
                  </a:cubicBezTo>
                  <a:cubicBezTo>
                    <a:pt x="750" y="17242"/>
                    <a:pt x="121" y="18389"/>
                    <a:pt x="16" y="19201"/>
                  </a:cubicBezTo>
                  <a:cubicBezTo>
                    <a:pt x="-89" y="20013"/>
                    <a:pt x="330" y="20491"/>
                    <a:pt x="1169" y="20778"/>
                  </a:cubicBezTo>
                  <a:cubicBezTo>
                    <a:pt x="2008" y="21065"/>
                    <a:pt x="3266" y="21160"/>
                    <a:pt x="4420" y="21208"/>
                  </a:cubicBezTo>
                  <a:cubicBezTo>
                    <a:pt x="5573" y="21256"/>
                    <a:pt x="6622" y="21256"/>
                    <a:pt x="7565" y="21112"/>
                  </a:cubicBezTo>
                  <a:cubicBezTo>
                    <a:pt x="8509" y="20969"/>
                    <a:pt x="9348" y="20682"/>
                    <a:pt x="9977" y="20778"/>
                  </a:cubicBezTo>
                  <a:cubicBezTo>
                    <a:pt x="10606" y="20874"/>
                    <a:pt x="11026" y="21351"/>
                    <a:pt x="11655" y="21399"/>
                  </a:cubicBezTo>
                  <a:cubicBezTo>
                    <a:pt x="12284" y="21447"/>
                    <a:pt x="13123" y="21065"/>
                    <a:pt x="14066" y="19870"/>
                  </a:cubicBezTo>
                  <a:cubicBezTo>
                    <a:pt x="15010" y="18675"/>
                    <a:pt x="16059" y="16668"/>
                    <a:pt x="16583" y="13753"/>
                  </a:cubicBezTo>
                  <a:cubicBezTo>
                    <a:pt x="17107" y="10838"/>
                    <a:pt x="17107" y="7015"/>
                    <a:pt x="16897" y="4578"/>
                  </a:cubicBezTo>
                  <a:cubicBezTo>
                    <a:pt x="16688" y="2141"/>
                    <a:pt x="16268" y="1089"/>
                    <a:pt x="15429" y="516"/>
                  </a:cubicBezTo>
                  <a:cubicBezTo>
                    <a:pt x="14591" y="-57"/>
                    <a:pt x="13332" y="-153"/>
                    <a:pt x="12389" y="229"/>
                  </a:cubicBezTo>
                  <a:cubicBezTo>
                    <a:pt x="11445" y="612"/>
                    <a:pt x="10816" y="1472"/>
                    <a:pt x="10711" y="3383"/>
                  </a:cubicBezTo>
                  <a:cubicBezTo>
                    <a:pt x="10606" y="5295"/>
                    <a:pt x="11026" y="8258"/>
                    <a:pt x="12494" y="11173"/>
                  </a:cubicBezTo>
                  <a:cubicBezTo>
                    <a:pt x="13961" y="14088"/>
                    <a:pt x="16478" y="16955"/>
                    <a:pt x="18156" y="18532"/>
                  </a:cubicBezTo>
                  <a:cubicBezTo>
                    <a:pt x="19833" y="20109"/>
                    <a:pt x="20672" y="20396"/>
                    <a:pt x="21511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9948591" y="116001"/>
              <a:ext cx="102733" cy="49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526" fill="norm" stroke="1" extrusionOk="0">
                  <a:moveTo>
                    <a:pt x="15783" y="480"/>
                  </a:moveTo>
                  <a:cubicBezTo>
                    <a:pt x="12759" y="203"/>
                    <a:pt x="9735" y="-74"/>
                    <a:pt x="7575" y="18"/>
                  </a:cubicBezTo>
                  <a:cubicBezTo>
                    <a:pt x="5415" y="111"/>
                    <a:pt x="4119" y="572"/>
                    <a:pt x="2607" y="2418"/>
                  </a:cubicBezTo>
                  <a:cubicBezTo>
                    <a:pt x="1095" y="4264"/>
                    <a:pt x="-633" y="7495"/>
                    <a:pt x="231" y="10495"/>
                  </a:cubicBezTo>
                  <a:cubicBezTo>
                    <a:pt x="1095" y="13495"/>
                    <a:pt x="4551" y="16264"/>
                    <a:pt x="8439" y="18064"/>
                  </a:cubicBezTo>
                  <a:cubicBezTo>
                    <a:pt x="12327" y="19864"/>
                    <a:pt x="16647" y="20695"/>
                    <a:pt x="20967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0140223" y="191497"/>
              <a:ext cx="298451" cy="37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18919"/>
                  </a:moveTo>
                  <a:cubicBezTo>
                    <a:pt x="460" y="19993"/>
                    <a:pt x="919" y="21067"/>
                    <a:pt x="1379" y="21305"/>
                  </a:cubicBezTo>
                  <a:cubicBezTo>
                    <a:pt x="1838" y="21544"/>
                    <a:pt x="2298" y="20947"/>
                    <a:pt x="2834" y="18799"/>
                  </a:cubicBezTo>
                  <a:cubicBezTo>
                    <a:pt x="3370" y="16651"/>
                    <a:pt x="3983" y="12952"/>
                    <a:pt x="4289" y="9849"/>
                  </a:cubicBezTo>
                  <a:cubicBezTo>
                    <a:pt x="4596" y="6746"/>
                    <a:pt x="4596" y="4240"/>
                    <a:pt x="4443" y="2569"/>
                  </a:cubicBezTo>
                  <a:cubicBezTo>
                    <a:pt x="4289" y="899"/>
                    <a:pt x="3983" y="63"/>
                    <a:pt x="3753" y="4"/>
                  </a:cubicBezTo>
                  <a:cubicBezTo>
                    <a:pt x="3523" y="-56"/>
                    <a:pt x="3370" y="660"/>
                    <a:pt x="3523" y="2569"/>
                  </a:cubicBezTo>
                  <a:cubicBezTo>
                    <a:pt x="3677" y="4479"/>
                    <a:pt x="4136" y="7582"/>
                    <a:pt x="4826" y="9968"/>
                  </a:cubicBezTo>
                  <a:cubicBezTo>
                    <a:pt x="5515" y="12355"/>
                    <a:pt x="6434" y="14026"/>
                    <a:pt x="7277" y="15100"/>
                  </a:cubicBezTo>
                  <a:cubicBezTo>
                    <a:pt x="8119" y="16174"/>
                    <a:pt x="8885" y="16651"/>
                    <a:pt x="9651" y="16890"/>
                  </a:cubicBezTo>
                  <a:cubicBezTo>
                    <a:pt x="10417" y="17129"/>
                    <a:pt x="11183" y="17129"/>
                    <a:pt x="12026" y="16472"/>
                  </a:cubicBezTo>
                  <a:cubicBezTo>
                    <a:pt x="12868" y="15816"/>
                    <a:pt x="13787" y="14503"/>
                    <a:pt x="14630" y="11997"/>
                  </a:cubicBezTo>
                  <a:cubicBezTo>
                    <a:pt x="15472" y="9491"/>
                    <a:pt x="16238" y="5792"/>
                    <a:pt x="16621" y="3584"/>
                  </a:cubicBezTo>
                  <a:cubicBezTo>
                    <a:pt x="17004" y="1376"/>
                    <a:pt x="17004" y="660"/>
                    <a:pt x="16774" y="541"/>
                  </a:cubicBezTo>
                  <a:cubicBezTo>
                    <a:pt x="16545" y="421"/>
                    <a:pt x="16085" y="899"/>
                    <a:pt x="15779" y="2211"/>
                  </a:cubicBezTo>
                  <a:cubicBezTo>
                    <a:pt x="15472" y="3524"/>
                    <a:pt x="15319" y="5672"/>
                    <a:pt x="16315" y="7880"/>
                  </a:cubicBezTo>
                  <a:cubicBezTo>
                    <a:pt x="17311" y="10088"/>
                    <a:pt x="19455" y="12355"/>
                    <a:pt x="21600" y="14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0260601" y="641350"/>
              <a:ext cx="184423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241" y="21600"/>
                  </a:moveTo>
                  <a:cubicBezTo>
                    <a:pt x="1013" y="21600"/>
                    <a:pt x="-214" y="21600"/>
                    <a:pt x="31" y="20400"/>
                  </a:cubicBezTo>
                  <a:cubicBezTo>
                    <a:pt x="277" y="19200"/>
                    <a:pt x="1995" y="16800"/>
                    <a:pt x="5800" y="13200"/>
                  </a:cubicBezTo>
                  <a:cubicBezTo>
                    <a:pt x="9604" y="9600"/>
                    <a:pt x="15495" y="4800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0285142" y="685800"/>
              <a:ext cx="223382" cy="7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61" fill="norm" stroke="1" extrusionOk="0">
                  <a:moveTo>
                    <a:pt x="1943" y="18514"/>
                  </a:moveTo>
                  <a:cubicBezTo>
                    <a:pt x="924" y="19749"/>
                    <a:pt x="-95" y="20983"/>
                    <a:pt x="7" y="21291"/>
                  </a:cubicBezTo>
                  <a:cubicBezTo>
                    <a:pt x="109" y="21600"/>
                    <a:pt x="1331" y="20983"/>
                    <a:pt x="5101" y="17280"/>
                  </a:cubicBezTo>
                  <a:cubicBezTo>
                    <a:pt x="8871" y="13577"/>
                    <a:pt x="15188" y="6789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0381523" y="889000"/>
              <a:ext cx="571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888"/>
                    <a:pt x="4800" y="7776"/>
                    <a:pt x="8400" y="11376"/>
                  </a:cubicBezTo>
                  <a:cubicBezTo>
                    <a:pt x="12000" y="14976"/>
                    <a:pt x="1680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10375173" y="1187450"/>
              <a:ext cx="69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10483123" y="114300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10195110" y="1518856"/>
              <a:ext cx="122914" cy="257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59" fill="norm" stroke="1" extrusionOk="0">
                  <a:moveTo>
                    <a:pt x="16866" y="954"/>
                  </a:moveTo>
                  <a:cubicBezTo>
                    <a:pt x="15035" y="602"/>
                    <a:pt x="13205" y="251"/>
                    <a:pt x="11374" y="76"/>
                  </a:cubicBezTo>
                  <a:cubicBezTo>
                    <a:pt x="9544" y="-100"/>
                    <a:pt x="7713" y="-100"/>
                    <a:pt x="5700" y="1568"/>
                  </a:cubicBezTo>
                  <a:cubicBezTo>
                    <a:pt x="3686" y="3237"/>
                    <a:pt x="1490" y="6573"/>
                    <a:pt x="574" y="9822"/>
                  </a:cubicBezTo>
                  <a:cubicBezTo>
                    <a:pt x="-341" y="13071"/>
                    <a:pt x="25" y="16232"/>
                    <a:pt x="391" y="18251"/>
                  </a:cubicBezTo>
                  <a:cubicBezTo>
                    <a:pt x="757" y="20271"/>
                    <a:pt x="1123" y="21149"/>
                    <a:pt x="4601" y="21324"/>
                  </a:cubicBezTo>
                  <a:cubicBezTo>
                    <a:pt x="8079" y="21500"/>
                    <a:pt x="14669" y="20973"/>
                    <a:pt x="21259" y="20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0216423" y="1714499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0392107" y="1493192"/>
              <a:ext cx="116417" cy="27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21600" y="909"/>
                  </a:moveTo>
                  <a:cubicBezTo>
                    <a:pt x="18065" y="418"/>
                    <a:pt x="14531" y="-73"/>
                    <a:pt x="11193" y="9"/>
                  </a:cubicBezTo>
                  <a:cubicBezTo>
                    <a:pt x="7855" y="91"/>
                    <a:pt x="4713" y="745"/>
                    <a:pt x="2749" y="2300"/>
                  </a:cubicBezTo>
                  <a:cubicBezTo>
                    <a:pt x="785" y="3854"/>
                    <a:pt x="0" y="6309"/>
                    <a:pt x="0" y="8763"/>
                  </a:cubicBezTo>
                  <a:cubicBezTo>
                    <a:pt x="0" y="11218"/>
                    <a:pt x="785" y="13672"/>
                    <a:pt x="1178" y="15309"/>
                  </a:cubicBezTo>
                  <a:cubicBezTo>
                    <a:pt x="1571" y="16945"/>
                    <a:pt x="1571" y="17763"/>
                    <a:pt x="2945" y="18745"/>
                  </a:cubicBezTo>
                  <a:cubicBezTo>
                    <a:pt x="4320" y="19727"/>
                    <a:pt x="7069" y="20872"/>
                    <a:pt x="9425" y="21200"/>
                  </a:cubicBezTo>
                  <a:cubicBezTo>
                    <a:pt x="11782" y="21527"/>
                    <a:pt x="13745" y="21036"/>
                    <a:pt x="15709" y="20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0521223" y="1593849"/>
              <a:ext cx="1206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5635"/>
                    <a:pt x="9853" y="11270"/>
                    <a:pt x="13453" y="14870"/>
                  </a:cubicBezTo>
                  <a:cubicBezTo>
                    <a:pt x="17053" y="18470"/>
                    <a:pt x="19326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0559323" y="1582851"/>
              <a:ext cx="57151" cy="17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21600" y="1336"/>
                  </a:moveTo>
                  <a:cubicBezTo>
                    <a:pt x="18400" y="564"/>
                    <a:pt x="15200" y="-207"/>
                    <a:pt x="11600" y="50"/>
                  </a:cubicBezTo>
                  <a:cubicBezTo>
                    <a:pt x="8000" y="307"/>
                    <a:pt x="4000" y="1593"/>
                    <a:pt x="2000" y="5322"/>
                  </a:cubicBezTo>
                  <a:cubicBezTo>
                    <a:pt x="0" y="9050"/>
                    <a:pt x="0" y="15222"/>
                    <a:pt x="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10635523" y="1468296"/>
              <a:ext cx="207850" cy="27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88" fill="norm" stroke="1" extrusionOk="0">
                  <a:moveTo>
                    <a:pt x="0" y="4797"/>
                  </a:moveTo>
                  <a:cubicBezTo>
                    <a:pt x="0" y="3979"/>
                    <a:pt x="0" y="3161"/>
                    <a:pt x="1091" y="2343"/>
                  </a:cubicBezTo>
                  <a:cubicBezTo>
                    <a:pt x="2182" y="1524"/>
                    <a:pt x="4364" y="706"/>
                    <a:pt x="6327" y="297"/>
                  </a:cubicBezTo>
                  <a:cubicBezTo>
                    <a:pt x="8291" y="-112"/>
                    <a:pt x="10036" y="-112"/>
                    <a:pt x="11236" y="379"/>
                  </a:cubicBezTo>
                  <a:cubicBezTo>
                    <a:pt x="12436" y="870"/>
                    <a:pt x="13091" y="1852"/>
                    <a:pt x="14182" y="4143"/>
                  </a:cubicBezTo>
                  <a:cubicBezTo>
                    <a:pt x="15273" y="6433"/>
                    <a:pt x="16800" y="10033"/>
                    <a:pt x="17891" y="12161"/>
                  </a:cubicBezTo>
                  <a:cubicBezTo>
                    <a:pt x="18982" y="14288"/>
                    <a:pt x="19636" y="14943"/>
                    <a:pt x="20291" y="15679"/>
                  </a:cubicBezTo>
                  <a:cubicBezTo>
                    <a:pt x="20945" y="16415"/>
                    <a:pt x="21600" y="17233"/>
                    <a:pt x="21382" y="17806"/>
                  </a:cubicBezTo>
                  <a:cubicBezTo>
                    <a:pt x="21164" y="18379"/>
                    <a:pt x="20073" y="18706"/>
                    <a:pt x="18109" y="19279"/>
                  </a:cubicBezTo>
                  <a:cubicBezTo>
                    <a:pt x="16145" y="19852"/>
                    <a:pt x="13309" y="20670"/>
                    <a:pt x="10473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10699023" y="469900"/>
              <a:ext cx="444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10884824" y="234950"/>
              <a:ext cx="309500" cy="217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69" fill="norm" stroke="1" extrusionOk="0">
                  <a:moveTo>
                    <a:pt x="3852" y="5608"/>
                  </a:moveTo>
                  <a:cubicBezTo>
                    <a:pt x="3412" y="9554"/>
                    <a:pt x="2971" y="13500"/>
                    <a:pt x="2677" y="16096"/>
                  </a:cubicBezTo>
                  <a:cubicBezTo>
                    <a:pt x="2383" y="18692"/>
                    <a:pt x="2236" y="19938"/>
                    <a:pt x="1795" y="20665"/>
                  </a:cubicBezTo>
                  <a:cubicBezTo>
                    <a:pt x="1354" y="21392"/>
                    <a:pt x="620" y="21600"/>
                    <a:pt x="252" y="21081"/>
                  </a:cubicBezTo>
                  <a:cubicBezTo>
                    <a:pt x="-115" y="20562"/>
                    <a:pt x="-115" y="19315"/>
                    <a:pt x="473" y="17031"/>
                  </a:cubicBezTo>
                  <a:cubicBezTo>
                    <a:pt x="1061" y="14746"/>
                    <a:pt x="2236" y="11423"/>
                    <a:pt x="4661" y="8723"/>
                  </a:cubicBezTo>
                  <a:cubicBezTo>
                    <a:pt x="7085" y="6023"/>
                    <a:pt x="10758" y="3946"/>
                    <a:pt x="13771" y="2596"/>
                  </a:cubicBezTo>
                  <a:cubicBezTo>
                    <a:pt x="16783" y="1246"/>
                    <a:pt x="19134" y="623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11111723" y="68630"/>
              <a:ext cx="165151" cy="11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80" fill="norm" stroke="1" extrusionOk="0">
                  <a:moveTo>
                    <a:pt x="827" y="7430"/>
                  </a:moveTo>
                  <a:cubicBezTo>
                    <a:pt x="280" y="5430"/>
                    <a:pt x="-267" y="3430"/>
                    <a:pt x="143" y="2030"/>
                  </a:cubicBezTo>
                  <a:cubicBezTo>
                    <a:pt x="553" y="630"/>
                    <a:pt x="1920" y="-170"/>
                    <a:pt x="3287" y="30"/>
                  </a:cubicBezTo>
                  <a:cubicBezTo>
                    <a:pt x="4655" y="230"/>
                    <a:pt x="6022" y="1430"/>
                    <a:pt x="7525" y="4030"/>
                  </a:cubicBezTo>
                  <a:cubicBezTo>
                    <a:pt x="9029" y="6630"/>
                    <a:pt x="10670" y="10630"/>
                    <a:pt x="11353" y="13630"/>
                  </a:cubicBezTo>
                  <a:cubicBezTo>
                    <a:pt x="12037" y="16630"/>
                    <a:pt x="11763" y="18630"/>
                    <a:pt x="12584" y="19830"/>
                  </a:cubicBezTo>
                  <a:cubicBezTo>
                    <a:pt x="13404" y="21030"/>
                    <a:pt x="15318" y="21430"/>
                    <a:pt x="16958" y="21230"/>
                  </a:cubicBezTo>
                  <a:cubicBezTo>
                    <a:pt x="18599" y="21030"/>
                    <a:pt x="19966" y="20230"/>
                    <a:pt x="21333" y="19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11372123" y="25400"/>
              <a:ext cx="104633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6" h="21600" fill="norm" stroke="1" extrusionOk="0">
                  <a:moveTo>
                    <a:pt x="1223" y="0"/>
                  </a:moveTo>
                  <a:cubicBezTo>
                    <a:pt x="6928" y="1934"/>
                    <a:pt x="12634" y="3869"/>
                    <a:pt x="16302" y="5964"/>
                  </a:cubicBezTo>
                  <a:cubicBezTo>
                    <a:pt x="19970" y="8060"/>
                    <a:pt x="21600" y="10316"/>
                    <a:pt x="18543" y="12949"/>
                  </a:cubicBezTo>
                  <a:cubicBezTo>
                    <a:pt x="15487" y="15582"/>
                    <a:pt x="7743" y="18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11080023" y="582394"/>
              <a:ext cx="19685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6039" y="13298"/>
                    <a:pt x="12077" y="5849"/>
                    <a:pt x="15677" y="2498"/>
                  </a:cubicBezTo>
                  <a:cubicBezTo>
                    <a:pt x="19277" y="-854"/>
                    <a:pt x="20439" y="-109"/>
                    <a:pt x="21600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1041923" y="641350"/>
              <a:ext cx="2413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360"/>
                    <a:pt x="9474" y="9120"/>
                    <a:pt x="13074" y="5520"/>
                  </a:cubicBezTo>
                  <a:cubicBezTo>
                    <a:pt x="16674" y="1920"/>
                    <a:pt x="19137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1181623" y="679450"/>
              <a:ext cx="1143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423"/>
                    <a:pt x="8000" y="6846"/>
                    <a:pt x="11600" y="10446"/>
                  </a:cubicBezTo>
                  <a:cubicBezTo>
                    <a:pt x="15200" y="14046"/>
                    <a:pt x="18400" y="178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1213373" y="971550"/>
              <a:ext cx="1079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0"/>
                  </a:moveTo>
                  <a:cubicBezTo>
                    <a:pt x="4659" y="7560"/>
                    <a:pt x="9318" y="15120"/>
                    <a:pt x="12918" y="18360"/>
                  </a:cubicBezTo>
                  <a:cubicBezTo>
                    <a:pt x="16518" y="21600"/>
                    <a:pt x="19059" y="2052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1289573" y="958850"/>
              <a:ext cx="825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379"/>
                    <a:pt x="16062" y="758"/>
                    <a:pt x="12462" y="4358"/>
                  </a:cubicBezTo>
                  <a:cubicBezTo>
                    <a:pt x="8862" y="7958"/>
                    <a:pt x="4431" y="147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1162573" y="1155427"/>
              <a:ext cx="165101" cy="24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1141"/>
                  </a:moveTo>
                  <a:cubicBezTo>
                    <a:pt x="3323" y="5610"/>
                    <a:pt x="6646" y="10079"/>
                    <a:pt x="8723" y="13059"/>
                  </a:cubicBezTo>
                  <a:cubicBezTo>
                    <a:pt x="10800" y="16038"/>
                    <a:pt x="11631" y="17528"/>
                    <a:pt x="12323" y="18831"/>
                  </a:cubicBezTo>
                  <a:cubicBezTo>
                    <a:pt x="13015" y="20135"/>
                    <a:pt x="13569" y="21252"/>
                    <a:pt x="14400" y="21345"/>
                  </a:cubicBezTo>
                  <a:cubicBezTo>
                    <a:pt x="15231" y="21438"/>
                    <a:pt x="16338" y="20507"/>
                    <a:pt x="17169" y="17248"/>
                  </a:cubicBezTo>
                  <a:cubicBezTo>
                    <a:pt x="18000" y="13990"/>
                    <a:pt x="18554" y="8404"/>
                    <a:pt x="18969" y="4959"/>
                  </a:cubicBezTo>
                  <a:cubicBezTo>
                    <a:pt x="19385" y="1514"/>
                    <a:pt x="19662" y="210"/>
                    <a:pt x="19800" y="24"/>
                  </a:cubicBezTo>
                  <a:cubicBezTo>
                    <a:pt x="19938" y="-162"/>
                    <a:pt x="19938" y="769"/>
                    <a:pt x="20215" y="1700"/>
                  </a:cubicBezTo>
                  <a:cubicBezTo>
                    <a:pt x="20492" y="2631"/>
                    <a:pt x="21046" y="3562"/>
                    <a:pt x="21600" y="4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1304390" y="1238250"/>
              <a:ext cx="137584" cy="12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5649" y="0"/>
                  </a:moveTo>
                  <a:cubicBezTo>
                    <a:pt x="6314" y="1742"/>
                    <a:pt x="6978" y="3484"/>
                    <a:pt x="6480" y="4355"/>
                  </a:cubicBezTo>
                  <a:cubicBezTo>
                    <a:pt x="5982" y="5226"/>
                    <a:pt x="4320" y="5226"/>
                    <a:pt x="3157" y="6097"/>
                  </a:cubicBezTo>
                  <a:cubicBezTo>
                    <a:pt x="1994" y="6968"/>
                    <a:pt x="1329" y="8710"/>
                    <a:pt x="831" y="10452"/>
                  </a:cubicBezTo>
                  <a:cubicBezTo>
                    <a:pt x="332" y="12194"/>
                    <a:pt x="0" y="13935"/>
                    <a:pt x="0" y="15677"/>
                  </a:cubicBezTo>
                  <a:cubicBezTo>
                    <a:pt x="0" y="17419"/>
                    <a:pt x="332" y="19161"/>
                    <a:pt x="1329" y="20206"/>
                  </a:cubicBezTo>
                  <a:cubicBezTo>
                    <a:pt x="2326" y="21252"/>
                    <a:pt x="3988" y="21600"/>
                    <a:pt x="5317" y="21077"/>
                  </a:cubicBezTo>
                  <a:cubicBezTo>
                    <a:pt x="6646" y="20555"/>
                    <a:pt x="7643" y="19161"/>
                    <a:pt x="8474" y="17245"/>
                  </a:cubicBezTo>
                  <a:cubicBezTo>
                    <a:pt x="9305" y="15329"/>
                    <a:pt x="9969" y="12890"/>
                    <a:pt x="10468" y="12542"/>
                  </a:cubicBezTo>
                  <a:cubicBezTo>
                    <a:pt x="10966" y="12194"/>
                    <a:pt x="11298" y="13935"/>
                    <a:pt x="12295" y="14981"/>
                  </a:cubicBezTo>
                  <a:cubicBezTo>
                    <a:pt x="13292" y="16026"/>
                    <a:pt x="14954" y="16374"/>
                    <a:pt x="16615" y="16200"/>
                  </a:cubicBezTo>
                  <a:cubicBezTo>
                    <a:pt x="18277" y="16026"/>
                    <a:pt x="19938" y="15329"/>
                    <a:pt x="21600" y="14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1430975" y="1181100"/>
              <a:ext cx="125299" cy="16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97" fill="norm" stroke="1" extrusionOk="0">
                  <a:moveTo>
                    <a:pt x="1871" y="15200"/>
                  </a:moveTo>
                  <a:cubicBezTo>
                    <a:pt x="791" y="14133"/>
                    <a:pt x="-289" y="13067"/>
                    <a:pt x="71" y="12267"/>
                  </a:cubicBezTo>
                  <a:cubicBezTo>
                    <a:pt x="431" y="11467"/>
                    <a:pt x="2231" y="10933"/>
                    <a:pt x="3851" y="11333"/>
                  </a:cubicBezTo>
                  <a:cubicBezTo>
                    <a:pt x="5471" y="11733"/>
                    <a:pt x="6911" y="13067"/>
                    <a:pt x="8171" y="14267"/>
                  </a:cubicBezTo>
                  <a:cubicBezTo>
                    <a:pt x="9431" y="15467"/>
                    <a:pt x="10511" y="16533"/>
                    <a:pt x="11051" y="17867"/>
                  </a:cubicBezTo>
                  <a:cubicBezTo>
                    <a:pt x="11591" y="19200"/>
                    <a:pt x="11591" y="20800"/>
                    <a:pt x="10871" y="21200"/>
                  </a:cubicBezTo>
                  <a:cubicBezTo>
                    <a:pt x="10151" y="21600"/>
                    <a:pt x="8711" y="20800"/>
                    <a:pt x="8711" y="18000"/>
                  </a:cubicBezTo>
                  <a:cubicBezTo>
                    <a:pt x="8711" y="15200"/>
                    <a:pt x="10151" y="10400"/>
                    <a:pt x="12491" y="7067"/>
                  </a:cubicBezTo>
                  <a:cubicBezTo>
                    <a:pt x="14831" y="3733"/>
                    <a:pt x="18071" y="1867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1547982" y="1130357"/>
              <a:ext cx="135292" cy="216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290" fill="norm" stroke="1" extrusionOk="0">
                  <a:moveTo>
                    <a:pt x="9277" y="2487"/>
                  </a:moveTo>
                  <a:cubicBezTo>
                    <a:pt x="7948" y="1449"/>
                    <a:pt x="6618" y="410"/>
                    <a:pt x="5123" y="99"/>
                  </a:cubicBezTo>
                  <a:cubicBezTo>
                    <a:pt x="3628" y="-213"/>
                    <a:pt x="1966" y="202"/>
                    <a:pt x="969" y="1552"/>
                  </a:cubicBezTo>
                  <a:cubicBezTo>
                    <a:pt x="-28" y="2902"/>
                    <a:pt x="-360" y="5187"/>
                    <a:pt x="471" y="8199"/>
                  </a:cubicBezTo>
                  <a:cubicBezTo>
                    <a:pt x="1302" y="11210"/>
                    <a:pt x="3295" y="14949"/>
                    <a:pt x="6452" y="17441"/>
                  </a:cubicBezTo>
                  <a:cubicBezTo>
                    <a:pt x="9609" y="19933"/>
                    <a:pt x="13929" y="21179"/>
                    <a:pt x="16588" y="21283"/>
                  </a:cubicBezTo>
                  <a:cubicBezTo>
                    <a:pt x="19246" y="21387"/>
                    <a:pt x="20243" y="20349"/>
                    <a:pt x="21240" y="19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1683273" y="1111250"/>
              <a:ext cx="1143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571"/>
                    <a:pt x="2400" y="5143"/>
                    <a:pt x="6000" y="8743"/>
                  </a:cubicBezTo>
                  <a:cubicBezTo>
                    <a:pt x="9600" y="12343"/>
                    <a:pt x="15600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1706557" y="1123950"/>
              <a:ext cx="52917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0"/>
                    <a:pt x="12960" y="0"/>
                    <a:pt x="8640" y="1636"/>
                  </a:cubicBezTo>
                  <a:cubicBezTo>
                    <a:pt x="4320" y="3273"/>
                    <a:pt x="0" y="6545"/>
                    <a:pt x="0" y="10036"/>
                  </a:cubicBezTo>
                  <a:cubicBezTo>
                    <a:pt x="0" y="13527"/>
                    <a:pt x="4320" y="17236"/>
                    <a:pt x="6912" y="19200"/>
                  </a:cubicBezTo>
                  <a:cubicBezTo>
                    <a:pt x="9504" y="21164"/>
                    <a:pt x="10368" y="21382"/>
                    <a:pt x="11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1778523" y="1003300"/>
              <a:ext cx="1079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1816623" y="1346200"/>
              <a:ext cx="698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1" name="Drawing"/>
          <p:cNvGrpSpPr/>
          <p:nvPr/>
        </p:nvGrpSpPr>
        <p:grpSpPr>
          <a:xfrm>
            <a:off x="874183" y="1419955"/>
            <a:ext cx="10673285" cy="7027862"/>
            <a:chOff x="0" y="0"/>
            <a:chExt cx="10673284" cy="7027860"/>
          </a:xfrm>
        </p:grpSpPr>
        <p:sp>
          <p:nvSpPr>
            <p:cNvPr id="964" name="Line"/>
            <p:cNvSpPr/>
            <p:nvPr/>
          </p:nvSpPr>
          <p:spPr>
            <a:xfrm>
              <a:off x="34874" y="757662"/>
              <a:ext cx="297443" cy="400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97" fill="norm" stroke="1" extrusionOk="0">
                  <a:moveTo>
                    <a:pt x="1306" y="3077"/>
                  </a:moveTo>
                  <a:cubicBezTo>
                    <a:pt x="846" y="2624"/>
                    <a:pt x="387" y="2172"/>
                    <a:pt x="157" y="1663"/>
                  </a:cubicBezTo>
                  <a:cubicBezTo>
                    <a:pt x="-73" y="1154"/>
                    <a:pt x="-73" y="589"/>
                    <a:pt x="310" y="249"/>
                  </a:cubicBezTo>
                  <a:cubicBezTo>
                    <a:pt x="693" y="-90"/>
                    <a:pt x="1459" y="-203"/>
                    <a:pt x="3067" y="702"/>
                  </a:cubicBezTo>
                  <a:cubicBezTo>
                    <a:pt x="4676" y="1606"/>
                    <a:pt x="7127" y="3529"/>
                    <a:pt x="9578" y="6130"/>
                  </a:cubicBezTo>
                  <a:cubicBezTo>
                    <a:pt x="12029" y="8731"/>
                    <a:pt x="14480" y="12011"/>
                    <a:pt x="16165" y="14329"/>
                  </a:cubicBezTo>
                  <a:cubicBezTo>
                    <a:pt x="17850" y="16647"/>
                    <a:pt x="18770" y="18004"/>
                    <a:pt x="19382" y="19022"/>
                  </a:cubicBezTo>
                  <a:cubicBezTo>
                    <a:pt x="19995" y="20040"/>
                    <a:pt x="20301" y="20718"/>
                    <a:pt x="20608" y="21058"/>
                  </a:cubicBezTo>
                  <a:cubicBezTo>
                    <a:pt x="20914" y="21397"/>
                    <a:pt x="21221" y="21397"/>
                    <a:pt x="21527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0" y="744831"/>
              <a:ext cx="351367" cy="48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304"/>
                  </a:moveTo>
                  <a:cubicBezTo>
                    <a:pt x="20819" y="118"/>
                    <a:pt x="20039" y="-68"/>
                    <a:pt x="19388" y="25"/>
                  </a:cubicBezTo>
                  <a:cubicBezTo>
                    <a:pt x="18737" y="118"/>
                    <a:pt x="18217" y="491"/>
                    <a:pt x="16720" y="2073"/>
                  </a:cubicBezTo>
                  <a:cubicBezTo>
                    <a:pt x="15224" y="3656"/>
                    <a:pt x="12752" y="6449"/>
                    <a:pt x="10214" y="9149"/>
                  </a:cubicBezTo>
                  <a:cubicBezTo>
                    <a:pt x="7677" y="11849"/>
                    <a:pt x="5075" y="14456"/>
                    <a:pt x="3448" y="16179"/>
                  </a:cubicBezTo>
                  <a:cubicBezTo>
                    <a:pt x="1822" y="17901"/>
                    <a:pt x="1171" y="18739"/>
                    <a:pt x="716" y="19391"/>
                  </a:cubicBezTo>
                  <a:cubicBezTo>
                    <a:pt x="260" y="20042"/>
                    <a:pt x="0" y="20508"/>
                    <a:pt x="0" y="20834"/>
                  </a:cubicBezTo>
                  <a:cubicBezTo>
                    <a:pt x="0" y="21160"/>
                    <a:pt x="260" y="21346"/>
                    <a:pt x="52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26343" y="961294"/>
              <a:ext cx="29967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544" y="21600"/>
                  </a:moveTo>
                  <a:cubicBezTo>
                    <a:pt x="240" y="18831"/>
                    <a:pt x="-64" y="16062"/>
                    <a:pt x="12" y="13569"/>
                  </a:cubicBezTo>
                  <a:cubicBezTo>
                    <a:pt x="88" y="11077"/>
                    <a:pt x="544" y="8862"/>
                    <a:pt x="1609" y="7200"/>
                  </a:cubicBezTo>
                  <a:cubicBezTo>
                    <a:pt x="2674" y="5538"/>
                    <a:pt x="4347" y="4431"/>
                    <a:pt x="6097" y="6646"/>
                  </a:cubicBezTo>
                  <a:cubicBezTo>
                    <a:pt x="7846" y="8862"/>
                    <a:pt x="9671" y="14400"/>
                    <a:pt x="10964" y="17446"/>
                  </a:cubicBezTo>
                  <a:cubicBezTo>
                    <a:pt x="12257" y="20492"/>
                    <a:pt x="13018" y="21046"/>
                    <a:pt x="13930" y="19385"/>
                  </a:cubicBezTo>
                  <a:cubicBezTo>
                    <a:pt x="14843" y="17723"/>
                    <a:pt x="15908" y="13846"/>
                    <a:pt x="17201" y="10246"/>
                  </a:cubicBezTo>
                  <a:cubicBezTo>
                    <a:pt x="18494" y="6646"/>
                    <a:pt x="20015" y="3323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942445" y="751744"/>
              <a:ext cx="199767" cy="373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10" fill="norm" stroke="1" extrusionOk="0">
                  <a:moveTo>
                    <a:pt x="3354" y="4733"/>
                  </a:moveTo>
                  <a:cubicBezTo>
                    <a:pt x="3354" y="8373"/>
                    <a:pt x="3354" y="12013"/>
                    <a:pt x="3354" y="14622"/>
                  </a:cubicBezTo>
                  <a:cubicBezTo>
                    <a:pt x="3354" y="17231"/>
                    <a:pt x="3354" y="18809"/>
                    <a:pt x="3354" y="19901"/>
                  </a:cubicBezTo>
                  <a:cubicBezTo>
                    <a:pt x="3354" y="20993"/>
                    <a:pt x="3354" y="21600"/>
                    <a:pt x="3012" y="21357"/>
                  </a:cubicBezTo>
                  <a:cubicBezTo>
                    <a:pt x="2671" y="21115"/>
                    <a:pt x="1989" y="20022"/>
                    <a:pt x="1421" y="17474"/>
                  </a:cubicBezTo>
                  <a:cubicBezTo>
                    <a:pt x="852" y="14926"/>
                    <a:pt x="398" y="10921"/>
                    <a:pt x="170" y="8070"/>
                  </a:cubicBezTo>
                  <a:cubicBezTo>
                    <a:pt x="-57" y="5218"/>
                    <a:pt x="-57" y="3519"/>
                    <a:pt x="170" y="2366"/>
                  </a:cubicBezTo>
                  <a:cubicBezTo>
                    <a:pt x="398" y="1213"/>
                    <a:pt x="852" y="607"/>
                    <a:pt x="1421" y="667"/>
                  </a:cubicBezTo>
                  <a:cubicBezTo>
                    <a:pt x="1989" y="728"/>
                    <a:pt x="2671" y="1456"/>
                    <a:pt x="4149" y="3701"/>
                  </a:cubicBezTo>
                  <a:cubicBezTo>
                    <a:pt x="5627" y="5946"/>
                    <a:pt x="7901" y="9708"/>
                    <a:pt x="9947" y="12620"/>
                  </a:cubicBezTo>
                  <a:cubicBezTo>
                    <a:pt x="11994" y="15533"/>
                    <a:pt x="13812" y="17596"/>
                    <a:pt x="15290" y="18748"/>
                  </a:cubicBezTo>
                  <a:cubicBezTo>
                    <a:pt x="16768" y="19901"/>
                    <a:pt x="17905" y="20144"/>
                    <a:pt x="18815" y="19719"/>
                  </a:cubicBezTo>
                  <a:cubicBezTo>
                    <a:pt x="19724" y="19294"/>
                    <a:pt x="20406" y="18202"/>
                    <a:pt x="20861" y="15411"/>
                  </a:cubicBezTo>
                  <a:cubicBezTo>
                    <a:pt x="21316" y="12620"/>
                    <a:pt x="21543" y="8130"/>
                    <a:pt x="21429" y="5279"/>
                  </a:cubicBezTo>
                  <a:cubicBezTo>
                    <a:pt x="21316" y="2427"/>
                    <a:pt x="20861" y="1213"/>
                    <a:pt x="204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181373" y="930489"/>
              <a:ext cx="98894" cy="12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3" h="20981" fill="norm" stroke="1" extrusionOk="0">
                  <a:moveTo>
                    <a:pt x="14632" y="4159"/>
                  </a:moveTo>
                  <a:cubicBezTo>
                    <a:pt x="12904" y="3079"/>
                    <a:pt x="11176" y="1999"/>
                    <a:pt x="9016" y="1279"/>
                  </a:cubicBezTo>
                  <a:cubicBezTo>
                    <a:pt x="6856" y="559"/>
                    <a:pt x="4264" y="199"/>
                    <a:pt x="2320" y="2899"/>
                  </a:cubicBezTo>
                  <a:cubicBezTo>
                    <a:pt x="376" y="5599"/>
                    <a:pt x="-920" y="11359"/>
                    <a:pt x="808" y="15319"/>
                  </a:cubicBezTo>
                  <a:cubicBezTo>
                    <a:pt x="2536" y="19279"/>
                    <a:pt x="7288" y="21439"/>
                    <a:pt x="11176" y="20899"/>
                  </a:cubicBezTo>
                  <a:cubicBezTo>
                    <a:pt x="15064" y="20359"/>
                    <a:pt x="18088" y="17119"/>
                    <a:pt x="19384" y="13519"/>
                  </a:cubicBezTo>
                  <a:cubicBezTo>
                    <a:pt x="20680" y="9919"/>
                    <a:pt x="20248" y="5959"/>
                    <a:pt x="19168" y="3439"/>
                  </a:cubicBezTo>
                  <a:cubicBezTo>
                    <a:pt x="18088" y="919"/>
                    <a:pt x="16360" y="-161"/>
                    <a:pt x="14848" y="19"/>
                  </a:cubicBezTo>
                  <a:cubicBezTo>
                    <a:pt x="13336" y="199"/>
                    <a:pt x="12040" y="1639"/>
                    <a:pt x="10744" y="3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322916" y="885094"/>
              <a:ext cx="114301" cy="20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6012"/>
                  </a:moveTo>
                  <a:cubicBezTo>
                    <a:pt x="1600" y="5344"/>
                    <a:pt x="3200" y="4676"/>
                    <a:pt x="5200" y="5122"/>
                  </a:cubicBezTo>
                  <a:cubicBezTo>
                    <a:pt x="7200" y="5567"/>
                    <a:pt x="9600" y="7126"/>
                    <a:pt x="12000" y="9575"/>
                  </a:cubicBezTo>
                  <a:cubicBezTo>
                    <a:pt x="14400" y="12025"/>
                    <a:pt x="16800" y="15365"/>
                    <a:pt x="18000" y="17592"/>
                  </a:cubicBezTo>
                  <a:cubicBezTo>
                    <a:pt x="19200" y="19819"/>
                    <a:pt x="19200" y="20932"/>
                    <a:pt x="18200" y="21266"/>
                  </a:cubicBezTo>
                  <a:cubicBezTo>
                    <a:pt x="17200" y="21600"/>
                    <a:pt x="15200" y="21155"/>
                    <a:pt x="13600" y="18705"/>
                  </a:cubicBezTo>
                  <a:cubicBezTo>
                    <a:pt x="12000" y="16256"/>
                    <a:pt x="10800" y="11802"/>
                    <a:pt x="10800" y="8573"/>
                  </a:cubicBezTo>
                  <a:cubicBezTo>
                    <a:pt x="10800" y="5344"/>
                    <a:pt x="12000" y="3340"/>
                    <a:pt x="14000" y="2115"/>
                  </a:cubicBezTo>
                  <a:cubicBezTo>
                    <a:pt x="16000" y="891"/>
                    <a:pt x="18800" y="4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494366" y="896584"/>
              <a:ext cx="279401" cy="152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9" fill="norm" stroke="1" extrusionOk="0">
                  <a:moveTo>
                    <a:pt x="0" y="6297"/>
                  </a:moveTo>
                  <a:cubicBezTo>
                    <a:pt x="491" y="9216"/>
                    <a:pt x="982" y="12134"/>
                    <a:pt x="1391" y="14907"/>
                  </a:cubicBezTo>
                  <a:cubicBezTo>
                    <a:pt x="1800" y="17680"/>
                    <a:pt x="2127" y="20307"/>
                    <a:pt x="2291" y="20891"/>
                  </a:cubicBezTo>
                  <a:cubicBezTo>
                    <a:pt x="2455" y="21475"/>
                    <a:pt x="2455" y="20016"/>
                    <a:pt x="2618" y="17389"/>
                  </a:cubicBezTo>
                  <a:cubicBezTo>
                    <a:pt x="2782" y="14761"/>
                    <a:pt x="3109" y="10967"/>
                    <a:pt x="3518" y="8194"/>
                  </a:cubicBezTo>
                  <a:cubicBezTo>
                    <a:pt x="3927" y="5421"/>
                    <a:pt x="4418" y="3670"/>
                    <a:pt x="5073" y="2794"/>
                  </a:cubicBezTo>
                  <a:cubicBezTo>
                    <a:pt x="5727" y="1918"/>
                    <a:pt x="6545" y="1918"/>
                    <a:pt x="7036" y="3524"/>
                  </a:cubicBezTo>
                  <a:cubicBezTo>
                    <a:pt x="7527" y="5129"/>
                    <a:pt x="7691" y="8340"/>
                    <a:pt x="7936" y="11113"/>
                  </a:cubicBezTo>
                  <a:cubicBezTo>
                    <a:pt x="8182" y="13886"/>
                    <a:pt x="8509" y="16221"/>
                    <a:pt x="8673" y="16659"/>
                  </a:cubicBezTo>
                  <a:cubicBezTo>
                    <a:pt x="8836" y="17097"/>
                    <a:pt x="8836" y="15637"/>
                    <a:pt x="9327" y="12718"/>
                  </a:cubicBezTo>
                  <a:cubicBezTo>
                    <a:pt x="9818" y="9799"/>
                    <a:pt x="10800" y="5421"/>
                    <a:pt x="11700" y="2940"/>
                  </a:cubicBezTo>
                  <a:cubicBezTo>
                    <a:pt x="12600" y="459"/>
                    <a:pt x="13418" y="-125"/>
                    <a:pt x="14155" y="21"/>
                  </a:cubicBezTo>
                  <a:cubicBezTo>
                    <a:pt x="14891" y="167"/>
                    <a:pt x="15545" y="1043"/>
                    <a:pt x="16282" y="3378"/>
                  </a:cubicBezTo>
                  <a:cubicBezTo>
                    <a:pt x="17018" y="5713"/>
                    <a:pt x="17836" y="9507"/>
                    <a:pt x="18736" y="12426"/>
                  </a:cubicBezTo>
                  <a:cubicBezTo>
                    <a:pt x="19636" y="15345"/>
                    <a:pt x="20618" y="17389"/>
                    <a:pt x="21600" y="19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783949" y="523914"/>
              <a:ext cx="179955" cy="50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93" fill="norm" stroke="1" extrusionOk="0">
                  <a:moveTo>
                    <a:pt x="1052" y="21301"/>
                  </a:moveTo>
                  <a:cubicBezTo>
                    <a:pt x="2559" y="19701"/>
                    <a:pt x="4066" y="18101"/>
                    <a:pt x="4819" y="17079"/>
                  </a:cubicBezTo>
                  <a:cubicBezTo>
                    <a:pt x="5573" y="16057"/>
                    <a:pt x="5573" y="15612"/>
                    <a:pt x="5070" y="15523"/>
                  </a:cubicBezTo>
                  <a:cubicBezTo>
                    <a:pt x="4568" y="15435"/>
                    <a:pt x="3563" y="15701"/>
                    <a:pt x="2559" y="16279"/>
                  </a:cubicBezTo>
                  <a:cubicBezTo>
                    <a:pt x="1554" y="16857"/>
                    <a:pt x="549" y="17746"/>
                    <a:pt x="173" y="18412"/>
                  </a:cubicBezTo>
                  <a:cubicBezTo>
                    <a:pt x="-204" y="19079"/>
                    <a:pt x="47" y="19523"/>
                    <a:pt x="801" y="19701"/>
                  </a:cubicBezTo>
                  <a:cubicBezTo>
                    <a:pt x="1554" y="19879"/>
                    <a:pt x="2810" y="19790"/>
                    <a:pt x="3815" y="19568"/>
                  </a:cubicBezTo>
                  <a:cubicBezTo>
                    <a:pt x="4819" y="19346"/>
                    <a:pt x="5573" y="18990"/>
                    <a:pt x="6075" y="19035"/>
                  </a:cubicBezTo>
                  <a:cubicBezTo>
                    <a:pt x="6577" y="19079"/>
                    <a:pt x="6829" y="19523"/>
                    <a:pt x="7205" y="19968"/>
                  </a:cubicBezTo>
                  <a:cubicBezTo>
                    <a:pt x="7582" y="20412"/>
                    <a:pt x="8084" y="20857"/>
                    <a:pt x="8963" y="21123"/>
                  </a:cubicBezTo>
                  <a:cubicBezTo>
                    <a:pt x="9843" y="21390"/>
                    <a:pt x="11098" y="21479"/>
                    <a:pt x="12229" y="21301"/>
                  </a:cubicBezTo>
                  <a:cubicBezTo>
                    <a:pt x="13359" y="21123"/>
                    <a:pt x="14363" y="20679"/>
                    <a:pt x="15745" y="19035"/>
                  </a:cubicBezTo>
                  <a:cubicBezTo>
                    <a:pt x="17126" y="17390"/>
                    <a:pt x="18884" y="14546"/>
                    <a:pt x="19889" y="11657"/>
                  </a:cubicBezTo>
                  <a:cubicBezTo>
                    <a:pt x="20894" y="8768"/>
                    <a:pt x="21145" y="5835"/>
                    <a:pt x="21270" y="4101"/>
                  </a:cubicBezTo>
                  <a:cubicBezTo>
                    <a:pt x="21396" y="2368"/>
                    <a:pt x="21396" y="1835"/>
                    <a:pt x="21145" y="1301"/>
                  </a:cubicBezTo>
                  <a:cubicBezTo>
                    <a:pt x="20894" y="768"/>
                    <a:pt x="20391" y="235"/>
                    <a:pt x="19512" y="57"/>
                  </a:cubicBezTo>
                  <a:cubicBezTo>
                    <a:pt x="18633" y="-121"/>
                    <a:pt x="17377" y="57"/>
                    <a:pt x="16247" y="1523"/>
                  </a:cubicBezTo>
                  <a:cubicBezTo>
                    <a:pt x="15117" y="2990"/>
                    <a:pt x="14112" y="5746"/>
                    <a:pt x="13987" y="8635"/>
                  </a:cubicBezTo>
                  <a:cubicBezTo>
                    <a:pt x="13861" y="11523"/>
                    <a:pt x="14615" y="14546"/>
                    <a:pt x="15745" y="16590"/>
                  </a:cubicBezTo>
                  <a:cubicBezTo>
                    <a:pt x="16875" y="18635"/>
                    <a:pt x="18382" y="19701"/>
                    <a:pt x="19889" y="2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2200139" y="584965"/>
              <a:ext cx="100678" cy="46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82" fill="norm" stroke="1" extrusionOk="0">
                  <a:moveTo>
                    <a:pt x="20967" y="1544"/>
                  </a:moveTo>
                  <a:cubicBezTo>
                    <a:pt x="20526" y="859"/>
                    <a:pt x="20085" y="175"/>
                    <a:pt x="18763" y="29"/>
                  </a:cubicBezTo>
                  <a:cubicBezTo>
                    <a:pt x="17440" y="-118"/>
                    <a:pt x="15236" y="273"/>
                    <a:pt x="12151" y="1788"/>
                  </a:cubicBezTo>
                  <a:cubicBezTo>
                    <a:pt x="9065" y="3303"/>
                    <a:pt x="5098" y="5942"/>
                    <a:pt x="2673" y="8630"/>
                  </a:cubicBezTo>
                  <a:cubicBezTo>
                    <a:pt x="249" y="11317"/>
                    <a:pt x="-633" y="14054"/>
                    <a:pt x="469" y="16204"/>
                  </a:cubicBezTo>
                  <a:cubicBezTo>
                    <a:pt x="1571" y="18354"/>
                    <a:pt x="4657" y="19918"/>
                    <a:pt x="7743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2364316" y="743574"/>
              <a:ext cx="241301" cy="31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21292"/>
                  </a:moveTo>
                  <a:cubicBezTo>
                    <a:pt x="947" y="19708"/>
                    <a:pt x="1895" y="18124"/>
                    <a:pt x="3411" y="15172"/>
                  </a:cubicBezTo>
                  <a:cubicBezTo>
                    <a:pt x="4926" y="12220"/>
                    <a:pt x="7011" y="7900"/>
                    <a:pt x="8053" y="5020"/>
                  </a:cubicBezTo>
                  <a:cubicBezTo>
                    <a:pt x="9095" y="2140"/>
                    <a:pt x="9095" y="700"/>
                    <a:pt x="8621" y="196"/>
                  </a:cubicBezTo>
                  <a:cubicBezTo>
                    <a:pt x="8147" y="-308"/>
                    <a:pt x="7200" y="124"/>
                    <a:pt x="6442" y="1924"/>
                  </a:cubicBezTo>
                  <a:cubicBezTo>
                    <a:pt x="5684" y="3724"/>
                    <a:pt x="5116" y="6892"/>
                    <a:pt x="4926" y="9268"/>
                  </a:cubicBezTo>
                  <a:cubicBezTo>
                    <a:pt x="4737" y="11644"/>
                    <a:pt x="4926" y="13228"/>
                    <a:pt x="5400" y="14452"/>
                  </a:cubicBezTo>
                  <a:cubicBezTo>
                    <a:pt x="5874" y="15676"/>
                    <a:pt x="6632" y="16540"/>
                    <a:pt x="7484" y="17044"/>
                  </a:cubicBezTo>
                  <a:cubicBezTo>
                    <a:pt x="8337" y="17548"/>
                    <a:pt x="9284" y="17692"/>
                    <a:pt x="10516" y="16684"/>
                  </a:cubicBezTo>
                  <a:cubicBezTo>
                    <a:pt x="11747" y="15676"/>
                    <a:pt x="13263" y="13516"/>
                    <a:pt x="14305" y="11644"/>
                  </a:cubicBezTo>
                  <a:cubicBezTo>
                    <a:pt x="15347" y="9772"/>
                    <a:pt x="15916" y="8188"/>
                    <a:pt x="16389" y="6964"/>
                  </a:cubicBezTo>
                  <a:cubicBezTo>
                    <a:pt x="16863" y="5740"/>
                    <a:pt x="17242" y="4876"/>
                    <a:pt x="17432" y="5020"/>
                  </a:cubicBezTo>
                  <a:cubicBezTo>
                    <a:pt x="17621" y="5164"/>
                    <a:pt x="17621" y="6316"/>
                    <a:pt x="18284" y="8476"/>
                  </a:cubicBezTo>
                  <a:cubicBezTo>
                    <a:pt x="18947" y="10636"/>
                    <a:pt x="20274" y="13804"/>
                    <a:pt x="21600" y="16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2764366" y="1037494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3000624" y="859694"/>
              <a:ext cx="328893" cy="16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58" fill="norm" stroke="1" extrusionOk="0">
                  <a:moveTo>
                    <a:pt x="7391" y="8000"/>
                  </a:moveTo>
                  <a:cubicBezTo>
                    <a:pt x="6699" y="7733"/>
                    <a:pt x="6006" y="7467"/>
                    <a:pt x="5522" y="8533"/>
                  </a:cubicBezTo>
                  <a:cubicBezTo>
                    <a:pt x="5037" y="9600"/>
                    <a:pt x="4760" y="12000"/>
                    <a:pt x="4345" y="14400"/>
                  </a:cubicBezTo>
                  <a:cubicBezTo>
                    <a:pt x="3929" y="16800"/>
                    <a:pt x="3376" y="19200"/>
                    <a:pt x="2752" y="20400"/>
                  </a:cubicBezTo>
                  <a:cubicBezTo>
                    <a:pt x="2129" y="21600"/>
                    <a:pt x="1437" y="21600"/>
                    <a:pt x="952" y="20800"/>
                  </a:cubicBezTo>
                  <a:cubicBezTo>
                    <a:pt x="468" y="20000"/>
                    <a:pt x="191" y="18400"/>
                    <a:pt x="52" y="16000"/>
                  </a:cubicBezTo>
                  <a:cubicBezTo>
                    <a:pt x="-86" y="13600"/>
                    <a:pt x="-86" y="10400"/>
                    <a:pt x="1783" y="7733"/>
                  </a:cubicBezTo>
                  <a:cubicBezTo>
                    <a:pt x="3652" y="5067"/>
                    <a:pt x="7391" y="2933"/>
                    <a:pt x="10991" y="1733"/>
                  </a:cubicBezTo>
                  <a:cubicBezTo>
                    <a:pt x="14591" y="533"/>
                    <a:pt x="18052" y="267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3304116" y="643269"/>
              <a:ext cx="165101" cy="151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2736"/>
                  </a:moveTo>
                  <a:cubicBezTo>
                    <a:pt x="831" y="1552"/>
                    <a:pt x="1662" y="369"/>
                    <a:pt x="3600" y="73"/>
                  </a:cubicBezTo>
                  <a:cubicBezTo>
                    <a:pt x="5538" y="-223"/>
                    <a:pt x="8585" y="369"/>
                    <a:pt x="10662" y="1996"/>
                  </a:cubicBezTo>
                  <a:cubicBezTo>
                    <a:pt x="12738" y="3624"/>
                    <a:pt x="13846" y="6287"/>
                    <a:pt x="13569" y="8802"/>
                  </a:cubicBezTo>
                  <a:cubicBezTo>
                    <a:pt x="13292" y="11317"/>
                    <a:pt x="11631" y="13684"/>
                    <a:pt x="10108" y="15755"/>
                  </a:cubicBezTo>
                  <a:cubicBezTo>
                    <a:pt x="8585" y="17826"/>
                    <a:pt x="7200" y="19602"/>
                    <a:pt x="7338" y="20489"/>
                  </a:cubicBezTo>
                  <a:cubicBezTo>
                    <a:pt x="7477" y="21377"/>
                    <a:pt x="9138" y="21377"/>
                    <a:pt x="11769" y="20933"/>
                  </a:cubicBezTo>
                  <a:cubicBezTo>
                    <a:pt x="14400" y="20489"/>
                    <a:pt x="18000" y="19602"/>
                    <a:pt x="21600" y="18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3570816" y="599344"/>
              <a:ext cx="12726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0" y="0"/>
                  </a:moveTo>
                  <a:cubicBezTo>
                    <a:pt x="3484" y="1337"/>
                    <a:pt x="6968" y="2674"/>
                    <a:pt x="10626" y="4629"/>
                  </a:cubicBezTo>
                  <a:cubicBezTo>
                    <a:pt x="14284" y="6583"/>
                    <a:pt x="18116" y="9154"/>
                    <a:pt x="19858" y="11571"/>
                  </a:cubicBezTo>
                  <a:cubicBezTo>
                    <a:pt x="21600" y="13989"/>
                    <a:pt x="21252" y="16251"/>
                    <a:pt x="18813" y="17897"/>
                  </a:cubicBezTo>
                  <a:cubicBezTo>
                    <a:pt x="16374" y="19543"/>
                    <a:pt x="11845" y="20571"/>
                    <a:pt x="73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843866" y="993044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5153572" y="474365"/>
              <a:ext cx="125395" cy="582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525" fill="norm" stroke="1" extrusionOk="0">
                  <a:moveTo>
                    <a:pt x="20977" y="6264"/>
                  </a:moveTo>
                  <a:cubicBezTo>
                    <a:pt x="20269" y="4464"/>
                    <a:pt x="19561" y="2664"/>
                    <a:pt x="18675" y="1608"/>
                  </a:cubicBezTo>
                  <a:cubicBezTo>
                    <a:pt x="17790" y="551"/>
                    <a:pt x="16728" y="238"/>
                    <a:pt x="15311" y="82"/>
                  </a:cubicBezTo>
                  <a:cubicBezTo>
                    <a:pt x="13895" y="-75"/>
                    <a:pt x="12125" y="-75"/>
                    <a:pt x="9646" y="708"/>
                  </a:cubicBezTo>
                  <a:cubicBezTo>
                    <a:pt x="7167" y="1490"/>
                    <a:pt x="3980" y="3055"/>
                    <a:pt x="2033" y="5364"/>
                  </a:cubicBezTo>
                  <a:cubicBezTo>
                    <a:pt x="85" y="7673"/>
                    <a:pt x="-623" y="10725"/>
                    <a:pt x="616" y="13425"/>
                  </a:cubicBezTo>
                  <a:cubicBezTo>
                    <a:pt x="1856" y="16125"/>
                    <a:pt x="5043" y="18473"/>
                    <a:pt x="7344" y="19764"/>
                  </a:cubicBezTo>
                  <a:cubicBezTo>
                    <a:pt x="9646" y="21055"/>
                    <a:pt x="11062" y="21290"/>
                    <a:pt x="12479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5069416" y="891444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5840"/>
                    <a:pt x="11040" y="10080"/>
                    <a:pt x="14640" y="6480"/>
                  </a:cubicBezTo>
                  <a:cubicBezTo>
                    <a:pt x="18240" y="2880"/>
                    <a:pt x="199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5367866" y="923194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5657"/>
                    <a:pt x="11270" y="11314"/>
                    <a:pt x="14870" y="14914"/>
                  </a:cubicBezTo>
                  <a:cubicBezTo>
                    <a:pt x="18470" y="18514"/>
                    <a:pt x="20035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5381633" y="954944"/>
              <a:ext cx="13863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1435" y="0"/>
                  </a:moveTo>
                  <a:cubicBezTo>
                    <a:pt x="18162" y="1851"/>
                    <a:pt x="14890" y="3703"/>
                    <a:pt x="11290" y="6789"/>
                  </a:cubicBezTo>
                  <a:cubicBezTo>
                    <a:pt x="7690" y="9874"/>
                    <a:pt x="3762" y="14194"/>
                    <a:pt x="1799" y="16869"/>
                  </a:cubicBezTo>
                  <a:cubicBezTo>
                    <a:pt x="-165" y="19543"/>
                    <a:pt x="-165" y="20571"/>
                    <a:pt x="162" y="21086"/>
                  </a:cubicBezTo>
                  <a:cubicBezTo>
                    <a:pt x="490" y="21600"/>
                    <a:pt x="1144" y="21600"/>
                    <a:pt x="17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5626598" y="618394"/>
              <a:ext cx="13496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0"/>
                  </a:moveTo>
                  <a:cubicBezTo>
                    <a:pt x="14977" y="976"/>
                    <a:pt x="9086" y="1953"/>
                    <a:pt x="5159" y="4027"/>
                  </a:cubicBezTo>
                  <a:cubicBezTo>
                    <a:pt x="1232" y="6102"/>
                    <a:pt x="-732" y="9275"/>
                    <a:pt x="250" y="12386"/>
                  </a:cubicBezTo>
                  <a:cubicBezTo>
                    <a:pt x="1232" y="15498"/>
                    <a:pt x="5159" y="18549"/>
                    <a:pt x="9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803804" y="751744"/>
              <a:ext cx="180013" cy="16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84" fill="norm" stroke="1" extrusionOk="0">
                  <a:moveTo>
                    <a:pt x="1005" y="0"/>
                  </a:moveTo>
                  <a:cubicBezTo>
                    <a:pt x="2991" y="4000"/>
                    <a:pt x="4977" y="8000"/>
                    <a:pt x="5598" y="11333"/>
                  </a:cubicBezTo>
                  <a:cubicBezTo>
                    <a:pt x="6218" y="14667"/>
                    <a:pt x="5474" y="17333"/>
                    <a:pt x="4481" y="19067"/>
                  </a:cubicBezTo>
                  <a:cubicBezTo>
                    <a:pt x="3487" y="20800"/>
                    <a:pt x="2246" y="21600"/>
                    <a:pt x="1253" y="21333"/>
                  </a:cubicBezTo>
                  <a:cubicBezTo>
                    <a:pt x="260" y="21067"/>
                    <a:pt x="-485" y="19733"/>
                    <a:pt x="384" y="16400"/>
                  </a:cubicBezTo>
                  <a:cubicBezTo>
                    <a:pt x="1253" y="13067"/>
                    <a:pt x="3736" y="7733"/>
                    <a:pt x="5474" y="4667"/>
                  </a:cubicBezTo>
                  <a:cubicBezTo>
                    <a:pt x="7212" y="1600"/>
                    <a:pt x="8205" y="800"/>
                    <a:pt x="9322" y="400"/>
                  </a:cubicBezTo>
                  <a:cubicBezTo>
                    <a:pt x="10439" y="0"/>
                    <a:pt x="11681" y="0"/>
                    <a:pt x="12425" y="800"/>
                  </a:cubicBezTo>
                  <a:cubicBezTo>
                    <a:pt x="13170" y="1600"/>
                    <a:pt x="13418" y="3200"/>
                    <a:pt x="13667" y="5600"/>
                  </a:cubicBezTo>
                  <a:cubicBezTo>
                    <a:pt x="13915" y="8000"/>
                    <a:pt x="14163" y="11200"/>
                    <a:pt x="15405" y="13600"/>
                  </a:cubicBezTo>
                  <a:cubicBezTo>
                    <a:pt x="16646" y="16000"/>
                    <a:pt x="18881" y="17600"/>
                    <a:pt x="21115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6072716" y="573944"/>
              <a:ext cx="7703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0" y="0"/>
                  </a:moveTo>
                  <a:cubicBezTo>
                    <a:pt x="7754" y="2787"/>
                    <a:pt x="15508" y="5574"/>
                    <a:pt x="18554" y="8652"/>
                  </a:cubicBezTo>
                  <a:cubicBezTo>
                    <a:pt x="21600" y="11729"/>
                    <a:pt x="19938" y="15097"/>
                    <a:pt x="16615" y="17303"/>
                  </a:cubicBezTo>
                  <a:cubicBezTo>
                    <a:pt x="13292" y="19510"/>
                    <a:pt x="8308" y="20555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377516" y="729237"/>
              <a:ext cx="101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00" y="2735"/>
                    <a:pt x="9000" y="-1585"/>
                    <a:pt x="12600" y="575"/>
                  </a:cubicBezTo>
                  <a:cubicBezTo>
                    <a:pt x="16200" y="2735"/>
                    <a:pt x="189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6288616" y="885043"/>
              <a:ext cx="2159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082" y="11670"/>
                    <a:pt x="10165" y="3363"/>
                    <a:pt x="13765" y="870"/>
                  </a:cubicBezTo>
                  <a:cubicBezTo>
                    <a:pt x="17365" y="-1622"/>
                    <a:pt x="19482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7139516" y="408844"/>
              <a:ext cx="317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49"/>
                    <a:pt x="0" y="9698"/>
                    <a:pt x="3600" y="13298"/>
                  </a:cubicBezTo>
                  <a:cubicBezTo>
                    <a:pt x="7200" y="16898"/>
                    <a:pt x="14400" y="192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6942666" y="824521"/>
              <a:ext cx="730251" cy="5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21282"/>
                  </a:moveTo>
                  <a:cubicBezTo>
                    <a:pt x="2254" y="14636"/>
                    <a:pt x="4508" y="7990"/>
                    <a:pt x="6981" y="4251"/>
                  </a:cubicBezTo>
                  <a:cubicBezTo>
                    <a:pt x="9454" y="513"/>
                    <a:pt x="12146" y="-318"/>
                    <a:pt x="14619" y="97"/>
                  </a:cubicBezTo>
                  <a:cubicBezTo>
                    <a:pt x="17092" y="513"/>
                    <a:pt x="19346" y="2174"/>
                    <a:pt x="21600" y="3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6973355" y="1100994"/>
              <a:ext cx="305862" cy="17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10" fill="norm" stroke="1" extrusionOk="0">
                  <a:moveTo>
                    <a:pt x="5804" y="0"/>
                  </a:moveTo>
                  <a:cubicBezTo>
                    <a:pt x="5657" y="4629"/>
                    <a:pt x="5511" y="9257"/>
                    <a:pt x="4996" y="12857"/>
                  </a:cubicBezTo>
                  <a:cubicBezTo>
                    <a:pt x="4482" y="16457"/>
                    <a:pt x="3600" y="19029"/>
                    <a:pt x="2792" y="20314"/>
                  </a:cubicBezTo>
                  <a:cubicBezTo>
                    <a:pt x="1984" y="21600"/>
                    <a:pt x="1249" y="21600"/>
                    <a:pt x="662" y="19671"/>
                  </a:cubicBezTo>
                  <a:cubicBezTo>
                    <a:pt x="74" y="17743"/>
                    <a:pt x="-367" y="13886"/>
                    <a:pt x="441" y="10543"/>
                  </a:cubicBezTo>
                  <a:cubicBezTo>
                    <a:pt x="1249" y="7200"/>
                    <a:pt x="3306" y="4371"/>
                    <a:pt x="6980" y="2829"/>
                  </a:cubicBezTo>
                  <a:cubicBezTo>
                    <a:pt x="10653" y="1286"/>
                    <a:pt x="15943" y="1029"/>
                    <a:pt x="21233" y="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7323666" y="935894"/>
              <a:ext cx="533401" cy="43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13908"/>
                  </a:moveTo>
                  <a:cubicBezTo>
                    <a:pt x="171" y="15910"/>
                    <a:pt x="343" y="17912"/>
                    <a:pt x="557" y="19282"/>
                  </a:cubicBezTo>
                  <a:cubicBezTo>
                    <a:pt x="771" y="20652"/>
                    <a:pt x="1029" y="21389"/>
                    <a:pt x="1243" y="21495"/>
                  </a:cubicBezTo>
                  <a:cubicBezTo>
                    <a:pt x="1457" y="21600"/>
                    <a:pt x="1629" y="21073"/>
                    <a:pt x="1886" y="19229"/>
                  </a:cubicBezTo>
                  <a:cubicBezTo>
                    <a:pt x="2143" y="17385"/>
                    <a:pt x="2486" y="14224"/>
                    <a:pt x="2700" y="11169"/>
                  </a:cubicBezTo>
                  <a:cubicBezTo>
                    <a:pt x="2914" y="8113"/>
                    <a:pt x="3000" y="5163"/>
                    <a:pt x="3129" y="3372"/>
                  </a:cubicBezTo>
                  <a:cubicBezTo>
                    <a:pt x="3257" y="1580"/>
                    <a:pt x="3429" y="948"/>
                    <a:pt x="3814" y="632"/>
                  </a:cubicBezTo>
                  <a:cubicBezTo>
                    <a:pt x="4200" y="316"/>
                    <a:pt x="4800" y="316"/>
                    <a:pt x="6643" y="263"/>
                  </a:cubicBezTo>
                  <a:cubicBezTo>
                    <a:pt x="8486" y="211"/>
                    <a:pt x="11571" y="105"/>
                    <a:pt x="14271" y="53"/>
                  </a:cubicBezTo>
                  <a:cubicBezTo>
                    <a:pt x="16971" y="0"/>
                    <a:pt x="192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7485538" y="1062894"/>
              <a:ext cx="117529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3" fill="norm" stroke="1" extrusionOk="0">
                  <a:moveTo>
                    <a:pt x="2903" y="5040"/>
                  </a:moveTo>
                  <a:cubicBezTo>
                    <a:pt x="2517" y="3840"/>
                    <a:pt x="2131" y="2640"/>
                    <a:pt x="2710" y="1680"/>
                  </a:cubicBezTo>
                  <a:cubicBezTo>
                    <a:pt x="3288" y="720"/>
                    <a:pt x="4831" y="0"/>
                    <a:pt x="6374" y="0"/>
                  </a:cubicBezTo>
                  <a:cubicBezTo>
                    <a:pt x="7917" y="0"/>
                    <a:pt x="9460" y="720"/>
                    <a:pt x="11003" y="3120"/>
                  </a:cubicBezTo>
                  <a:cubicBezTo>
                    <a:pt x="12546" y="5520"/>
                    <a:pt x="14088" y="9600"/>
                    <a:pt x="13317" y="12600"/>
                  </a:cubicBezTo>
                  <a:cubicBezTo>
                    <a:pt x="12546" y="15600"/>
                    <a:pt x="9460" y="17520"/>
                    <a:pt x="6374" y="18960"/>
                  </a:cubicBezTo>
                  <a:cubicBezTo>
                    <a:pt x="3288" y="20400"/>
                    <a:pt x="203" y="21360"/>
                    <a:pt x="10" y="21480"/>
                  </a:cubicBezTo>
                  <a:cubicBezTo>
                    <a:pt x="-183" y="21600"/>
                    <a:pt x="2517" y="20880"/>
                    <a:pt x="6567" y="20160"/>
                  </a:cubicBezTo>
                  <a:cubicBezTo>
                    <a:pt x="10617" y="19440"/>
                    <a:pt x="16017" y="18720"/>
                    <a:pt x="21417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7670653" y="1158144"/>
              <a:ext cx="340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800"/>
                    <a:pt x="5170" y="9600"/>
                    <a:pt x="1993" y="13200"/>
                  </a:cubicBezTo>
                  <a:cubicBezTo>
                    <a:pt x="-1183" y="16800"/>
                    <a:pt x="88" y="1920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7730066" y="1120044"/>
              <a:ext cx="508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7590366" y="1075594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200"/>
                    <a:pt x="8337" y="8800"/>
                    <a:pt x="11937" y="5200"/>
                  </a:cubicBezTo>
                  <a:cubicBezTo>
                    <a:pt x="15537" y="1600"/>
                    <a:pt x="18568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8047566" y="853344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8533472" y="713774"/>
              <a:ext cx="187195" cy="20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371" fill="norm" stroke="1" extrusionOk="0">
                  <a:moveTo>
                    <a:pt x="1054" y="11651"/>
                  </a:moveTo>
                  <a:cubicBezTo>
                    <a:pt x="1528" y="12731"/>
                    <a:pt x="2003" y="13811"/>
                    <a:pt x="2952" y="14351"/>
                  </a:cubicBezTo>
                  <a:cubicBezTo>
                    <a:pt x="3902" y="14891"/>
                    <a:pt x="5326" y="14891"/>
                    <a:pt x="7937" y="13379"/>
                  </a:cubicBezTo>
                  <a:cubicBezTo>
                    <a:pt x="10548" y="11867"/>
                    <a:pt x="14346" y="8843"/>
                    <a:pt x="16363" y="6791"/>
                  </a:cubicBezTo>
                  <a:cubicBezTo>
                    <a:pt x="18381" y="4739"/>
                    <a:pt x="18618" y="3659"/>
                    <a:pt x="18737" y="2579"/>
                  </a:cubicBezTo>
                  <a:cubicBezTo>
                    <a:pt x="18856" y="1499"/>
                    <a:pt x="18856" y="419"/>
                    <a:pt x="16957" y="95"/>
                  </a:cubicBezTo>
                  <a:cubicBezTo>
                    <a:pt x="15058" y="-229"/>
                    <a:pt x="11260" y="203"/>
                    <a:pt x="7937" y="2579"/>
                  </a:cubicBezTo>
                  <a:cubicBezTo>
                    <a:pt x="4614" y="4955"/>
                    <a:pt x="1766" y="9275"/>
                    <a:pt x="579" y="12731"/>
                  </a:cubicBezTo>
                  <a:cubicBezTo>
                    <a:pt x="-608" y="16187"/>
                    <a:pt x="-133" y="18779"/>
                    <a:pt x="3546" y="20075"/>
                  </a:cubicBezTo>
                  <a:cubicBezTo>
                    <a:pt x="7225" y="21371"/>
                    <a:pt x="14108" y="21371"/>
                    <a:pt x="20992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8758766" y="300894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5840"/>
                    <a:pt x="1728" y="10080"/>
                    <a:pt x="5328" y="6480"/>
                  </a:cubicBezTo>
                  <a:cubicBezTo>
                    <a:pt x="8928" y="2880"/>
                    <a:pt x="152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8987186" y="133369"/>
              <a:ext cx="89081" cy="294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68" fill="norm" stroke="1" extrusionOk="0">
                  <a:moveTo>
                    <a:pt x="21140" y="2028"/>
                  </a:moveTo>
                  <a:cubicBezTo>
                    <a:pt x="20135" y="1102"/>
                    <a:pt x="19131" y="177"/>
                    <a:pt x="17373" y="22"/>
                  </a:cubicBezTo>
                  <a:cubicBezTo>
                    <a:pt x="15614" y="-132"/>
                    <a:pt x="13103" y="485"/>
                    <a:pt x="9335" y="2645"/>
                  </a:cubicBezTo>
                  <a:cubicBezTo>
                    <a:pt x="5568" y="4805"/>
                    <a:pt x="545" y="8508"/>
                    <a:pt x="42" y="11902"/>
                  </a:cubicBezTo>
                  <a:cubicBezTo>
                    <a:pt x="-460" y="15297"/>
                    <a:pt x="3559" y="18382"/>
                    <a:pt x="7577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9132806" y="186594"/>
              <a:ext cx="127611" cy="19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21" fill="norm" stroke="1" extrusionOk="0">
                  <a:moveTo>
                    <a:pt x="101" y="0"/>
                  </a:moveTo>
                  <a:cubicBezTo>
                    <a:pt x="3236" y="3287"/>
                    <a:pt x="6372" y="6574"/>
                    <a:pt x="7939" y="9509"/>
                  </a:cubicBezTo>
                  <a:cubicBezTo>
                    <a:pt x="9507" y="12443"/>
                    <a:pt x="9507" y="15026"/>
                    <a:pt x="8810" y="16904"/>
                  </a:cubicBezTo>
                  <a:cubicBezTo>
                    <a:pt x="8114" y="18783"/>
                    <a:pt x="6720" y="19957"/>
                    <a:pt x="5152" y="20661"/>
                  </a:cubicBezTo>
                  <a:cubicBezTo>
                    <a:pt x="3585" y="21365"/>
                    <a:pt x="1843" y="21600"/>
                    <a:pt x="798" y="20896"/>
                  </a:cubicBezTo>
                  <a:cubicBezTo>
                    <a:pt x="-248" y="20191"/>
                    <a:pt x="-596" y="18548"/>
                    <a:pt x="1843" y="15613"/>
                  </a:cubicBezTo>
                  <a:cubicBezTo>
                    <a:pt x="4281" y="12678"/>
                    <a:pt x="9507" y="8452"/>
                    <a:pt x="13165" y="5752"/>
                  </a:cubicBezTo>
                  <a:cubicBezTo>
                    <a:pt x="16823" y="3052"/>
                    <a:pt x="18914" y="1878"/>
                    <a:pt x="19262" y="1996"/>
                  </a:cubicBezTo>
                  <a:cubicBezTo>
                    <a:pt x="19610" y="2113"/>
                    <a:pt x="18217" y="3522"/>
                    <a:pt x="16998" y="5870"/>
                  </a:cubicBezTo>
                  <a:cubicBezTo>
                    <a:pt x="15778" y="8217"/>
                    <a:pt x="14733" y="11504"/>
                    <a:pt x="15430" y="13735"/>
                  </a:cubicBezTo>
                  <a:cubicBezTo>
                    <a:pt x="16127" y="15965"/>
                    <a:pt x="18565" y="17139"/>
                    <a:pt x="21004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9362016" y="294544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9476316" y="165427"/>
              <a:ext cx="222251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" y="19562"/>
                    <a:pt x="1234" y="17525"/>
                    <a:pt x="2880" y="14264"/>
                  </a:cubicBezTo>
                  <a:cubicBezTo>
                    <a:pt x="4526" y="11004"/>
                    <a:pt x="7200" y="6521"/>
                    <a:pt x="8640" y="3770"/>
                  </a:cubicBezTo>
                  <a:cubicBezTo>
                    <a:pt x="10080" y="1019"/>
                    <a:pt x="10286" y="0"/>
                    <a:pt x="10080" y="0"/>
                  </a:cubicBezTo>
                  <a:cubicBezTo>
                    <a:pt x="9874" y="0"/>
                    <a:pt x="9257" y="1019"/>
                    <a:pt x="8434" y="3770"/>
                  </a:cubicBezTo>
                  <a:cubicBezTo>
                    <a:pt x="7611" y="6521"/>
                    <a:pt x="6583" y="11004"/>
                    <a:pt x="6171" y="13755"/>
                  </a:cubicBezTo>
                  <a:cubicBezTo>
                    <a:pt x="5760" y="16506"/>
                    <a:pt x="5966" y="17525"/>
                    <a:pt x="6583" y="18034"/>
                  </a:cubicBezTo>
                  <a:cubicBezTo>
                    <a:pt x="7200" y="18543"/>
                    <a:pt x="8229" y="18543"/>
                    <a:pt x="9463" y="17626"/>
                  </a:cubicBezTo>
                  <a:cubicBezTo>
                    <a:pt x="10697" y="16709"/>
                    <a:pt x="12137" y="14875"/>
                    <a:pt x="13269" y="13042"/>
                  </a:cubicBezTo>
                  <a:cubicBezTo>
                    <a:pt x="14400" y="11208"/>
                    <a:pt x="15223" y="9374"/>
                    <a:pt x="16149" y="8049"/>
                  </a:cubicBezTo>
                  <a:cubicBezTo>
                    <a:pt x="17074" y="6725"/>
                    <a:pt x="18103" y="5909"/>
                    <a:pt x="18720" y="6215"/>
                  </a:cubicBezTo>
                  <a:cubicBezTo>
                    <a:pt x="19337" y="6521"/>
                    <a:pt x="19543" y="7947"/>
                    <a:pt x="19954" y="9170"/>
                  </a:cubicBezTo>
                  <a:cubicBezTo>
                    <a:pt x="20366" y="10392"/>
                    <a:pt x="20983" y="11411"/>
                    <a:pt x="21600" y="12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9743016" y="135794"/>
              <a:ext cx="6368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600" fill="norm" stroke="1" extrusionOk="0">
                  <a:moveTo>
                    <a:pt x="6271" y="0"/>
                  </a:moveTo>
                  <a:cubicBezTo>
                    <a:pt x="13239" y="4390"/>
                    <a:pt x="20206" y="8780"/>
                    <a:pt x="20903" y="12205"/>
                  </a:cubicBezTo>
                  <a:cubicBezTo>
                    <a:pt x="21600" y="15629"/>
                    <a:pt x="16026" y="18088"/>
                    <a:pt x="11497" y="19493"/>
                  </a:cubicBezTo>
                  <a:cubicBezTo>
                    <a:pt x="6968" y="20898"/>
                    <a:pt x="3484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9831916" y="0"/>
              <a:ext cx="133351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1029" y="351"/>
                  </a:moveTo>
                  <a:cubicBezTo>
                    <a:pt x="2743" y="47"/>
                    <a:pt x="4457" y="-257"/>
                    <a:pt x="5829" y="351"/>
                  </a:cubicBezTo>
                  <a:cubicBezTo>
                    <a:pt x="7200" y="960"/>
                    <a:pt x="8229" y="2481"/>
                    <a:pt x="7886" y="4763"/>
                  </a:cubicBezTo>
                  <a:cubicBezTo>
                    <a:pt x="7543" y="7044"/>
                    <a:pt x="5829" y="10087"/>
                    <a:pt x="3943" y="12520"/>
                  </a:cubicBezTo>
                  <a:cubicBezTo>
                    <a:pt x="2057" y="14954"/>
                    <a:pt x="0" y="16780"/>
                    <a:pt x="0" y="17844"/>
                  </a:cubicBezTo>
                  <a:cubicBezTo>
                    <a:pt x="0" y="18909"/>
                    <a:pt x="2057" y="19213"/>
                    <a:pt x="6000" y="19670"/>
                  </a:cubicBezTo>
                  <a:cubicBezTo>
                    <a:pt x="9943" y="20126"/>
                    <a:pt x="15771" y="20735"/>
                    <a:pt x="2160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9019116" y="485407"/>
              <a:ext cx="793266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0982" fill="norm" stroke="1" extrusionOk="0">
                  <a:moveTo>
                    <a:pt x="0" y="20982"/>
                  </a:moveTo>
                  <a:cubicBezTo>
                    <a:pt x="2470" y="20982"/>
                    <a:pt x="4940" y="20982"/>
                    <a:pt x="7181" y="17382"/>
                  </a:cubicBezTo>
                  <a:cubicBezTo>
                    <a:pt x="9421" y="13782"/>
                    <a:pt x="11432" y="6582"/>
                    <a:pt x="13615" y="2982"/>
                  </a:cubicBezTo>
                  <a:cubicBezTo>
                    <a:pt x="15798" y="-618"/>
                    <a:pt x="18153" y="-618"/>
                    <a:pt x="19561" y="1182"/>
                  </a:cubicBezTo>
                  <a:cubicBezTo>
                    <a:pt x="20968" y="2982"/>
                    <a:pt x="21428" y="6582"/>
                    <a:pt x="21514" y="10182"/>
                  </a:cubicBezTo>
                  <a:cubicBezTo>
                    <a:pt x="21600" y="13782"/>
                    <a:pt x="21313" y="17382"/>
                    <a:pt x="21026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9254066" y="596827"/>
              <a:ext cx="120651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5927"/>
                  </a:moveTo>
                  <a:cubicBezTo>
                    <a:pt x="0" y="4096"/>
                    <a:pt x="0" y="2266"/>
                    <a:pt x="1516" y="1167"/>
                  </a:cubicBezTo>
                  <a:cubicBezTo>
                    <a:pt x="3032" y="69"/>
                    <a:pt x="6063" y="-297"/>
                    <a:pt x="8337" y="252"/>
                  </a:cubicBezTo>
                  <a:cubicBezTo>
                    <a:pt x="10611" y="801"/>
                    <a:pt x="12126" y="2266"/>
                    <a:pt x="12126" y="4645"/>
                  </a:cubicBezTo>
                  <a:cubicBezTo>
                    <a:pt x="12126" y="7025"/>
                    <a:pt x="10611" y="10320"/>
                    <a:pt x="9095" y="12517"/>
                  </a:cubicBezTo>
                  <a:cubicBezTo>
                    <a:pt x="7579" y="14713"/>
                    <a:pt x="6063" y="15811"/>
                    <a:pt x="4168" y="17093"/>
                  </a:cubicBezTo>
                  <a:cubicBezTo>
                    <a:pt x="2274" y="18374"/>
                    <a:pt x="0" y="19839"/>
                    <a:pt x="379" y="20571"/>
                  </a:cubicBezTo>
                  <a:cubicBezTo>
                    <a:pt x="758" y="21303"/>
                    <a:pt x="3789" y="21303"/>
                    <a:pt x="7768" y="21303"/>
                  </a:cubicBezTo>
                  <a:cubicBezTo>
                    <a:pt x="11747" y="21303"/>
                    <a:pt x="16674" y="21303"/>
                    <a:pt x="2160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9420712" y="669899"/>
              <a:ext cx="208005" cy="9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619" fill="norm" stroke="1" extrusionOk="0">
                  <a:moveTo>
                    <a:pt x="6386" y="2550"/>
                  </a:moveTo>
                  <a:cubicBezTo>
                    <a:pt x="5514" y="6600"/>
                    <a:pt x="4641" y="10650"/>
                    <a:pt x="3877" y="14025"/>
                  </a:cubicBezTo>
                  <a:cubicBezTo>
                    <a:pt x="3114" y="17400"/>
                    <a:pt x="2459" y="20100"/>
                    <a:pt x="1805" y="20550"/>
                  </a:cubicBezTo>
                  <a:cubicBezTo>
                    <a:pt x="1150" y="21000"/>
                    <a:pt x="496" y="19200"/>
                    <a:pt x="168" y="16725"/>
                  </a:cubicBezTo>
                  <a:cubicBezTo>
                    <a:pt x="-159" y="14250"/>
                    <a:pt x="-159" y="11100"/>
                    <a:pt x="1586" y="7950"/>
                  </a:cubicBezTo>
                  <a:cubicBezTo>
                    <a:pt x="3332" y="4800"/>
                    <a:pt x="6823" y="1650"/>
                    <a:pt x="10423" y="525"/>
                  </a:cubicBezTo>
                  <a:cubicBezTo>
                    <a:pt x="14023" y="-600"/>
                    <a:pt x="17732" y="300"/>
                    <a:pt x="21441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9663897" y="543136"/>
              <a:ext cx="136270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000" fill="norm" stroke="1" extrusionOk="0">
                  <a:moveTo>
                    <a:pt x="1433" y="2307"/>
                  </a:moveTo>
                  <a:cubicBezTo>
                    <a:pt x="3069" y="1061"/>
                    <a:pt x="4705" y="-185"/>
                    <a:pt x="6178" y="23"/>
                  </a:cubicBezTo>
                  <a:cubicBezTo>
                    <a:pt x="7651" y="230"/>
                    <a:pt x="8960" y="1892"/>
                    <a:pt x="9614" y="3761"/>
                  </a:cubicBezTo>
                  <a:cubicBezTo>
                    <a:pt x="10269" y="5630"/>
                    <a:pt x="10269" y="7707"/>
                    <a:pt x="9778" y="9577"/>
                  </a:cubicBezTo>
                  <a:cubicBezTo>
                    <a:pt x="9287" y="11446"/>
                    <a:pt x="8305" y="13107"/>
                    <a:pt x="6178" y="15184"/>
                  </a:cubicBezTo>
                  <a:cubicBezTo>
                    <a:pt x="4051" y="17261"/>
                    <a:pt x="778" y="19753"/>
                    <a:pt x="124" y="20584"/>
                  </a:cubicBezTo>
                  <a:cubicBezTo>
                    <a:pt x="-531" y="21415"/>
                    <a:pt x="1433" y="20584"/>
                    <a:pt x="5360" y="20377"/>
                  </a:cubicBezTo>
                  <a:cubicBezTo>
                    <a:pt x="9287" y="20169"/>
                    <a:pt x="15178" y="20584"/>
                    <a:pt x="21069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81800" y="2746114"/>
              <a:ext cx="514584" cy="4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75" fill="norm" stroke="1" extrusionOk="0">
                  <a:moveTo>
                    <a:pt x="983" y="2301"/>
                  </a:moveTo>
                  <a:cubicBezTo>
                    <a:pt x="452" y="2412"/>
                    <a:pt x="-79" y="2523"/>
                    <a:pt x="10" y="2578"/>
                  </a:cubicBezTo>
                  <a:cubicBezTo>
                    <a:pt x="98" y="2633"/>
                    <a:pt x="806" y="2633"/>
                    <a:pt x="2532" y="2412"/>
                  </a:cubicBezTo>
                  <a:cubicBezTo>
                    <a:pt x="4259" y="2190"/>
                    <a:pt x="7003" y="1747"/>
                    <a:pt x="9880" y="1360"/>
                  </a:cubicBezTo>
                  <a:cubicBezTo>
                    <a:pt x="12757" y="972"/>
                    <a:pt x="15767" y="640"/>
                    <a:pt x="17582" y="418"/>
                  </a:cubicBezTo>
                  <a:cubicBezTo>
                    <a:pt x="19396" y="197"/>
                    <a:pt x="20016" y="86"/>
                    <a:pt x="20547" y="30"/>
                  </a:cubicBezTo>
                  <a:cubicBezTo>
                    <a:pt x="21078" y="-25"/>
                    <a:pt x="21521" y="-25"/>
                    <a:pt x="21521" y="197"/>
                  </a:cubicBezTo>
                  <a:cubicBezTo>
                    <a:pt x="21521" y="418"/>
                    <a:pt x="21078" y="861"/>
                    <a:pt x="19662" y="2024"/>
                  </a:cubicBezTo>
                  <a:cubicBezTo>
                    <a:pt x="18246" y="3187"/>
                    <a:pt x="15855" y="5070"/>
                    <a:pt x="13510" y="7064"/>
                  </a:cubicBezTo>
                  <a:cubicBezTo>
                    <a:pt x="11164" y="9058"/>
                    <a:pt x="8862" y="11163"/>
                    <a:pt x="6914" y="13101"/>
                  </a:cubicBezTo>
                  <a:cubicBezTo>
                    <a:pt x="4967" y="15040"/>
                    <a:pt x="3373" y="16812"/>
                    <a:pt x="2488" y="18030"/>
                  </a:cubicBezTo>
                  <a:cubicBezTo>
                    <a:pt x="1603" y="19249"/>
                    <a:pt x="1426" y="19913"/>
                    <a:pt x="1603" y="20301"/>
                  </a:cubicBezTo>
                  <a:cubicBezTo>
                    <a:pt x="1780" y="20689"/>
                    <a:pt x="2311" y="20800"/>
                    <a:pt x="4126" y="20800"/>
                  </a:cubicBezTo>
                  <a:cubicBezTo>
                    <a:pt x="5941" y="20800"/>
                    <a:pt x="9039" y="20689"/>
                    <a:pt x="11651" y="20523"/>
                  </a:cubicBezTo>
                  <a:cubicBezTo>
                    <a:pt x="14262" y="20357"/>
                    <a:pt x="16387" y="20135"/>
                    <a:pt x="17714" y="20024"/>
                  </a:cubicBezTo>
                  <a:cubicBezTo>
                    <a:pt x="19042" y="19913"/>
                    <a:pt x="19573" y="19913"/>
                    <a:pt x="19751" y="20190"/>
                  </a:cubicBezTo>
                  <a:cubicBezTo>
                    <a:pt x="19928" y="20467"/>
                    <a:pt x="19751" y="21021"/>
                    <a:pt x="19573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011766" y="2948844"/>
              <a:ext cx="3175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24" y="21600"/>
                  </a:moveTo>
                  <a:cubicBezTo>
                    <a:pt x="2304" y="21600"/>
                    <a:pt x="1584" y="21600"/>
                    <a:pt x="1008" y="20908"/>
                  </a:cubicBezTo>
                  <a:cubicBezTo>
                    <a:pt x="432" y="20215"/>
                    <a:pt x="0" y="18831"/>
                    <a:pt x="0" y="16200"/>
                  </a:cubicBezTo>
                  <a:cubicBezTo>
                    <a:pt x="0" y="13569"/>
                    <a:pt x="432" y="9692"/>
                    <a:pt x="936" y="7338"/>
                  </a:cubicBezTo>
                  <a:cubicBezTo>
                    <a:pt x="1440" y="4985"/>
                    <a:pt x="2016" y="4154"/>
                    <a:pt x="3096" y="4846"/>
                  </a:cubicBezTo>
                  <a:cubicBezTo>
                    <a:pt x="4176" y="5538"/>
                    <a:pt x="5760" y="7754"/>
                    <a:pt x="6768" y="9969"/>
                  </a:cubicBezTo>
                  <a:cubicBezTo>
                    <a:pt x="7776" y="12185"/>
                    <a:pt x="8208" y="14400"/>
                    <a:pt x="8640" y="16338"/>
                  </a:cubicBezTo>
                  <a:cubicBezTo>
                    <a:pt x="9072" y="18277"/>
                    <a:pt x="9504" y="19938"/>
                    <a:pt x="10152" y="20769"/>
                  </a:cubicBezTo>
                  <a:cubicBezTo>
                    <a:pt x="10800" y="21600"/>
                    <a:pt x="11664" y="21600"/>
                    <a:pt x="13104" y="19108"/>
                  </a:cubicBezTo>
                  <a:cubicBezTo>
                    <a:pt x="14544" y="16615"/>
                    <a:pt x="16560" y="11631"/>
                    <a:pt x="18072" y="8031"/>
                  </a:cubicBezTo>
                  <a:cubicBezTo>
                    <a:pt x="19584" y="4431"/>
                    <a:pt x="20592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694619" y="2713621"/>
              <a:ext cx="263298" cy="45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66" fill="norm" stroke="1" extrusionOk="0">
                  <a:moveTo>
                    <a:pt x="2314" y="6040"/>
                  </a:moveTo>
                  <a:cubicBezTo>
                    <a:pt x="2141" y="8050"/>
                    <a:pt x="1969" y="10059"/>
                    <a:pt x="2055" y="12420"/>
                  </a:cubicBezTo>
                  <a:cubicBezTo>
                    <a:pt x="2141" y="14781"/>
                    <a:pt x="2487" y="17493"/>
                    <a:pt x="2573" y="19151"/>
                  </a:cubicBezTo>
                  <a:cubicBezTo>
                    <a:pt x="2660" y="20809"/>
                    <a:pt x="2487" y="21412"/>
                    <a:pt x="2228" y="21462"/>
                  </a:cubicBezTo>
                  <a:cubicBezTo>
                    <a:pt x="1969" y="21512"/>
                    <a:pt x="1623" y="21010"/>
                    <a:pt x="1191" y="19051"/>
                  </a:cubicBezTo>
                  <a:cubicBezTo>
                    <a:pt x="759" y="17092"/>
                    <a:pt x="241" y="13676"/>
                    <a:pt x="68" y="10863"/>
                  </a:cubicBezTo>
                  <a:cubicBezTo>
                    <a:pt x="-105" y="8050"/>
                    <a:pt x="68" y="5839"/>
                    <a:pt x="413" y="4533"/>
                  </a:cubicBezTo>
                  <a:cubicBezTo>
                    <a:pt x="759" y="3227"/>
                    <a:pt x="1277" y="2825"/>
                    <a:pt x="1882" y="2775"/>
                  </a:cubicBezTo>
                  <a:cubicBezTo>
                    <a:pt x="2487" y="2725"/>
                    <a:pt x="3178" y="3026"/>
                    <a:pt x="4474" y="4533"/>
                  </a:cubicBezTo>
                  <a:cubicBezTo>
                    <a:pt x="5770" y="6040"/>
                    <a:pt x="7671" y="8753"/>
                    <a:pt x="9140" y="11265"/>
                  </a:cubicBezTo>
                  <a:cubicBezTo>
                    <a:pt x="10609" y="13776"/>
                    <a:pt x="11645" y="16087"/>
                    <a:pt x="12509" y="17443"/>
                  </a:cubicBezTo>
                  <a:cubicBezTo>
                    <a:pt x="13373" y="18799"/>
                    <a:pt x="14065" y="19201"/>
                    <a:pt x="14669" y="19051"/>
                  </a:cubicBezTo>
                  <a:cubicBezTo>
                    <a:pt x="15274" y="18900"/>
                    <a:pt x="15793" y="18197"/>
                    <a:pt x="16484" y="16388"/>
                  </a:cubicBezTo>
                  <a:cubicBezTo>
                    <a:pt x="17175" y="14580"/>
                    <a:pt x="18039" y="11666"/>
                    <a:pt x="18644" y="9004"/>
                  </a:cubicBezTo>
                  <a:cubicBezTo>
                    <a:pt x="19249" y="6342"/>
                    <a:pt x="19594" y="3931"/>
                    <a:pt x="19767" y="2373"/>
                  </a:cubicBezTo>
                  <a:cubicBezTo>
                    <a:pt x="19940" y="816"/>
                    <a:pt x="19940" y="113"/>
                    <a:pt x="20026" y="12"/>
                  </a:cubicBezTo>
                  <a:cubicBezTo>
                    <a:pt x="20113" y="-88"/>
                    <a:pt x="20285" y="414"/>
                    <a:pt x="20545" y="917"/>
                  </a:cubicBezTo>
                  <a:cubicBezTo>
                    <a:pt x="20804" y="1419"/>
                    <a:pt x="21149" y="1921"/>
                    <a:pt x="21495" y="2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004483" y="2913087"/>
              <a:ext cx="107841" cy="18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045" fill="norm" stroke="1" extrusionOk="0">
                  <a:moveTo>
                    <a:pt x="10800" y="4100"/>
                  </a:moveTo>
                  <a:cubicBezTo>
                    <a:pt x="8723" y="3614"/>
                    <a:pt x="6646" y="3129"/>
                    <a:pt x="4985" y="3371"/>
                  </a:cubicBezTo>
                  <a:cubicBezTo>
                    <a:pt x="3323" y="3614"/>
                    <a:pt x="2077" y="4585"/>
                    <a:pt x="1246" y="7133"/>
                  </a:cubicBezTo>
                  <a:cubicBezTo>
                    <a:pt x="415" y="9682"/>
                    <a:pt x="0" y="13807"/>
                    <a:pt x="0" y="16477"/>
                  </a:cubicBezTo>
                  <a:cubicBezTo>
                    <a:pt x="0" y="19147"/>
                    <a:pt x="415" y="20360"/>
                    <a:pt x="2908" y="20846"/>
                  </a:cubicBezTo>
                  <a:cubicBezTo>
                    <a:pt x="5400" y="21331"/>
                    <a:pt x="9969" y="21088"/>
                    <a:pt x="13500" y="18297"/>
                  </a:cubicBezTo>
                  <a:cubicBezTo>
                    <a:pt x="17031" y="15506"/>
                    <a:pt x="19523" y="10167"/>
                    <a:pt x="20562" y="6891"/>
                  </a:cubicBezTo>
                  <a:cubicBezTo>
                    <a:pt x="21600" y="3614"/>
                    <a:pt x="21185" y="2401"/>
                    <a:pt x="20146" y="1430"/>
                  </a:cubicBezTo>
                  <a:cubicBezTo>
                    <a:pt x="19108" y="459"/>
                    <a:pt x="17446" y="-269"/>
                    <a:pt x="14954" y="95"/>
                  </a:cubicBezTo>
                  <a:cubicBezTo>
                    <a:pt x="12462" y="459"/>
                    <a:pt x="9138" y="1915"/>
                    <a:pt x="5815" y="3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2135716" y="2914831"/>
              <a:ext cx="127001" cy="19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971"/>
                  </a:moveTo>
                  <a:cubicBezTo>
                    <a:pt x="1800" y="2744"/>
                    <a:pt x="3600" y="2516"/>
                    <a:pt x="6120" y="4222"/>
                  </a:cubicBezTo>
                  <a:cubicBezTo>
                    <a:pt x="8640" y="5927"/>
                    <a:pt x="11880" y="9565"/>
                    <a:pt x="13500" y="12521"/>
                  </a:cubicBezTo>
                  <a:cubicBezTo>
                    <a:pt x="15120" y="15476"/>
                    <a:pt x="15120" y="17750"/>
                    <a:pt x="14040" y="19228"/>
                  </a:cubicBezTo>
                  <a:cubicBezTo>
                    <a:pt x="12960" y="20706"/>
                    <a:pt x="10800" y="21388"/>
                    <a:pt x="9180" y="21047"/>
                  </a:cubicBezTo>
                  <a:cubicBezTo>
                    <a:pt x="7560" y="20706"/>
                    <a:pt x="6480" y="19342"/>
                    <a:pt x="5940" y="16272"/>
                  </a:cubicBezTo>
                  <a:cubicBezTo>
                    <a:pt x="5400" y="13203"/>
                    <a:pt x="5400" y="8428"/>
                    <a:pt x="6840" y="5359"/>
                  </a:cubicBezTo>
                  <a:cubicBezTo>
                    <a:pt x="8280" y="2289"/>
                    <a:pt x="11160" y="925"/>
                    <a:pt x="13860" y="356"/>
                  </a:cubicBezTo>
                  <a:cubicBezTo>
                    <a:pt x="16560" y="-212"/>
                    <a:pt x="19080" y="15"/>
                    <a:pt x="21600" y="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319866" y="2920888"/>
              <a:ext cx="235514" cy="18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054" fill="norm" stroke="1" extrusionOk="0">
                  <a:moveTo>
                    <a:pt x="0" y="2477"/>
                  </a:moveTo>
                  <a:cubicBezTo>
                    <a:pt x="964" y="2477"/>
                    <a:pt x="1929" y="2477"/>
                    <a:pt x="2604" y="3205"/>
                  </a:cubicBezTo>
                  <a:cubicBezTo>
                    <a:pt x="3279" y="3934"/>
                    <a:pt x="3664" y="5390"/>
                    <a:pt x="3761" y="8181"/>
                  </a:cubicBezTo>
                  <a:cubicBezTo>
                    <a:pt x="3857" y="10972"/>
                    <a:pt x="3664" y="15098"/>
                    <a:pt x="3279" y="17646"/>
                  </a:cubicBezTo>
                  <a:cubicBezTo>
                    <a:pt x="2893" y="20194"/>
                    <a:pt x="2314" y="21165"/>
                    <a:pt x="1929" y="21044"/>
                  </a:cubicBezTo>
                  <a:cubicBezTo>
                    <a:pt x="1543" y="20922"/>
                    <a:pt x="1350" y="19709"/>
                    <a:pt x="1446" y="16918"/>
                  </a:cubicBezTo>
                  <a:cubicBezTo>
                    <a:pt x="1543" y="14127"/>
                    <a:pt x="1929" y="9758"/>
                    <a:pt x="2893" y="6482"/>
                  </a:cubicBezTo>
                  <a:cubicBezTo>
                    <a:pt x="3857" y="3205"/>
                    <a:pt x="5400" y="1021"/>
                    <a:pt x="7136" y="293"/>
                  </a:cubicBezTo>
                  <a:cubicBezTo>
                    <a:pt x="8871" y="-435"/>
                    <a:pt x="10800" y="293"/>
                    <a:pt x="11957" y="1385"/>
                  </a:cubicBezTo>
                  <a:cubicBezTo>
                    <a:pt x="13114" y="2477"/>
                    <a:pt x="13500" y="3934"/>
                    <a:pt x="13693" y="5754"/>
                  </a:cubicBezTo>
                  <a:cubicBezTo>
                    <a:pt x="13886" y="7574"/>
                    <a:pt x="13886" y="9758"/>
                    <a:pt x="13789" y="10244"/>
                  </a:cubicBezTo>
                  <a:cubicBezTo>
                    <a:pt x="13693" y="10729"/>
                    <a:pt x="13500" y="9516"/>
                    <a:pt x="13982" y="7817"/>
                  </a:cubicBezTo>
                  <a:cubicBezTo>
                    <a:pt x="14464" y="6118"/>
                    <a:pt x="15621" y="3934"/>
                    <a:pt x="16682" y="2720"/>
                  </a:cubicBezTo>
                  <a:cubicBezTo>
                    <a:pt x="17743" y="1507"/>
                    <a:pt x="18707" y="1264"/>
                    <a:pt x="19575" y="1749"/>
                  </a:cubicBezTo>
                  <a:cubicBezTo>
                    <a:pt x="20443" y="2235"/>
                    <a:pt x="21214" y="3448"/>
                    <a:pt x="21407" y="6603"/>
                  </a:cubicBezTo>
                  <a:cubicBezTo>
                    <a:pt x="21600" y="9758"/>
                    <a:pt x="21214" y="14855"/>
                    <a:pt x="20829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606939" y="2639871"/>
              <a:ext cx="287892" cy="42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42" fill="norm" stroke="1" extrusionOk="0">
                  <a:moveTo>
                    <a:pt x="6945" y="15930"/>
                  </a:moveTo>
                  <a:cubicBezTo>
                    <a:pt x="6319" y="15502"/>
                    <a:pt x="5693" y="15074"/>
                    <a:pt x="4911" y="14914"/>
                  </a:cubicBezTo>
                  <a:cubicBezTo>
                    <a:pt x="4128" y="14753"/>
                    <a:pt x="3189" y="14860"/>
                    <a:pt x="2328" y="15662"/>
                  </a:cubicBezTo>
                  <a:cubicBezTo>
                    <a:pt x="1467" y="16464"/>
                    <a:pt x="685" y="17961"/>
                    <a:pt x="293" y="18977"/>
                  </a:cubicBezTo>
                  <a:cubicBezTo>
                    <a:pt x="-98" y="19993"/>
                    <a:pt x="-98" y="20528"/>
                    <a:pt x="293" y="20902"/>
                  </a:cubicBezTo>
                  <a:cubicBezTo>
                    <a:pt x="685" y="21276"/>
                    <a:pt x="1467" y="21490"/>
                    <a:pt x="2485" y="21223"/>
                  </a:cubicBezTo>
                  <a:cubicBezTo>
                    <a:pt x="3502" y="20955"/>
                    <a:pt x="4754" y="20207"/>
                    <a:pt x="5537" y="19565"/>
                  </a:cubicBezTo>
                  <a:cubicBezTo>
                    <a:pt x="6319" y="18924"/>
                    <a:pt x="6632" y="18389"/>
                    <a:pt x="7024" y="18442"/>
                  </a:cubicBezTo>
                  <a:cubicBezTo>
                    <a:pt x="7415" y="18496"/>
                    <a:pt x="7885" y="19138"/>
                    <a:pt x="8511" y="19351"/>
                  </a:cubicBezTo>
                  <a:cubicBezTo>
                    <a:pt x="9137" y="19565"/>
                    <a:pt x="9919" y="19351"/>
                    <a:pt x="11641" y="17801"/>
                  </a:cubicBezTo>
                  <a:cubicBezTo>
                    <a:pt x="13363" y="16250"/>
                    <a:pt x="16024" y="13363"/>
                    <a:pt x="17902" y="10423"/>
                  </a:cubicBezTo>
                  <a:cubicBezTo>
                    <a:pt x="19780" y="7482"/>
                    <a:pt x="20876" y="4488"/>
                    <a:pt x="21189" y="2724"/>
                  </a:cubicBezTo>
                  <a:cubicBezTo>
                    <a:pt x="21502" y="959"/>
                    <a:pt x="21032" y="425"/>
                    <a:pt x="20406" y="157"/>
                  </a:cubicBezTo>
                  <a:cubicBezTo>
                    <a:pt x="19780" y="-110"/>
                    <a:pt x="18998" y="-110"/>
                    <a:pt x="17745" y="745"/>
                  </a:cubicBezTo>
                  <a:cubicBezTo>
                    <a:pt x="16493" y="1601"/>
                    <a:pt x="14772" y="3312"/>
                    <a:pt x="14145" y="5878"/>
                  </a:cubicBezTo>
                  <a:cubicBezTo>
                    <a:pt x="13519" y="8444"/>
                    <a:pt x="13989" y="11866"/>
                    <a:pt x="15163" y="14540"/>
                  </a:cubicBezTo>
                  <a:cubicBezTo>
                    <a:pt x="16337" y="17213"/>
                    <a:pt x="18215" y="19138"/>
                    <a:pt x="20093" y="2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3078715" y="2652130"/>
              <a:ext cx="111102" cy="44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416" fill="norm" stroke="1" extrusionOk="0">
                  <a:moveTo>
                    <a:pt x="20614" y="2037"/>
                  </a:moveTo>
                  <a:cubicBezTo>
                    <a:pt x="20221" y="1229"/>
                    <a:pt x="19829" y="422"/>
                    <a:pt x="18650" y="119"/>
                  </a:cubicBezTo>
                  <a:cubicBezTo>
                    <a:pt x="17472" y="-184"/>
                    <a:pt x="15509" y="18"/>
                    <a:pt x="12367" y="1582"/>
                  </a:cubicBezTo>
                  <a:cubicBezTo>
                    <a:pt x="9225" y="3147"/>
                    <a:pt x="4905" y="6074"/>
                    <a:pt x="2352" y="8749"/>
                  </a:cubicBezTo>
                  <a:cubicBezTo>
                    <a:pt x="-201" y="11423"/>
                    <a:pt x="-986" y="13846"/>
                    <a:pt x="1567" y="15915"/>
                  </a:cubicBezTo>
                  <a:cubicBezTo>
                    <a:pt x="4119" y="17984"/>
                    <a:pt x="10010" y="19700"/>
                    <a:pt x="15901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342216" y="2787779"/>
              <a:ext cx="173759" cy="28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37" fill="norm" stroke="1" extrusionOk="0">
                  <a:moveTo>
                    <a:pt x="13272" y="1603"/>
                  </a:moveTo>
                  <a:cubicBezTo>
                    <a:pt x="12231" y="968"/>
                    <a:pt x="11190" y="332"/>
                    <a:pt x="10019" y="94"/>
                  </a:cubicBezTo>
                  <a:cubicBezTo>
                    <a:pt x="8848" y="-144"/>
                    <a:pt x="7547" y="15"/>
                    <a:pt x="6116" y="1206"/>
                  </a:cubicBezTo>
                  <a:cubicBezTo>
                    <a:pt x="4684" y="2397"/>
                    <a:pt x="3123" y="4621"/>
                    <a:pt x="1952" y="7718"/>
                  </a:cubicBezTo>
                  <a:cubicBezTo>
                    <a:pt x="781" y="10815"/>
                    <a:pt x="0" y="14785"/>
                    <a:pt x="0" y="17247"/>
                  </a:cubicBezTo>
                  <a:cubicBezTo>
                    <a:pt x="0" y="19709"/>
                    <a:pt x="781" y="20662"/>
                    <a:pt x="2212" y="21059"/>
                  </a:cubicBezTo>
                  <a:cubicBezTo>
                    <a:pt x="3643" y="21456"/>
                    <a:pt x="5725" y="21297"/>
                    <a:pt x="8588" y="19471"/>
                  </a:cubicBezTo>
                  <a:cubicBezTo>
                    <a:pt x="11451" y="17644"/>
                    <a:pt x="15094" y="14150"/>
                    <a:pt x="17306" y="11212"/>
                  </a:cubicBezTo>
                  <a:cubicBezTo>
                    <a:pt x="19518" y="8274"/>
                    <a:pt x="20299" y="5891"/>
                    <a:pt x="20819" y="4303"/>
                  </a:cubicBezTo>
                  <a:cubicBezTo>
                    <a:pt x="21340" y="2715"/>
                    <a:pt x="21600" y="1921"/>
                    <a:pt x="21080" y="1524"/>
                  </a:cubicBezTo>
                  <a:cubicBezTo>
                    <a:pt x="20559" y="1127"/>
                    <a:pt x="19258" y="1127"/>
                    <a:pt x="18087" y="1682"/>
                  </a:cubicBezTo>
                  <a:cubicBezTo>
                    <a:pt x="16916" y="2238"/>
                    <a:pt x="15875" y="3350"/>
                    <a:pt x="14834" y="4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621616" y="3120294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71"/>
                    <a:pt x="21600" y="5143"/>
                    <a:pt x="18000" y="8743"/>
                  </a:cubicBezTo>
                  <a:cubicBezTo>
                    <a:pt x="14400" y="12343"/>
                    <a:pt x="7200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104216" y="2840894"/>
              <a:ext cx="44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320"/>
                    <a:pt x="8229" y="8640"/>
                    <a:pt x="11829" y="12240"/>
                  </a:cubicBezTo>
                  <a:cubicBezTo>
                    <a:pt x="15429" y="15840"/>
                    <a:pt x="18514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282016" y="2726594"/>
              <a:ext cx="8888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0" y="0"/>
                  </a:moveTo>
                  <a:cubicBezTo>
                    <a:pt x="6873" y="2224"/>
                    <a:pt x="13745" y="4447"/>
                    <a:pt x="17427" y="7306"/>
                  </a:cubicBezTo>
                  <a:cubicBezTo>
                    <a:pt x="21109" y="10165"/>
                    <a:pt x="21600" y="13659"/>
                    <a:pt x="18900" y="16147"/>
                  </a:cubicBezTo>
                  <a:cubicBezTo>
                    <a:pt x="16200" y="18635"/>
                    <a:pt x="10309" y="20118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338666" y="3602894"/>
              <a:ext cx="425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6" y="14400"/>
                    <a:pt x="7952" y="7200"/>
                    <a:pt x="11552" y="3600"/>
                  </a:cubicBezTo>
                  <a:cubicBezTo>
                    <a:pt x="15152" y="0"/>
                    <a:pt x="183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14866" y="3742594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6800"/>
                    <a:pt x="11941" y="12000"/>
                    <a:pt x="15541" y="8400"/>
                  </a:cubicBezTo>
                  <a:cubicBezTo>
                    <a:pt x="19141" y="4800"/>
                    <a:pt x="203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352003" y="4144090"/>
              <a:ext cx="109032" cy="32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390" fill="norm" stroke="1" extrusionOk="0">
                  <a:moveTo>
                    <a:pt x="18217" y="2413"/>
                  </a:moveTo>
                  <a:cubicBezTo>
                    <a:pt x="14956" y="1577"/>
                    <a:pt x="11696" y="741"/>
                    <a:pt x="8843" y="323"/>
                  </a:cubicBezTo>
                  <a:cubicBezTo>
                    <a:pt x="5990" y="-95"/>
                    <a:pt x="3545" y="-95"/>
                    <a:pt x="2119" y="253"/>
                  </a:cubicBezTo>
                  <a:cubicBezTo>
                    <a:pt x="692" y="602"/>
                    <a:pt x="285" y="1299"/>
                    <a:pt x="81" y="2413"/>
                  </a:cubicBezTo>
                  <a:cubicBezTo>
                    <a:pt x="-123" y="3528"/>
                    <a:pt x="-123" y="5061"/>
                    <a:pt x="2322" y="7012"/>
                  </a:cubicBezTo>
                  <a:cubicBezTo>
                    <a:pt x="4768" y="8963"/>
                    <a:pt x="9658" y="11332"/>
                    <a:pt x="13122" y="13144"/>
                  </a:cubicBezTo>
                  <a:cubicBezTo>
                    <a:pt x="16586" y="14955"/>
                    <a:pt x="18624" y="16210"/>
                    <a:pt x="19847" y="17255"/>
                  </a:cubicBezTo>
                  <a:cubicBezTo>
                    <a:pt x="21069" y="18300"/>
                    <a:pt x="21477" y="19136"/>
                    <a:pt x="20254" y="19833"/>
                  </a:cubicBezTo>
                  <a:cubicBezTo>
                    <a:pt x="19032" y="20530"/>
                    <a:pt x="16179" y="21087"/>
                    <a:pt x="13122" y="21296"/>
                  </a:cubicBezTo>
                  <a:cubicBezTo>
                    <a:pt x="10066" y="21505"/>
                    <a:pt x="6805" y="21366"/>
                    <a:pt x="4971" y="20878"/>
                  </a:cubicBezTo>
                  <a:cubicBezTo>
                    <a:pt x="3137" y="20390"/>
                    <a:pt x="2730" y="19554"/>
                    <a:pt x="3341" y="18857"/>
                  </a:cubicBezTo>
                  <a:cubicBezTo>
                    <a:pt x="3952" y="18160"/>
                    <a:pt x="5583" y="17603"/>
                    <a:pt x="7213" y="17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67737" y="4180744"/>
              <a:ext cx="75730" cy="28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8867" y="0"/>
                  </a:moveTo>
                  <a:cubicBezTo>
                    <a:pt x="6467" y="635"/>
                    <a:pt x="4067" y="1271"/>
                    <a:pt x="2567" y="2938"/>
                  </a:cubicBezTo>
                  <a:cubicBezTo>
                    <a:pt x="1067" y="4606"/>
                    <a:pt x="467" y="7306"/>
                    <a:pt x="167" y="10324"/>
                  </a:cubicBezTo>
                  <a:cubicBezTo>
                    <a:pt x="-133" y="13341"/>
                    <a:pt x="-133" y="16676"/>
                    <a:pt x="1067" y="18741"/>
                  </a:cubicBezTo>
                  <a:cubicBezTo>
                    <a:pt x="2267" y="20806"/>
                    <a:pt x="4667" y="21600"/>
                    <a:pt x="8267" y="21600"/>
                  </a:cubicBezTo>
                  <a:cubicBezTo>
                    <a:pt x="11867" y="21600"/>
                    <a:pt x="16667" y="20806"/>
                    <a:pt x="21467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54566" y="4345844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652743" y="4311416"/>
              <a:ext cx="130424" cy="9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62" fill="norm" stroke="1" extrusionOk="0">
                  <a:moveTo>
                    <a:pt x="14151" y="581"/>
                  </a:moveTo>
                  <a:cubicBezTo>
                    <a:pt x="12409" y="122"/>
                    <a:pt x="10667" y="-338"/>
                    <a:pt x="8402" y="351"/>
                  </a:cubicBezTo>
                  <a:cubicBezTo>
                    <a:pt x="6138" y="1041"/>
                    <a:pt x="3351" y="2879"/>
                    <a:pt x="1783" y="4947"/>
                  </a:cubicBezTo>
                  <a:cubicBezTo>
                    <a:pt x="215" y="7015"/>
                    <a:pt x="-133" y="9313"/>
                    <a:pt x="41" y="11611"/>
                  </a:cubicBezTo>
                  <a:cubicBezTo>
                    <a:pt x="215" y="13909"/>
                    <a:pt x="912" y="16207"/>
                    <a:pt x="2132" y="17585"/>
                  </a:cubicBezTo>
                  <a:cubicBezTo>
                    <a:pt x="3351" y="18964"/>
                    <a:pt x="5093" y="19424"/>
                    <a:pt x="6486" y="18734"/>
                  </a:cubicBezTo>
                  <a:cubicBezTo>
                    <a:pt x="7880" y="18045"/>
                    <a:pt x="8925" y="16207"/>
                    <a:pt x="9796" y="13909"/>
                  </a:cubicBezTo>
                  <a:cubicBezTo>
                    <a:pt x="10667" y="11611"/>
                    <a:pt x="11364" y="8853"/>
                    <a:pt x="11886" y="8853"/>
                  </a:cubicBezTo>
                  <a:cubicBezTo>
                    <a:pt x="12409" y="8853"/>
                    <a:pt x="12757" y="11611"/>
                    <a:pt x="13454" y="14139"/>
                  </a:cubicBezTo>
                  <a:cubicBezTo>
                    <a:pt x="14151" y="16666"/>
                    <a:pt x="15196" y="18964"/>
                    <a:pt x="16590" y="20113"/>
                  </a:cubicBezTo>
                  <a:cubicBezTo>
                    <a:pt x="17983" y="21262"/>
                    <a:pt x="19725" y="21262"/>
                    <a:pt x="21467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804333" y="4301394"/>
              <a:ext cx="118534" cy="12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1929" y="0"/>
                  </a:moveTo>
                  <a:cubicBezTo>
                    <a:pt x="1543" y="5586"/>
                    <a:pt x="1157" y="11172"/>
                    <a:pt x="964" y="15083"/>
                  </a:cubicBezTo>
                  <a:cubicBezTo>
                    <a:pt x="771" y="18993"/>
                    <a:pt x="771" y="21228"/>
                    <a:pt x="579" y="21414"/>
                  </a:cubicBezTo>
                  <a:cubicBezTo>
                    <a:pt x="386" y="21600"/>
                    <a:pt x="0" y="19738"/>
                    <a:pt x="0" y="16386"/>
                  </a:cubicBezTo>
                  <a:cubicBezTo>
                    <a:pt x="0" y="13034"/>
                    <a:pt x="386" y="8193"/>
                    <a:pt x="1157" y="5028"/>
                  </a:cubicBezTo>
                  <a:cubicBezTo>
                    <a:pt x="1929" y="1862"/>
                    <a:pt x="3086" y="372"/>
                    <a:pt x="5593" y="559"/>
                  </a:cubicBezTo>
                  <a:cubicBezTo>
                    <a:pt x="8100" y="745"/>
                    <a:pt x="11957" y="2607"/>
                    <a:pt x="14850" y="5772"/>
                  </a:cubicBezTo>
                  <a:cubicBezTo>
                    <a:pt x="17743" y="8938"/>
                    <a:pt x="19671" y="13407"/>
                    <a:pt x="2160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925790" y="4114824"/>
              <a:ext cx="111377" cy="32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07" fill="norm" stroke="1" extrusionOk="0">
                  <a:moveTo>
                    <a:pt x="17777" y="14190"/>
                  </a:moveTo>
                  <a:cubicBezTo>
                    <a:pt x="16962" y="13365"/>
                    <a:pt x="16147" y="12539"/>
                    <a:pt x="14720" y="11920"/>
                  </a:cubicBezTo>
                  <a:cubicBezTo>
                    <a:pt x="13294" y="11301"/>
                    <a:pt x="11256" y="10888"/>
                    <a:pt x="8811" y="11301"/>
                  </a:cubicBezTo>
                  <a:cubicBezTo>
                    <a:pt x="6366" y="11714"/>
                    <a:pt x="3513" y="12952"/>
                    <a:pt x="1883" y="14328"/>
                  </a:cubicBezTo>
                  <a:cubicBezTo>
                    <a:pt x="253" y="15704"/>
                    <a:pt x="-155" y="17217"/>
                    <a:pt x="49" y="18386"/>
                  </a:cubicBezTo>
                  <a:cubicBezTo>
                    <a:pt x="253" y="19556"/>
                    <a:pt x="1068" y="20381"/>
                    <a:pt x="2494" y="20863"/>
                  </a:cubicBezTo>
                  <a:cubicBezTo>
                    <a:pt x="3920" y="21344"/>
                    <a:pt x="5958" y="21482"/>
                    <a:pt x="8607" y="19487"/>
                  </a:cubicBezTo>
                  <a:cubicBezTo>
                    <a:pt x="11256" y="17492"/>
                    <a:pt x="14517" y="13365"/>
                    <a:pt x="16351" y="10063"/>
                  </a:cubicBezTo>
                  <a:cubicBezTo>
                    <a:pt x="18185" y="6761"/>
                    <a:pt x="18592" y="4285"/>
                    <a:pt x="18592" y="2634"/>
                  </a:cubicBezTo>
                  <a:cubicBezTo>
                    <a:pt x="18592" y="983"/>
                    <a:pt x="18185" y="157"/>
                    <a:pt x="17370" y="20"/>
                  </a:cubicBezTo>
                  <a:cubicBezTo>
                    <a:pt x="16554" y="-118"/>
                    <a:pt x="15332" y="432"/>
                    <a:pt x="14313" y="2702"/>
                  </a:cubicBezTo>
                  <a:cubicBezTo>
                    <a:pt x="13294" y="4972"/>
                    <a:pt x="12479" y="8962"/>
                    <a:pt x="13702" y="12333"/>
                  </a:cubicBezTo>
                  <a:cubicBezTo>
                    <a:pt x="14924" y="15704"/>
                    <a:pt x="18185" y="18455"/>
                    <a:pt x="21445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057396" y="4290445"/>
              <a:ext cx="125821" cy="12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623" fill="norm" stroke="1" extrusionOk="0">
                  <a:moveTo>
                    <a:pt x="13839" y="3956"/>
                  </a:moveTo>
                  <a:cubicBezTo>
                    <a:pt x="12399" y="2540"/>
                    <a:pt x="10959" y="1123"/>
                    <a:pt x="9339" y="415"/>
                  </a:cubicBezTo>
                  <a:cubicBezTo>
                    <a:pt x="7719" y="-293"/>
                    <a:pt x="5919" y="-293"/>
                    <a:pt x="4299" y="2009"/>
                  </a:cubicBezTo>
                  <a:cubicBezTo>
                    <a:pt x="2679" y="4310"/>
                    <a:pt x="1239" y="8914"/>
                    <a:pt x="519" y="12277"/>
                  </a:cubicBezTo>
                  <a:cubicBezTo>
                    <a:pt x="-201" y="15641"/>
                    <a:pt x="-201" y="17766"/>
                    <a:pt x="699" y="19182"/>
                  </a:cubicBezTo>
                  <a:cubicBezTo>
                    <a:pt x="1599" y="20599"/>
                    <a:pt x="3399" y="21307"/>
                    <a:pt x="5199" y="19714"/>
                  </a:cubicBezTo>
                  <a:cubicBezTo>
                    <a:pt x="6999" y="18120"/>
                    <a:pt x="8799" y="14225"/>
                    <a:pt x="9879" y="10861"/>
                  </a:cubicBezTo>
                  <a:cubicBezTo>
                    <a:pt x="10959" y="7497"/>
                    <a:pt x="11319" y="4664"/>
                    <a:pt x="11499" y="4310"/>
                  </a:cubicBezTo>
                  <a:cubicBezTo>
                    <a:pt x="11679" y="3956"/>
                    <a:pt x="11679" y="6081"/>
                    <a:pt x="13299" y="8914"/>
                  </a:cubicBezTo>
                  <a:cubicBezTo>
                    <a:pt x="14919" y="11746"/>
                    <a:pt x="18159" y="15287"/>
                    <a:pt x="21399" y="1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189566" y="4250594"/>
              <a:ext cx="114301" cy="173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7807"/>
                  </a:moveTo>
                  <a:cubicBezTo>
                    <a:pt x="3600" y="11190"/>
                    <a:pt x="7200" y="14573"/>
                    <a:pt x="8800" y="17046"/>
                  </a:cubicBezTo>
                  <a:cubicBezTo>
                    <a:pt x="10400" y="19518"/>
                    <a:pt x="10000" y="21080"/>
                    <a:pt x="9200" y="21340"/>
                  </a:cubicBezTo>
                  <a:cubicBezTo>
                    <a:pt x="8400" y="21600"/>
                    <a:pt x="7200" y="20559"/>
                    <a:pt x="6800" y="17957"/>
                  </a:cubicBezTo>
                  <a:cubicBezTo>
                    <a:pt x="6400" y="15354"/>
                    <a:pt x="6800" y="11190"/>
                    <a:pt x="9400" y="7937"/>
                  </a:cubicBezTo>
                  <a:cubicBezTo>
                    <a:pt x="12000" y="4684"/>
                    <a:pt x="16800" y="23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315352" y="4110894"/>
              <a:ext cx="134565" cy="290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70" fill="norm" stroke="1" extrusionOk="0">
                  <a:moveTo>
                    <a:pt x="11331" y="14557"/>
                  </a:moveTo>
                  <a:cubicBezTo>
                    <a:pt x="10993" y="13774"/>
                    <a:pt x="10656" y="12991"/>
                    <a:pt x="9643" y="12600"/>
                  </a:cubicBezTo>
                  <a:cubicBezTo>
                    <a:pt x="8631" y="12209"/>
                    <a:pt x="6943" y="12209"/>
                    <a:pt x="5593" y="12522"/>
                  </a:cubicBezTo>
                  <a:cubicBezTo>
                    <a:pt x="4243" y="12835"/>
                    <a:pt x="3231" y="13461"/>
                    <a:pt x="2218" y="14713"/>
                  </a:cubicBezTo>
                  <a:cubicBezTo>
                    <a:pt x="1206" y="15965"/>
                    <a:pt x="193" y="17843"/>
                    <a:pt x="25" y="19174"/>
                  </a:cubicBezTo>
                  <a:cubicBezTo>
                    <a:pt x="-144" y="20504"/>
                    <a:pt x="531" y="21287"/>
                    <a:pt x="2556" y="21443"/>
                  </a:cubicBezTo>
                  <a:cubicBezTo>
                    <a:pt x="4581" y="21600"/>
                    <a:pt x="7956" y="21130"/>
                    <a:pt x="11331" y="17843"/>
                  </a:cubicBezTo>
                  <a:cubicBezTo>
                    <a:pt x="14706" y="14557"/>
                    <a:pt x="18081" y="8452"/>
                    <a:pt x="19768" y="5009"/>
                  </a:cubicBezTo>
                  <a:cubicBezTo>
                    <a:pt x="21456" y="1565"/>
                    <a:pt x="21456" y="783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390355" y="4066444"/>
              <a:ext cx="5956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20959" y="0"/>
                  </a:moveTo>
                  <a:cubicBezTo>
                    <a:pt x="14256" y="2604"/>
                    <a:pt x="7552" y="5209"/>
                    <a:pt x="3828" y="8502"/>
                  </a:cubicBezTo>
                  <a:cubicBezTo>
                    <a:pt x="104" y="11796"/>
                    <a:pt x="-641" y="15779"/>
                    <a:pt x="476" y="18077"/>
                  </a:cubicBezTo>
                  <a:cubicBezTo>
                    <a:pt x="1593" y="20374"/>
                    <a:pt x="4573" y="20987"/>
                    <a:pt x="75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1859697" y="4128250"/>
              <a:ext cx="212520" cy="303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63" fill="norm" stroke="1" extrusionOk="0">
                  <a:moveTo>
                    <a:pt x="2866" y="1881"/>
                  </a:moveTo>
                  <a:cubicBezTo>
                    <a:pt x="3080" y="6877"/>
                    <a:pt x="3294" y="11873"/>
                    <a:pt x="3401" y="14885"/>
                  </a:cubicBezTo>
                  <a:cubicBezTo>
                    <a:pt x="3508" y="17897"/>
                    <a:pt x="3508" y="18926"/>
                    <a:pt x="3187" y="19734"/>
                  </a:cubicBezTo>
                  <a:cubicBezTo>
                    <a:pt x="2866" y="20542"/>
                    <a:pt x="2224" y="21130"/>
                    <a:pt x="1690" y="21057"/>
                  </a:cubicBezTo>
                  <a:cubicBezTo>
                    <a:pt x="1155" y="20983"/>
                    <a:pt x="727" y="20248"/>
                    <a:pt x="407" y="17677"/>
                  </a:cubicBezTo>
                  <a:cubicBezTo>
                    <a:pt x="86" y="15106"/>
                    <a:pt x="-128" y="10697"/>
                    <a:pt x="86" y="7832"/>
                  </a:cubicBezTo>
                  <a:cubicBezTo>
                    <a:pt x="300" y="4967"/>
                    <a:pt x="941" y="3644"/>
                    <a:pt x="1690" y="3203"/>
                  </a:cubicBezTo>
                  <a:cubicBezTo>
                    <a:pt x="2438" y="2763"/>
                    <a:pt x="3294" y="3203"/>
                    <a:pt x="4684" y="5481"/>
                  </a:cubicBezTo>
                  <a:cubicBezTo>
                    <a:pt x="6074" y="7759"/>
                    <a:pt x="7999" y="11873"/>
                    <a:pt x="9282" y="14444"/>
                  </a:cubicBezTo>
                  <a:cubicBezTo>
                    <a:pt x="10565" y="17016"/>
                    <a:pt x="11207" y="18044"/>
                    <a:pt x="12169" y="18926"/>
                  </a:cubicBezTo>
                  <a:cubicBezTo>
                    <a:pt x="13131" y="19808"/>
                    <a:pt x="14415" y="20542"/>
                    <a:pt x="15377" y="20616"/>
                  </a:cubicBezTo>
                  <a:cubicBezTo>
                    <a:pt x="16339" y="20689"/>
                    <a:pt x="16981" y="20101"/>
                    <a:pt x="17729" y="17897"/>
                  </a:cubicBezTo>
                  <a:cubicBezTo>
                    <a:pt x="18478" y="15693"/>
                    <a:pt x="19333" y="11873"/>
                    <a:pt x="19761" y="9595"/>
                  </a:cubicBezTo>
                  <a:cubicBezTo>
                    <a:pt x="20189" y="7318"/>
                    <a:pt x="20189" y="6583"/>
                    <a:pt x="20296" y="4967"/>
                  </a:cubicBezTo>
                  <a:cubicBezTo>
                    <a:pt x="20403" y="3350"/>
                    <a:pt x="20617" y="852"/>
                    <a:pt x="20830" y="191"/>
                  </a:cubicBezTo>
                  <a:cubicBezTo>
                    <a:pt x="21044" y="-470"/>
                    <a:pt x="21258" y="706"/>
                    <a:pt x="21472" y="1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090051" y="4307744"/>
              <a:ext cx="92562" cy="134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0746" fill="norm" stroke="1" extrusionOk="0">
                  <a:moveTo>
                    <a:pt x="13236" y="982"/>
                  </a:moveTo>
                  <a:cubicBezTo>
                    <a:pt x="9876" y="655"/>
                    <a:pt x="6516" y="327"/>
                    <a:pt x="4116" y="818"/>
                  </a:cubicBezTo>
                  <a:cubicBezTo>
                    <a:pt x="1716" y="1309"/>
                    <a:pt x="276" y="2618"/>
                    <a:pt x="36" y="5891"/>
                  </a:cubicBezTo>
                  <a:cubicBezTo>
                    <a:pt x="-204" y="9164"/>
                    <a:pt x="756" y="14400"/>
                    <a:pt x="3396" y="17509"/>
                  </a:cubicBezTo>
                  <a:cubicBezTo>
                    <a:pt x="6036" y="20618"/>
                    <a:pt x="10356" y="21600"/>
                    <a:pt x="13956" y="19964"/>
                  </a:cubicBezTo>
                  <a:cubicBezTo>
                    <a:pt x="17556" y="18327"/>
                    <a:pt x="20436" y="14073"/>
                    <a:pt x="20916" y="10309"/>
                  </a:cubicBezTo>
                  <a:cubicBezTo>
                    <a:pt x="21396" y="6545"/>
                    <a:pt x="19476" y="3273"/>
                    <a:pt x="17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205566" y="4275994"/>
              <a:ext cx="120651" cy="165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4101"/>
                  </a:moveTo>
                  <a:cubicBezTo>
                    <a:pt x="1137" y="3008"/>
                    <a:pt x="2274" y="1914"/>
                    <a:pt x="3979" y="1641"/>
                  </a:cubicBezTo>
                  <a:cubicBezTo>
                    <a:pt x="5684" y="1367"/>
                    <a:pt x="7958" y="1914"/>
                    <a:pt x="10042" y="3691"/>
                  </a:cubicBezTo>
                  <a:cubicBezTo>
                    <a:pt x="12126" y="5468"/>
                    <a:pt x="14021" y="8476"/>
                    <a:pt x="14968" y="11073"/>
                  </a:cubicBezTo>
                  <a:cubicBezTo>
                    <a:pt x="15916" y="13671"/>
                    <a:pt x="15916" y="15858"/>
                    <a:pt x="15726" y="17635"/>
                  </a:cubicBezTo>
                  <a:cubicBezTo>
                    <a:pt x="15537" y="19413"/>
                    <a:pt x="15158" y="20780"/>
                    <a:pt x="14021" y="21190"/>
                  </a:cubicBezTo>
                  <a:cubicBezTo>
                    <a:pt x="12884" y="21600"/>
                    <a:pt x="10989" y="21053"/>
                    <a:pt x="10042" y="18866"/>
                  </a:cubicBezTo>
                  <a:cubicBezTo>
                    <a:pt x="9095" y="16678"/>
                    <a:pt x="9095" y="12851"/>
                    <a:pt x="11179" y="9433"/>
                  </a:cubicBezTo>
                  <a:cubicBezTo>
                    <a:pt x="13263" y="6015"/>
                    <a:pt x="17432" y="30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2389716" y="4273507"/>
              <a:ext cx="254001" cy="14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3185"/>
                  </a:moveTo>
                  <a:cubicBezTo>
                    <a:pt x="720" y="8194"/>
                    <a:pt x="1440" y="13203"/>
                    <a:pt x="1710" y="16490"/>
                  </a:cubicBezTo>
                  <a:cubicBezTo>
                    <a:pt x="1980" y="19777"/>
                    <a:pt x="1800" y="21342"/>
                    <a:pt x="1620" y="21185"/>
                  </a:cubicBezTo>
                  <a:cubicBezTo>
                    <a:pt x="1440" y="21029"/>
                    <a:pt x="1260" y="19151"/>
                    <a:pt x="1530" y="16020"/>
                  </a:cubicBezTo>
                  <a:cubicBezTo>
                    <a:pt x="1800" y="12890"/>
                    <a:pt x="2520" y="8507"/>
                    <a:pt x="3330" y="5846"/>
                  </a:cubicBezTo>
                  <a:cubicBezTo>
                    <a:pt x="4140" y="3185"/>
                    <a:pt x="5040" y="2246"/>
                    <a:pt x="6030" y="3029"/>
                  </a:cubicBezTo>
                  <a:cubicBezTo>
                    <a:pt x="7020" y="3812"/>
                    <a:pt x="8100" y="6316"/>
                    <a:pt x="8640" y="8977"/>
                  </a:cubicBezTo>
                  <a:cubicBezTo>
                    <a:pt x="9180" y="11638"/>
                    <a:pt x="9180" y="14455"/>
                    <a:pt x="9360" y="14612"/>
                  </a:cubicBezTo>
                  <a:cubicBezTo>
                    <a:pt x="9540" y="14768"/>
                    <a:pt x="9900" y="12264"/>
                    <a:pt x="10350" y="9916"/>
                  </a:cubicBezTo>
                  <a:cubicBezTo>
                    <a:pt x="10800" y="7568"/>
                    <a:pt x="11340" y="5377"/>
                    <a:pt x="11880" y="3655"/>
                  </a:cubicBezTo>
                  <a:cubicBezTo>
                    <a:pt x="12420" y="1933"/>
                    <a:pt x="12960" y="681"/>
                    <a:pt x="13680" y="212"/>
                  </a:cubicBezTo>
                  <a:cubicBezTo>
                    <a:pt x="14400" y="-258"/>
                    <a:pt x="15300" y="55"/>
                    <a:pt x="15840" y="1151"/>
                  </a:cubicBezTo>
                  <a:cubicBezTo>
                    <a:pt x="16380" y="2246"/>
                    <a:pt x="16560" y="4125"/>
                    <a:pt x="16650" y="6785"/>
                  </a:cubicBezTo>
                  <a:cubicBezTo>
                    <a:pt x="16740" y="9446"/>
                    <a:pt x="16740" y="12890"/>
                    <a:pt x="17100" y="15394"/>
                  </a:cubicBezTo>
                  <a:cubicBezTo>
                    <a:pt x="17460" y="17899"/>
                    <a:pt x="18180" y="19464"/>
                    <a:pt x="18990" y="20090"/>
                  </a:cubicBezTo>
                  <a:cubicBezTo>
                    <a:pt x="19800" y="20716"/>
                    <a:pt x="20700" y="20403"/>
                    <a:pt x="21600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657058" y="4009456"/>
              <a:ext cx="232863" cy="488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00" fill="norm" stroke="1" extrusionOk="0">
                  <a:moveTo>
                    <a:pt x="5195" y="15076"/>
                  </a:moveTo>
                  <a:cubicBezTo>
                    <a:pt x="5390" y="14610"/>
                    <a:pt x="5584" y="14145"/>
                    <a:pt x="5390" y="13726"/>
                  </a:cubicBezTo>
                  <a:cubicBezTo>
                    <a:pt x="5195" y="13307"/>
                    <a:pt x="4611" y="12934"/>
                    <a:pt x="3833" y="12748"/>
                  </a:cubicBezTo>
                  <a:cubicBezTo>
                    <a:pt x="3055" y="12562"/>
                    <a:pt x="2082" y="12562"/>
                    <a:pt x="1400" y="12795"/>
                  </a:cubicBezTo>
                  <a:cubicBezTo>
                    <a:pt x="719" y="13028"/>
                    <a:pt x="330" y="13493"/>
                    <a:pt x="136" y="13959"/>
                  </a:cubicBezTo>
                  <a:cubicBezTo>
                    <a:pt x="-59" y="14424"/>
                    <a:pt x="-59" y="14890"/>
                    <a:pt x="233" y="15309"/>
                  </a:cubicBezTo>
                  <a:cubicBezTo>
                    <a:pt x="525" y="15728"/>
                    <a:pt x="1109" y="16100"/>
                    <a:pt x="1887" y="16147"/>
                  </a:cubicBezTo>
                  <a:cubicBezTo>
                    <a:pt x="2665" y="16193"/>
                    <a:pt x="3638" y="15914"/>
                    <a:pt x="4514" y="15541"/>
                  </a:cubicBezTo>
                  <a:cubicBezTo>
                    <a:pt x="5390" y="15169"/>
                    <a:pt x="6168" y="14703"/>
                    <a:pt x="6557" y="14750"/>
                  </a:cubicBezTo>
                  <a:cubicBezTo>
                    <a:pt x="6946" y="14797"/>
                    <a:pt x="6946" y="15355"/>
                    <a:pt x="7336" y="15774"/>
                  </a:cubicBezTo>
                  <a:cubicBezTo>
                    <a:pt x="7725" y="16193"/>
                    <a:pt x="8503" y="16472"/>
                    <a:pt x="9282" y="16472"/>
                  </a:cubicBezTo>
                  <a:cubicBezTo>
                    <a:pt x="10060" y="16472"/>
                    <a:pt x="10838" y="16193"/>
                    <a:pt x="12298" y="14703"/>
                  </a:cubicBezTo>
                  <a:cubicBezTo>
                    <a:pt x="13757" y="13214"/>
                    <a:pt x="15898" y="10514"/>
                    <a:pt x="17552" y="8047"/>
                  </a:cubicBezTo>
                  <a:cubicBezTo>
                    <a:pt x="19206" y="5579"/>
                    <a:pt x="20373" y="3345"/>
                    <a:pt x="20957" y="1995"/>
                  </a:cubicBezTo>
                  <a:cubicBezTo>
                    <a:pt x="21541" y="645"/>
                    <a:pt x="21541" y="179"/>
                    <a:pt x="21055" y="40"/>
                  </a:cubicBezTo>
                  <a:cubicBezTo>
                    <a:pt x="20568" y="-100"/>
                    <a:pt x="19595" y="86"/>
                    <a:pt x="18525" y="1343"/>
                  </a:cubicBezTo>
                  <a:cubicBezTo>
                    <a:pt x="17455" y="2600"/>
                    <a:pt x="16287" y="4928"/>
                    <a:pt x="15606" y="7767"/>
                  </a:cubicBezTo>
                  <a:cubicBezTo>
                    <a:pt x="14925" y="10607"/>
                    <a:pt x="14730" y="13959"/>
                    <a:pt x="15606" y="16333"/>
                  </a:cubicBezTo>
                  <a:cubicBezTo>
                    <a:pt x="16482" y="18707"/>
                    <a:pt x="18427" y="20103"/>
                    <a:pt x="20373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6110266" y="2578327"/>
              <a:ext cx="149595" cy="66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11" fill="norm" stroke="1" extrusionOk="0">
                  <a:moveTo>
                    <a:pt x="20778" y="8426"/>
                  </a:moveTo>
                  <a:cubicBezTo>
                    <a:pt x="21078" y="7067"/>
                    <a:pt x="21378" y="5709"/>
                    <a:pt x="21078" y="4418"/>
                  </a:cubicBezTo>
                  <a:cubicBezTo>
                    <a:pt x="20778" y="3127"/>
                    <a:pt x="19878" y="1905"/>
                    <a:pt x="18978" y="1158"/>
                  </a:cubicBezTo>
                  <a:cubicBezTo>
                    <a:pt x="18078" y="410"/>
                    <a:pt x="17178" y="139"/>
                    <a:pt x="15978" y="37"/>
                  </a:cubicBezTo>
                  <a:cubicBezTo>
                    <a:pt x="14778" y="-65"/>
                    <a:pt x="13278" y="3"/>
                    <a:pt x="11028" y="750"/>
                  </a:cubicBezTo>
                  <a:cubicBezTo>
                    <a:pt x="8778" y="1497"/>
                    <a:pt x="5778" y="2924"/>
                    <a:pt x="3678" y="4690"/>
                  </a:cubicBezTo>
                  <a:cubicBezTo>
                    <a:pt x="1578" y="6456"/>
                    <a:pt x="378" y="8561"/>
                    <a:pt x="78" y="10633"/>
                  </a:cubicBezTo>
                  <a:cubicBezTo>
                    <a:pt x="-222" y="12705"/>
                    <a:pt x="378" y="14743"/>
                    <a:pt x="1278" y="16271"/>
                  </a:cubicBezTo>
                  <a:cubicBezTo>
                    <a:pt x="2178" y="17799"/>
                    <a:pt x="3378" y="18818"/>
                    <a:pt x="4428" y="19667"/>
                  </a:cubicBezTo>
                  <a:cubicBezTo>
                    <a:pt x="5478" y="20516"/>
                    <a:pt x="6378" y="21195"/>
                    <a:pt x="6678" y="21365"/>
                  </a:cubicBezTo>
                  <a:cubicBezTo>
                    <a:pt x="6978" y="21535"/>
                    <a:pt x="6678" y="21195"/>
                    <a:pt x="6378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6070039" y="3022600"/>
              <a:ext cx="205878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120" fill="norm" stroke="1" extrusionOk="0">
                  <a:moveTo>
                    <a:pt x="279" y="21120"/>
                  </a:moveTo>
                  <a:cubicBezTo>
                    <a:pt x="58" y="18278"/>
                    <a:pt x="-162" y="15436"/>
                    <a:pt x="169" y="13162"/>
                  </a:cubicBezTo>
                  <a:cubicBezTo>
                    <a:pt x="499" y="10888"/>
                    <a:pt x="1381" y="9183"/>
                    <a:pt x="4136" y="6909"/>
                  </a:cubicBezTo>
                  <a:cubicBezTo>
                    <a:pt x="6891" y="4636"/>
                    <a:pt x="11520" y="1794"/>
                    <a:pt x="14716" y="657"/>
                  </a:cubicBezTo>
                  <a:cubicBezTo>
                    <a:pt x="17911" y="-480"/>
                    <a:pt x="19675" y="88"/>
                    <a:pt x="21438" y="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6314016" y="3107594"/>
              <a:ext cx="139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5305"/>
                    <a:pt x="11782" y="10611"/>
                    <a:pt x="15382" y="14211"/>
                  </a:cubicBezTo>
                  <a:cubicBezTo>
                    <a:pt x="18982" y="17811"/>
                    <a:pt x="20291" y="197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6374606" y="3099698"/>
              <a:ext cx="110861" cy="192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02" fill="norm" stroke="1" extrusionOk="0">
                  <a:moveTo>
                    <a:pt x="21345" y="172"/>
                  </a:moveTo>
                  <a:cubicBezTo>
                    <a:pt x="19307" y="-63"/>
                    <a:pt x="17270" y="-298"/>
                    <a:pt x="14824" y="1228"/>
                  </a:cubicBezTo>
                  <a:cubicBezTo>
                    <a:pt x="12379" y="2754"/>
                    <a:pt x="9526" y="6041"/>
                    <a:pt x="7081" y="8859"/>
                  </a:cubicBezTo>
                  <a:cubicBezTo>
                    <a:pt x="4636" y="11676"/>
                    <a:pt x="2598" y="14024"/>
                    <a:pt x="1375" y="15902"/>
                  </a:cubicBezTo>
                  <a:cubicBezTo>
                    <a:pt x="153" y="17780"/>
                    <a:pt x="-255" y="19189"/>
                    <a:pt x="153" y="20011"/>
                  </a:cubicBezTo>
                  <a:cubicBezTo>
                    <a:pt x="560" y="20832"/>
                    <a:pt x="1783" y="21067"/>
                    <a:pt x="3005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6617097" y="2779313"/>
              <a:ext cx="147770" cy="43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05" fill="norm" stroke="1" extrusionOk="0">
                  <a:moveTo>
                    <a:pt x="21239" y="1157"/>
                  </a:moveTo>
                  <a:cubicBezTo>
                    <a:pt x="20022" y="740"/>
                    <a:pt x="18805" y="322"/>
                    <a:pt x="17284" y="114"/>
                  </a:cubicBezTo>
                  <a:cubicBezTo>
                    <a:pt x="15763" y="-95"/>
                    <a:pt x="13938" y="-95"/>
                    <a:pt x="11352" y="792"/>
                  </a:cubicBezTo>
                  <a:cubicBezTo>
                    <a:pt x="8766" y="1679"/>
                    <a:pt x="5419" y="3453"/>
                    <a:pt x="3138" y="6062"/>
                  </a:cubicBezTo>
                  <a:cubicBezTo>
                    <a:pt x="856" y="8670"/>
                    <a:pt x="-361" y="12114"/>
                    <a:pt x="95" y="14827"/>
                  </a:cubicBezTo>
                  <a:cubicBezTo>
                    <a:pt x="552" y="17540"/>
                    <a:pt x="2681" y="19522"/>
                    <a:pt x="4811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6722593" y="2931466"/>
              <a:ext cx="245474" cy="22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18" fill="norm" stroke="1" extrusionOk="0">
                  <a:moveTo>
                    <a:pt x="2025" y="1658"/>
                  </a:moveTo>
                  <a:cubicBezTo>
                    <a:pt x="2764" y="1052"/>
                    <a:pt x="3502" y="447"/>
                    <a:pt x="4333" y="144"/>
                  </a:cubicBezTo>
                  <a:cubicBezTo>
                    <a:pt x="5164" y="-159"/>
                    <a:pt x="6087" y="-159"/>
                    <a:pt x="6918" y="1961"/>
                  </a:cubicBezTo>
                  <a:cubicBezTo>
                    <a:pt x="7748" y="4080"/>
                    <a:pt x="8487" y="8320"/>
                    <a:pt x="7748" y="11852"/>
                  </a:cubicBezTo>
                  <a:cubicBezTo>
                    <a:pt x="7010" y="15385"/>
                    <a:pt x="4795" y="18211"/>
                    <a:pt x="3225" y="19725"/>
                  </a:cubicBezTo>
                  <a:cubicBezTo>
                    <a:pt x="1656" y="21239"/>
                    <a:pt x="733" y="21441"/>
                    <a:pt x="272" y="21037"/>
                  </a:cubicBezTo>
                  <a:cubicBezTo>
                    <a:pt x="-190" y="20634"/>
                    <a:pt x="-190" y="19624"/>
                    <a:pt x="1287" y="17101"/>
                  </a:cubicBezTo>
                  <a:cubicBezTo>
                    <a:pt x="2764" y="14577"/>
                    <a:pt x="5718" y="10540"/>
                    <a:pt x="7564" y="8118"/>
                  </a:cubicBezTo>
                  <a:cubicBezTo>
                    <a:pt x="9410" y="5695"/>
                    <a:pt x="10148" y="4888"/>
                    <a:pt x="11256" y="3878"/>
                  </a:cubicBezTo>
                  <a:cubicBezTo>
                    <a:pt x="12364" y="2869"/>
                    <a:pt x="13841" y="1658"/>
                    <a:pt x="14487" y="1658"/>
                  </a:cubicBezTo>
                  <a:cubicBezTo>
                    <a:pt x="15133" y="1658"/>
                    <a:pt x="14948" y="2869"/>
                    <a:pt x="14672" y="4585"/>
                  </a:cubicBezTo>
                  <a:cubicBezTo>
                    <a:pt x="14395" y="6301"/>
                    <a:pt x="14025" y="8521"/>
                    <a:pt x="14025" y="10237"/>
                  </a:cubicBezTo>
                  <a:cubicBezTo>
                    <a:pt x="14025" y="11953"/>
                    <a:pt x="14395" y="13164"/>
                    <a:pt x="15687" y="13669"/>
                  </a:cubicBezTo>
                  <a:cubicBezTo>
                    <a:pt x="16979" y="14174"/>
                    <a:pt x="19195" y="13972"/>
                    <a:pt x="21410" y="1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7012516" y="2771044"/>
              <a:ext cx="8713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0" y="0"/>
                  </a:moveTo>
                  <a:cubicBezTo>
                    <a:pt x="3014" y="1371"/>
                    <a:pt x="6028" y="2743"/>
                    <a:pt x="10047" y="5086"/>
                  </a:cubicBezTo>
                  <a:cubicBezTo>
                    <a:pt x="14065" y="7429"/>
                    <a:pt x="19088" y="10743"/>
                    <a:pt x="20344" y="13543"/>
                  </a:cubicBezTo>
                  <a:cubicBezTo>
                    <a:pt x="21600" y="16343"/>
                    <a:pt x="19088" y="18629"/>
                    <a:pt x="16577" y="19886"/>
                  </a:cubicBezTo>
                  <a:cubicBezTo>
                    <a:pt x="14065" y="21143"/>
                    <a:pt x="11553" y="21371"/>
                    <a:pt x="90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7253816" y="302504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209366" y="3157831"/>
              <a:ext cx="2286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00" y="11375"/>
                    <a:pt x="9200" y="2735"/>
                    <a:pt x="12800" y="575"/>
                  </a:cubicBezTo>
                  <a:cubicBezTo>
                    <a:pt x="16400" y="-1585"/>
                    <a:pt x="19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8079316" y="2764694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58"/>
                    <a:pt x="9600" y="8716"/>
                    <a:pt x="13200" y="12316"/>
                  </a:cubicBezTo>
                  <a:cubicBezTo>
                    <a:pt x="16800" y="15916"/>
                    <a:pt x="19200" y="18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7971366" y="3118177"/>
              <a:ext cx="4127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0800"/>
                    <a:pt x="5538" y="0"/>
                    <a:pt x="9138" y="0"/>
                  </a:cubicBezTo>
                  <a:cubicBezTo>
                    <a:pt x="12738" y="0"/>
                    <a:pt x="171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952316" y="3199916"/>
              <a:ext cx="336551" cy="36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13951"/>
                  </a:moveTo>
                  <a:cubicBezTo>
                    <a:pt x="815" y="16061"/>
                    <a:pt x="1630" y="18171"/>
                    <a:pt x="2174" y="19537"/>
                  </a:cubicBezTo>
                  <a:cubicBezTo>
                    <a:pt x="2717" y="20902"/>
                    <a:pt x="2989" y="21523"/>
                    <a:pt x="3192" y="21523"/>
                  </a:cubicBezTo>
                  <a:cubicBezTo>
                    <a:pt x="3396" y="21523"/>
                    <a:pt x="3532" y="20902"/>
                    <a:pt x="3668" y="18482"/>
                  </a:cubicBezTo>
                  <a:cubicBezTo>
                    <a:pt x="3804" y="16061"/>
                    <a:pt x="3940" y="11840"/>
                    <a:pt x="3940" y="9047"/>
                  </a:cubicBezTo>
                  <a:cubicBezTo>
                    <a:pt x="3940" y="6254"/>
                    <a:pt x="3804" y="4889"/>
                    <a:pt x="3736" y="3895"/>
                  </a:cubicBezTo>
                  <a:cubicBezTo>
                    <a:pt x="3668" y="2902"/>
                    <a:pt x="3668" y="2282"/>
                    <a:pt x="4008" y="1723"/>
                  </a:cubicBezTo>
                  <a:cubicBezTo>
                    <a:pt x="4347" y="1164"/>
                    <a:pt x="5026" y="668"/>
                    <a:pt x="7743" y="357"/>
                  </a:cubicBezTo>
                  <a:cubicBezTo>
                    <a:pt x="10460" y="47"/>
                    <a:pt x="15215" y="-77"/>
                    <a:pt x="17864" y="47"/>
                  </a:cubicBezTo>
                  <a:cubicBezTo>
                    <a:pt x="20513" y="171"/>
                    <a:pt x="21057" y="544"/>
                    <a:pt x="21600" y="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8092016" y="3334974"/>
              <a:ext cx="107951" cy="10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732"/>
                  </a:moveTo>
                  <a:cubicBezTo>
                    <a:pt x="1694" y="1486"/>
                    <a:pt x="3388" y="239"/>
                    <a:pt x="5506" y="32"/>
                  </a:cubicBezTo>
                  <a:cubicBezTo>
                    <a:pt x="7624" y="-176"/>
                    <a:pt x="10165" y="655"/>
                    <a:pt x="11647" y="2109"/>
                  </a:cubicBezTo>
                  <a:cubicBezTo>
                    <a:pt x="13129" y="3562"/>
                    <a:pt x="13553" y="5639"/>
                    <a:pt x="12494" y="8547"/>
                  </a:cubicBezTo>
                  <a:cubicBezTo>
                    <a:pt x="11435" y="11455"/>
                    <a:pt x="8894" y="15193"/>
                    <a:pt x="6565" y="17478"/>
                  </a:cubicBezTo>
                  <a:cubicBezTo>
                    <a:pt x="4235" y="19762"/>
                    <a:pt x="2118" y="20593"/>
                    <a:pt x="2329" y="21009"/>
                  </a:cubicBezTo>
                  <a:cubicBezTo>
                    <a:pt x="2541" y="21424"/>
                    <a:pt x="5082" y="21424"/>
                    <a:pt x="8682" y="21216"/>
                  </a:cubicBezTo>
                  <a:cubicBezTo>
                    <a:pt x="12282" y="21009"/>
                    <a:pt x="16941" y="20593"/>
                    <a:pt x="21600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8282516" y="3367944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339666" y="3348894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8231716" y="3298094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8707966" y="310759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9005018" y="2892844"/>
              <a:ext cx="217299" cy="287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134" fill="norm" stroke="1" extrusionOk="0">
                  <a:moveTo>
                    <a:pt x="5637" y="5044"/>
                  </a:moveTo>
                  <a:cubicBezTo>
                    <a:pt x="4822" y="5510"/>
                    <a:pt x="4007" y="5976"/>
                    <a:pt x="3701" y="6598"/>
                  </a:cubicBezTo>
                  <a:cubicBezTo>
                    <a:pt x="3395" y="7219"/>
                    <a:pt x="3599" y="7996"/>
                    <a:pt x="4211" y="8463"/>
                  </a:cubicBezTo>
                  <a:cubicBezTo>
                    <a:pt x="4822" y="8929"/>
                    <a:pt x="5841" y="9084"/>
                    <a:pt x="7675" y="8540"/>
                  </a:cubicBezTo>
                  <a:cubicBezTo>
                    <a:pt x="9509" y="7996"/>
                    <a:pt x="12158" y="6753"/>
                    <a:pt x="13890" y="5821"/>
                  </a:cubicBezTo>
                  <a:cubicBezTo>
                    <a:pt x="15622" y="4888"/>
                    <a:pt x="16437" y="4267"/>
                    <a:pt x="17048" y="3334"/>
                  </a:cubicBezTo>
                  <a:cubicBezTo>
                    <a:pt x="17660" y="2402"/>
                    <a:pt x="18067" y="1159"/>
                    <a:pt x="17558" y="460"/>
                  </a:cubicBezTo>
                  <a:cubicBezTo>
                    <a:pt x="17048" y="-240"/>
                    <a:pt x="15622" y="-395"/>
                    <a:pt x="12565" y="1858"/>
                  </a:cubicBezTo>
                  <a:cubicBezTo>
                    <a:pt x="9509" y="4111"/>
                    <a:pt x="4822" y="8773"/>
                    <a:pt x="2275" y="12192"/>
                  </a:cubicBezTo>
                  <a:cubicBezTo>
                    <a:pt x="-272" y="15611"/>
                    <a:pt x="-680" y="17786"/>
                    <a:pt x="1052" y="19185"/>
                  </a:cubicBezTo>
                  <a:cubicBezTo>
                    <a:pt x="2784" y="20583"/>
                    <a:pt x="6656" y="21205"/>
                    <a:pt x="10324" y="21127"/>
                  </a:cubicBezTo>
                  <a:cubicBezTo>
                    <a:pt x="13992" y="21050"/>
                    <a:pt x="17456" y="20273"/>
                    <a:pt x="20920" y="19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9260416" y="2567844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7100"/>
                    <a:pt x="1440" y="12600"/>
                    <a:pt x="5040" y="9000"/>
                  </a:cubicBezTo>
                  <a:cubicBezTo>
                    <a:pt x="8640" y="5400"/>
                    <a:pt x="1512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9419166" y="2432048"/>
              <a:ext cx="184151" cy="17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7154"/>
                  </a:moveTo>
                  <a:cubicBezTo>
                    <a:pt x="0" y="5884"/>
                    <a:pt x="0" y="4613"/>
                    <a:pt x="1117" y="3978"/>
                  </a:cubicBezTo>
                  <a:cubicBezTo>
                    <a:pt x="2234" y="3343"/>
                    <a:pt x="4469" y="3343"/>
                    <a:pt x="6207" y="4359"/>
                  </a:cubicBezTo>
                  <a:cubicBezTo>
                    <a:pt x="7945" y="5376"/>
                    <a:pt x="9186" y="7409"/>
                    <a:pt x="9434" y="10077"/>
                  </a:cubicBezTo>
                  <a:cubicBezTo>
                    <a:pt x="9683" y="12745"/>
                    <a:pt x="8938" y="16049"/>
                    <a:pt x="7697" y="18209"/>
                  </a:cubicBezTo>
                  <a:cubicBezTo>
                    <a:pt x="6455" y="20369"/>
                    <a:pt x="4717" y="21385"/>
                    <a:pt x="3848" y="21258"/>
                  </a:cubicBezTo>
                  <a:cubicBezTo>
                    <a:pt x="2979" y="21131"/>
                    <a:pt x="2979" y="19860"/>
                    <a:pt x="4593" y="16938"/>
                  </a:cubicBezTo>
                  <a:cubicBezTo>
                    <a:pt x="6207" y="14016"/>
                    <a:pt x="9434" y="9441"/>
                    <a:pt x="11545" y="6646"/>
                  </a:cubicBezTo>
                  <a:cubicBezTo>
                    <a:pt x="13655" y="3851"/>
                    <a:pt x="14648" y="2834"/>
                    <a:pt x="15641" y="1818"/>
                  </a:cubicBezTo>
                  <a:cubicBezTo>
                    <a:pt x="16634" y="801"/>
                    <a:pt x="17628" y="-215"/>
                    <a:pt x="17752" y="39"/>
                  </a:cubicBezTo>
                  <a:cubicBezTo>
                    <a:pt x="17876" y="293"/>
                    <a:pt x="17131" y="1818"/>
                    <a:pt x="16634" y="3216"/>
                  </a:cubicBezTo>
                  <a:cubicBezTo>
                    <a:pt x="16138" y="4613"/>
                    <a:pt x="15890" y="5884"/>
                    <a:pt x="16759" y="7409"/>
                  </a:cubicBezTo>
                  <a:cubicBezTo>
                    <a:pt x="17628" y="8933"/>
                    <a:pt x="19614" y="10712"/>
                    <a:pt x="21600" y="12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9628716" y="2261828"/>
              <a:ext cx="114301" cy="13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218"/>
                  </a:moveTo>
                  <a:cubicBezTo>
                    <a:pt x="1600" y="1206"/>
                    <a:pt x="3200" y="193"/>
                    <a:pt x="5000" y="25"/>
                  </a:cubicBezTo>
                  <a:cubicBezTo>
                    <a:pt x="6800" y="-144"/>
                    <a:pt x="8800" y="531"/>
                    <a:pt x="9800" y="2218"/>
                  </a:cubicBezTo>
                  <a:cubicBezTo>
                    <a:pt x="10800" y="3906"/>
                    <a:pt x="10800" y="6606"/>
                    <a:pt x="10000" y="8800"/>
                  </a:cubicBezTo>
                  <a:cubicBezTo>
                    <a:pt x="9200" y="10994"/>
                    <a:pt x="7600" y="12681"/>
                    <a:pt x="5800" y="14706"/>
                  </a:cubicBezTo>
                  <a:cubicBezTo>
                    <a:pt x="4000" y="16731"/>
                    <a:pt x="2000" y="19094"/>
                    <a:pt x="2400" y="20275"/>
                  </a:cubicBezTo>
                  <a:cubicBezTo>
                    <a:pt x="2800" y="21456"/>
                    <a:pt x="5600" y="21456"/>
                    <a:pt x="9200" y="21287"/>
                  </a:cubicBezTo>
                  <a:cubicBezTo>
                    <a:pt x="12800" y="21119"/>
                    <a:pt x="17200" y="20781"/>
                    <a:pt x="21600" y="20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9374716" y="2631344"/>
              <a:ext cx="387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43" y="17280"/>
                    <a:pt x="4485" y="12960"/>
                    <a:pt x="7731" y="9360"/>
                  </a:cubicBezTo>
                  <a:cubicBezTo>
                    <a:pt x="10977" y="5760"/>
                    <a:pt x="15226" y="2880"/>
                    <a:pt x="17705" y="1440"/>
                  </a:cubicBezTo>
                  <a:cubicBezTo>
                    <a:pt x="20184" y="0"/>
                    <a:pt x="208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9501716" y="2734267"/>
              <a:ext cx="196851" cy="124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5175"/>
                  </a:moveTo>
                  <a:cubicBezTo>
                    <a:pt x="465" y="3375"/>
                    <a:pt x="929" y="1575"/>
                    <a:pt x="2090" y="675"/>
                  </a:cubicBezTo>
                  <a:cubicBezTo>
                    <a:pt x="3252" y="-225"/>
                    <a:pt x="5110" y="-225"/>
                    <a:pt x="6271" y="675"/>
                  </a:cubicBezTo>
                  <a:cubicBezTo>
                    <a:pt x="7432" y="1575"/>
                    <a:pt x="7897" y="3375"/>
                    <a:pt x="7665" y="6075"/>
                  </a:cubicBezTo>
                  <a:cubicBezTo>
                    <a:pt x="7432" y="8775"/>
                    <a:pt x="6503" y="12375"/>
                    <a:pt x="5574" y="15075"/>
                  </a:cubicBezTo>
                  <a:cubicBezTo>
                    <a:pt x="4645" y="17775"/>
                    <a:pt x="3716" y="19575"/>
                    <a:pt x="3832" y="20475"/>
                  </a:cubicBezTo>
                  <a:cubicBezTo>
                    <a:pt x="3948" y="21375"/>
                    <a:pt x="5110" y="21375"/>
                    <a:pt x="8245" y="20475"/>
                  </a:cubicBezTo>
                  <a:cubicBezTo>
                    <a:pt x="11381" y="19575"/>
                    <a:pt x="16490" y="17775"/>
                    <a:pt x="21600" y="15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995610" y="5425344"/>
              <a:ext cx="60607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1327" y="0"/>
                  </a:moveTo>
                  <a:cubicBezTo>
                    <a:pt x="20582" y="2122"/>
                    <a:pt x="19837" y="4244"/>
                    <a:pt x="17975" y="6707"/>
                  </a:cubicBezTo>
                  <a:cubicBezTo>
                    <a:pt x="16113" y="9171"/>
                    <a:pt x="13134" y="11975"/>
                    <a:pt x="10527" y="14135"/>
                  </a:cubicBezTo>
                  <a:cubicBezTo>
                    <a:pt x="7920" y="16295"/>
                    <a:pt x="5686" y="17811"/>
                    <a:pt x="3824" y="18872"/>
                  </a:cubicBezTo>
                  <a:cubicBezTo>
                    <a:pt x="1961" y="19933"/>
                    <a:pt x="472" y="20539"/>
                    <a:pt x="99" y="20918"/>
                  </a:cubicBezTo>
                  <a:cubicBezTo>
                    <a:pt x="-273" y="21297"/>
                    <a:pt x="472" y="21448"/>
                    <a:pt x="1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989229" y="5399944"/>
              <a:ext cx="43528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485" y="21600"/>
                  </a:moveTo>
                  <a:cubicBezTo>
                    <a:pt x="172" y="19800"/>
                    <a:pt x="-141" y="18000"/>
                    <a:pt x="68" y="16650"/>
                  </a:cubicBezTo>
                  <a:cubicBezTo>
                    <a:pt x="276" y="15300"/>
                    <a:pt x="1007" y="14400"/>
                    <a:pt x="3407" y="12375"/>
                  </a:cubicBezTo>
                  <a:cubicBezTo>
                    <a:pt x="5807" y="10350"/>
                    <a:pt x="9876" y="7200"/>
                    <a:pt x="13163" y="4950"/>
                  </a:cubicBezTo>
                  <a:cubicBezTo>
                    <a:pt x="16450" y="2700"/>
                    <a:pt x="18955" y="1350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119716" y="5603144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8900"/>
                    <a:pt x="5236" y="16200"/>
                    <a:pt x="8836" y="12600"/>
                  </a:cubicBezTo>
                  <a:cubicBezTo>
                    <a:pt x="12436" y="9000"/>
                    <a:pt x="17018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030816" y="5634894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057946" y="5966102"/>
              <a:ext cx="347521" cy="24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10" fill="norm" stroke="1" extrusionOk="0">
                  <a:moveTo>
                    <a:pt x="2642" y="2752"/>
                  </a:moveTo>
                  <a:cubicBezTo>
                    <a:pt x="5784" y="1805"/>
                    <a:pt x="8926" y="857"/>
                    <a:pt x="11151" y="384"/>
                  </a:cubicBezTo>
                  <a:cubicBezTo>
                    <a:pt x="13377" y="-90"/>
                    <a:pt x="14686" y="-90"/>
                    <a:pt x="15602" y="194"/>
                  </a:cubicBezTo>
                  <a:cubicBezTo>
                    <a:pt x="16518" y="478"/>
                    <a:pt x="17042" y="1047"/>
                    <a:pt x="17042" y="1615"/>
                  </a:cubicBezTo>
                  <a:cubicBezTo>
                    <a:pt x="17042" y="2184"/>
                    <a:pt x="16518" y="2752"/>
                    <a:pt x="14751" y="4647"/>
                  </a:cubicBezTo>
                  <a:cubicBezTo>
                    <a:pt x="12984" y="6542"/>
                    <a:pt x="9973" y="9763"/>
                    <a:pt x="7420" y="12226"/>
                  </a:cubicBezTo>
                  <a:cubicBezTo>
                    <a:pt x="4868" y="14689"/>
                    <a:pt x="2773" y="16394"/>
                    <a:pt x="1529" y="17626"/>
                  </a:cubicBezTo>
                  <a:cubicBezTo>
                    <a:pt x="286" y="18857"/>
                    <a:pt x="-107" y="19615"/>
                    <a:pt x="24" y="19994"/>
                  </a:cubicBezTo>
                  <a:cubicBezTo>
                    <a:pt x="155" y="20373"/>
                    <a:pt x="809" y="20373"/>
                    <a:pt x="3428" y="20278"/>
                  </a:cubicBezTo>
                  <a:cubicBezTo>
                    <a:pt x="6046" y="20184"/>
                    <a:pt x="10628" y="19994"/>
                    <a:pt x="13966" y="20184"/>
                  </a:cubicBezTo>
                  <a:cubicBezTo>
                    <a:pt x="17304" y="20373"/>
                    <a:pt x="19398" y="20942"/>
                    <a:pt x="21493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588675" y="5403121"/>
              <a:ext cx="254942" cy="51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61" fill="norm" stroke="1" extrusionOk="0">
                  <a:moveTo>
                    <a:pt x="21151" y="1959"/>
                  </a:moveTo>
                  <a:cubicBezTo>
                    <a:pt x="20273" y="1263"/>
                    <a:pt x="19395" y="566"/>
                    <a:pt x="18517" y="217"/>
                  </a:cubicBezTo>
                  <a:cubicBezTo>
                    <a:pt x="17639" y="-131"/>
                    <a:pt x="16761" y="-131"/>
                    <a:pt x="14917" y="740"/>
                  </a:cubicBezTo>
                  <a:cubicBezTo>
                    <a:pt x="13073" y="1611"/>
                    <a:pt x="10263" y="3353"/>
                    <a:pt x="7717" y="5400"/>
                  </a:cubicBezTo>
                  <a:cubicBezTo>
                    <a:pt x="5171" y="7446"/>
                    <a:pt x="2888" y="9798"/>
                    <a:pt x="1483" y="11975"/>
                  </a:cubicBezTo>
                  <a:cubicBezTo>
                    <a:pt x="78" y="14153"/>
                    <a:pt x="-449" y="16156"/>
                    <a:pt x="429" y="17724"/>
                  </a:cubicBezTo>
                  <a:cubicBezTo>
                    <a:pt x="1307" y="19292"/>
                    <a:pt x="3590" y="20424"/>
                    <a:pt x="6575" y="20946"/>
                  </a:cubicBezTo>
                  <a:cubicBezTo>
                    <a:pt x="9561" y="21469"/>
                    <a:pt x="13249" y="21382"/>
                    <a:pt x="16936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873114" y="5603144"/>
              <a:ext cx="29435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19605" y="0"/>
                  </a:moveTo>
                  <a:cubicBezTo>
                    <a:pt x="17907" y="3851"/>
                    <a:pt x="16210" y="7702"/>
                    <a:pt x="13742" y="11219"/>
                  </a:cubicBezTo>
                  <a:cubicBezTo>
                    <a:pt x="11273" y="14735"/>
                    <a:pt x="8033" y="17916"/>
                    <a:pt x="5950" y="19507"/>
                  </a:cubicBezTo>
                  <a:cubicBezTo>
                    <a:pt x="3867" y="21098"/>
                    <a:pt x="2942" y="21098"/>
                    <a:pt x="2093" y="20344"/>
                  </a:cubicBezTo>
                  <a:cubicBezTo>
                    <a:pt x="1245" y="19591"/>
                    <a:pt x="473" y="18084"/>
                    <a:pt x="165" y="16409"/>
                  </a:cubicBezTo>
                  <a:cubicBezTo>
                    <a:pt x="-144" y="14735"/>
                    <a:pt x="10" y="12893"/>
                    <a:pt x="396" y="11553"/>
                  </a:cubicBezTo>
                  <a:cubicBezTo>
                    <a:pt x="782" y="10214"/>
                    <a:pt x="1399" y="9377"/>
                    <a:pt x="2556" y="8958"/>
                  </a:cubicBezTo>
                  <a:cubicBezTo>
                    <a:pt x="3713" y="8540"/>
                    <a:pt x="5410" y="8540"/>
                    <a:pt x="7647" y="9963"/>
                  </a:cubicBezTo>
                  <a:cubicBezTo>
                    <a:pt x="9885" y="11386"/>
                    <a:pt x="12662" y="14233"/>
                    <a:pt x="15053" y="16409"/>
                  </a:cubicBezTo>
                  <a:cubicBezTo>
                    <a:pt x="17445" y="18586"/>
                    <a:pt x="19450" y="20093"/>
                    <a:pt x="214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2332566" y="5380894"/>
              <a:ext cx="138893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600" fill="norm" stroke="1" extrusionOk="0">
                  <a:moveTo>
                    <a:pt x="953" y="0"/>
                  </a:moveTo>
                  <a:cubicBezTo>
                    <a:pt x="3812" y="267"/>
                    <a:pt x="6671" y="533"/>
                    <a:pt x="10165" y="2044"/>
                  </a:cubicBezTo>
                  <a:cubicBezTo>
                    <a:pt x="13659" y="3556"/>
                    <a:pt x="17788" y="6311"/>
                    <a:pt x="19694" y="8933"/>
                  </a:cubicBezTo>
                  <a:cubicBezTo>
                    <a:pt x="21600" y="11556"/>
                    <a:pt x="21282" y="14044"/>
                    <a:pt x="17629" y="16133"/>
                  </a:cubicBezTo>
                  <a:cubicBezTo>
                    <a:pt x="13976" y="18222"/>
                    <a:pt x="6988" y="199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3005666" y="5597736"/>
              <a:ext cx="2286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600" y="6132"/>
                    <a:pt x="9200" y="-1068"/>
                    <a:pt x="12800" y="132"/>
                  </a:cubicBezTo>
                  <a:cubicBezTo>
                    <a:pt x="16400" y="1332"/>
                    <a:pt x="190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2967566" y="5742281"/>
              <a:ext cx="241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74" y="11375"/>
                    <a:pt x="11747" y="2735"/>
                    <a:pt x="15347" y="575"/>
                  </a:cubicBezTo>
                  <a:cubicBezTo>
                    <a:pt x="18947" y="-1585"/>
                    <a:pt x="2027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977721" y="5290911"/>
              <a:ext cx="181284" cy="64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62" fill="norm" stroke="1" extrusionOk="0">
                  <a:moveTo>
                    <a:pt x="1414" y="3001"/>
                  </a:moveTo>
                  <a:cubicBezTo>
                    <a:pt x="1905" y="5683"/>
                    <a:pt x="2396" y="8366"/>
                    <a:pt x="2518" y="11119"/>
                  </a:cubicBezTo>
                  <a:cubicBezTo>
                    <a:pt x="2641" y="13871"/>
                    <a:pt x="2396" y="16695"/>
                    <a:pt x="2273" y="18283"/>
                  </a:cubicBezTo>
                  <a:cubicBezTo>
                    <a:pt x="2150" y="19871"/>
                    <a:pt x="2150" y="20224"/>
                    <a:pt x="1905" y="20613"/>
                  </a:cubicBezTo>
                  <a:cubicBezTo>
                    <a:pt x="1659" y="21001"/>
                    <a:pt x="1168" y="21424"/>
                    <a:pt x="800" y="21460"/>
                  </a:cubicBezTo>
                  <a:cubicBezTo>
                    <a:pt x="432" y="21495"/>
                    <a:pt x="186" y="21142"/>
                    <a:pt x="64" y="19519"/>
                  </a:cubicBezTo>
                  <a:cubicBezTo>
                    <a:pt x="-59" y="17895"/>
                    <a:pt x="-59" y="15001"/>
                    <a:pt x="555" y="12354"/>
                  </a:cubicBezTo>
                  <a:cubicBezTo>
                    <a:pt x="1168" y="9707"/>
                    <a:pt x="2396" y="7307"/>
                    <a:pt x="3377" y="5507"/>
                  </a:cubicBezTo>
                  <a:cubicBezTo>
                    <a:pt x="4359" y="3707"/>
                    <a:pt x="5096" y="2507"/>
                    <a:pt x="5832" y="1695"/>
                  </a:cubicBezTo>
                  <a:cubicBezTo>
                    <a:pt x="6568" y="883"/>
                    <a:pt x="7305" y="460"/>
                    <a:pt x="8286" y="213"/>
                  </a:cubicBezTo>
                  <a:cubicBezTo>
                    <a:pt x="9268" y="-34"/>
                    <a:pt x="10496" y="-105"/>
                    <a:pt x="12336" y="213"/>
                  </a:cubicBezTo>
                  <a:cubicBezTo>
                    <a:pt x="14177" y="530"/>
                    <a:pt x="16632" y="1236"/>
                    <a:pt x="18473" y="2189"/>
                  </a:cubicBezTo>
                  <a:cubicBezTo>
                    <a:pt x="20314" y="3142"/>
                    <a:pt x="21541" y="4342"/>
                    <a:pt x="20805" y="5366"/>
                  </a:cubicBezTo>
                  <a:cubicBezTo>
                    <a:pt x="20068" y="6389"/>
                    <a:pt x="17368" y="7236"/>
                    <a:pt x="14177" y="7624"/>
                  </a:cubicBezTo>
                  <a:cubicBezTo>
                    <a:pt x="10986" y="8013"/>
                    <a:pt x="7305" y="7942"/>
                    <a:pt x="3623" y="7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4123216" y="5614032"/>
              <a:ext cx="184201" cy="260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01" fill="norm" stroke="1" extrusionOk="0">
                  <a:moveTo>
                    <a:pt x="742" y="2240"/>
                  </a:moveTo>
                  <a:cubicBezTo>
                    <a:pt x="251" y="1369"/>
                    <a:pt x="-240" y="498"/>
                    <a:pt x="128" y="149"/>
                  </a:cubicBezTo>
                  <a:cubicBezTo>
                    <a:pt x="496" y="-199"/>
                    <a:pt x="1724" y="-25"/>
                    <a:pt x="3810" y="1630"/>
                  </a:cubicBezTo>
                  <a:cubicBezTo>
                    <a:pt x="5896" y="3285"/>
                    <a:pt x="8842" y="6420"/>
                    <a:pt x="10315" y="9730"/>
                  </a:cubicBezTo>
                  <a:cubicBezTo>
                    <a:pt x="11787" y="13040"/>
                    <a:pt x="11787" y="16524"/>
                    <a:pt x="11174" y="18614"/>
                  </a:cubicBezTo>
                  <a:cubicBezTo>
                    <a:pt x="10560" y="20704"/>
                    <a:pt x="9333" y="21401"/>
                    <a:pt x="8351" y="21401"/>
                  </a:cubicBezTo>
                  <a:cubicBezTo>
                    <a:pt x="7369" y="21401"/>
                    <a:pt x="6633" y="20704"/>
                    <a:pt x="6510" y="18004"/>
                  </a:cubicBezTo>
                  <a:cubicBezTo>
                    <a:pt x="6387" y="15304"/>
                    <a:pt x="6878" y="10601"/>
                    <a:pt x="9455" y="7378"/>
                  </a:cubicBezTo>
                  <a:cubicBezTo>
                    <a:pt x="12033" y="4156"/>
                    <a:pt x="16696" y="2414"/>
                    <a:pt x="21360" y="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4504770" y="5373321"/>
              <a:ext cx="170947" cy="55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65" fill="norm" stroke="1" extrusionOk="0">
                  <a:moveTo>
                    <a:pt x="21274" y="295"/>
                  </a:moveTo>
                  <a:cubicBezTo>
                    <a:pt x="19957" y="130"/>
                    <a:pt x="18640" y="-35"/>
                    <a:pt x="17454" y="6"/>
                  </a:cubicBezTo>
                  <a:cubicBezTo>
                    <a:pt x="16269" y="47"/>
                    <a:pt x="15215" y="295"/>
                    <a:pt x="12713" y="1490"/>
                  </a:cubicBezTo>
                  <a:cubicBezTo>
                    <a:pt x="10211" y="2686"/>
                    <a:pt x="6259" y="4829"/>
                    <a:pt x="3625" y="7138"/>
                  </a:cubicBezTo>
                  <a:cubicBezTo>
                    <a:pt x="991" y="9446"/>
                    <a:pt x="-326" y="11919"/>
                    <a:pt x="69" y="14021"/>
                  </a:cubicBezTo>
                  <a:cubicBezTo>
                    <a:pt x="464" y="16124"/>
                    <a:pt x="2572" y="17855"/>
                    <a:pt x="6391" y="19050"/>
                  </a:cubicBezTo>
                  <a:cubicBezTo>
                    <a:pt x="10211" y="20246"/>
                    <a:pt x="15742" y="20905"/>
                    <a:pt x="21274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4823612" y="5521099"/>
              <a:ext cx="334705" cy="31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48" fill="norm" stroke="1" extrusionOk="0">
                  <a:moveTo>
                    <a:pt x="1502" y="2139"/>
                  </a:moveTo>
                  <a:cubicBezTo>
                    <a:pt x="5417" y="1560"/>
                    <a:pt x="9332" y="980"/>
                    <a:pt x="12302" y="617"/>
                  </a:cubicBezTo>
                  <a:cubicBezTo>
                    <a:pt x="15272" y="255"/>
                    <a:pt x="17297" y="110"/>
                    <a:pt x="18647" y="37"/>
                  </a:cubicBezTo>
                  <a:cubicBezTo>
                    <a:pt x="19997" y="-35"/>
                    <a:pt x="20672" y="-35"/>
                    <a:pt x="20942" y="327"/>
                  </a:cubicBezTo>
                  <a:cubicBezTo>
                    <a:pt x="21212" y="690"/>
                    <a:pt x="21077" y="1415"/>
                    <a:pt x="19727" y="2864"/>
                  </a:cubicBezTo>
                  <a:cubicBezTo>
                    <a:pt x="18377" y="4314"/>
                    <a:pt x="15812" y="6488"/>
                    <a:pt x="12909" y="8880"/>
                  </a:cubicBezTo>
                  <a:cubicBezTo>
                    <a:pt x="10007" y="11272"/>
                    <a:pt x="6767" y="13882"/>
                    <a:pt x="4607" y="15621"/>
                  </a:cubicBezTo>
                  <a:cubicBezTo>
                    <a:pt x="2447" y="17361"/>
                    <a:pt x="1367" y="18231"/>
                    <a:pt x="692" y="19028"/>
                  </a:cubicBezTo>
                  <a:cubicBezTo>
                    <a:pt x="17" y="19825"/>
                    <a:pt x="-253" y="20550"/>
                    <a:pt x="287" y="20985"/>
                  </a:cubicBezTo>
                  <a:cubicBezTo>
                    <a:pt x="827" y="21420"/>
                    <a:pt x="2177" y="21565"/>
                    <a:pt x="4742" y="21348"/>
                  </a:cubicBezTo>
                  <a:cubicBezTo>
                    <a:pt x="7307" y="21130"/>
                    <a:pt x="11087" y="20550"/>
                    <a:pt x="14057" y="20188"/>
                  </a:cubicBezTo>
                  <a:cubicBezTo>
                    <a:pt x="17027" y="19825"/>
                    <a:pt x="19187" y="19680"/>
                    <a:pt x="21347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5490608" y="5571394"/>
              <a:ext cx="30270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21452" y="0"/>
                  </a:moveTo>
                  <a:cubicBezTo>
                    <a:pt x="19052" y="1527"/>
                    <a:pt x="16652" y="3055"/>
                    <a:pt x="13727" y="5018"/>
                  </a:cubicBezTo>
                  <a:cubicBezTo>
                    <a:pt x="10802" y="6982"/>
                    <a:pt x="7352" y="9382"/>
                    <a:pt x="4952" y="11127"/>
                  </a:cubicBezTo>
                  <a:cubicBezTo>
                    <a:pt x="2552" y="12873"/>
                    <a:pt x="1202" y="13964"/>
                    <a:pt x="527" y="15055"/>
                  </a:cubicBezTo>
                  <a:cubicBezTo>
                    <a:pt x="-148" y="16145"/>
                    <a:pt x="-148" y="17236"/>
                    <a:pt x="377" y="17782"/>
                  </a:cubicBezTo>
                  <a:cubicBezTo>
                    <a:pt x="902" y="18327"/>
                    <a:pt x="1952" y="18327"/>
                    <a:pt x="4727" y="18545"/>
                  </a:cubicBezTo>
                  <a:cubicBezTo>
                    <a:pt x="7502" y="18764"/>
                    <a:pt x="12002" y="19200"/>
                    <a:pt x="14702" y="19745"/>
                  </a:cubicBezTo>
                  <a:cubicBezTo>
                    <a:pt x="17402" y="20291"/>
                    <a:pt x="18302" y="20945"/>
                    <a:pt x="192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5532966" y="5860037"/>
              <a:ext cx="2794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09" y="11375"/>
                    <a:pt x="9818" y="2735"/>
                    <a:pt x="13418" y="575"/>
                  </a:cubicBezTo>
                  <a:cubicBezTo>
                    <a:pt x="17018" y="-1585"/>
                    <a:pt x="1930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6134997" y="5533294"/>
              <a:ext cx="26792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7446" y="0"/>
                  </a:moveTo>
                  <a:cubicBezTo>
                    <a:pt x="16256" y="3600"/>
                    <a:pt x="15065" y="7200"/>
                    <a:pt x="13364" y="9969"/>
                  </a:cubicBezTo>
                  <a:cubicBezTo>
                    <a:pt x="11663" y="12738"/>
                    <a:pt x="9452" y="14677"/>
                    <a:pt x="7667" y="15992"/>
                  </a:cubicBezTo>
                  <a:cubicBezTo>
                    <a:pt x="5881" y="17308"/>
                    <a:pt x="4520" y="18000"/>
                    <a:pt x="3415" y="18346"/>
                  </a:cubicBezTo>
                  <a:cubicBezTo>
                    <a:pt x="2309" y="18692"/>
                    <a:pt x="1459" y="18692"/>
                    <a:pt x="863" y="18277"/>
                  </a:cubicBezTo>
                  <a:cubicBezTo>
                    <a:pt x="268" y="17862"/>
                    <a:pt x="-72" y="17031"/>
                    <a:pt x="13" y="15923"/>
                  </a:cubicBezTo>
                  <a:cubicBezTo>
                    <a:pt x="98" y="14815"/>
                    <a:pt x="608" y="13431"/>
                    <a:pt x="1799" y="12531"/>
                  </a:cubicBezTo>
                  <a:cubicBezTo>
                    <a:pt x="2989" y="11631"/>
                    <a:pt x="4860" y="11215"/>
                    <a:pt x="7156" y="11769"/>
                  </a:cubicBezTo>
                  <a:cubicBezTo>
                    <a:pt x="9452" y="12323"/>
                    <a:pt x="12174" y="13846"/>
                    <a:pt x="14640" y="15646"/>
                  </a:cubicBezTo>
                  <a:cubicBezTo>
                    <a:pt x="17106" y="17446"/>
                    <a:pt x="19317" y="19523"/>
                    <a:pt x="215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472766" y="5368194"/>
              <a:ext cx="117227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5684" y="0"/>
                  </a:moveTo>
                  <a:cubicBezTo>
                    <a:pt x="7958" y="771"/>
                    <a:pt x="10232" y="1543"/>
                    <a:pt x="13263" y="3343"/>
                  </a:cubicBezTo>
                  <a:cubicBezTo>
                    <a:pt x="16295" y="5143"/>
                    <a:pt x="20084" y="7971"/>
                    <a:pt x="20842" y="10757"/>
                  </a:cubicBezTo>
                  <a:cubicBezTo>
                    <a:pt x="21600" y="13543"/>
                    <a:pt x="19326" y="16286"/>
                    <a:pt x="15347" y="18086"/>
                  </a:cubicBezTo>
                  <a:cubicBezTo>
                    <a:pt x="11368" y="19886"/>
                    <a:pt x="5684" y="20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6968066" y="5533935"/>
              <a:ext cx="599235" cy="196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30" fill="norm" stroke="1" extrusionOk="0">
                  <a:moveTo>
                    <a:pt x="0" y="13169"/>
                  </a:moveTo>
                  <a:cubicBezTo>
                    <a:pt x="2274" y="12472"/>
                    <a:pt x="4547" y="11775"/>
                    <a:pt x="6783" y="10962"/>
                  </a:cubicBezTo>
                  <a:cubicBezTo>
                    <a:pt x="9019" y="10149"/>
                    <a:pt x="11217" y="9220"/>
                    <a:pt x="13149" y="8524"/>
                  </a:cubicBezTo>
                  <a:cubicBezTo>
                    <a:pt x="15082" y="7827"/>
                    <a:pt x="16749" y="7362"/>
                    <a:pt x="17924" y="6782"/>
                  </a:cubicBezTo>
                  <a:cubicBezTo>
                    <a:pt x="19099" y="6201"/>
                    <a:pt x="19781" y="5504"/>
                    <a:pt x="20008" y="4691"/>
                  </a:cubicBezTo>
                  <a:cubicBezTo>
                    <a:pt x="20236" y="3878"/>
                    <a:pt x="20008" y="2949"/>
                    <a:pt x="19440" y="2136"/>
                  </a:cubicBezTo>
                  <a:cubicBezTo>
                    <a:pt x="18872" y="1324"/>
                    <a:pt x="17962" y="627"/>
                    <a:pt x="17280" y="278"/>
                  </a:cubicBezTo>
                  <a:cubicBezTo>
                    <a:pt x="16598" y="-70"/>
                    <a:pt x="16143" y="-70"/>
                    <a:pt x="16143" y="162"/>
                  </a:cubicBezTo>
                  <a:cubicBezTo>
                    <a:pt x="16143" y="395"/>
                    <a:pt x="16598" y="859"/>
                    <a:pt x="17507" y="1788"/>
                  </a:cubicBezTo>
                  <a:cubicBezTo>
                    <a:pt x="18417" y="2717"/>
                    <a:pt x="19781" y="4111"/>
                    <a:pt x="20577" y="5272"/>
                  </a:cubicBezTo>
                  <a:cubicBezTo>
                    <a:pt x="21373" y="6433"/>
                    <a:pt x="21600" y="7362"/>
                    <a:pt x="21373" y="9220"/>
                  </a:cubicBezTo>
                  <a:cubicBezTo>
                    <a:pt x="21145" y="11078"/>
                    <a:pt x="20463" y="13865"/>
                    <a:pt x="19819" y="16072"/>
                  </a:cubicBezTo>
                  <a:cubicBezTo>
                    <a:pt x="19175" y="18278"/>
                    <a:pt x="18568" y="19904"/>
                    <a:pt x="17962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8342129" y="5381329"/>
              <a:ext cx="265856" cy="352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384" fill="norm" stroke="1" extrusionOk="0">
                  <a:moveTo>
                    <a:pt x="14761" y="2288"/>
                  </a:moveTo>
                  <a:cubicBezTo>
                    <a:pt x="14595" y="1645"/>
                    <a:pt x="14429" y="1002"/>
                    <a:pt x="13930" y="552"/>
                  </a:cubicBezTo>
                  <a:cubicBezTo>
                    <a:pt x="13432" y="102"/>
                    <a:pt x="12601" y="-155"/>
                    <a:pt x="11023" y="102"/>
                  </a:cubicBezTo>
                  <a:cubicBezTo>
                    <a:pt x="9444" y="359"/>
                    <a:pt x="7118" y="1131"/>
                    <a:pt x="5041" y="3059"/>
                  </a:cubicBezTo>
                  <a:cubicBezTo>
                    <a:pt x="2964" y="4988"/>
                    <a:pt x="1136" y="8074"/>
                    <a:pt x="389" y="11031"/>
                  </a:cubicBezTo>
                  <a:cubicBezTo>
                    <a:pt x="-359" y="13988"/>
                    <a:pt x="-27" y="16816"/>
                    <a:pt x="1386" y="18681"/>
                  </a:cubicBezTo>
                  <a:cubicBezTo>
                    <a:pt x="2798" y="20545"/>
                    <a:pt x="5290" y="21445"/>
                    <a:pt x="7949" y="21381"/>
                  </a:cubicBezTo>
                  <a:cubicBezTo>
                    <a:pt x="10607" y="21316"/>
                    <a:pt x="13432" y="20288"/>
                    <a:pt x="15841" y="17781"/>
                  </a:cubicBezTo>
                  <a:cubicBezTo>
                    <a:pt x="18250" y="15274"/>
                    <a:pt x="20244" y="11288"/>
                    <a:pt x="20743" y="8395"/>
                  </a:cubicBezTo>
                  <a:cubicBezTo>
                    <a:pt x="21241" y="5502"/>
                    <a:pt x="20244" y="3702"/>
                    <a:pt x="18250" y="2995"/>
                  </a:cubicBezTo>
                  <a:cubicBezTo>
                    <a:pt x="16256" y="2288"/>
                    <a:pt x="13266" y="2674"/>
                    <a:pt x="11189" y="3445"/>
                  </a:cubicBezTo>
                  <a:cubicBezTo>
                    <a:pt x="9112" y="4216"/>
                    <a:pt x="7949" y="5374"/>
                    <a:pt x="6786" y="6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8434916" y="5304694"/>
              <a:ext cx="19614" cy="53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443" fill="norm" stroke="1" extrusionOk="0">
                  <a:moveTo>
                    <a:pt x="12960" y="0"/>
                  </a:moveTo>
                  <a:cubicBezTo>
                    <a:pt x="17280" y="3330"/>
                    <a:pt x="21600" y="6659"/>
                    <a:pt x="19440" y="9904"/>
                  </a:cubicBezTo>
                  <a:cubicBezTo>
                    <a:pt x="17280" y="13148"/>
                    <a:pt x="8640" y="16307"/>
                    <a:pt x="4320" y="18313"/>
                  </a:cubicBezTo>
                  <a:cubicBezTo>
                    <a:pt x="0" y="20319"/>
                    <a:pt x="0" y="21173"/>
                    <a:pt x="0" y="21387"/>
                  </a:cubicBezTo>
                  <a:cubicBezTo>
                    <a:pt x="0" y="21600"/>
                    <a:pt x="0" y="21173"/>
                    <a:pt x="1080" y="20704"/>
                  </a:cubicBezTo>
                  <a:cubicBezTo>
                    <a:pt x="2160" y="20234"/>
                    <a:pt x="4320" y="19722"/>
                    <a:pt x="6480" y="19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8307333" y="5339349"/>
              <a:ext cx="343484" cy="4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198" fill="norm" stroke="1" extrusionOk="0">
                  <a:moveTo>
                    <a:pt x="827" y="11478"/>
                  </a:moveTo>
                  <a:cubicBezTo>
                    <a:pt x="300" y="8238"/>
                    <a:pt x="-227" y="4998"/>
                    <a:pt x="102" y="2838"/>
                  </a:cubicBezTo>
                  <a:cubicBezTo>
                    <a:pt x="432" y="678"/>
                    <a:pt x="1617" y="-402"/>
                    <a:pt x="4317" y="138"/>
                  </a:cubicBezTo>
                  <a:cubicBezTo>
                    <a:pt x="7017" y="678"/>
                    <a:pt x="11232" y="2838"/>
                    <a:pt x="14327" y="6618"/>
                  </a:cubicBezTo>
                  <a:cubicBezTo>
                    <a:pt x="17422" y="10398"/>
                    <a:pt x="19397" y="15798"/>
                    <a:pt x="21373" y="21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8263466" y="5780944"/>
              <a:ext cx="342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0"/>
                    <a:pt x="7467" y="0"/>
                    <a:pt x="11067" y="3600"/>
                  </a:cubicBezTo>
                  <a:cubicBezTo>
                    <a:pt x="14667" y="7200"/>
                    <a:pt x="1813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8739448" y="5368194"/>
              <a:ext cx="197119" cy="38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46" fill="norm" stroke="1" extrusionOk="0">
                  <a:moveTo>
                    <a:pt x="21399" y="0"/>
                  </a:moveTo>
                  <a:cubicBezTo>
                    <a:pt x="17722" y="119"/>
                    <a:pt x="14046" y="237"/>
                    <a:pt x="10829" y="949"/>
                  </a:cubicBezTo>
                  <a:cubicBezTo>
                    <a:pt x="7612" y="1662"/>
                    <a:pt x="4854" y="2967"/>
                    <a:pt x="2901" y="5341"/>
                  </a:cubicBezTo>
                  <a:cubicBezTo>
                    <a:pt x="948" y="7714"/>
                    <a:pt x="-201" y="11156"/>
                    <a:pt x="29" y="13826"/>
                  </a:cubicBezTo>
                  <a:cubicBezTo>
                    <a:pt x="259" y="16497"/>
                    <a:pt x="1867" y="18396"/>
                    <a:pt x="4395" y="19642"/>
                  </a:cubicBezTo>
                  <a:cubicBezTo>
                    <a:pt x="6922" y="20888"/>
                    <a:pt x="10369" y="21481"/>
                    <a:pt x="12552" y="21541"/>
                  </a:cubicBezTo>
                  <a:cubicBezTo>
                    <a:pt x="14735" y="21600"/>
                    <a:pt x="15654" y="21125"/>
                    <a:pt x="16573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8943859" y="5488844"/>
              <a:ext cx="22765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19111" y="0"/>
                  </a:moveTo>
                  <a:cubicBezTo>
                    <a:pt x="17311" y="4725"/>
                    <a:pt x="15511" y="9450"/>
                    <a:pt x="13611" y="12825"/>
                  </a:cubicBezTo>
                  <a:cubicBezTo>
                    <a:pt x="11711" y="16200"/>
                    <a:pt x="9711" y="18225"/>
                    <a:pt x="8111" y="19463"/>
                  </a:cubicBezTo>
                  <a:cubicBezTo>
                    <a:pt x="6511" y="20700"/>
                    <a:pt x="5311" y="21150"/>
                    <a:pt x="4211" y="21037"/>
                  </a:cubicBezTo>
                  <a:cubicBezTo>
                    <a:pt x="3111" y="20925"/>
                    <a:pt x="2111" y="20250"/>
                    <a:pt x="1311" y="18675"/>
                  </a:cubicBezTo>
                  <a:cubicBezTo>
                    <a:pt x="511" y="17100"/>
                    <a:pt x="-89" y="14625"/>
                    <a:pt x="11" y="12825"/>
                  </a:cubicBezTo>
                  <a:cubicBezTo>
                    <a:pt x="111" y="11025"/>
                    <a:pt x="911" y="9900"/>
                    <a:pt x="1811" y="9337"/>
                  </a:cubicBezTo>
                  <a:cubicBezTo>
                    <a:pt x="2711" y="8775"/>
                    <a:pt x="3711" y="8775"/>
                    <a:pt x="5811" y="9900"/>
                  </a:cubicBezTo>
                  <a:cubicBezTo>
                    <a:pt x="7911" y="11025"/>
                    <a:pt x="11111" y="13275"/>
                    <a:pt x="13911" y="15413"/>
                  </a:cubicBezTo>
                  <a:cubicBezTo>
                    <a:pt x="16711" y="17550"/>
                    <a:pt x="19111" y="19575"/>
                    <a:pt x="21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9203266" y="5353600"/>
              <a:ext cx="173603" cy="49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99" fill="norm" stroke="1" extrusionOk="0">
                  <a:moveTo>
                    <a:pt x="10029" y="82"/>
                  </a:moveTo>
                  <a:cubicBezTo>
                    <a:pt x="11571" y="-9"/>
                    <a:pt x="13114" y="-101"/>
                    <a:pt x="14786" y="265"/>
                  </a:cubicBezTo>
                  <a:cubicBezTo>
                    <a:pt x="16457" y="631"/>
                    <a:pt x="18257" y="1455"/>
                    <a:pt x="19543" y="3285"/>
                  </a:cubicBezTo>
                  <a:cubicBezTo>
                    <a:pt x="20829" y="5116"/>
                    <a:pt x="21600" y="7953"/>
                    <a:pt x="20700" y="10562"/>
                  </a:cubicBezTo>
                  <a:cubicBezTo>
                    <a:pt x="19800" y="13170"/>
                    <a:pt x="17229" y="15550"/>
                    <a:pt x="13500" y="17335"/>
                  </a:cubicBezTo>
                  <a:cubicBezTo>
                    <a:pt x="9771" y="19119"/>
                    <a:pt x="4886" y="20309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8257116" y="6048865"/>
              <a:ext cx="793751" cy="4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0" y="15681"/>
                  </a:moveTo>
                  <a:cubicBezTo>
                    <a:pt x="1843" y="12981"/>
                    <a:pt x="3686" y="10281"/>
                    <a:pt x="5702" y="7581"/>
                  </a:cubicBezTo>
                  <a:cubicBezTo>
                    <a:pt x="7718" y="4881"/>
                    <a:pt x="9907" y="2181"/>
                    <a:pt x="12067" y="831"/>
                  </a:cubicBezTo>
                  <a:cubicBezTo>
                    <a:pt x="14227" y="-519"/>
                    <a:pt x="16358" y="-519"/>
                    <a:pt x="17942" y="3081"/>
                  </a:cubicBezTo>
                  <a:cubicBezTo>
                    <a:pt x="19526" y="6681"/>
                    <a:pt x="20563" y="13881"/>
                    <a:pt x="21600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8302564" y="6161944"/>
              <a:ext cx="608603" cy="5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98" fill="norm" stroke="1" extrusionOk="0">
                  <a:moveTo>
                    <a:pt x="2440" y="19200"/>
                  </a:moveTo>
                  <a:cubicBezTo>
                    <a:pt x="1990" y="19200"/>
                    <a:pt x="1540" y="19200"/>
                    <a:pt x="1053" y="19600"/>
                  </a:cubicBezTo>
                  <a:cubicBezTo>
                    <a:pt x="565" y="20000"/>
                    <a:pt x="40" y="20800"/>
                    <a:pt x="3" y="21200"/>
                  </a:cubicBezTo>
                  <a:cubicBezTo>
                    <a:pt x="-35" y="21600"/>
                    <a:pt x="415" y="21600"/>
                    <a:pt x="2028" y="19200"/>
                  </a:cubicBezTo>
                  <a:cubicBezTo>
                    <a:pt x="3640" y="16800"/>
                    <a:pt x="6415" y="12000"/>
                    <a:pt x="9565" y="8400"/>
                  </a:cubicBezTo>
                  <a:cubicBezTo>
                    <a:pt x="12715" y="4800"/>
                    <a:pt x="16240" y="2400"/>
                    <a:pt x="18302" y="1200"/>
                  </a:cubicBezTo>
                  <a:cubicBezTo>
                    <a:pt x="20365" y="0"/>
                    <a:pt x="20965" y="0"/>
                    <a:pt x="215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8568877" y="6314344"/>
              <a:ext cx="81940" cy="379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73" fill="norm" stroke="1" extrusionOk="0">
                  <a:moveTo>
                    <a:pt x="9809" y="0"/>
                  </a:moveTo>
                  <a:cubicBezTo>
                    <a:pt x="7040" y="3341"/>
                    <a:pt x="4271" y="6683"/>
                    <a:pt x="2609" y="9905"/>
                  </a:cubicBezTo>
                  <a:cubicBezTo>
                    <a:pt x="948" y="13127"/>
                    <a:pt x="394" y="16230"/>
                    <a:pt x="117" y="18080"/>
                  </a:cubicBezTo>
                  <a:cubicBezTo>
                    <a:pt x="-160" y="19929"/>
                    <a:pt x="-160" y="20526"/>
                    <a:pt x="2609" y="20944"/>
                  </a:cubicBezTo>
                  <a:cubicBezTo>
                    <a:pt x="5378" y="21361"/>
                    <a:pt x="10917" y="21600"/>
                    <a:pt x="14517" y="21063"/>
                  </a:cubicBezTo>
                  <a:cubicBezTo>
                    <a:pt x="18117" y="20526"/>
                    <a:pt x="19778" y="19213"/>
                    <a:pt x="21440" y="1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8522711" y="6523894"/>
              <a:ext cx="17890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3945" y="21600"/>
                  </a:moveTo>
                  <a:cubicBezTo>
                    <a:pt x="1912" y="16800"/>
                    <a:pt x="-121" y="12000"/>
                    <a:pt x="6" y="8400"/>
                  </a:cubicBezTo>
                  <a:cubicBezTo>
                    <a:pt x="133" y="4800"/>
                    <a:pt x="2420" y="2400"/>
                    <a:pt x="6359" y="1200"/>
                  </a:cubicBezTo>
                  <a:cubicBezTo>
                    <a:pt x="10298" y="0"/>
                    <a:pt x="15888" y="0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8690076" y="6524599"/>
              <a:ext cx="144891" cy="15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205" fill="norm" stroke="1" extrusionOk="0">
                  <a:moveTo>
                    <a:pt x="16732" y="789"/>
                  </a:moveTo>
                  <a:cubicBezTo>
                    <a:pt x="13289" y="197"/>
                    <a:pt x="9845" y="-395"/>
                    <a:pt x="7028" y="345"/>
                  </a:cubicBezTo>
                  <a:cubicBezTo>
                    <a:pt x="4211" y="1084"/>
                    <a:pt x="2019" y="3156"/>
                    <a:pt x="924" y="5227"/>
                  </a:cubicBezTo>
                  <a:cubicBezTo>
                    <a:pt x="-172" y="7298"/>
                    <a:pt x="-172" y="9369"/>
                    <a:pt x="298" y="10997"/>
                  </a:cubicBezTo>
                  <a:cubicBezTo>
                    <a:pt x="767" y="12624"/>
                    <a:pt x="1706" y="13808"/>
                    <a:pt x="2958" y="13956"/>
                  </a:cubicBezTo>
                  <a:cubicBezTo>
                    <a:pt x="4211" y="14104"/>
                    <a:pt x="5776" y="13216"/>
                    <a:pt x="7028" y="11884"/>
                  </a:cubicBezTo>
                  <a:cubicBezTo>
                    <a:pt x="8280" y="10553"/>
                    <a:pt x="9219" y="8778"/>
                    <a:pt x="10315" y="7298"/>
                  </a:cubicBezTo>
                  <a:cubicBezTo>
                    <a:pt x="11411" y="5819"/>
                    <a:pt x="12663" y="4635"/>
                    <a:pt x="13445" y="4783"/>
                  </a:cubicBezTo>
                  <a:cubicBezTo>
                    <a:pt x="14228" y="4931"/>
                    <a:pt x="14541" y="6410"/>
                    <a:pt x="15793" y="9369"/>
                  </a:cubicBezTo>
                  <a:cubicBezTo>
                    <a:pt x="17045" y="12328"/>
                    <a:pt x="19237" y="16767"/>
                    <a:pt x="21428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8914066" y="6314344"/>
              <a:ext cx="110607" cy="366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92" fill="norm" stroke="1" extrusionOk="0">
                  <a:moveTo>
                    <a:pt x="4332" y="0"/>
                  </a:moveTo>
                  <a:cubicBezTo>
                    <a:pt x="3924" y="4345"/>
                    <a:pt x="3517" y="8690"/>
                    <a:pt x="2906" y="11917"/>
                  </a:cubicBezTo>
                  <a:cubicBezTo>
                    <a:pt x="2294" y="15145"/>
                    <a:pt x="1479" y="17255"/>
                    <a:pt x="868" y="18745"/>
                  </a:cubicBezTo>
                  <a:cubicBezTo>
                    <a:pt x="257" y="20234"/>
                    <a:pt x="-151" y="21103"/>
                    <a:pt x="53" y="21166"/>
                  </a:cubicBezTo>
                  <a:cubicBezTo>
                    <a:pt x="257" y="21228"/>
                    <a:pt x="1072" y="20483"/>
                    <a:pt x="2906" y="19428"/>
                  </a:cubicBezTo>
                  <a:cubicBezTo>
                    <a:pt x="4740" y="18372"/>
                    <a:pt x="7592" y="17007"/>
                    <a:pt x="9834" y="16138"/>
                  </a:cubicBezTo>
                  <a:cubicBezTo>
                    <a:pt x="12075" y="15269"/>
                    <a:pt x="13706" y="14897"/>
                    <a:pt x="15132" y="14959"/>
                  </a:cubicBezTo>
                  <a:cubicBezTo>
                    <a:pt x="16558" y="15021"/>
                    <a:pt x="17781" y="15517"/>
                    <a:pt x="18800" y="16076"/>
                  </a:cubicBezTo>
                  <a:cubicBezTo>
                    <a:pt x="19819" y="16634"/>
                    <a:pt x="20634" y="17255"/>
                    <a:pt x="21041" y="17938"/>
                  </a:cubicBezTo>
                  <a:cubicBezTo>
                    <a:pt x="21449" y="18621"/>
                    <a:pt x="21449" y="19366"/>
                    <a:pt x="20430" y="19986"/>
                  </a:cubicBezTo>
                  <a:cubicBezTo>
                    <a:pt x="19411" y="20607"/>
                    <a:pt x="17374" y="21103"/>
                    <a:pt x="15336" y="21352"/>
                  </a:cubicBezTo>
                  <a:cubicBezTo>
                    <a:pt x="13298" y="21600"/>
                    <a:pt x="11260" y="21600"/>
                    <a:pt x="8407" y="20669"/>
                  </a:cubicBezTo>
                  <a:cubicBezTo>
                    <a:pt x="5555" y="19738"/>
                    <a:pt x="1887" y="17876"/>
                    <a:pt x="1479" y="16014"/>
                  </a:cubicBezTo>
                  <a:cubicBezTo>
                    <a:pt x="1072" y="14152"/>
                    <a:pt x="3924" y="12290"/>
                    <a:pt x="6777" y="10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9076266" y="6324598"/>
              <a:ext cx="40409" cy="38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500" fill="norm" stroke="1" extrusionOk="0">
                  <a:moveTo>
                    <a:pt x="9720" y="849"/>
                  </a:moveTo>
                  <a:cubicBezTo>
                    <a:pt x="12960" y="375"/>
                    <a:pt x="16200" y="-100"/>
                    <a:pt x="18360" y="19"/>
                  </a:cubicBezTo>
                  <a:cubicBezTo>
                    <a:pt x="20520" y="137"/>
                    <a:pt x="21600" y="849"/>
                    <a:pt x="19440" y="2986"/>
                  </a:cubicBezTo>
                  <a:cubicBezTo>
                    <a:pt x="17280" y="5122"/>
                    <a:pt x="11880" y="8682"/>
                    <a:pt x="8100" y="12005"/>
                  </a:cubicBezTo>
                  <a:cubicBezTo>
                    <a:pt x="4320" y="15329"/>
                    <a:pt x="2160" y="18414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9170183" y="6507021"/>
              <a:ext cx="179134" cy="207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376" fill="norm" stroke="1" extrusionOk="0">
                  <a:moveTo>
                    <a:pt x="5309" y="8285"/>
                  </a:moveTo>
                  <a:cubicBezTo>
                    <a:pt x="6782" y="8067"/>
                    <a:pt x="8255" y="7849"/>
                    <a:pt x="9605" y="6976"/>
                  </a:cubicBezTo>
                  <a:cubicBezTo>
                    <a:pt x="10955" y="6103"/>
                    <a:pt x="12182" y="4576"/>
                    <a:pt x="12918" y="3267"/>
                  </a:cubicBezTo>
                  <a:cubicBezTo>
                    <a:pt x="13655" y="1958"/>
                    <a:pt x="13900" y="867"/>
                    <a:pt x="13409" y="321"/>
                  </a:cubicBezTo>
                  <a:cubicBezTo>
                    <a:pt x="12918" y="-224"/>
                    <a:pt x="11691" y="-224"/>
                    <a:pt x="9359" y="1521"/>
                  </a:cubicBezTo>
                  <a:cubicBezTo>
                    <a:pt x="7028" y="3267"/>
                    <a:pt x="3591" y="6758"/>
                    <a:pt x="1628" y="9921"/>
                  </a:cubicBezTo>
                  <a:cubicBezTo>
                    <a:pt x="-336" y="13085"/>
                    <a:pt x="-827" y="15921"/>
                    <a:pt x="1873" y="17776"/>
                  </a:cubicBezTo>
                  <a:cubicBezTo>
                    <a:pt x="4573" y="19631"/>
                    <a:pt x="10464" y="20503"/>
                    <a:pt x="14146" y="20940"/>
                  </a:cubicBezTo>
                  <a:cubicBezTo>
                    <a:pt x="17828" y="21376"/>
                    <a:pt x="19300" y="21376"/>
                    <a:pt x="20773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9825566" y="6377844"/>
              <a:ext cx="31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243"/>
                    <a:pt x="21600" y="4485"/>
                    <a:pt x="18000" y="7790"/>
                  </a:cubicBezTo>
                  <a:cubicBezTo>
                    <a:pt x="14400" y="11095"/>
                    <a:pt x="7200" y="15462"/>
                    <a:pt x="3600" y="17941"/>
                  </a:cubicBezTo>
                  <a:cubicBezTo>
                    <a:pt x="0" y="20420"/>
                    <a:pt x="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9894866" y="6614910"/>
              <a:ext cx="112521" cy="11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0964" fill="norm" stroke="1" extrusionOk="0">
                  <a:moveTo>
                    <a:pt x="13062" y="4243"/>
                  </a:moveTo>
                  <a:cubicBezTo>
                    <a:pt x="10705" y="3086"/>
                    <a:pt x="8349" y="1929"/>
                    <a:pt x="6385" y="2314"/>
                  </a:cubicBezTo>
                  <a:cubicBezTo>
                    <a:pt x="4422" y="2700"/>
                    <a:pt x="2851" y="4629"/>
                    <a:pt x="1673" y="6750"/>
                  </a:cubicBezTo>
                  <a:cubicBezTo>
                    <a:pt x="494" y="8871"/>
                    <a:pt x="-291" y="11186"/>
                    <a:pt x="102" y="13886"/>
                  </a:cubicBezTo>
                  <a:cubicBezTo>
                    <a:pt x="494" y="16586"/>
                    <a:pt x="2065" y="19671"/>
                    <a:pt x="4814" y="20636"/>
                  </a:cubicBezTo>
                  <a:cubicBezTo>
                    <a:pt x="7564" y="21600"/>
                    <a:pt x="11491" y="20443"/>
                    <a:pt x="14633" y="17164"/>
                  </a:cubicBezTo>
                  <a:cubicBezTo>
                    <a:pt x="17774" y="13886"/>
                    <a:pt x="20131" y="8486"/>
                    <a:pt x="20720" y="5014"/>
                  </a:cubicBezTo>
                  <a:cubicBezTo>
                    <a:pt x="21309" y="1543"/>
                    <a:pt x="20131" y="0"/>
                    <a:pt x="18953" y="0"/>
                  </a:cubicBezTo>
                  <a:cubicBezTo>
                    <a:pt x="17774" y="0"/>
                    <a:pt x="16596" y="1543"/>
                    <a:pt x="15418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0051797" y="6625494"/>
              <a:ext cx="124237" cy="11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308" fill="norm" stroke="1" extrusionOk="0">
                  <a:moveTo>
                    <a:pt x="13363" y="0"/>
                  </a:moveTo>
                  <a:cubicBezTo>
                    <a:pt x="10123" y="1178"/>
                    <a:pt x="6883" y="2356"/>
                    <a:pt x="4543" y="4713"/>
                  </a:cubicBezTo>
                  <a:cubicBezTo>
                    <a:pt x="2203" y="7069"/>
                    <a:pt x="763" y="10604"/>
                    <a:pt x="223" y="13353"/>
                  </a:cubicBezTo>
                  <a:cubicBezTo>
                    <a:pt x="-317" y="16102"/>
                    <a:pt x="43" y="18065"/>
                    <a:pt x="2203" y="19440"/>
                  </a:cubicBezTo>
                  <a:cubicBezTo>
                    <a:pt x="4363" y="20815"/>
                    <a:pt x="8323" y="21600"/>
                    <a:pt x="11563" y="21207"/>
                  </a:cubicBezTo>
                  <a:cubicBezTo>
                    <a:pt x="14803" y="20815"/>
                    <a:pt x="17323" y="19244"/>
                    <a:pt x="18943" y="17476"/>
                  </a:cubicBezTo>
                  <a:cubicBezTo>
                    <a:pt x="20563" y="15709"/>
                    <a:pt x="21283" y="13745"/>
                    <a:pt x="21103" y="11978"/>
                  </a:cubicBezTo>
                  <a:cubicBezTo>
                    <a:pt x="20923" y="10211"/>
                    <a:pt x="19843" y="8640"/>
                    <a:pt x="18403" y="8051"/>
                  </a:cubicBezTo>
                  <a:cubicBezTo>
                    <a:pt x="16963" y="7462"/>
                    <a:pt x="15163" y="7855"/>
                    <a:pt x="13363" y="8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0263716" y="6415944"/>
              <a:ext cx="31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026"/>
                    <a:pt x="12960" y="10053"/>
                    <a:pt x="9360" y="13653"/>
                  </a:cubicBezTo>
                  <a:cubicBezTo>
                    <a:pt x="5760" y="17253"/>
                    <a:pt x="2880" y="194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0252131" y="6607439"/>
              <a:ext cx="94136" cy="12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0623" fill="norm" stroke="1" extrusionOk="0">
                  <a:moveTo>
                    <a:pt x="21347" y="882"/>
                  </a:moveTo>
                  <a:cubicBezTo>
                    <a:pt x="18947" y="185"/>
                    <a:pt x="16547" y="-512"/>
                    <a:pt x="13427" y="533"/>
                  </a:cubicBezTo>
                  <a:cubicBezTo>
                    <a:pt x="10307" y="1578"/>
                    <a:pt x="6467" y="4365"/>
                    <a:pt x="4067" y="6978"/>
                  </a:cubicBezTo>
                  <a:cubicBezTo>
                    <a:pt x="1667" y="9591"/>
                    <a:pt x="707" y="12030"/>
                    <a:pt x="227" y="14469"/>
                  </a:cubicBezTo>
                  <a:cubicBezTo>
                    <a:pt x="-253" y="16907"/>
                    <a:pt x="-253" y="19346"/>
                    <a:pt x="3107" y="20217"/>
                  </a:cubicBezTo>
                  <a:cubicBezTo>
                    <a:pt x="6467" y="21088"/>
                    <a:pt x="13187" y="20391"/>
                    <a:pt x="19907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0410300" y="6610912"/>
              <a:ext cx="262985" cy="416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81" fill="norm" stroke="1" extrusionOk="0">
                  <a:moveTo>
                    <a:pt x="2508" y="1724"/>
                  </a:moveTo>
                  <a:cubicBezTo>
                    <a:pt x="1828" y="2050"/>
                    <a:pt x="1148" y="2375"/>
                    <a:pt x="722" y="2810"/>
                  </a:cubicBezTo>
                  <a:cubicBezTo>
                    <a:pt x="297" y="3244"/>
                    <a:pt x="127" y="3787"/>
                    <a:pt x="42" y="4329"/>
                  </a:cubicBezTo>
                  <a:cubicBezTo>
                    <a:pt x="-43" y="4872"/>
                    <a:pt x="-43" y="5415"/>
                    <a:pt x="467" y="5632"/>
                  </a:cubicBezTo>
                  <a:cubicBezTo>
                    <a:pt x="977" y="5849"/>
                    <a:pt x="1998" y="5740"/>
                    <a:pt x="2848" y="5306"/>
                  </a:cubicBezTo>
                  <a:cubicBezTo>
                    <a:pt x="3699" y="4872"/>
                    <a:pt x="4379" y="4112"/>
                    <a:pt x="4719" y="4004"/>
                  </a:cubicBezTo>
                  <a:cubicBezTo>
                    <a:pt x="5059" y="3895"/>
                    <a:pt x="5059" y="4438"/>
                    <a:pt x="5059" y="4981"/>
                  </a:cubicBezTo>
                  <a:cubicBezTo>
                    <a:pt x="5059" y="5523"/>
                    <a:pt x="5059" y="6066"/>
                    <a:pt x="5570" y="6446"/>
                  </a:cubicBezTo>
                  <a:cubicBezTo>
                    <a:pt x="6080" y="6826"/>
                    <a:pt x="7100" y="7043"/>
                    <a:pt x="8291" y="6500"/>
                  </a:cubicBezTo>
                  <a:cubicBezTo>
                    <a:pt x="9481" y="5957"/>
                    <a:pt x="10842" y="4655"/>
                    <a:pt x="11607" y="3732"/>
                  </a:cubicBezTo>
                  <a:cubicBezTo>
                    <a:pt x="12373" y="2810"/>
                    <a:pt x="12543" y="2267"/>
                    <a:pt x="12458" y="2430"/>
                  </a:cubicBezTo>
                  <a:cubicBezTo>
                    <a:pt x="12373" y="2593"/>
                    <a:pt x="12033" y="3461"/>
                    <a:pt x="11437" y="5577"/>
                  </a:cubicBezTo>
                  <a:cubicBezTo>
                    <a:pt x="10842" y="7694"/>
                    <a:pt x="9992" y="11059"/>
                    <a:pt x="9481" y="13664"/>
                  </a:cubicBezTo>
                  <a:cubicBezTo>
                    <a:pt x="8971" y="16269"/>
                    <a:pt x="8801" y="18114"/>
                    <a:pt x="8546" y="19417"/>
                  </a:cubicBezTo>
                  <a:cubicBezTo>
                    <a:pt x="8291" y="20719"/>
                    <a:pt x="7951" y="21479"/>
                    <a:pt x="7866" y="21370"/>
                  </a:cubicBezTo>
                  <a:cubicBezTo>
                    <a:pt x="7781" y="21262"/>
                    <a:pt x="7951" y="20285"/>
                    <a:pt x="8376" y="18060"/>
                  </a:cubicBezTo>
                  <a:cubicBezTo>
                    <a:pt x="8801" y="15835"/>
                    <a:pt x="9481" y="12361"/>
                    <a:pt x="10502" y="9485"/>
                  </a:cubicBezTo>
                  <a:cubicBezTo>
                    <a:pt x="11522" y="6609"/>
                    <a:pt x="12883" y="4329"/>
                    <a:pt x="13988" y="2864"/>
                  </a:cubicBezTo>
                  <a:cubicBezTo>
                    <a:pt x="15094" y="1399"/>
                    <a:pt x="15944" y="747"/>
                    <a:pt x="16795" y="367"/>
                  </a:cubicBezTo>
                  <a:cubicBezTo>
                    <a:pt x="17645" y="-12"/>
                    <a:pt x="18496" y="-121"/>
                    <a:pt x="19176" y="150"/>
                  </a:cubicBezTo>
                  <a:cubicBezTo>
                    <a:pt x="19856" y="422"/>
                    <a:pt x="20366" y="1073"/>
                    <a:pt x="20792" y="2104"/>
                  </a:cubicBezTo>
                  <a:cubicBezTo>
                    <a:pt x="21217" y="3135"/>
                    <a:pt x="21557" y="4546"/>
                    <a:pt x="19771" y="5903"/>
                  </a:cubicBezTo>
                  <a:cubicBezTo>
                    <a:pt x="17985" y="7260"/>
                    <a:pt x="14074" y="8562"/>
                    <a:pt x="10162" y="9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1" name="Drawing"/>
          <p:cNvGrpSpPr/>
          <p:nvPr/>
        </p:nvGrpSpPr>
        <p:grpSpPr>
          <a:xfrm>
            <a:off x="1066393" y="1277529"/>
            <a:ext cx="11913008" cy="4475572"/>
            <a:chOff x="0" y="0"/>
            <a:chExt cx="11913006" cy="4475570"/>
          </a:xfrm>
        </p:grpSpPr>
        <p:sp>
          <p:nvSpPr>
            <p:cNvPr id="1103" name="Line"/>
            <p:cNvSpPr/>
            <p:nvPr/>
          </p:nvSpPr>
          <p:spPr>
            <a:xfrm>
              <a:off x="24413" y="612518"/>
              <a:ext cx="460844" cy="39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08" fill="norm" stroke="1" extrusionOk="0">
                  <a:moveTo>
                    <a:pt x="5049" y="5264"/>
                  </a:moveTo>
                  <a:cubicBezTo>
                    <a:pt x="4463" y="5150"/>
                    <a:pt x="3876" y="5036"/>
                    <a:pt x="3876" y="4922"/>
                  </a:cubicBezTo>
                  <a:cubicBezTo>
                    <a:pt x="3876" y="4807"/>
                    <a:pt x="4463" y="4693"/>
                    <a:pt x="6320" y="4122"/>
                  </a:cubicBezTo>
                  <a:cubicBezTo>
                    <a:pt x="8177" y="3550"/>
                    <a:pt x="11304" y="2522"/>
                    <a:pt x="13650" y="1779"/>
                  </a:cubicBezTo>
                  <a:cubicBezTo>
                    <a:pt x="15996" y="1036"/>
                    <a:pt x="17559" y="579"/>
                    <a:pt x="18781" y="293"/>
                  </a:cubicBezTo>
                  <a:cubicBezTo>
                    <a:pt x="20003" y="7"/>
                    <a:pt x="20883" y="-107"/>
                    <a:pt x="21176" y="122"/>
                  </a:cubicBezTo>
                  <a:cubicBezTo>
                    <a:pt x="21469" y="350"/>
                    <a:pt x="21176" y="922"/>
                    <a:pt x="19856" y="2179"/>
                  </a:cubicBezTo>
                  <a:cubicBezTo>
                    <a:pt x="18537" y="3436"/>
                    <a:pt x="16191" y="5379"/>
                    <a:pt x="13650" y="7436"/>
                  </a:cubicBezTo>
                  <a:cubicBezTo>
                    <a:pt x="11109" y="9493"/>
                    <a:pt x="8372" y="11664"/>
                    <a:pt x="6075" y="13664"/>
                  </a:cubicBezTo>
                  <a:cubicBezTo>
                    <a:pt x="3779" y="15664"/>
                    <a:pt x="1921" y="17493"/>
                    <a:pt x="944" y="18693"/>
                  </a:cubicBezTo>
                  <a:cubicBezTo>
                    <a:pt x="-33" y="19893"/>
                    <a:pt x="-131" y="20464"/>
                    <a:pt x="113" y="20864"/>
                  </a:cubicBezTo>
                  <a:cubicBezTo>
                    <a:pt x="358" y="21264"/>
                    <a:pt x="944" y="21493"/>
                    <a:pt x="2703" y="21379"/>
                  </a:cubicBezTo>
                  <a:cubicBezTo>
                    <a:pt x="4463" y="21264"/>
                    <a:pt x="7395" y="20807"/>
                    <a:pt x="10327" y="20236"/>
                  </a:cubicBezTo>
                  <a:cubicBezTo>
                    <a:pt x="13259" y="19664"/>
                    <a:pt x="16191" y="18979"/>
                    <a:pt x="19123" y="18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584606" y="722720"/>
              <a:ext cx="412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359"/>
                    <a:pt x="0" y="19117"/>
                    <a:pt x="775" y="16883"/>
                  </a:cubicBezTo>
                  <a:cubicBezTo>
                    <a:pt x="1551" y="14648"/>
                    <a:pt x="3102" y="11421"/>
                    <a:pt x="4209" y="9559"/>
                  </a:cubicBezTo>
                  <a:cubicBezTo>
                    <a:pt x="5317" y="7697"/>
                    <a:pt x="5982" y="7200"/>
                    <a:pt x="6480" y="7448"/>
                  </a:cubicBezTo>
                  <a:cubicBezTo>
                    <a:pt x="6978" y="7697"/>
                    <a:pt x="7311" y="8690"/>
                    <a:pt x="7754" y="10303"/>
                  </a:cubicBezTo>
                  <a:cubicBezTo>
                    <a:pt x="8197" y="11917"/>
                    <a:pt x="8751" y="14152"/>
                    <a:pt x="9249" y="15641"/>
                  </a:cubicBezTo>
                  <a:cubicBezTo>
                    <a:pt x="9748" y="17131"/>
                    <a:pt x="10191" y="17876"/>
                    <a:pt x="10689" y="18248"/>
                  </a:cubicBezTo>
                  <a:cubicBezTo>
                    <a:pt x="11188" y="18621"/>
                    <a:pt x="11742" y="18621"/>
                    <a:pt x="12794" y="17131"/>
                  </a:cubicBezTo>
                  <a:cubicBezTo>
                    <a:pt x="13846" y="15641"/>
                    <a:pt x="15397" y="12662"/>
                    <a:pt x="16948" y="9559"/>
                  </a:cubicBezTo>
                  <a:cubicBezTo>
                    <a:pt x="18498" y="6455"/>
                    <a:pt x="20049" y="32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247122" y="533216"/>
              <a:ext cx="251885" cy="447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1452" y="5428"/>
                  </a:moveTo>
                  <a:cubicBezTo>
                    <a:pt x="726" y="5732"/>
                    <a:pt x="0" y="6037"/>
                    <a:pt x="0" y="7355"/>
                  </a:cubicBezTo>
                  <a:cubicBezTo>
                    <a:pt x="0" y="8673"/>
                    <a:pt x="726" y="11006"/>
                    <a:pt x="1361" y="13186"/>
                  </a:cubicBezTo>
                  <a:cubicBezTo>
                    <a:pt x="1997" y="15366"/>
                    <a:pt x="2541" y="17394"/>
                    <a:pt x="2904" y="18865"/>
                  </a:cubicBezTo>
                  <a:cubicBezTo>
                    <a:pt x="3267" y="20335"/>
                    <a:pt x="3449" y="21248"/>
                    <a:pt x="3358" y="21400"/>
                  </a:cubicBezTo>
                  <a:cubicBezTo>
                    <a:pt x="3267" y="21552"/>
                    <a:pt x="2904" y="20944"/>
                    <a:pt x="2541" y="19169"/>
                  </a:cubicBezTo>
                  <a:cubicBezTo>
                    <a:pt x="2178" y="17394"/>
                    <a:pt x="1815" y="14453"/>
                    <a:pt x="1634" y="11715"/>
                  </a:cubicBezTo>
                  <a:cubicBezTo>
                    <a:pt x="1452" y="8977"/>
                    <a:pt x="1452" y="6442"/>
                    <a:pt x="1543" y="4870"/>
                  </a:cubicBezTo>
                  <a:cubicBezTo>
                    <a:pt x="1634" y="3298"/>
                    <a:pt x="1815" y="2690"/>
                    <a:pt x="2360" y="2487"/>
                  </a:cubicBezTo>
                  <a:cubicBezTo>
                    <a:pt x="2904" y="2284"/>
                    <a:pt x="3812" y="2487"/>
                    <a:pt x="5082" y="3653"/>
                  </a:cubicBezTo>
                  <a:cubicBezTo>
                    <a:pt x="6353" y="4820"/>
                    <a:pt x="7987" y="6949"/>
                    <a:pt x="9620" y="9231"/>
                  </a:cubicBezTo>
                  <a:cubicBezTo>
                    <a:pt x="11254" y="11513"/>
                    <a:pt x="12887" y="13946"/>
                    <a:pt x="14067" y="15417"/>
                  </a:cubicBezTo>
                  <a:cubicBezTo>
                    <a:pt x="15247" y="16887"/>
                    <a:pt x="15973" y="17394"/>
                    <a:pt x="16790" y="17800"/>
                  </a:cubicBezTo>
                  <a:cubicBezTo>
                    <a:pt x="17607" y="18206"/>
                    <a:pt x="18514" y="18510"/>
                    <a:pt x="19150" y="18358"/>
                  </a:cubicBezTo>
                  <a:cubicBezTo>
                    <a:pt x="19785" y="18206"/>
                    <a:pt x="20148" y="17597"/>
                    <a:pt x="20420" y="15417"/>
                  </a:cubicBezTo>
                  <a:cubicBezTo>
                    <a:pt x="20692" y="13237"/>
                    <a:pt x="20874" y="9484"/>
                    <a:pt x="20965" y="6898"/>
                  </a:cubicBezTo>
                  <a:cubicBezTo>
                    <a:pt x="21055" y="4313"/>
                    <a:pt x="21055" y="2893"/>
                    <a:pt x="20965" y="1828"/>
                  </a:cubicBezTo>
                  <a:cubicBezTo>
                    <a:pt x="20874" y="763"/>
                    <a:pt x="20692" y="53"/>
                    <a:pt x="20783" y="3"/>
                  </a:cubicBezTo>
                  <a:cubicBezTo>
                    <a:pt x="20874" y="-48"/>
                    <a:pt x="21237" y="560"/>
                    <a:pt x="21600" y="1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561284" y="701183"/>
              <a:ext cx="82832" cy="19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975" fill="norm" stroke="1" extrusionOk="0">
                  <a:moveTo>
                    <a:pt x="18132" y="4406"/>
                  </a:moveTo>
                  <a:cubicBezTo>
                    <a:pt x="17052" y="3027"/>
                    <a:pt x="15972" y="1648"/>
                    <a:pt x="14082" y="844"/>
                  </a:cubicBezTo>
                  <a:cubicBezTo>
                    <a:pt x="12192" y="40"/>
                    <a:pt x="9492" y="-190"/>
                    <a:pt x="7332" y="155"/>
                  </a:cubicBezTo>
                  <a:cubicBezTo>
                    <a:pt x="5172" y="499"/>
                    <a:pt x="3552" y="1419"/>
                    <a:pt x="2202" y="4521"/>
                  </a:cubicBezTo>
                  <a:cubicBezTo>
                    <a:pt x="852" y="7623"/>
                    <a:pt x="-228" y="12908"/>
                    <a:pt x="42" y="16010"/>
                  </a:cubicBezTo>
                  <a:cubicBezTo>
                    <a:pt x="312" y="19112"/>
                    <a:pt x="1932" y="20031"/>
                    <a:pt x="4902" y="20606"/>
                  </a:cubicBezTo>
                  <a:cubicBezTo>
                    <a:pt x="7872" y="21180"/>
                    <a:pt x="12192" y="21410"/>
                    <a:pt x="15432" y="18767"/>
                  </a:cubicBezTo>
                  <a:cubicBezTo>
                    <a:pt x="18672" y="16125"/>
                    <a:pt x="20832" y="10610"/>
                    <a:pt x="21102" y="7278"/>
                  </a:cubicBezTo>
                  <a:cubicBezTo>
                    <a:pt x="21372" y="3946"/>
                    <a:pt x="19752" y="2797"/>
                    <a:pt x="19212" y="2453"/>
                  </a:cubicBezTo>
                  <a:cubicBezTo>
                    <a:pt x="18672" y="2108"/>
                    <a:pt x="19212" y="2567"/>
                    <a:pt x="19752" y="3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676806" y="678270"/>
              <a:ext cx="152401" cy="2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7550"/>
                  </a:moveTo>
                  <a:cubicBezTo>
                    <a:pt x="0" y="6501"/>
                    <a:pt x="0" y="5452"/>
                    <a:pt x="450" y="4509"/>
                  </a:cubicBezTo>
                  <a:cubicBezTo>
                    <a:pt x="900" y="3565"/>
                    <a:pt x="1800" y="2726"/>
                    <a:pt x="3000" y="2412"/>
                  </a:cubicBezTo>
                  <a:cubicBezTo>
                    <a:pt x="4200" y="2097"/>
                    <a:pt x="5700" y="2307"/>
                    <a:pt x="8100" y="4928"/>
                  </a:cubicBezTo>
                  <a:cubicBezTo>
                    <a:pt x="10500" y="7550"/>
                    <a:pt x="13800" y="12583"/>
                    <a:pt x="15150" y="15938"/>
                  </a:cubicBezTo>
                  <a:cubicBezTo>
                    <a:pt x="16500" y="19293"/>
                    <a:pt x="15900" y="20971"/>
                    <a:pt x="15300" y="21285"/>
                  </a:cubicBezTo>
                  <a:cubicBezTo>
                    <a:pt x="14700" y="21600"/>
                    <a:pt x="14100" y="20551"/>
                    <a:pt x="13950" y="17616"/>
                  </a:cubicBezTo>
                  <a:cubicBezTo>
                    <a:pt x="13800" y="14680"/>
                    <a:pt x="14100" y="9856"/>
                    <a:pt x="15450" y="6606"/>
                  </a:cubicBezTo>
                  <a:cubicBezTo>
                    <a:pt x="16800" y="3355"/>
                    <a:pt x="19200" y="16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880006" y="695068"/>
              <a:ext cx="285751" cy="16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2717"/>
                  </a:moveTo>
                  <a:cubicBezTo>
                    <a:pt x="480" y="7847"/>
                    <a:pt x="960" y="12977"/>
                    <a:pt x="1200" y="16352"/>
                  </a:cubicBezTo>
                  <a:cubicBezTo>
                    <a:pt x="1440" y="19727"/>
                    <a:pt x="1440" y="21347"/>
                    <a:pt x="1440" y="20942"/>
                  </a:cubicBezTo>
                  <a:cubicBezTo>
                    <a:pt x="1440" y="20537"/>
                    <a:pt x="1440" y="18107"/>
                    <a:pt x="1680" y="15407"/>
                  </a:cubicBezTo>
                  <a:cubicBezTo>
                    <a:pt x="1920" y="12707"/>
                    <a:pt x="2400" y="9737"/>
                    <a:pt x="2800" y="7577"/>
                  </a:cubicBezTo>
                  <a:cubicBezTo>
                    <a:pt x="3200" y="5417"/>
                    <a:pt x="3520" y="4067"/>
                    <a:pt x="4000" y="4337"/>
                  </a:cubicBezTo>
                  <a:cubicBezTo>
                    <a:pt x="4480" y="4607"/>
                    <a:pt x="5120" y="6497"/>
                    <a:pt x="5440" y="8792"/>
                  </a:cubicBezTo>
                  <a:cubicBezTo>
                    <a:pt x="5760" y="11087"/>
                    <a:pt x="5760" y="13787"/>
                    <a:pt x="5760" y="15812"/>
                  </a:cubicBezTo>
                  <a:cubicBezTo>
                    <a:pt x="5760" y="17837"/>
                    <a:pt x="5760" y="19187"/>
                    <a:pt x="6000" y="19322"/>
                  </a:cubicBezTo>
                  <a:cubicBezTo>
                    <a:pt x="6240" y="19457"/>
                    <a:pt x="6720" y="18377"/>
                    <a:pt x="7520" y="15542"/>
                  </a:cubicBezTo>
                  <a:cubicBezTo>
                    <a:pt x="8320" y="12707"/>
                    <a:pt x="9440" y="8117"/>
                    <a:pt x="10320" y="5282"/>
                  </a:cubicBezTo>
                  <a:cubicBezTo>
                    <a:pt x="11200" y="2447"/>
                    <a:pt x="11840" y="1367"/>
                    <a:pt x="12560" y="692"/>
                  </a:cubicBezTo>
                  <a:cubicBezTo>
                    <a:pt x="13280" y="17"/>
                    <a:pt x="14080" y="-253"/>
                    <a:pt x="14560" y="287"/>
                  </a:cubicBezTo>
                  <a:cubicBezTo>
                    <a:pt x="15040" y="827"/>
                    <a:pt x="15200" y="2177"/>
                    <a:pt x="15200" y="5147"/>
                  </a:cubicBezTo>
                  <a:cubicBezTo>
                    <a:pt x="15200" y="8117"/>
                    <a:pt x="15040" y="12707"/>
                    <a:pt x="15120" y="15677"/>
                  </a:cubicBezTo>
                  <a:cubicBezTo>
                    <a:pt x="15200" y="18647"/>
                    <a:pt x="15520" y="19997"/>
                    <a:pt x="16080" y="20672"/>
                  </a:cubicBezTo>
                  <a:cubicBezTo>
                    <a:pt x="16640" y="21347"/>
                    <a:pt x="17440" y="21347"/>
                    <a:pt x="18400" y="20537"/>
                  </a:cubicBezTo>
                  <a:cubicBezTo>
                    <a:pt x="19360" y="19727"/>
                    <a:pt x="20480" y="18107"/>
                    <a:pt x="21600" y="16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2134511" y="356859"/>
              <a:ext cx="208404" cy="495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19" fill="norm" stroke="1" extrusionOk="0">
                  <a:moveTo>
                    <a:pt x="6493" y="18292"/>
                  </a:moveTo>
                  <a:cubicBezTo>
                    <a:pt x="6930" y="17834"/>
                    <a:pt x="7366" y="17376"/>
                    <a:pt x="7693" y="16873"/>
                  </a:cubicBezTo>
                  <a:cubicBezTo>
                    <a:pt x="8021" y="16370"/>
                    <a:pt x="8239" y="15820"/>
                    <a:pt x="7803" y="15500"/>
                  </a:cubicBezTo>
                  <a:cubicBezTo>
                    <a:pt x="7366" y="15180"/>
                    <a:pt x="6275" y="15088"/>
                    <a:pt x="4966" y="15363"/>
                  </a:cubicBezTo>
                  <a:cubicBezTo>
                    <a:pt x="3657" y="15637"/>
                    <a:pt x="2130" y="16278"/>
                    <a:pt x="1257" y="16919"/>
                  </a:cubicBezTo>
                  <a:cubicBezTo>
                    <a:pt x="384" y="17559"/>
                    <a:pt x="166" y="18200"/>
                    <a:pt x="57" y="18749"/>
                  </a:cubicBezTo>
                  <a:cubicBezTo>
                    <a:pt x="-52" y="19298"/>
                    <a:pt x="-52" y="19756"/>
                    <a:pt x="493" y="20031"/>
                  </a:cubicBezTo>
                  <a:cubicBezTo>
                    <a:pt x="1039" y="20305"/>
                    <a:pt x="2130" y="20397"/>
                    <a:pt x="3112" y="20305"/>
                  </a:cubicBezTo>
                  <a:cubicBezTo>
                    <a:pt x="4093" y="20214"/>
                    <a:pt x="4966" y="19939"/>
                    <a:pt x="5948" y="19573"/>
                  </a:cubicBezTo>
                  <a:cubicBezTo>
                    <a:pt x="6930" y="19207"/>
                    <a:pt x="8021" y="18749"/>
                    <a:pt x="8566" y="18749"/>
                  </a:cubicBezTo>
                  <a:cubicBezTo>
                    <a:pt x="9112" y="18749"/>
                    <a:pt x="9112" y="19207"/>
                    <a:pt x="9221" y="19710"/>
                  </a:cubicBezTo>
                  <a:cubicBezTo>
                    <a:pt x="9330" y="20214"/>
                    <a:pt x="9548" y="20763"/>
                    <a:pt x="10203" y="21083"/>
                  </a:cubicBezTo>
                  <a:cubicBezTo>
                    <a:pt x="10857" y="21403"/>
                    <a:pt x="11948" y="21495"/>
                    <a:pt x="12821" y="21358"/>
                  </a:cubicBezTo>
                  <a:cubicBezTo>
                    <a:pt x="13693" y="21220"/>
                    <a:pt x="14348" y="20854"/>
                    <a:pt x="15439" y="19207"/>
                  </a:cubicBezTo>
                  <a:cubicBezTo>
                    <a:pt x="16530" y="17559"/>
                    <a:pt x="18057" y="14631"/>
                    <a:pt x="19148" y="11702"/>
                  </a:cubicBezTo>
                  <a:cubicBezTo>
                    <a:pt x="20239" y="8773"/>
                    <a:pt x="20893" y="5844"/>
                    <a:pt x="21221" y="4105"/>
                  </a:cubicBezTo>
                  <a:cubicBezTo>
                    <a:pt x="21548" y="2366"/>
                    <a:pt x="21548" y="1817"/>
                    <a:pt x="21330" y="1268"/>
                  </a:cubicBezTo>
                  <a:cubicBezTo>
                    <a:pt x="21112" y="719"/>
                    <a:pt x="20675" y="170"/>
                    <a:pt x="19912" y="32"/>
                  </a:cubicBezTo>
                  <a:cubicBezTo>
                    <a:pt x="19148" y="-105"/>
                    <a:pt x="18057" y="170"/>
                    <a:pt x="16857" y="1497"/>
                  </a:cubicBezTo>
                  <a:cubicBezTo>
                    <a:pt x="15657" y="2824"/>
                    <a:pt x="14348" y="5203"/>
                    <a:pt x="14566" y="8087"/>
                  </a:cubicBezTo>
                  <a:cubicBezTo>
                    <a:pt x="14784" y="10970"/>
                    <a:pt x="16530" y="14356"/>
                    <a:pt x="17730" y="16232"/>
                  </a:cubicBezTo>
                  <a:cubicBezTo>
                    <a:pt x="18930" y="18109"/>
                    <a:pt x="19584" y="18475"/>
                    <a:pt x="20239" y="18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2527654" y="429642"/>
              <a:ext cx="158803" cy="43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439" fill="norm" stroke="1" extrusionOk="0">
                  <a:moveTo>
                    <a:pt x="21046" y="2251"/>
                  </a:moveTo>
                  <a:cubicBezTo>
                    <a:pt x="20204" y="1517"/>
                    <a:pt x="19363" y="783"/>
                    <a:pt x="18241" y="363"/>
                  </a:cubicBezTo>
                  <a:cubicBezTo>
                    <a:pt x="17119" y="-56"/>
                    <a:pt x="15716" y="-161"/>
                    <a:pt x="14033" y="311"/>
                  </a:cubicBezTo>
                  <a:cubicBezTo>
                    <a:pt x="12350" y="783"/>
                    <a:pt x="10386" y="1831"/>
                    <a:pt x="7862" y="4138"/>
                  </a:cubicBezTo>
                  <a:cubicBezTo>
                    <a:pt x="5337" y="6445"/>
                    <a:pt x="2251" y="10010"/>
                    <a:pt x="849" y="12789"/>
                  </a:cubicBezTo>
                  <a:cubicBezTo>
                    <a:pt x="-554" y="15567"/>
                    <a:pt x="-273" y="17559"/>
                    <a:pt x="2111" y="18870"/>
                  </a:cubicBezTo>
                  <a:cubicBezTo>
                    <a:pt x="4495" y="20181"/>
                    <a:pt x="8984" y="20810"/>
                    <a:pt x="13472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2701133" y="572826"/>
              <a:ext cx="154430" cy="26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0981" fill="norm" stroke="1" extrusionOk="0">
                  <a:moveTo>
                    <a:pt x="14419" y="2313"/>
                  </a:moveTo>
                  <a:cubicBezTo>
                    <a:pt x="11827" y="2146"/>
                    <a:pt x="9235" y="1978"/>
                    <a:pt x="6787" y="2899"/>
                  </a:cubicBezTo>
                  <a:cubicBezTo>
                    <a:pt x="4339" y="3820"/>
                    <a:pt x="2035" y="5829"/>
                    <a:pt x="883" y="8508"/>
                  </a:cubicBezTo>
                  <a:cubicBezTo>
                    <a:pt x="-269" y="11187"/>
                    <a:pt x="-269" y="14536"/>
                    <a:pt x="739" y="16881"/>
                  </a:cubicBezTo>
                  <a:cubicBezTo>
                    <a:pt x="1747" y="19225"/>
                    <a:pt x="3763" y="20564"/>
                    <a:pt x="6643" y="20899"/>
                  </a:cubicBezTo>
                  <a:cubicBezTo>
                    <a:pt x="9523" y="21234"/>
                    <a:pt x="13267" y="20564"/>
                    <a:pt x="16003" y="18304"/>
                  </a:cubicBezTo>
                  <a:cubicBezTo>
                    <a:pt x="18739" y="16043"/>
                    <a:pt x="20467" y="12192"/>
                    <a:pt x="20899" y="8927"/>
                  </a:cubicBezTo>
                  <a:cubicBezTo>
                    <a:pt x="21331" y="5662"/>
                    <a:pt x="20467" y="2983"/>
                    <a:pt x="19315" y="1476"/>
                  </a:cubicBezTo>
                  <a:cubicBezTo>
                    <a:pt x="18163" y="-31"/>
                    <a:pt x="16723" y="-366"/>
                    <a:pt x="15283" y="387"/>
                  </a:cubicBezTo>
                  <a:cubicBezTo>
                    <a:pt x="13843" y="1141"/>
                    <a:pt x="12403" y="2983"/>
                    <a:pt x="10963" y="4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940456" y="919570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260072" y="576670"/>
              <a:ext cx="423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141"/>
                    <a:pt x="0" y="12282"/>
                    <a:pt x="0" y="15882"/>
                  </a:cubicBezTo>
                  <a:cubicBezTo>
                    <a:pt x="0" y="19482"/>
                    <a:pt x="10800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372256" y="475070"/>
              <a:ext cx="10218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fill="norm" stroke="1" extrusionOk="0">
                  <a:moveTo>
                    <a:pt x="0" y="0"/>
                  </a:moveTo>
                  <a:cubicBezTo>
                    <a:pt x="3888" y="562"/>
                    <a:pt x="7776" y="1125"/>
                    <a:pt x="11664" y="2981"/>
                  </a:cubicBezTo>
                  <a:cubicBezTo>
                    <a:pt x="15552" y="4837"/>
                    <a:pt x="19440" y="7987"/>
                    <a:pt x="20520" y="11081"/>
                  </a:cubicBezTo>
                  <a:cubicBezTo>
                    <a:pt x="21600" y="14175"/>
                    <a:pt x="19872" y="17212"/>
                    <a:pt x="18144" y="18956"/>
                  </a:cubicBezTo>
                  <a:cubicBezTo>
                    <a:pt x="16416" y="20700"/>
                    <a:pt x="14688" y="2115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82615" y="2204589"/>
              <a:ext cx="217842" cy="39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81" fill="norm" stroke="1" extrusionOk="0">
                  <a:moveTo>
                    <a:pt x="16390" y="1932"/>
                  </a:moveTo>
                  <a:cubicBezTo>
                    <a:pt x="15560" y="1246"/>
                    <a:pt x="14729" y="561"/>
                    <a:pt x="13587" y="218"/>
                  </a:cubicBezTo>
                  <a:cubicBezTo>
                    <a:pt x="12444" y="-125"/>
                    <a:pt x="10990" y="-125"/>
                    <a:pt x="9225" y="675"/>
                  </a:cubicBezTo>
                  <a:cubicBezTo>
                    <a:pt x="7460" y="1475"/>
                    <a:pt x="5383" y="3075"/>
                    <a:pt x="3721" y="5875"/>
                  </a:cubicBezTo>
                  <a:cubicBezTo>
                    <a:pt x="2060" y="8675"/>
                    <a:pt x="813" y="12675"/>
                    <a:pt x="294" y="15246"/>
                  </a:cubicBezTo>
                  <a:cubicBezTo>
                    <a:pt x="-225" y="17818"/>
                    <a:pt x="-17" y="18961"/>
                    <a:pt x="606" y="19818"/>
                  </a:cubicBezTo>
                  <a:cubicBezTo>
                    <a:pt x="1229" y="20675"/>
                    <a:pt x="2267" y="21246"/>
                    <a:pt x="3929" y="21361"/>
                  </a:cubicBezTo>
                  <a:cubicBezTo>
                    <a:pt x="5590" y="21475"/>
                    <a:pt x="7875" y="21132"/>
                    <a:pt x="10471" y="19532"/>
                  </a:cubicBezTo>
                  <a:cubicBezTo>
                    <a:pt x="13067" y="17932"/>
                    <a:pt x="15975" y="15075"/>
                    <a:pt x="17533" y="12389"/>
                  </a:cubicBezTo>
                  <a:cubicBezTo>
                    <a:pt x="19090" y="9704"/>
                    <a:pt x="19298" y="7189"/>
                    <a:pt x="18883" y="5361"/>
                  </a:cubicBezTo>
                  <a:cubicBezTo>
                    <a:pt x="18467" y="3532"/>
                    <a:pt x="17429" y="2389"/>
                    <a:pt x="16287" y="1761"/>
                  </a:cubicBezTo>
                  <a:cubicBezTo>
                    <a:pt x="15144" y="1132"/>
                    <a:pt x="13898" y="1018"/>
                    <a:pt x="12548" y="1589"/>
                  </a:cubicBezTo>
                  <a:cubicBezTo>
                    <a:pt x="11198" y="2161"/>
                    <a:pt x="9744" y="3418"/>
                    <a:pt x="9329" y="5361"/>
                  </a:cubicBezTo>
                  <a:cubicBezTo>
                    <a:pt x="8913" y="7304"/>
                    <a:pt x="9537" y="9932"/>
                    <a:pt x="11198" y="12504"/>
                  </a:cubicBezTo>
                  <a:cubicBezTo>
                    <a:pt x="12860" y="15075"/>
                    <a:pt x="15560" y="17589"/>
                    <a:pt x="17429" y="19018"/>
                  </a:cubicBezTo>
                  <a:cubicBezTo>
                    <a:pt x="19298" y="20446"/>
                    <a:pt x="20337" y="20789"/>
                    <a:pt x="21375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57606" y="2208620"/>
              <a:ext cx="85967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600" fill="norm" stroke="1" extrusionOk="0">
                  <a:moveTo>
                    <a:pt x="7714" y="0"/>
                  </a:moveTo>
                  <a:cubicBezTo>
                    <a:pt x="12343" y="2496"/>
                    <a:pt x="16971" y="4992"/>
                    <a:pt x="19286" y="7776"/>
                  </a:cubicBezTo>
                  <a:cubicBezTo>
                    <a:pt x="21600" y="10560"/>
                    <a:pt x="21600" y="13632"/>
                    <a:pt x="18000" y="15984"/>
                  </a:cubicBezTo>
                  <a:cubicBezTo>
                    <a:pt x="14400" y="18336"/>
                    <a:pt x="7200" y="19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-1" y="2224060"/>
              <a:ext cx="146458" cy="44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469" fill="norm" stroke="1" extrusionOk="0">
                  <a:moveTo>
                    <a:pt x="20758" y="1694"/>
                  </a:moveTo>
                  <a:cubicBezTo>
                    <a:pt x="19558" y="1086"/>
                    <a:pt x="18358" y="477"/>
                    <a:pt x="16858" y="173"/>
                  </a:cubicBezTo>
                  <a:cubicBezTo>
                    <a:pt x="15358" y="-131"/>
                    <a:pt x="13558" y="-131"/>
                    <a:pt x="10858" y="984"/>
                  </a:cubicBezTo>
                  <a:cubicBezTo>
                    <a:pt x="8158" y="2100"/>
                    <a:pt x="4558" y="4331"/>
                    <a:pt x="2308" y="7018"/>
                  </a:cubicBezTo>
                  <a:cubicBezTo>
                    <a:pt x="58" y="9706"/>
                    <a:pt x="-842" y="12849"/>
                    <a:pt x="958" y="15334"/>
                  </a:cubicBezTo>
                  <a:cubicBezTo>
                    <a:pt x="2758" y="17818"/>
                    <a:pt x="7258" y="19644"/>
                    <a:pt x="11758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174048" y="2155308"/>
              <a:ext cx="138692" cy="8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60" fill="norm" stroke="1" extrusionOk="0">
                  <a:moveTo>
                    <a:pt x="20479" y="1503"/>
                  </a:moveTo>
                  <a:cubicBezTo>
                    <a:pt x="20157" y="1076"/>
                    <a:pt x="19834" y="650"/>
                    <a:pt x="17900" y="356"/>
                  </a:cubicBezTo>
                  <a:cubicBezTo>
                    <a:pt x="15966" y="63"/>
                    <a:pt x="12420" y="-97"/>
                    <a:pt x="9518" y="63"/>
                  </a:cubicBezTo>
                  <a:cubicBezTo>
                    <a:pt x="6617" y="223"/>
                    <a:pt x="4360" y="703"/>
                    <a:pt x="2587" y="1716"/>
                  </a:cubicBezTo>
                  <a:cubicBezTo>
                    <a:pt x="814" y="2730"/>
                    <a:pt x="-476" y="4276"/>
                    <a:pt x="169" y="5796"/>
                  </a:cubicBezTo>
                  <a:cubicBezTo>
                    <a:pt x="814" y="7316"/>
                    <a:pt x="3393" y="8810"/>
                    <a:pt x="6778" y="10356"/>
                  </a:cubicBezTo>
                  <a:cubicBezTo>
                    <a:pt x="10163" y="11903"/>
                    <a:pt x="14354" y="13503"/>
                    <a:pt x="17094" y="15050"/>
                  </a:cubicBezTo>
                  <a:cubicBezTo>
                    <a:pt x="19834" y="16596"/>
                    <a:pt x="21124" y="18090"/>
                    <a:pt x="21124" y="19103"/>
                  </a:cubicBezTo>
                  <a:cubicBezTo>
                    <a:pt x="21124" y="20116"/>
                    <a:pt x="19834" y="20650"/>
                    <a:pt x="17417" y="20996"/>
                  </a:cubicBezTo>
                  <a:cubicBezTo>
                    <a:pt x="14999" y="21343"/>
                    <a:pt x="11452" y="21503"/>
                    <a:pt x="8712" y="21450"/>
                  </a:cubicBezTo>
                  <a:cubicBezTo>
                    <a:pt x="5972" y="21396"/>
                    <a:pt x="4037" y="21130"/>
                    <a:pt x="2909" y="20810"/>
                  </a:cubicBezTo>
                  <a:cubicBezTo>
                    <a:pt x="1781" y="20490"/>
                    <a:pt x="1458" y="20116"/>
                    <a:pt x="2425" y="19930"/>
                  </a:cubicBezTo>
                  <a:cubicBezTo>
                    <a:pt x="3393" y="19743"/>
                    <a:pt x="5649" y="19743"/>
                    <a:pt x="7906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202307" y="3131023"/>
              <a:ext cx="121788" cy="15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0618" fill="norm" stroke="1" extrusionOk="0">
                  <a:moveTo>
                    <a:pt x="13742" y="615"/>
                  </a:moveTo>
                  <a:cubicBezTo>
                    <a:pt x="10502" y="61"/>
                    <a:pt x="7262" y="-493"/>
                    <a:pt x="4922" y="753"/>
                  </a:cubicBezTo>
                  <a:cubicBezTo>
                    <a:pt x="2582" y="1999"/>
                    <a:pt x="1142" y="5045"/>
                    <a:pt x="422" y="8369"/>
                  </a:cubicBezTo>
                  <a:cubicBezTo>
                    <a:pt x="-298" y="11692"/>
                    <a:pt x="-298" y="15292"/>
                    <a:pt x="2042" y="17645"/>
                  </a:cubicBezTo>
                  <a:cubicBezTo>
                    <a:pt x="4382" y="19999"/>
                    <a:pt x="9062" y="21107"/>
                    <a:pt x="12842" y="20415"/>
                  </a:cubicBezTo>
                  <a:cubicBezTo>
                    <a:pt x="16622" y="19722"/>
                    <a:pt x="19502" y="17230"/>
                    <a:pt x="20402" y="14322"/>
                  </a:cubicBezTo>
                  <a:cubicBezTo>
                    <a:pt x="21302" y="11415"/>
                    <a:pt x="20222" y="8092"/>
                    <a:pt x="17522" y="6292"/>
                  </a:cubicBezTo>
                  <a:cubicBezTo>
                    <a:pt x="14822" y="4492"/>
                    <a:pt x="10502" y="4215"/>
                    <a:pt x="6182" y="3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93040" y="1873994"/>
              <a:ext cx="198060" cy="17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074" fill="norm" stroke="1" extrusionOk="0">
                  <a:moveTo>
                    <a:pt x="11429" y="2886"/>
                  </a:moveTo>
                  <a:cubicBezTo>
                    <a:pt x="10079" y="7830"/>
                    <a:pt x="8729" y="12775"/>
                    <a:pt x="7492" y="15898"/>
                  </a:cubicBezTo>
                  <a:cubicBezTo>
                    <a:pt x="6254" y="19021"/>
                    <a:pt x="5129" y="20322"/>
                    <a:pt x="4004" y="20843"/>
                  </a:cubicBezTo>
                  <a:cubicBezTo>
                    <a:pt x="2879" y="21363"/>
                    <a:pt x="1754" y="21103"/>
                    <a:pt x="966" y="19021"/>
                  </a:cubicBezTo>
                  <a:cubicBezTo>
                    <a:pt x="179" y="16939"/>
                    <a:pt x="-271" y="13035"/>
                    <a:pt x="179" y="10173"/>
                  </a:cubicBezTo>
                  <a:cubicBezTo>
                    <a:pt x="629" y="7310"/>
                    <a:pt x="1979" y="5488"/>
                    <a:pt x="3216" y="4577"/>
                  </a:cubicBezTo>
                  <a:cubicBezTo>
                    <a:pt x="4454" y="3667"/>
                    <a:pt x="5579" y="3667"/>
                    <a:pt x="6929" y="5618"/>
                  </a:cubicBezTo>
                  <a:cubicBezTo>
                    <a:pt x="8279" y="7570"/>
                    <a:pt x="9854" y="11474"/>
                    <a:pt x="10979" y="13946"/>
                  </a:cubicBezTo>
                  <a:cubicBezTo>
                    <a:pt x="12104" y="16418"/>
                    <a:pt x="12779" y="17459"/>
                    <a:pt x="13679" y="18110"/>
                  </a:cubicBezTo>
                  <a:cubicBezTo>
                    <a:pt x="14579" y="18761"/>
                    <a:pt x="15704" y="19021"/>
                    <a:pt x="17054" y="16679"/>
                  </a:cubicBezTo>
                  <a:cubicBezTo>
                    <a:pt x="18404" y="14336"/>
                    <a:pt x="19979" y="9392"/>
                    <a:pt x="20654" y="6139"/>
                  </a:cubicBezTo>
                  <a:cubicBezTo>
                    <a:pt x="21329" y="2886"/>
                    <a:pt x="21104" y="1324"/>
                    <a:pt x="20317" y="544"/>
                  </a:cubicBezTo>
                  <a:cubicBezTo>
                    <a:pt x="19529" y="-237"/>
                    <a:pt x="18179" y="-237"/>
                    <a:pt x="16829" y="934"/>
                  </a:cubicBezTo>
                  <a:cubicBezTo>
                    <a:pt x="15479" y="2105"/>
                    <a:pt x="14129" y="4447"/>
                    <a:pt x="12779" y="6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629756" y="2492651"/>
              <a:ext cx="250251" cy="278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04" fill="norm" stroke="1" extrusionOk="0">
                  <a:moveTo>
                    <a:pt x="2921" y="8352"/>
                  </a:moveTo>
                  <a:cubicBezTo>
                    <a:pt x="3101" y="9158"/>
                    <a:pt x="3281" y="9964"/>
                    <a:pt x="3821" y="10528"/>
                  </a:cubicBezTo>
                  <a:cubicBezTo>
                    <a:pt x="4361" y="11093"/>
                    <a:pt x="5261" y="11415"/>
                    <a:pt x="7061" y="10690"/>
                  </a:cubicBezTo>
                  <a:cubicBezTo>
                    <a:pt x="8861" y="9964"/>
                    <a:pt x="11561" y="8191"/>
                    <a:pt x="13001" y="6418"/>
                  </a:cubicBezTo>
                  <a:cubicBezTo>
                    <a:pt x="14441" y="4645"/>
                    <a:pt x="14621" y="2872"/>
                    <a:pt x="14441" y="1663"/>
                  </a:cubicBezTo>
                  <a:cubicBezTo>
                    <a:pt x="14261" y="454"/>
                    <a:pt x="13721" y="-191"/>
                    <a:pt x="12281" y="51"/>
                  </a:cubicBezTo>
                  <a:cubicBezTo>
                    <a:pt x="10841" y="293"/>
                    <a:pt x="8501" y="1421"/>
                    <a:pt x="6251" y="3919"/>
                  </a:cubicBezTo>
                  <a:cubicBezTo>
                    <a:pt x="4001" y="6418"/>
                    <a:pt x="1841" y="10287"/>
                    <a:pt x="761" y="13108"/>
                  </a:cubicBezTo>
                  <a:cubicBezTo>
                    <a:pt x="-319" y="15928"/>
                    <a:pt x="-319" y="17702"/>
                    <a:pt x="1211" y="19072"/>
                  </a:cubicBezTo>
                  <a:cubicBezTo>
                    <a:pt x="2741" y="20442"/>
                    <a:pt x="5801" y="21409"/>
                    <a:pt x="9401" y="21167"/>
                  </a:cubicBezTo>
                  <a:cubicBezTo>
                    <a:pt x="13001" y="20925"/>
                    <a:pt x="17141" y="19475"/>
                    <a:pt x="21281" y="18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753006" y="215147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924456" y="2057924"/>
              <a:ext cx="184151" cy="16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2269"/>
                  </a:moveTo>
                  <a:cubicBezTo>
                    <a:pt x="1490" y="1715"/>
                    <a:pt x="2979" y="1162"/>
                    <a:pt x="4717" y="2823"/>
                  </a:cubicBezTo>
                  <a:cubicBezTo>
                    <a:pt x="6455" y="4485"/>
                    <a:pt x="8441" y="8362"/>
                    <a:pt x="8938" y="11546"/>
                  </a:cubicBezTo>
                  <a:cubicBezTo>
                    <a:pt x="9434" y="14731"/>
                    <a:pt x="8441" y="17223"/>
                    <a:pt x="7200" y="18885"/>
                  </a:cubicBezTo>
                  <a:cubicBezTo>
                    <a:pt x="5959" y="20546"/>
                    <a:pt x="4469" y="21377"/>
                    <a:pt x="3600" y="21100"/>
                  </a:cubicBezTo>
                  <a:cubicBezTo>
                    <a:pt x="2731" y="20823"/>
                    <a:pt x="2483" y="19439"/>
                    <a:pt x="3228" y="16531"/>
                  </a:cubicBezTo>
                  <a:cubicBezTo>
                    <a:pt x="3972" y="13623"/>
                    <a:pt x="5710" y="9192"/>
                    <a:pt x="6952" y="6423"/>
                  </a:cubicBezTo>
                  <a:cubicBezTo>
                    <a:pt x="8193" y="3654"/>
                    <a:pt x="8938" y="2546"/>
                    <a:pt x="9807" y="1577"/>
                  </a:cubicBezTo>
                  <a:cubicBezTo>
                    <a:pt x="10676" y="608"/>
                    <a:pt x="11669" y="-223"/>
                    <a:pt x="12290" y="54"/>
                  </a:cubicBezTo>
                  <a:cubicBezTo>
                    <a:pt x="12910" y="331"/>
                    <a:pt x="13159" y="1715"/>
                    <a:pt x="13034" y="4069"/>
                  </a:cubicBezTo>
                  <a:cubicBezTo>
                    <a:pt x="12910" y="6423"/>
                    <a:pt x="12414" y="9746"/>
                    <a:pt x="12538" y="11962"/>
                  </a:cubicBezTo>
                  <a:cubicBezTo>
                    <a:pt x="12662" y="14177"/>
                    <a:pt x="13407" y="15285"/>
                    <a:pt x="15021" y="15423"/>
                  </a:cubicBezTo>
                  <a:cubicBezTo>
                    <a:pt x="16634" y="15562"/>
                    <a:pt x="19117" y="14731"/>
                    <a:pt x="21600" y="13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070506" y="1917796"/>
              <a:ext cx="133351" cy="127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3" fill="norm" stroke="1" extrusionOk="0">
                  <a:moveTo>
                    <a:pt x="0" y="2925"/>
                  </a:moveTo>
                  <a:cubicBezTo>
                    <a:pt x="1371" y="1880"/>
                    <a:pt x="2743" y="835"/>
                    <a:pt x="4286" y="313"/>
                  </a:cubicBezTo>
                  <a:cubicBezTo>
                    <a:pt x="5829" y="-210"/>
                    <a:pt x="7543" y="-210"/>
                    <a:pt x="8743" y="1358"/>
                  </a:cubicBezTo>
                  <a:cubicBezTo>
                    <a:pt x="9943" y="2925"/>
                    <a:pt x="10629" y="6061"/>
                    <a:pt x="9943" y="8674"/>
                  </a:cubicBezTo>
                  <a:cubicBezTo>
                    <a:pt x="9257" y="11287"/>
                    <a:pt x="7200" y="13377"/>
                    <a:pt x="5829" y="15467"/>
                  </a:cubicBezTo>
                  <a:cubicBezTo>
                    <a:pt x="4457" y="17558"/>
                    <a:pt x="3771" y="19648"/>
                    <a:pt x="4457" y="20519"/>
                  </a:cubicBezTo>
                  <a:cubicBezTo>
                    <a:pt x="5143" y="21390"/>
                    <a:pt x="7200" y="21042"/>
                    <a:pt x="10286" y="19822"/>
                  </a:cubicBezTo>
                  <a:cubicBezTo>
                    <a:pt x="13371" y="18603"/>
                    <a:pt x="17486" y="16513"/>
                    <a:pt x="21600" y="14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2178456" y="1922870"/>
              <a:ext cx="1079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979"/>
                    <a:pt x="13976" y="5959"/>
                    <a:pt x="10376" y="9559"/>
                  </a:cubicBezTo>
                  <a:cubicBezTo>
                    <a:pt x="6776" y="13159"/>
                    <a:pt x="3388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248306" y="2114781"/>
              <a:ext cx="139701" cy="18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2045"/>
                  </a:moveTo>
                  <a:cubicBezTo>
                    <a:pt x="1309" y="1309"/>
                    <a:pt x="2618" y="572"/>
                    <a:pt x="4418" y="204"/>
                  </a:cubicBezTo>
                  <a:cubicBezTo>
                    <a:pt x="6218" y="-164"/>
                    <a:pt x="8509" y="-164"/>
                    <a:pt x="9655" y="1309"/>
                  </a:cubicBezTo>
                  <a:cubicBezTo>
                    <a:pt x="10800" y="2781"/>
                    <a:pt x="10800" y="5727"/>
                    <a:pt x="9818" y="8304"/>
                  </a:cubicBezTo>
                  <a:cubicBezTo>
                    <a:pt x="8836" y="10881"/>
                    <a:pt x="6873" y="13091"/>
                    <a:pt x="4745" y="15300"/>
                  </a:cubicBezTo>
                  <a:cubicBezTo>
                    <a:pt x="2618" y="17509"/>
                    <a:pt x="327" y="19718"/>
                    <a:pt x="491" y="20577"/>
                  </a:cubicBezTo>
                  <a:cubicBezTo>
                    <a:pt x="655" y="21436"/>
                    <a:pt x="3273" y="20945"/>
                    <a:pt x="7200" y="20331"/>
                  </a:cubicBezTo>
                  <a:cubicBezTo>
                    <a:pt x="11127" y="19718"/>
                    <a:pt x="16364" y="18981"/>
                    <a:pt x="21600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483256" y="265947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796112" y="2272063"/>
              <a:ext cx="436445" cy="549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32" fill="norm" stroke="1" extrusionOk="0">
                  <a:moveTo>
                    <a:pt x="6803" y="13800"/>
                  </a:moveTo>
                  <a:cubicBezTo>
                    <a:pt x="6386" y="13554"/>
                    <a:pt x="5968" y="13307"/>
                    <a:pt x="5029" y="13430"/>
                  </a:cubicBezTo>
                  <a:cubicBezTo>
                    <a:pt x="4090" y="13554"/>
                    <a:pt x="2629" y="14046"/>
                    <a:pt x="1638" y="15073"/>
                  </a:cubicBezTo>
                  <a:cubicBezTo>
                    <a:pt x="646" y="16100"/>
                    <a:pt x="125" y="17660"/>
                    <a:pt x="20" y="18810"/>
                  </a:cubicBezTo>
                  <a:cubicBezTo>
                    <a:pt x="-84" y="19960"/>
                    <a:pt x="229" y="20699"/>
                    <a:pt x="646" y="21068"/>
                  </a:cubicBezTo>
                  <a:cubicBezTo>
                    <a:pt x="1064" y="21438"/>
                    <a:pt x="1586" y="21438"/>
                    <a:pt x="2264" y="20945"/>
                  </a:cubicBezTo>
                  <a:cubicBezTo>
                    <a:pt x="2942" y="20452"/>
                    <a:pt x="3777" y="19467"/>
                    <a:pt x="4455" y="17619"/>
                  </a:cubicBezTo>
                  <a:cubicBezTo>
                    <a:pt x="5133" y="15771"/>
                    <a:pt x="5655" y="13061"/>
                    <a:pt x="5916" y="10351"/>
                  </a:cubicBezTo>
                  <a:cubicBezTo>
                    <a:pt x="6177" y="7640"/>
                    <a:pt x="6177" y="4930"/>
                    <a:pt x="6125" y="3287"/>
                  </a:cubicBezTo>
                  <a:cubicBezTo>
                    <a:pt x="6073" y="1645"/>
                    <a:pt x="5968" y="1070"/>
                    <a:pt x="5759" y="618"/>
                  </a:cubicBezTo>
                  <a:cubicBezTo>
                    <a:pt x="5551" y="167"/>
                    <a:pt x="5238" y="-162"/>
                    <a:pt x="4977" y="84"/>
                  </a:cubicBezTo>
                  <a:cubicBezTo>
                    <a:pt x="4716" y="331"/>
                    <a:pt x="4507" y="1152"/>
                    <a:pt x="4455" y="2836"/>
                  </a:cubicBezTo>
                  <a:cubicBezTo>
                    <a:pt x="4403" y="4519"/>
                    <a:pt x="4507" y="7065"/>
                    <a:pt x="4873" y="9488"/>
                  </a:cubicBezTo>
                  <a:cubicBezTo>
                    <a:pt x="5238" y="11911"/>
                    <a:pt x="5864" y="14211"/>
                    <a:pt x="6333" y="15730"/>
                  </a:cubicBezTo>
                  <a:cubicBezTo>
                    <a:pt x="6803" y="17249"/>
                    <a:pt x="7116" y="17989"/>
                    <a:pt x="7377" y="18563"/>
                  </a:cubicBezTo>
                  <a:cubicBezTo>
                    <a:pt x="7638" y="19138"/>
                    <a:pt x="7846" y="19549"/>
                    <a:pt x="8003" y="19549"/>
                  </a:cubicBezTo>
                  <a:cubicBezTo>
                    <a:pt x="8159" y="19549"/>
                    <a:pt x="8264" y="19138"/>
                    <a:pt x="8368" y="18030"/>
                  </a:cubicBezTo>
                  <a:cubicBezTo>
                    <a:pt x="8473" y="16921"/>
                    <a:pt x="8577" y="15114"/>
                    <a:pt x="8786" y="14005"/>
                  </a:cubicBezTo>
                  <a:cubicBezTo>
                    <a:pt x="8994" y="12897"/>
                    <a:pt x="9307" y="12486"/>
                    <a:pt x="9725" y="12281"/>
                  </a:cubicBezTo>
                  <a:cubicBezTo>
                    <a:pt x="10142" y="12075"/>
                    <a:pt x="10664" y="12075"/>
                    <a:pt x="11342" y="12404"/>
                  </a:cubicBezTo>
                  <a:cubicBezTo>
                    <a:pt x="12020" y="12732"/>
                    <a:pt x="12855" y="13389"/>
                    <a:pt x="13429" y="14416"/>
                  </a:cubicBezTo>
                  <a:cubicBezTo>
                    <a:pt x="14003" y="15443"/>
                    <a:pt x="14316" y="16839"/>
                    <a:pt x="14316" y="17742"/>
                  </a:cubicBezTo>
                  <a:cubicBezTo>
                    <a:pt x="14316" y="18646"/>
                    <a:pt x="14003" y="19056"/>
                    <a:pt x="13586" y="19426"/>
                  </a:cubicBezTo>
                  <a:cubicBezTo>
                    <a:pt x="13168" y="19795"/>
                    <a:pt x="12646" y="20124"/>
                    <a:pt x="12333" y="20042"/>
                  </a:cubicBezTo>
                  <a:cubicBezTo>
                    <a:pt x="12020" y="19960"/>
                    <a:pt x="11916" y="19467"/>
                    <a:pt x="12333" y="18276"/>
                  </a:cubicBezTo>
                  <a:cubicBezTo>
                    <a:pt x="12751" y="17085"/>
                    <a:pt x="13690" y="15196"/>
                    <a:pt x="14577" y="13882"/>
                  </a:cubicBezTo>
                  <a:cubicBezTo>
                    <a:pt x="15464" y="12568"/>
                    <a:pt x="16299" y="11829"/>
                    <a:pt x="16977" y="11459"/>
                  </a:cubicBezTo>
                  <a:cubicBezTo>
                    <a:pt x="17655" y="11090"/>
                    <a:pt x="18177" y="11090"/>
                    <a:pt x="18386" y="11336"/>
                  </a:cubicBezTo>
                  <a:cubicBezTo>
                    <a:pt x="18594" y="11582"/>
                    <a:pt x="18490" y="12075"/>
                    <a:pt x="18229" y="12814"/>
                  </a:cubicBezTo>
                  <a:cubicBezTo>
                    <a:pt x="17968" y="13554"/>
                    <a:pt x="17551" y="14539"/>
                    <a:pt x="17812" y="15607"/>
                  </a:cubicBezTo>
                  <a:cubicBezTo>
                    <a:pt x="18073" y="16675"/>
                    <a:pt x="19012" y="17824"/>
                    <a:pt x="19742" y="18399"/>
                  </a:cubicBezTo>
                  <a:cubicBezTo>
                    <a:pt x="20473" y="18974"/>
                    <a:pt x="20994" y="18974"/>
                    <a:pt x="21516" y="18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3651656" y="2595970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619906" y="2742020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4394606" y="2165915"/>
              <a:ext cx="132840" cy="49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524" fill="norm" stroke="1" extrusionOk="0">
                  <a:moveTo>
                    <a:pt x="0" y="4909"/>
                  </a:moveTo>
                  <a:cubicBezTo>
                    <a:pt x="997" y="3616"/>
                    <a:pt x="1994" y="2324"/>
                    <a:pt x="3988" y="1447"/>
                  </a:cubicBezTo>
                  <a:cubicBezTo>
                    <a:pt x="5982" y="570"/>
                    <a:pt x="8972" y="109"/>
                    <a:pt x="12295" y="16"/>
                  </a:cubicBezTo>
                  <a:cubicBezTo>
                    <a:pt x="15618" y="-76"/>
                    <a:pt x="19274" y="201"/>
                    <a:pt x="20437" y="1493"/>
                  </a:cubicBezTo>
                  <a:cubicBezTo>
                    <a:pt x="21600" y="2786"/>
                    <a:pt x="20271" y="5093"/>
                    <a:pt x="17280" y="7586"/>
                  </a:cubicBezTo>
                  <a:cubicBezTo>
                    <a:pt x="14289" y="10078"/>
                    <a:pt x="9637" y="12755"/>
                    <a:pt x="7975" y="15109"/>
                  </a:cubicBezTo>
                  <a:cubicBezTo>
                    <a:pt x="6314" y="17462"/>
                    <a:pt x="7643" y="19493"/>
                    <a:pt x="8972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400956" y="2824570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5574574" y="2783920"/>
              <a:ext cx="483733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0373" fill="norm" stroke="1" extrusionOk="0">
                  <a:moveTo>
                    <a:pt x="2314" y="1859"/>
                  </a:moveTo>
                  <a:cubicBezTo>
                    <a:pt x="1842" y="1859"/>
                    <a:pt x="1371" y="1859"/>
                    <a:pt x="899" y="3402"/>
                  </a:cubicBezTo>
                  <a:cubicBezTo>
                    <a:pt x="428" y="4944"/>
                    <a:pt x="-44" y="8030"/>
                    <a:pt x="3" y="10344"/>
                  </a:cubicBezTo>
                  <a:cubicBezTo>
                    <a:pt x="50" y="12659"/>
                    <a:pt x="616" y="14202"/>
                    <a:pt x="2503" y="11887"/>
                  </a:cubicBezTo>
                  <a:cubicBezTo>
                    <a:pt x="4389" y="9573"/>
                    <a:pt x="7596" y="3402"/>
                    <a:pt x="10756" y="1087"/>
                  </a:cubicBezTo>
                  <a:cubicBezTo>
                    <a:pt x="13916" y="-1227"/>
                    <a:pt x="17028" y="316"/>
                    <a:pt x="18821" y="4173"/>
                  </a:cubicBezTo>
                  <a:cubicBezTo>
                    <a:pt x="20613" y="8030"/>
                    <a:pt x="21084" y="14202"/>
                    <a:pt x="21556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5702706" y="3016353"/>
              <a:ext cx="209551" cy="18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4175"/>
                  </a:moveTo>
                  <a:cubicBezTo>
                    <a:pt x="1745" y="2735"/>
                    <a:pt x="3491" y="1295"/>
                    <a:pt x="5127" y="575"/>
                  </a:cubicBezTo>
                  <a:cubicBezTo>
                    <a:pt x="6764" y="-145"/>
                    <a:pt x="8291" y="-145"/>
                    <a:pt x="9927" y="335"/>
                  </a:cubicBezTo>
                  <a:cubicBezTo>
                    <a:pt x="11564" y="815"/>
                    <a:pt x="13309" y="1775"/>
                    <a:pt x="12982" y="4295"/>
                  </a:cubicBezTo>
                  <a:cubicBezTo>
                    <a:pt x="12655" y="6815"/>
                    <a:pt x="10255" y="10895"/>
                    <a:pt x="8509" y="13295"/>
                  </a:cubicBezTo>
                  <a:cubicBezTo>
                    <a:pt x="6764" y="15695"/>
                    <a:pt x="5673" y="16415"/>
                    <a:pt x="4255" y="17495"/>
                  </a:cubicBezTo>
                  <a:cubicBezTo>
                    <a:pt x="2836" y="18575"/>
                    <a:pt x="1091" y="20015"/>
                    <a:pt x="982" y="20735"/>
                  </a:cubicBezTo>
                  <a:cubicBezTo>
                    <a:pt x="873" y="21455"/>
                    <a:pt x="2400" y="21455"/>
                    <a:pt x="6109" y="20735"/>
                  </a:cubicBezTo>
                  <a:cubicBezTo>
                    <a:pt x="9818" y="20015"/>
                    <a:pt x="15709" y="18575"/>
                    <a:pt x="21600" y="1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5607456" y="2247964"/>
              <a:ext cx="393701" cy="48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3468"/>
                  </a:moveTo>
                  <a:cubicBezTo>
                    <a:pt x="697" y="15816"/>
                    <a:pt x="1394" y="18164"/>
                    <a:pt x="1916" y="19573"/>
                  </a:cubicBezTo>
                  <a:cubicBezTo>
                    <a:pt x="2439" y="20981"/>
                    <a:pt x="2787" y="21451"/>
                    <a:pt x="2961" y="21451"/>
                  </a:cubicBezTo>
                  <a:cubicBezTo>
                    <a:pt x="3135" y="21451"/>
                    <a:pt x="3135" y="20981"/>
                    <a:pt x="2903" y="19103"/>
                  </a:cubicBezTo>
                  <a:cubicBezTo>
                    <a:pt x="2671" y="17225"/>
                    <a:pt x="2206" y="13938"/>
                    <a:pt x="1974" y="11543"/>
                  </a:cubicBezTo>
                  <a:cubicBezTo>
                    <a:pt x="1742" y="9148"/>
                    <a:pt x="1742" y="7646"/>
                    <a:pt x="2613" y="6237"/>
                  </a:cubicBezTo>
                  <a:cubicBezTo>
                    <a:pt x="3484" y="4828"/>
                    <a:pt x="5226" y="3514"/>
                    <a:pt x="8013" y="2434"/>
                  </a:cubicBezTo>
                  <a:cubicBezTo>
                    <a:pt x="10800" y="1354"/>
                    <a:pt x="14632" y="508"/>
                    <a:pt x="17071" y="180"/>
                  </a:cubicBezTo>
                  <a:cubicBezTo>
                    <a:pt x="19510" y="-149"/>
                    <a:pt x="20555" y="39"/>
                    <a:pt x="21600" y="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772556" y="2462620"/>
              <a:ext cx="571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500"/>
                    <a:pt x="16800" y="9000"/>
                    <a:pt x="13200" y="12600"/>
                  </a:cubicBezTo>
                  <a:cubicBezTo>
                    <a:pt x="9600" y="16200"/>
                    <a:pt x="48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5931306" y="2449920"/>
              <a:ext cx="12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457"/>
                    <a:pt x="21600" y="8914"/>
                    <a:pt x="18000" y="12514"/>
                  </a:cubicBezTo>
                  <a:cubicBezTo>
                    <a:pt x="14400" y="16114"/>
                    <a:pt x="72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5804306" y="2411820"/>
              <a:ext cx="323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29" y="18600"/>
                    <a:pt x="2259" y="15600"/>
                    <a:pt x="5859" y="12000"/>
                  </a:cubicBezTo>
                  <a:cubicBezTo>
                    <a:pt x="9459" y="8400"/>
                    <a:pt x="15529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4451756" y="608420"/>
              <a:ext cx="482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6" y="10800"/>
                    <a:pt x="6632" y="0"/>
                    <a:pt x="10232" y="0"/>
                  </a:cubicBezTo>
                  <a:cubicBezTo>
                    <a:pt x="13832" y="0"/>
                    <a:pt x="1771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4456977" y="671920"/>
              <a:ext cx="559930" cy="9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20" fill="norm" stroke="1" extrusionOk="0">
                  <a:moveTo>
                    <a:pt x="3956" y="17280"/>
                  </a:moveTo>
                  <a:cubicBezTo>
                    <a:pt x="2978" y="17760"/>
                    <a:pt x="2000" y="18240"/>
                    <a:pt x="1266" y="18960"/>
                  </a:cubicBezTo>
                  <a:cubicBezTo>
                    <a:pt x="533" y="19680"/>
                    <a:pt x="44" y="20640"/>
                    <a:pt x="3" y="21120"/>
                  </a:cubicBezTo>
                  <a:cubicBezTo>
                    <a:pt x="-38" y="21600"/>
                    <a:pt x="370" y="21600"/>
                    <a:pt x="2204" y="20400"/>
                  </a:cubicBezTo>
                  <a:cubicBezTo>
                    <a:pt x="4037" y="19200"/>
                    <a:pt x="7298" y="16800"/>
                    <a:pt x="10558" y="13680"/>
                  </a:cubicBezTo>
                  <a:cubicBezTo>
                    <a:pt x="13819" y="10560"/>
                    <a:pt x="17079" y="6720"/>
                    <a:pt x="18913" y="4320"/>
                  </a:cubicBezTo>
                  <a:cubicBezTo>
                    <a:pt x="20747" y="1920"/>
                    <a:pt x="21154" y="960"/>
                    <a:pt x="215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4832756" y="541973"/>
              <a:ext cx="179278" cy="307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510" fill="norm" stroke="1" extrusionOk="0">
                  <a:moveTo>
                    <a:pt x="7364" y="1537"/>
                  </a:moveTo>
                  <a:cubicBezTo>
                    <a:pt x="5891" y="1094"/>
                    <a:pt x="4418" y="650"/>
                    <a:pt x="2945" y="354"/>
                  </a:cubicBezTo>
                  <a:cubicBezTo>
                    <a:pt x="1473" y="58"/>
                    <a:pt x="0" y="-90"/>
                    <a:pt x="0" y="58"/>
                  </a:cubicBezTo>
                  <a:cubicBezTo>
                    <a:pt x="0" y="206"/>
                    <a:pt x="1473" y="650"/>
                    <a:pt x="4909" y="1907"/>
                  </a:cubicBezTo>
                  <a:cubicBezTo>
                    <a:pt x="8345" y="3165"/>
                    <a:pt x="13745" y="5236"/>
                    <a:pt x="17059" y="7159"/>
                  </a:cubicBezTo>
                  <a:cubicBezTo>
                    <a:pt x="20373" y="9083"/>
                    <a:pt x="21600" y="10858"/>
                    <a:pt x="20250" y="13003"/>
                  </a:cubicBezTo>
                  <a:cubicBezTo>
                    <a:pt x="18900" y="15148"/>
                    <a:pt x="14973" y="17663"/>
                    <a:pt x="12518" y="19143"/>
                  </a:cubicBezTo>
                  <a:cubicBezTo>
                    <a:pt x="10064" y="20622"/>
                    <a:pt x="9082" y="21066"/>
                    <a:pt x="810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5817775" y="345496"/>
              <a:ext cx="186375" cy="666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47" fill="norm" stroke="1" extrusionOk="0">
                  <a:moveTo>
                    <a:pt x="20564" y="4988"/>
                  </a:moveTo>
                  <a:cubicBezTo>
                    <a:pt x="20802" y="3966"/>
                    <a:pt x="21039" y="2944"/>
                    <a:pt x="20802" y="2093"/>
                  </a:cubicBezTo>
                  <a:cubicBezTo>
                    <a:pt x="20564" y="1241"/>
                    <a:pt x="19852" y="559"/>
                    <a:pt x="18191" y="219"/>
                  </a:cubicBezTo>
                  <a:cubicBezTo>
                    <a:pt x="16529" y="-122"/>
                    <a:pt x="13918" y="-122"/>
                    <a:pt x="10714" y="628"/>
                  </a:cubicBezTo>
                  <a:cubicBezTo>
                    <a:pt x="7509" y="1377"/>
                    <a:pt x="3712" y="2876"/>
                    <a:pt x="1694" y="4443"/>
                  </a:cubicBezTo>
                  <a:cubicBezTo>
                    <a:pt x="-324" y="6010"/>
                    <a:pt x="-561" y="7646"/>
                    <a:pt x="1101" y="9383"/>
                  </a:cubicBezTo>
                  <a:cubicBezTo>
                    <a:pt x="2762" y="11121"/>
                    <a:pt x="6323" y="12961"/>
                    <a:pt x="8934" y="14528"/>
                  </a:cubicBezTo>
                  <a:cubicBezTo>
                    <a:pt x="11544" y="16095"/>
                    <a:pt x="13206" y="17390"/>
                    <a:pt x="13681" y="18412"/>
                  </a:cubicBezTo>
                  <a:cubicBezTo>
                    <a:pt x="14155" y="19434"/>
                    <a:pt x="13443" y="20183"/>
                    <a:pt x="12494" y="20694"/>
                  </a:cubicBezTo>
                  <a:cubicBezTo>
                    <a:pt x="11544" y="21205"/>
                    <a:pt x="10358" y="21478"/>
                    <a:pt x="8577" y="21444"/>
                  </a:cubicBezTo>
                  <a:cubicBezTo>
                    <a:pt x="6797" y="21410"/>
                    <a:pt x="4424" y="21069"/>
                    <a:pt x="2050" y="2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5721756" y="123707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5915695" y="1181642"/>
              <a:ext cx="220856" cy="11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590" fill="norm" stroke="1" extrusionOk="0">
                  <a:moveTo>
                    <a:pt x="8839" y="3049"/>
                  </a:moveTo>
                  <a:cubicBezTo>
                    <a:pt x="8024" y="6773"/>
                    <a:pt x="7209" y="10497"/>
                    <a:pt x="6598" y="13290"/>
                  </a:cubicBezTo>
                  <a:cubicBezTo>
                    <a:pt x="5986" y="16083"/>
                    <a:pt x="5579" y="17945"/>
                    <a:pt x="4764" y="19249"/>
                  </a:cubicBezTo>
                  <a:cubicBezTo>
                    <a:pt x="3948" y="20552"/>
                    <a:pt x="2726" y="21297"/>
                    <a:pt x="1809" y="19621"/>
                  </a:cubicBezTo>
                  <a:cubicBezTo>
                    <a:pt x="892" y="17945"/>
                    <a:pt x="281" y="13849"/>
                    <a:pt x="77" y="10869"/>
                  </a:cubicBezTo>
                  <a:cubicBezTo>
                    <a:pt x="-127" y="7890"/>
                    <a:pt x="77" y="6028"/>
                    <a:pt x="688" y="4911"/>
                  </a:cubicBezTo>
                  <a:cubicBezTo>
                    <a:pt x="1299" y="3794"/>
                    <a:pt x="2318" y="3421"/>
                    <a:pt x="3847" y="4725"/>
                  </a:cubicBezTo>
                  <a:cubicBezTo>
                    <a:pt x="5375" y="6028"/>
                    <a:pt x="7413" y="9007"/>
                    <a:pt x="9450" y="11800"/>
                  </a:cubicBezTo>
                  <a:cubicBezTo>
                    <a:pt x="11488" y="14594"/>
                    <a:pt x="13526" y="17200"/>
                    <a:pt x="15462" y="17759"/>
                  </a:cubicBezTo>
                  <a:cubicBezTo>
                    <a:pt x="17398" y="18318"/>
                    <a:pt x="19231" y="16828"/>
                    <a:pt x="20250" y="13849"/>
                  </a:cubicBezTo>
                  <a:cubicBezTo>
                    <a:pt x="21269" y="10869"/>
                    <a:pt x="21473" y="6400"/>
                    <a:pt x="21065" y="3607"/>
                  </a:cubicBezTo>
                  <a:cubicBezTo>
                    <a:pt x="20658" y="814"/>
                    <a:pt x="19639" y="-303"/>
                    <a:pt x="17499" y="69"/>
                  </a:cubicBezTo>
                  <a:cubicBezTo>
                    <a:pt x="15360" y="442"/>
                    <a:pt x="12099" y="2304"/>
                    <a:pt x="8839" y="4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720038" y="149279"/>
              <a:ext cx="185200" cy="13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0981" fill="norm" stroke="1" extrusionOk="0">
                  <a:moveTo>
                    <a:pt x="11119" y="7283"/>
                  </a:moveTo>
                  <a:cubicBezTo>
                    <a:pt x="9905" y="10274"/>
                    <a:pt x="8692" y="13265"/>
                    <a:pt x="7478" y="15591"/>
                  </a:cubicBezTo>
                  <a:cubicBezTo>
                    <a:pt x="6265" y="17917"/>
                    <a:pt x="5051" y="19578"/>
                    <a:pt x="3838" y="20409"/>
                  </a:cubicBezTo>
                  <a:cubicBezTo>
                    <a:pt x="2624" y="21240"/>
                    <a:pt x="1411" y="21240"/>
                    <a:pt x="683" y="19911"/>
                  </a:cubicBezTo>
                  <a:cubicBezTo>
                    <a:pt x="-45" y="18582"/>
                    <a:pt x="-288" y="15923"/>
                    <a:pt x="440" y="13265"/>
                  </a:cubicBezTo>
                  <a:cubicBezTo>
                    <a:pt x="1168" y="10606"/>
                    <a:pt x="2867" y="7948"/>
                    <a:pt x="5173" y="7782"/>
                  </a:cubicBezTo>
                  <a:cubicBezTo>
                    <a:pt x="7478" y="7615"/>
                    <a:pt x="10391" y="9942"/>
                    <a:pt x="12211" y="11769"/>
                  </a:cubicBezTo>
                  <a:cubicBezTo>
                    <a:pt x="14031" y="13597"/>
                    <a:pt x="14759" y="14926"/>
                    <a:pt x="15730" y="15757"/>
                  </a:cubicBezTo>
                  <a:cubicBezTo>
                    <a:pt x="16701" y="16588"/>
                    <a:pt x="17914" y="16920"/>
                    <a:pt x="18764" y="16089"/>
                  </a:cubicBezTo>
                  <a:cubicBezTo>
                    <a:pt x="19613" y="15258"/>
                    <a:pt x="20099" y="13265"/>
                    <a:pt x="20463" y="11271"/>
                  </a:cubicBezTo>
                  <a:cubicBezTo>
                    <a:pt x="20827" y="9277"/>
                    <a:pt x="21069" y="7283"/>
                    <a:pt x="21191" y="5289"/>
                  </a:cubicBezTo>
                  <a:cubicBezTo>
                    <a:pt x="21312" y="3295"/>
                    <a:pt x="21312" y="1302"/>
                    <a:pt x="19492" y="471"/>
                  </a:cubicBezTo>
                  <a:cubicBezTo>
                    <a:pt x="17672" y="-360"/>
                    <a:pt x="14031" y="-28"/>
                    <a:pt x="11604" y="969"/>
                  </a:cubicBezTo>
                  <a:cubicBezTo>
                    <a:pt x="9177" y="1966"/>
                    <a:pt x="7964" y="3628"/>
                    <a:pt x="6750" y="5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6483756" y="316320"/>
              <a:ext cx="44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500"/>
                    <a:pt x="12343" y="9000"/>
                    <a:pt x="15943" y="12600"/>
                  </a:cubicBezTo>
                  <a:cubicBezTo>
                    <a:pt x="19543" y="16200"/>
                    <a:pt x="20571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6350406" y="614770"/>
              <a:ext cx="508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21600"/>
                    <a:pt x="4320" y="21600"/>
                    <a:pt x="7380" y="18000"/>
                  </a:cubicBezTo>
                  <a:cubicBezTo>
                    <a:pt x="10440" y="14400"/>
                    <a:pt x="14400" y="7200"/>
                    <a:pt x="16920" y="3600"/>
                  </a:cubicBezTo>
                  <a:cubicBezTo>
                    <a:pt x="19440" y="0"/>
                    <a:pt x="205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6424161" y="719263"/>
              <a:ext cx="262796" cy="36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54" fill="norm" stroke="1" extrusionOk="0">
                  <a:moveTo>
                    <a:pt x="718" y="12564"/>
                  </a:moveTo>
                  <a:cubicBezTo>
                    <a:pt x="1064" y="15062"/>
                    <a:pt x="1409" y="17559"/>
                    <a:pt x="1755" y="19182"/>
                  </a:cubicBezTo>
                  <a:cubicBezTo>
                    <a:pt x="2100" y="20805"/>
                    <a:pt x="2446" y="21554"/>
                    <a:pt x="2619" y="21554"/>
                  </a:cubicBezTo>
                  <a:cubicBezTo>
                    <a:pt x="2792" y="21554"/>
                    <a:pt x="2792" y="20805"/>
                    <a:pt x="2446" y="18120"/>
                  </a:cubicBezTo>
                  <a:cubicBezTo>
                    <a:pt x="2100" y="15436"/>
                    <a:pt x="1409" y="10816"/>
                    <a:pt x="977" y="8070"/>
                  </a:cubicBezTo>
                  <a:cubicBezTo>
                    <a:pt x="545" y="5323"/>
                    <a:pt x="372" y="4449"/>
                    <a:pt x="200" y="3637"/>
                  </a:cubicBezTo>
                  <a:cubicBezTo>
                    <a:pt x="27" y="2826"/>
                    <a:pt x="-146" y="2077"/>
                    <a:pt x="200" y="1577"/>
                  </a:cubicBezTo>
                  <a:cubicBezTo>
                    <a:pt x="545" y="1078"/>
                    <a:pt x="1409" y="828"/>
                    <a:pt x="4174" y="578"/>
                  </a:cubicBezTo>
                  <a:cubicBezTo>
                    <a:pt x="6939" y="329"/>
                    <a:pt x="11604" y="79"/>
                    <a:pt x="14801" y="16"/>
                  </a:cubicBezTo>
                  <a:cubicBezTo>
                    <a:pt x="17998" y="-46"/>
                    <a:pt x="19726" y="79"/>
                    <a:pt x="21454" y="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502806" y="857012"/>
              <a:ext cx="76201" cy="128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2980"/>
                  </a:moveTo>
                  <a:cubicBezTo>
                    <a:pt x="1800" y="1587"/>
                    <a:pt x="3600" y="193"/>
                    <a:pt x="6000" y="19"/>
                  </a:cubicBezTo>
                  <a:cubicBezTo>
                    <a:pt x="8400" y="-155"/>
                    <a:pt x="11400" y="890"/>
                    <a:pt x="13800" y="2110"/>
                  </a:cubicBezTo>
                  <a:cubicBezTo>
                    <a:pt x="16200" y="3329"/>
                    <a:pt x="18000" y="4722"/>
                    <a:pt x="18000" y="7335"/>
                  </a:cubicBezTo>
                  <a:cubicBezTo>
                    <a:pt x="18000" y="9948"/>
                    <a:pt x="16200" y="13780"/>
                    <a:pt x="14100" y="16393"/>
                  </a:cubicBezTo>
                  <a:cubicBezTo>
                    <a:pt x="12000" y="19006"/>
                    <a:pt x="9600" y="20400"/>
                    <a:pt x="10800" y="20922"/>
                  </a:cubicBezTo>
                  <a:cubicBezTo>
                    <a:pt x="12000" y="21445"/>
                    <a:pt x="16800" y="21097"/>
                    <a:pt x="21600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667906" y="900520"/>
              <a:ext cx="31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6737756" y="88782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647310" y="843370"/>
              <a:ext cx="14124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232" y="21600"/>
                  </a:moveTo>
                  <a:cubicBezTo>
                    <a:pt x="-85" y="18000"/>
                    <a:pt x="-403" y="14400"/>
                    <a:pt x="1662" y="11160"/>
                  </a:cubicBezTo>
                  <a:cubicBezTo>
                    <a:pt x="3726" y="7920"/>
                    <a:pt x="8173" y="5040"/>
                    <a:pt x="11826" y="3240"/>
                  </a:cubicBezTo>
                  <a:cubicBezTo>
                    <a:pt x="15479" y="1440"/>
                    <a:pt x="18338" y="720"/>
                    <a:pt x="211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7042556" y="62747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228233" y="477696"/>
              <a:ext cx="208024" cy="198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902" fill="norm" stroke="1" extrusionOk="0">
                  <a:moveTo>
                    <a:pt x="3732" y="11748"/>
                  </a:moveTo>
                  <a:cubicBezTo>
                    <a:pt x="6324" y="10858"/>
                    <a:pt x="8916" y="9967"/>
                    <a:pt x="10752" y="8631"/>
                  </a:cubicBezTo>
                  <a:cubicBezTo>
                    <a:pt x="12588" y="7295"/>
                    <a:pt x="13668" y="5513"/>
                    <a:pt x="14316" y="4066"/>
                  </a:cubicBezTo>
                  <a:cubicBezTo>
                    <a:pt x="14964" y="2619"/>
                    <a:pt x="15180" y="1505"/>
                    <a:pt x="14748" y="726"/>
                  </a:cubicBezTo>
                  <a:cubicBezTo>
                    <a:pt x="14316" y="-54"/>
                    <a:pt x="13236" y="-499"/>
                    <a:pt x="10752" y="948"/>
                  </a:cubicBezTo>
                  <a:cubicBezTo>
                    <a:pt x="8268" y="2396"/>
                    <a:pt x="4380" y="5736"/>
                    <a:pt x="2220" y="8965"/>
                  </a:cubicBezTo>
                  <a:cubicBezTo>
                    <a:pt x="60" y="12194"/>
                    <a:pt x="-372" y="15311"/>
                    <a:pt x="276" y="17538"/>
                  </a:cubicBezTo>
                  <a:cubicBezTo>
                    <a:pt x="924" y="19765"/>
                    <a:pt x="2652" y="21101"/>
                    <a:pt x="6324" y="20878"/>
                  </a:cubicBezTo>
                  <a:cubicBezTo>
                    <a:pt x="9996" y="20656"/>
                    <a:pt x="15612" y="18874"/>
                    <a:pt x="21228" y="17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353706" y="252820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499756" y="159307"/>
              <a:ext cx="190501" cy="131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9" fill="norm" stroke="1" extrusionOk="0">
                  <a:moveTo>
                    <a:pt x="0" y="4786"/>
                  </a:moveTo>
                  <a:cubicBezTo>
                    <a:pt x="480" y="3098"/>
                    <a:pt x="960" y="1411"/>
                    <a:pt x="2160" y="567"/>
                  </a:cubicBezTo>
                  <a:cubicBezTo>
                    <a:pt x="3360" y="-277"/>
                    <a:pt x="5280" y="-277"/>
                    <a:pt x="6960" y="1242"/>
                  </a:cubicBezTo>
                  <a:cubicBezTo>
                    <a:pt x="8640" y="2761"/>
                    <a:pt x="10080" y="5798"/>
                    <a:pt x="10440" y="9173"/>
                  </a:cubicBezTo>
                  <a:cubicBezTo>
                    <a:pt x="10800" y="12548"/>
                    <a:pt x="10080" y="16260"/>
                    <a:pt x="9120" y="18454"/>
                  </a:cubicBezTo>
                  <a:cubicBezTo>
                    <a:pt x="8160" y="20648"/>
                    <a:pt x="6960" y="21323"/>
                    <a:pt x="6360" y="20648"/>
                  </a:cubicBezTo>
                  <a:cubicBezTo>
                    <a:pt x="5760" y="19973"/>
                    <a:pt x="5760" y="17948"/>
                    <a:pt x="6600" y="14911"/>
                  </a:cubicBezTo>
                  <a:cubicBezTo>
                    <a:pt x="7440" y="11873"/>
                    <a:pt x="9120" y="7823"/>
                    <a:pt x="10320" y="4786"/>
                  </a:cubicBezTo>
                  <a:cubicBezTo>
                    <a:pt x="11520" y="1748"/>
                    <a:pt x="12240" y="-277"/>
                    <a:pt x="12600" y="61"/>
                  </a:cubicBezTo>
                  <a:cubicBezTo>
                    <a:pt x="12960" y="398"/>
                    <a:pt x="12960" y="3098"/>
                    <a:pt x="13560" y="6304"/>
                  </a:cubicBezTo>
                  <a:cubicBezTo>
                    <a:pt x="14160" y="9510"/>
                    <a:pt x="15360" y="13223"/>
                    <a:pt x="16800" y="15248"/>
                  </a:cubicBezTo>
                  <a:cubicBezTo>
                    <a:pt x="18240" y="17273"/>
                    <a:pt x="19920" y="17611"/>
                    <a:pt x="21600" y="17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652156" y="-1"/>
              <a:ext cx="133351" cy="128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0" y="5032"/>
                  </a:moveTo>
                  <a:cubicBezTo>
                    <a:pt x="0" y="3290"/>
                    <a:pt x="0" y="1548"/>
                    <a:pt x="857" y="677"/>
                  </a:cubicBezTo>
                  <a:cubicBezTo>
                    <a:pt x="1714" y="-194"/>
                    <a:pt x="3429" y="-194"/>
                    <a:pt x="5314" y="503"/>
                  </a:cubicBezTo>
                  <a:cubicBezTo>
                    <a:pt x="7200" y="1200"/>
                    <a:pt x="9257" y="2593"/>
                    <a:pt x="9943" y="5380"/>
                  </a:cubicBezTo>
                  <a:cubicBezTo>
                    <a:pt x="10629" y="8167"/>
                    <a:pt x="9943" y="12348"/>
                    <a:pt x="9257" y="15309"/>
                  </a:cubicBezTo>
                  <a:cubicBezTo>
                    <a:pt x="8571" y="18271"/>
                    <a:pt x="7886" y="20012"/>
                    <a:pt x="8914" y="20709"/>
                  </a:cubicBezTo>
                  <a:cubicBezTo>
                    <a:pt x="9943" y="21406"/>
                    <a:pt x="12686" y="21058"/>
                    <a:pt x="15086" y="20012"/>
                  </a:cubicBezTo>
                  <a:cubicBezTo>
                    <a:pt x="17486" y="18967"/>
                    <a:pt x="19543" y="17225"/>
                    <a:pt x="21600" y="15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709306" y="11520"/>
              <a:ext cx="165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2243"/>
                    <a:pt x="15508" y="4485"/>
                    <a:pt x="11908" y="8085"/>
                  </a:cubicBezTo>
                  <a:cubicBezTo>
                    <a:pt x="8308" y="11685"/>
                    <a:pt x="4154" y="166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7819616" y="278220"/>
              <a:ext cx="130991" cy="13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31" fill="norm" stroke="1" extrusionOk="0">
                  <a:moveTo>
                    <a:pt x="1675" y="1994"/>
                  </a:moveTo>
                  <a:cubicBezTo>
                    <a:pt x="3047" y="997"/>
                    <a:pt x="4418" y="0"/>
                    <a:pt x="5789" y="0"/>
                  </a:cubicBezTo>
                  <a:cubicBezTo>
                    <a:pt x="7161" y="0"/>
                    <a:pt x="8532" y="997"/>
                    <a:pt x="9218" y="2658"/>
                  </a:cubicBezTo>
                  <a:cubicBezTo>
                    <a:pt x="9904" y="4320"/>
                    <a:pt x="9904" y="6646"/>
                    <a:pt x="8532" y="9305"/>
                  </a:cubicBezTo>
                  <a:cubicBezTo>
                    <a:pt x="7161" y="11963"/>
                    <a:pt x="4418" y="14954"/>
                    <a:pt x="2532" y="17114"/>
                  </a:cubicBezTo>
                  <a:cubicBezTo>
                    <a:pt x="647" y="19274"/>
                    <a:pt x="-382" y="20603"/>
                    <a:pt x="132" y="21102"/>
                  </a:cubicBezTo>
                  <a:cubicBezTo>
                    <a:pt x="647" y="21600"/>
                    <a:pt x="2704" y="21268"/>
                    <a:pt x="6475" y="20271"/>
                  </a:cubicBezTo>
                  <a:cubicBezTo>
                    <a:pt x="10247" y="19274"/>
                    <a:pt x="15732" y="17612"/>
                    <a:pt x="21218" y="15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033156" y="68462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8294514" y="295153"/>
              <a:ext cx="399043" cy="538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84" fill="norm" stroke="1" extrusionOk="0">
                  <a:moveTo>
                    <a:pt x="8175" y="15272"/>
                  </a:moveTo>
                  <a:cubicBezTo>
                    <a:pt x="8175" y="14850"/>
                    <a:pt x="8175" y="14428"/>
                    <a:pt x="8003" y="14048"/>
                  </a:cubicBezTo>
                  <a:cubicBezTo>
                    <a:pt x="7832" y="13669"/>
                    <a:pt x="7489" y="13331"/>
                    <a:pt x="6289" y="13880"/>
                  </a:cubicBezTo>
                  <a:cubicBezTo>
                    <a:pt x="5089" y="14428"/>
                    <a:pt x="3032" y="15862"/>
                    <a:pt x="1832" y="16959"/>
                  </a:cubicBezTo>
                  <a:cubicBezTo>
                    <a:pt x="632" y="18056"/>
                    <a:pt x="289" y="18816"/>
                    <a:pt x="117" y="19533"/>
                  </a:cubicBezTo>
                  <a:cubicBezTo>
                    <a:pt x="-54" y="20250"/>
                    <a:pt x="-54" y="20925"/>
                    <a:pt x="232" y="21262"/>
                  </a:cubicBezTo>
                  <a:cubicBezTo>
                    <a:pt x="517" y="21600"/>
                    <a:pt x="1089" y="21600"/>
                    <a:pt x="2060" y="20925"/>
                  </a:cubicBezTo>
                  <a:cubicBezTo>
                    <a:pt x="3032" y="20250"/>
                    <a:pt x="4403" y="18900"/>
                    <a:pt x="5432" y="16664"/>
                  </a:cubicBezTo>
                  <a:cubicBezTo>
                    <a:pt x="6460" y="14428"/>
                    <a:pt x="7146" y="11306"/>
                    <a:pt x="7603" y="8522"/>
                  </a:cubicBezTo>
                  <a:cubicBezTo>
                    <a:pt x="8060" y="5737"/>
                    <a:pt x="8289" y="3291"/>
                    <a:pt x="8346" y="1856"/>
                  </a:cubicBezTo>
                  <a:cubicBezTo>
                    <a:pt x="8403" y="422"/>
                    <a:pt x="8289" y="0"/>
                    <a:pt x="8060" y="0"/>
                  </a:cubicBezTo>
                  <a:cubicBezTo>
                    <a:pt x="7832" y="0"/>
                    <a:pt x="7489" y="422"/>
                    <a:pt x="7260" y="1941"/>
                  </a:cubicBezTo>
                  <a:cubicBezTo>
                    <a:pt x="7032" y="3459"/>
                    <a:pt x="6917" y="6075"/>
                    <a:pt x="6975" y="8648"/>
                  </a:cubicBezTo>
                  <a:cubicBezTo>
                    <a:pt x="7032" y="11222"/>
                    <a:pt x="7260" y="13753"/>
                    <a:pt x="7317" y="15230"/>
                  </a:cubicBezTo>
                  <a:cubicBezTo>
                    <a:pt x="7375" y="16706"/>
                    <a:pt x="7260" y="17128"/>
                    <a:pt x="7203" y="17044"/>
                  </a:cubicBezTo>
                  <a:cubicBezTo>
                    <a:pt x="7146" y="16959"/>
                    <a:pt x="7146" y="16369"/>
                    <a:pt x="7489" y="15483"/>
                  </a:cubicBezTo>
                  <a:cubicBezTo>
                    <a:pt x="7832" y="14597"/>
                    <a:pt x="8517" y="13416"/>
                    <a:pt x="9260" y="12572"/>
                  </a:cubicBezTo>
                  <a:cubicBezTo>
                    <a:pt x="10003" y="11728"/>
                    <a:pt x="10803" y="11222"/>
                    <a:pt x="11546" y="10969"/>
                  </a:cubicBezTo>
                  <a:cubicBezTo>
                    <a:pt x="12289" y="10716"/>
                    <a:pt x="12975" y="10716"/>
                    <a:pt x="13432" y="10927"/>
                  </a:cubicBezTo>
                  <a:cubicBezTo>
                    <a:pt x="13889" y="11137"/>
                    <a:pt x="14117" y="11559"/>
                    <a:pt x="14175" y="12403"/>
                  </a:cubicBezTo>
                  <a:cubicBezTo>
                    <a:pt x="14232" y="13247"/>
                    <a:pt x="14117" y="14512"/>
                    <a:pt x="13832" y="15441"/>
                  </a:cubicBezTo>
                  <a:cubicBezTo>
                    <a:pt x="13546" y="16369"/>
                    <a:pt x="13089" y="16959"/>
                    <a:pt x="12632" y="17381"/>
                  </a:cubicBezTo>
                  <a:cubicBezTo>
                    <a:pt x="12175" y="17803"/>
                    <a:pt x="11717" y="18056"/>
                    <a:pt x="11489" y="17972"/>
                  </a:cubicBezTo>
                  <a:cubicBezTo>
                    <a:pt x="11260" y="17887"/>
                    <a:pt x="11260" y="17466"/>
                    <a:pt x="12060" y="16369"/>
                  </a:cubicBezTo>
                  <a:cubicBezTo>
                    <a:pt x="12860" y="15272"/>
                    <a:pt x="14460" y="13500"/>
                    <a:pt x="15489" y="12487"/>
                  </a:cubicBezTo>
                  <a:cubicBezTo>
                    <a:pt x="16517" y="11475"/>
                    <a:pt x="16975" y="11222"/>
                    <a:pt x="17603" y="10800"/>
                  </a:cubicBezTo>
                  <a:cubicBezTo>
                    <a:pt x="18232" y="10378"/>
                    <a:pt x="19032" y="9788"/>
                    <a:pt x="19375" y="9745"/>
                  </a:cubicBezTo>
                  <a:cubicBezTo>
                    <a:pt x="19717" y="9703"/>
                    <a:pt x="19603" y="10209"/>
                    <a:pt x="19375" y="11137"/>
                  </a:cubicBezTo>
                  <a:cubicBezTo>
                    <a:pt x="19146" y="12066"/>
                    <a:pt x="18803" y="13416"/>
                    <a:pt x="19146" y="14344"/>
                  </a:cubicBezTo>
                  <a:cubicBezTo>
                    <a:pt x="19489" y="15272"/>
                    <a:pt x="20517" y="15778"/>
                    <a:pt x="21546" y="16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9036456" y="562747"/>
              <a:ext cx="184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710" y="4868"/>
                    <a:pt x="11421" y="-1303"/>
                    <a:pt x="15021" y="240"/>
                  </a:cubicBezTo>
                  <a:cubicBezTo>
                    <a:pt x="18621" y="1783"/>
                    <a:pt x="2011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992006" y="671920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457"/>
                    <a:pt x="11148" y="11314"/>
                    <a:pt x="14748" y="7714"/>
                  </a:cubicBezTo>
                  <a:cubicBezTo>
                    <a:pt x="18348" y="4114"/>
                    <a:pt x="1997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9487306" y="424270"/>
              <a:ext cx="44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841"/>
                    <a:pt x="15429" y="9683"/>
                    <a:pt x="11829" y="13283"/>
                  </a:cubicBezTo>
                  <a:cubicBezTo>
                    <a:pt x="8229" y="16883"/>
                    <a:pt x="4114" y="192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6426606" y="1554570"/>
              <a:ext cx="5302251" cy="292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1" y="0"/>
                  </a:moveTo>
                  <a:cubicBezTo>
                    <a:pt x="500" y="501"/>
                    <a:pt x="509" y="1002"/>
                    <a:pt x="504" y="1557"/>
                  </a:cubicBezTo>
                  <a:cubicBezTo>
                    <a:pt x="500" y="2113"/>
                    <a:pt x="483" y="2723"/>
                    <a:pt x="474" y="3357"/>
                  </a:cubicBezTo>
                  <a:cubicBezTo>
                    <a:pt x="466" y="3991"/>
                    <a:pt x="466" y="4649"/>
                    <a:pt x="466" y="5290"/>
                  </a:cubicBezTo>
                  <a:cubicBezTo>
                    <a:pt x="466" y="5932"/>
                    <a:pt x="466" y="6558"/>
                    <a:pt x="470" y="7216"/>
                  </a:cubicBezTo>
                  <a:cubicBezTo>
                    <a:pt x="474" y="7873"/>
                    <a:pt x="483" y="8562"/>
                    <a:pt x="483" y="9243"/>
                  </a:cubicBezTo>
                  <a:cubicBezTo>
                    <a:pt x="483" y="9923"/>
                    <a:pt x="474" y="10597"/>
                    <a:pt x="448" y="11262"/>
                  </a:cubicBezTo>
                  <a:cubicBezTo>
                    <a:pt x="423" y="11927"/>
                    <a:pt x="379" y="12584"/>
                    <a:pt x="332" y="13210"/>
                  </a:cubicBezTo>
                  <a:cubicBezTo>
                    <a:pt x="285" y="13837"/>
                    <a:pt x="233" y="14431"/>
                    <a:pt x="185" y="14995"/>
                  </a:cubicBezTo>
                  <a:cubicBezTo>
                    <a:pt x="138" y="15558"/>
                    <a:pt x="95" y="16090"/>
                    <a:pt x="60" y="16693"/>
                  </a:cubicBezTo>
                  <a:cubicBezTo>
                    <a:pt x="26" y="17296"/>
                    <a:pt x="0" y="17969"/>
                    <a:pt x="0" y="18595"/>
                  </a:cubicBezTo>
                  <a:cubicBezTo>
                    <a:pt x="0" y="19221"/>
                    <a:pt x="26" y="19800"/>
                    <a:pt x="108" y="20230"/>
                  </a:cubicBezTo>
                  <a:cubicBezTo>
                    <a:pt x="190" y="20661"/>
                    <a:pt x="328" y="20943"/>
                    <a:pt x="539" y="21099"/>
                  </a:cubicBezTo>
                  <a:cubicBezTo>
                    <a:pt x="750" y="21256"/>
                    <a:pt x="1035" y="21287"/>
                    <a:pt x="1332" y="21263"/>
                  </a:cubicBezTo>
                  <a:cubicBezTo>
                    <a:pt x="1630" y="21240"/>
                    <a:pt x="1940" y="21162"/>
                    <a:pt x="2272" y="21091"/>
                  </a:cubicBezTo>
                  <a:cubicBezTo>
                    <a:pt x="2604" y="21021"/>
                    <a:pt x="2958" y="20958"/>
                    <a:pt x="3272" y="20919"/>
                  </a:cubicBezTo>
                  <a:cubicBezTo>
                    <a:pt x="3587" y="20880"/>
                    <a:pt x="3863" y="20864"/>
                    <a:pt x="4165" y="20841"/>
                  </a:cubicBezTo>
                  <a:cubicBezTo>
                    <a:pt x="4467" y="20817"/>
                    <a:pt x="4794" y="20786"/>
                    <a:pt x="5135" y="20770"/>
                  </a:cubicBezTo>
                  <a:cubicBezTo>
                    <a:pt x="5475" y="20755"/>
                    <a:pt x="5829" y="20755"/>
                    <a:pt x="6101" y="20755"/>
                  </a:cubicBezTo>
                  <a:cubicBezTo>
                    <a:pt x="6372" y="20755"/>
                    <a:pt x="6562" y="20755"/>
                    <a:pt x="6765" y="20755"/>
                  </a:cubicBezTo>
                  <a:cubicBezTo>
                    <a:pt x="6967" y="20755"/>
                    <a:pt x="7183" y="20755"/>
                    <a:pt x="7390" y="20755"/>
                  </a:cubicBezTo>
                  <a:cubicBezTo>
                    <a:pt x="7597" y="20755"/>
                    <a:pt x="7795" y="20755"/>
                    <a:pt x="8019" y="20755"/>
                  </a:cubicBezTo>
                  <a:cubicBezTo>
                    <a:pt x="8243" y="20755"/>
                    <a:pt x="8493" y="20755"/>
                    <a:pt x="8860" y="20755"/>
                  </a:cubicBezTo>
                  <a:cubicBezTo>
                    <a:pt x="9226" y="20755"/>
                    <a:pt x="9709" y="20755"/>
                    <a:pt x="10063" y="20763"/>
                  </a:cubicBezTo>
                  <a:cubicBezTo>
                    <a:pt x="10416" y="20770"/>
                    <a:pt x="10640" y="20786"/>
                    <a:pt x="10886" y="20794"/>
                  </a:cubicBezTo>
                  <a:cubicBezTo>
                    <a:pt x="11132" y="20802"/>
                    <a:pt x="11399" y="20802"/>
                    <a:pt x="11658" y="20810"/>
                  </a:cubicBezTo>
                  <a:cubicBezTo>
                    <a:pt x="11917" y="20817"/>
                    <a:pt x="12167" y="20833"/>
                    <a:pt x="12421" y="20857"/>
                  </a:cubicBezTo>
                  <a:cubicBezTo>
                    <a:pt x="12675" y="20880"/>
                    <a:pt x="12934" y="20911"/>
                    <a:pt x="13184" y="20935"/>
                  </a:cubicBezTo>
                  <a:cubicBezTo>
                    <a:pt x="13434" y="20958"/>
                    <a:pt x="13676" y="20974"/>
                    <a:pt x="13930" y="20990"/>
                  </a:cubicBezTo>
                  <a:cubicBezTo>
                    <a:pt x="14184" y="21005"/>
                    <a:pt x="14452" y="21021"/>
                    <a:pt x="14818" y="21052"/>
                  </a:cubicBezTo>
                  <a:cubicBezTo>
                    <a:pt x="15185" y="21083"/>
                    <a:pt x="15650" y="21130"/>
                    <a:pt x="16120" y="21170"/>
                  </a:cubicBezTo>
                  <a:cubicBezTo>
                    <a:pt x="16590" y="21209"/>
                    <a:pt x="17064" y="21240"/>
                    <a:pt x="17500" y="21279"/>
                  </a:cubicBezTo>
                  <a:cubicBezTo>
                    <a:pt x="17935" y="21318"/>
                    <a:pt x="18332" y="21365"/>
                    <a:pt x="18711" y="21404"/>
                  </a:cubicBezTo>
                  <a:cubicBezTo>
                    <a:pt x="19091" y="21443"/>
                    <a:pt x="19453" y="21475"/>
                    <a:pt x="19802" y="21506"/>
                  </a:cubicBezTo>
                  <a:cubicBezTo>
                    <a:pt x="20151" y="21537"/>
                    <a:pt x="20488" y="21569"/>
                    <a:pt x="20785" y="21584"/>
                  </a:cubicBezTo>
                  <a:cubicBezTo>
                    <a:pt x="21083" y="21600"/>
                    <a:pt x="2134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6801256" y="1745070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6813956" y="1846670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4" y="17486"/>
                    <a:pt x="1168" y="13371"/>
                    <a:pt x="4184" y="10800"/>
                  </a:cubicBezTo>
                  <a:cubicBezTo>
                    <a:pt x="7200" y="8229"/>
                    <a:pt x="12649" y="7200"/>
                    <a:pt x="15957" y="5657"/>
                  </a:cubicBezTo>
                  <a:cubicBezTo>
                    <a:pt x="19265" y="4114"/>
                    <a:pt x="2043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7009674" y="1674732"/>
              <a:ext cx="124373" cy="26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469" fill="norm" stroke="1" extrusionOk="0">
                  <a:moveTo>
                    <a:pt x="3322" y="1570"/>
                  </a:moveTo>
                  <a:cubicBezTo>
                    <a:pt x="1580" y="889"/>
                    <a:pt x="-162" y="209"/>
                    <a:pt x="12" y="39"/>
                  </a:cubicBezTo>
                  <a:cubicBezTo>
                    <a:pt x="186" y="-131"/>
                    <a:pt x="2277" y="209"/>
                    <a:pt x="6283" y="1910"/>
                  </a:cubicBezTo>
                  <a:cubicBezTo>
                    <a:pt x="10290" y="3611"/>
                    <a:pt x="16212" y="6672"/>
                    <a:pt x="18825" y="9223"/>
                  </a:cubicBezTo>
                  <a:cubicBezTo>
                    <a:pt x="21438" y="11775"/>
                    <a:pt x="20741" y="13815"/>
                    <a:pt x="18128" y="15771"/>
                  </a:cubicBezTo>
                  <a:cubicBezTo>
                    <a:pt x="15515" y="17727"/>
                    <a:pt x="10986" y="19598"/>
                    <a:pt x="6457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7426061" y="1715632"/>
              <a:ext cx="149896" cy="57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57" fill="norm" stroke="1" extrusionOk="0">
                  <a:moveTo>
                    <a:pt x="20954" y="2977"/>
                  </a:moveTo>
                  <a:cubicBezTo>
                    <a:pt x="20362" y="2113"/>
                    <a:pt x="19770" y="1249"/>
                    <a:pt x="17699" y="660"/>
                  </a:cubicBezTo>
                  <a:cubicBezTo>
                    <a:pt x="15628" y="71"/>
                    <a:pt x="12077" y="-243"/>
                    <a:pt x="8675" y="228"/>
                  </a:cubicBezTo>
                  <a:cubicBezTo>
                    <a:pt x="5272" y="700"/>
                    <a:pt x="2017" y="1956"/>
                    <a:pt x="686" y="3684"/>
                  </a:cubicBezTo>
                  <a:cubicBezTo>
                    <a:pt x="-646" y="5412"/>
                    <a:pt x="-54" y="7612"/>
                    <a:pt x="2609" y="9889"/>
                  </a:cubicBezTo>
                  <a:cubicBezTo>
                    <a:pt x="5272" y="12167"/>
                    <a:pt x="10006" y="14524"/>
                    <a:pt x="12817" y="16252"/>
                  </a:cubicBezTo>
                  <a:cubicBezTo>
                    <a:pt x="15628" y="17980"/>
                    <a:pt x="16516" y="19079"/>
                    <a:pt x="15628" y="19825"/>
                  </a:cubicBezTo>
                  <a:cubicBezTo>
                    <a:pt x="14740" y="20572"/>
                    <a:pt x="12077" y="20964"/>
                    <a:pt x="9414" y="21161"/>
                  </a:cubicBezTo>
                  <a:cubicBezTo>
                    <a:pt x="6751" y="21357"/>
                    <a:pt x="4088" y="21357"/>
                    <a:pt x="1425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283856" y="2481670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7451875" y="2420071"/>
              <a:ext cx="172808" cy="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405" fill="norm" stroke="1" extrusionOk="0">
                  <a:moveTo>
                    <a:pt x="7448" y="3571"/>
                  </a:moveTo>
                  <a:cubicBezTo>
                    <a:pt x="6407" y="8420"/>
                    <a:pt x="5366" y="13269"/>
                    <a:pt x="4325" y="16355"/>
                  </a:cubicBezTo>
                  <a:cubicBezTo>
                    <a:pt x="3284" y="19441"/>
                    <a:pt x="2243" y="20763"/>
                    <a:pt x="1462" y="20322"/>
                  </a:cubicBezTo>
                  <a:cubicBezTo>
                    <a:pt x="682" y="19881"/>
                    <a:pt x="161" y="17677"/>
                    <a:pt x="31" y="14592"/>
                  </a:cubicBezTo>
                  <a:cubicBezTo>
                    <a:pt x="-99" y="11506"/>
                    <a:pt x="161" y="7539"/>
                    <a:pt x="1072" y="5775"/>
                  </a:cubicBezTo>
                  <a:cubicBezTo>
                    <a:pt x="1983" y="4012"/>
                    <a:pt x="3544" y="4453"/>
                    <a:pt x="4715" y="5555"/>
                  </a:cubicBezTo>
                  <a:cubicBezTo>
                    <a:pt x="5887" y="6657"/>
                    <a:pt x="6667" y="8420"/>
                    <a:pt x="8749" y="10845"/>
                  </a:cubicBezTo>
                  <a:cubicBezTo>
                    <a:pt x="10831" y="13269"/>
                    <a:pt x="14214" y="16355"/>
                    <a:pt x="16556" y="15914"/>
                  </a:cubicBezTo>
                  <a:cubicBezTo>
                    <a:pt x="18899" y="15473"/>
                    <a:pt x="20200" y="11506"/>
                    <a:pt x="20850" y="8420"/>
                  </a:cubicBezTo>
                  <a:cubicBezTo>
                    <a:pt x="21501" y="5334"/>
                    <a:pt x="21501" y="3130"/>
                    <a:pt x="19679" y="1587"/>
                  </a:cubicBezTo>
                  <a:cubicBezTo>
                    <a:pt x="17858" y="45"/>
                    <a:pt x="14214" y="-837"/>
                    <a:pt x="11482" y="1147"/>
                  </a:cubicBezTo>
                  <a:cubicBezTo>
                    <a:pt x="8749" y="3130"/>
                    <a:pt x="6928" y="7979"/>
                    <a:pt x="5106" y="12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7405831" y="1440001"/>
              <a:ext cx="122375" cy="127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0680" fill="norm" stroke="1" extrusionOk="0">
                  <a:moveTo>
                    <a:pt x="8415" y="5187"/>
                  </a:moveTo>
                  <a:cubicBezTo>
                    <a:pt x="7335" y="2787"/>
                    <a:pt x="6255" y="387"/>
                    <a:pt x="5355" y="44"/>
                  </a:cubicBezTo>
                  <a:cubicBezTo>
                    <a:pt x="4455" y="-299"/>
                    <a:pt x="3735" y="1415"/>
                    <a:pt x="2835" y="3987"/>
                  </a:cubicBezTo>
                  <a:cubicBezTo>
                    <a:pt x="1935" y="6558"/>
                    <a:pt x="855" y="9987"/>
                    <a:pt x="315" y="12901"/>
                  </a:cubicBezTo>
                  <a:cubicBezTo>
                    <a:pt x="-225" y="15815"/>
                    <a:pt x="-225" y="18215"/>
                    <a:pt x="1575" y="19587"/>
                  </a:cubicBezTo>
                  <a:cubicBezTo>
                    <a:pt x="3375" y="20958"/>
                    <a:pt x="6975" y="21301"/>
                    <a:pt x="10575" y="19072"/>
                  </a:cubicBezTo>
                  <a:cubicBezTo>
                    <a:pt x="14175" y="16844"/>
                    <a:pt x="17775" y="12044"/>
                    <a:pt x="19575" y="8444"/>
                  </a:cubicBezTo>
                  <a:cubicBezTo>
                    <a:pt x="21375" y="4844"/>
                    <a:pt x="21375" y="2444"/>
                    <a:pt x="18495" y="1415"/>
                  </a:cubicBezTo>
                  <a:cubicBezTo>
                    <a:pt x="15615" y="387"/>
                    <a:pt x="9855" y="730"/>
                    <a:pt x="4095" y="1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7772806" y="2030820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8039506" y="1737463"/>
              <a:ext cx="12701" cy="217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1344"/>
                  </a:moveTo>
                  <a:cubicBezTo>
                    <a:pt x="0" y="325"/>
                    <a:pt x="0" y="-694"/>
                    <a:pt x="0" y="631"/>
                  </a:cubicBezTo>
                  <a:cubicBezTo>
                    <a:pt x="0" y="1955"/>
                    <a:pt x="0" y="5623"/>
                    <a:pt x="3600" y="9393"/>
                  </a:cubicBezTo>
                  <a:cubicBezTo>
                    <a:pt x="7200" y="13163"/>
                    <a:pt x="14400" y="17034"/>
                    <a:pt x="21600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937906" y="2052955"/>
              <a:ext cx="3492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1964" y="10884"/>
                    <a:pt x="3927" y="1066"/>
                    <a:pt x="7527" y="84"/>
                  </a:cubicBezTo>
                  <a:cubicBezTo>
                    <a:pt x="11127" y="-898"/>
                    <a:pt x="16364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950043" y="2119720"/>
              <a:ext cx="286314" cy="29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28" fill="norm" stroke="1" extrusionOk="0">
                  <a:moveTo>
                    <a:pt x="518" y="13787"/>
                  </a:moveTo>
                  <a:cubicBezTo>
                    <a:pt x="201" y="14553"/>
                    <a:pt x="-117" y="15319"/>
                    <a:pt x="42" y="16468"/>
                  </a:cubicBezTo>
                  <a:cubicBezTo>
                    <a:pt x="201" y="17617"/>
                    <a:pt x="836" y="19149"/>
                    <a:pt x="1471" y="20145"/>
                  </a:cubicBezTo>
                  <a:cubicBezTo>
                    <a:pt x="2107" y="21140"/>
                    <a:pt x="2742" y="21600"/>
                    <a:pt x="3139" y="21370"/>
                  </a:cubicBezTo>
                  <a:cubicBezTo>
                    <a:pt x="3536" y="21140"/>
                    <a:pt x="3695" y="20221"/>
                    <a:pt x="3536" y="17847"/>
                  </a:cubicBezTo>
                  <a:cubicBezTo>
                    <a:pt x="3377" y="15472"/>
                    <a:pt x="2901" y="11643"/>
                    <a:pt x="2662" y="9191"/>
                  </a:cubicBezTo>
                  <a:cubicBezTo>
                    <a:pt x="2424" y="6740"/>
                    <a:pt x="2424" y="5668"/>
                    <a:pt x="3536" y="4366"/>
                  </a:cubicBezTo>
                  <a:cubicBezTo>
                    <a:pt x="4648" y="3064"/>
                    <a:pt x="6871" y="1532"/>
                    <a:pt x="10048" y="766"/>
                  </a:cubicBezTo>
                  <a:cubicBezTo>
                    <a:pt x="13224" y="0"/>
                    <a:pt x="17354" y="0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8073943" y="2269676"/>
              <a:ext cx="92564" cy="7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005" fill="norm" stroke="1" extrusionOk="0">
                  <a:moveTo>
                    <a:pt x="2271" y="657"/>
                  </a:moveTo>
                  <a:cubicBezTo>
                    <a:pt x="4671" y="88"/>
                    <a:pt x="7071" y="-480"/>
                    <a:pt x="8751" y="657"/>
                  </a:cubicBezTo>
                  <a:cubicBezTo>
                    <a:pt x="10431" y="1794"/>
                    <a:pt x="11391" y="4636"/>
                    <a:pt x="11391" y="7478"/>
                  </a:cubicBezTo>
                  <a:cubicBezTo>
                    <a:pt x="11391" y="10320"/>
                    <a:pt x="10431" y="13162"/>
                    <a:pt x="7791" y="15436"/>
                  </a:cubicBezTo>
                  <a:cubicBezTo>
                    <a:pt x="5151" y="17709"/>
                    <a:pt x="831" y="19415"/>
                    <a:pt x="111" y="20267"/>
                  </a:cubicBezTo>
                  <a:cubicBezTo>
                    <a:pt x="-609" y="21120"/>
                    <a:pt x="2271" y="21120"/>
                    <a:pt x="6351" y="20836"/>
                  </a:cubicBezTo>
                  <a:cubicBezTo>
                    <a:pt x="10431" y="20552"/>
                    <a:pt x="15711" y="19983"/>
                    <a:pt x="20991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8223656" y="227212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8268106" y="2278470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8201928" y="2208620"/>
              <a:ext cx="12967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441" y="21600"/>
                  </a:moveTo>
                  <a:cubicBezTo>
                    <a:pt x="92" y="17600"/>
                    <a:pt x="-256" y="13600"/>
                    <a:pt x="267" y="10400"/>
                  </a:cubicBezTo>
                  <a:cubicBezTo>
                    <a:pt x="789" y="7200"/>
                    <a:pt x="2183" y="4800"/>
                    <a:pt x="5841" y="3200"/>
                  </a:cubicBezTo>
                  <a:cubicBezTo>
                    <a:pt x="9499" y="1600"/>
                    <a:pt x="15421" y="800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8503056" y="210067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8626092" y="1918257"/>
              <a:ext cx="175415" cy="128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0781" fill="norm" stroke="1" extrusionOk="0">
                  <a:moveTo>
                    <a:pt x="4339" y="16176"/>
                  </a:moveTo>
                  <a:cubicBezTo>
                    <a:pt x="7167" y="14119"/>
                    <a:pt x="9996" y="12062"/>
                    <a:pt x="11924" y="10176"/>
                  </a:cubicBezTo>
                  <a:cubicBezTo>
                    <a:pt x="13853" y="8290"/>
                    <a:pt x="14881" y="6576"/>
                    <a:pt x="15524" y="4862"/>
                  </a:cubicBezTo>
                  <a:cubicBezTo>
                    <a:pt x="16167" y="3148"/>
                    <a:pt x="16424" y="1433"/>
                    <a:pt x="15653" y="576"/>
                  </a:cubicBezTo>
                  <a:cubicBezTo>
                    <a:pt x="14881" y="-281"/>
                    <a:pt x="13081" y="-281"/>
                    <a:pt x="10510" y="1262"/>
                  </a:cubicBezTo>
                  <a:cubicBezTo>
                    <a:pt x="7939" y="2805"/>
                    <a:pt x="4596" y="5890"/>
                    <a:pt x="2539" y="8290"/>
                  </a:cubicBezTo>
                  <a:cubicBezTo>
                    <a:pt x="481" y="10690"/>
                    <a:pt x="-290" y="12405"/>
                    <a:pt x="96" y="14633"/>
                  </a:cubicBezTo>
                  <a:cubicBezTo>
                    <a:pt x="481" y="16862"/>
                    <a:pt x="2024" y="19605"/>
                    <a:pt x="5753" y="20462"/>
                  </a:cubicBezTo>
                  <a:cubicBezTo>
                    <a:pt x="9481" y="21319"/>
                    <a:pt x="15396" y="20290"/>
                    <a:pt x="21310" y="19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8699906" y="1668870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8845956" y="1590467"/>
              <a:ext cx="152401" cy="109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5315"/>
                  </a:moveTo>
                  <a:cubicBezTo>
                    <a:pt x="600" y="3277"/>
                    <a:pt x="1200" y="1239"/>
                    <a:pt x="2250" y="424"/>
                  </a:cubicBezTo>
                  <a:cubicBezTo>
                    <a:pt x="3300" y="-391"/>
                    <a:pt x="4800" y="17"/>
                    <a:pt x="5700" y="1239"/>
                  </a:cubicBezTo>
                  <a:cubicBezTo>
                    <a:pt x="6600" y="2462"/>
                    <a:pt x="6900" y="4500"/>
                    <a:pt x="7050" y="7149"/>
                  </a:cubicBezTo>
                  <a:cubicBezTo>
                    <a:pt x="7200" y="9798"/>
                    <a:pt x="7200" y="13058"/>
                    <a:pt x="6450" y="15911"/>
                  </a:cubicBezTo>
                  <a:cubicBezTo>
                    <a:pt x="5700" y="18764"/>
                    <a:pt x="4200" y="21209"/>
                    <a:pt x="3600" y="21005"/>
                  </a:cubicBezTo>
                  <a:cubicBezTo>
                    <a:pt x="3000" y="20801"/>
                    <a:pt x="3300" y="17949"/>
                    <a:pt x="4650" y="14484"/>
                  </a:cubicBezTo>
                  <a:cubicBezTo>
                    <a:pt x="6000" y="11020"/>
                    <a:pt x="8400" y="6945"/>
                    <a:pt x="10200" y="4092"/>
                  </a:cubicBezTo>
                  <a:cubicBezTo>
                    <a:pt x="12000" y="1239"/>
                    <a:pt x="13200" y="-391"/>
                    <a:pt x="13800" y="220"/>
                  </a:cubicBezTo>
                  <a:cubicBezTo>
                    <a:pt x="14400" y="832"/>
                    <a:pt x="14400" y="3684"/>
                    <a:pt x="15600" y="6334"/>
                  </a:cubicBezTo>
                  <a:cubicBezTo>
                    <a:pt x="16800" y="8983"/>
                    <a:pt x="19200" y="11428"/>
                    <a:pt x="21600" y="13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8972956" y="1444357"/>
              <a:ext cx="69851" cy="8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42" fill="norm" stroke="1" extrusionOk="0">
                  <a:moveTo>
                    <a:pt x="0" y="513"/>
                  </a:moveTo>
                  <a:cubicBezTo>
                    <a:pt x="3273" y="33"/>
                    <a:pt x="6545" y="-447"/>
                    <a:pt x="8836" y="753"/>
                  </a:cubicBezTo>
                  <a:cubicBezTo>
                    <a:pt x="11127" y="1953"/>
                    <a:pt x="12436" y="4833"/>
                    <a:pt x="11127" y="8673"/>
                  </a:cubicBezTo>
                  <a:cubicBezTo>
                    <a:pt x="9818" y="12513"/>
                    <a:pt x="5891" y="17313"/>
                    <a:pt x="7200" y="19233"/>
                  </a:cubicBezTo>
                  <a:cubicBezTo>
                    <a:pt x="8509" y="21153"/>
                    <a:pt x="15055" y="20193"/>
                    <a:pt x="21600" y="19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8992006" y="1478370"/>
              <a:ext cx="1143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3109"/>
                    <a:pt x="12800" y="6218"/>
                    <a:pt x="9200" y="9818"/>
                  </a:cubicBezTo>
                  <a:cubicBezTo>
                    <a:pt x="5600" y="13418"/>
                    <a:pt x="2800" y="17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9055506" y="1681574"/>
              <a:ext cx="114301" cy="120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4468"/>
                  </a:moveTo>
                  <a:cubicBezTo>
                    <a:pt x="400" y="2606"/>
                    <a:pt x="800" y="744"/>
                    <a:pt x="2000" y="186"/>
                  </a:cubicBezTo>
                  <a:cubicBezTo>
                    <a:pt x="3200" y="-373"/>
                    <a:pt x="5200" y="372"/>
                    <a:pt x="6600" y="1861"/>
                  </a:cubicBezTo>
                  <a:cubicBezTo>
                    <a:pt x="8000" y="3351"/>
                    <a:pt x="8800" y="5586"/>
                    <a:pt x="8400" y="8565"/>
                  </a:cubicBezTo>
                  <a:cubicBezTo>
                    <a:pt x="8000" y="11544"/>
                    <a:pt x="6400" y="15268"/>
                    <a:pt x="4800" y="17689"/>
                  </a:cubicBezTo>
                  <a:cubicBezTo>
                    <a:pt x="3200" y="20110"/>
                    <a:pt x="1600" y="21227"/>
                    <a:pt x="2600" y="21227"/>
                  </a:cubicBezTo>
                  <a:cubicBezTo>
                    <a:pt x="3600" y="21227"/>
                    <a:pt x="7200" y="20110"/>
                    <a:pt x="10800" y="19179"/>
                  </a:cubicBezTo>
                  <a:cubicBezTo>
                    <a:pt x="14400" y="18248"/>
                    <a:pt x="18000" y="17503"/>
                    <a:pt x="21600" y="16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9221889" y="1779851"/>
              <a:ext cx="386068" cy="45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20" fill="norm" stroke="1" extrusionOk="0">
                  <a:moveTo>
                    <a:pt x="6656" y="17857"/>
                  </a:moveTo>
                  <a:cubicBezTo>
                    <a:pt x="5712" y="17257"/>
                    <a:pt x="4767" y="16657"/>
                    <a:pt x="4000" y="16357"/>
                  </a:cubicBezTo>
                  <a:cubicBezTo>
                    <a:pt x="3233" y="16057"/>
                    <a:pt x="2643" y="16057"/>
                    <a:pt x="1994" y="16607"/>
                  </a:cubicBezTo>
                  <a:cubicBezTo>
                    <a:pt x="1344" y="17157"/>
                    <a:pt x="636" y="18257"/>
                    <a:pt x="282" y="19057"/>
                  </a:cubicBezTo>
                  <a:cubicBezTo>
                    <a:pt x="-72" y="19857"/>
                    <a:pt x="-72" y="20357"/>
                    <a:pt x="164" y="20757"/>
                  </a:cubicBezTo>
                  <a:cubicBezTo>
                    <a:pt x="400" y="21157"/>
                    <a:pt x="872" y="21457"/>
                    <a:pt x="1758" y="21257"/>
                  </a:cubicBezTo>
                  <a:cubicBezTo>
                    <a:pt x="2643" y="21057"/>
                    <a:pt x="3941" y="20357"/>
                    <a:pt x="5239" y="18607"/>
                  </a:cubicBezTo>
                  <a:cubicBezTo>
                    <a:pt x="6538" y="16857"/>
                    <a:pt x="7836" y="14057"/>
                    <a:pt x="8721" y="11057"/>
                  </a:cubicBezTo>
                  <a:cubicBezTo>
                    <a:pt x="9607" y="8057"/>
                    <a:pt x="10079" y="4857"/>
                    <a:pt x="10315" y="2907"/>
                  </a:cubicBezTo>
                  <a:cubicBezTo>
                    <a:pt x="10551" y="957"/>
                    <a:pt x="10551" y="257"/>
                    <a:pt x="10315" y="57"/>
                  </a:cubicBezTo>
                  <a:cubicBezTo>
                    <a:pt x="10079" y="-143"/>
                    <a:pt x="9607" y="157"/>
                    <a:pt x="9194" y="1407"/>
                  </a:cubicBezTo>
                  <a:cubicBezTo>
                    <a:pt x="8780" y="2657"/>
                    <a:pt x="8426" y="4857"/>
                    <a:pt x="8131" y="7457"/>
                  </a:cubicBezTo>
                  <a:cubicBezTo>
                    <a:pt x="7836" y="10057"/>
                    <a:pt x="7600" y="13057"/>
                    <a:pt x="7482" y="14807"/>
                  </a:cubicBezTo>
                  <a:cubicBezTo>
                    <a:pt x="7364" y="16557"/>
                    <a:pt x="7364" y="17057"/>
                    <a:pt x="7423" y="17057"/>
                  </a:cubicBezTo>
                  <a:cubicBezTo>
                    <a:pt x="7482" y="17057"/>
                    <a:pt x="7600" y="16557"/>
                    <a:pt x="8190" y="15557"/>
                  </a:cubicBezTo>
                  <a:cubicBezTo>
                    <a:pt x="8780" y="14557"/>
                    <a:pt x="9843" y="13057"/>
                    <a:pt x="10669" y="12257"/>
                  </a:cubicBezTo>
                  <a:cubicBezTo>
                    <a:pt x="11495" y="11457"/>
                    <a:pt x="12085" y="11357"/>
                    <a:pt x="12558" y="11757"/>
                  </a:cubicBezTo>
                  <a:cubicBezTo>
                    <a:pt x="13030" y="12157"/>
                    <a:pt x="13384" y="13057"/>
                    <a:pt x="13443" y="14407"/>
                  </a:cubicBezTo>
                  <a:cubicBezTo>
                    <a:pt x="13502" y="15757"/>
                    <a:pt x="13266" y="17557"/>
                    <a:pt x="12971" y="18657"/>
                  </a:cubicBezTo>
                  <a:cubicBezTo>
                    <a:pt x="12676" y="19757"/>
                    <a:pt x="12321" y="20157"/>
                    <a:pt x="12144" y="20057"/>
                  </a:cubicBezTo>
                  <a:cubicBezTo>
                    <a:pt x="11967" y="19957"/>
                    <a:pt x="11967" y="19357"/>
                    <a:pt x="12853" y="18057"/>
                  </a:cubicBezTo>
                  <a:cubicBezTo>
                    <a:pt x="13738" y="16757"/>
                    <a:pt x="15508" y="14757"/>
                    <a:pt x="16630" y="13557"/>
                  </a:cubicBezTo>
                  <a:cubicBezTo>
                    <a:pt x="17751" y="12357"/>
                    <a:pt x="18223" y="11957"/>
                    <a:pt x="18223" y="12007"/>
                  </a:cubicBezTo>
                  <a:cubicBezTo>
                    <a:pt x="18223" y="12057"/>
                    <a:pt x="17751" y="12557"/>
                    <a:pt x="17397" y="13357"/>
                  </a:cubicBezTo>
                  <a:cubicBezTo>
                    <a:pt x="17043" y="14157"/>
                    <a:pt x="16807" y="15257"/>
                    <a:pt x="17515" y="16257"/>
                  </a:cubicBezTo>
                  <a:cubicBezTo>
                    <a:pt x="18223" y="17257"/>
                    <a:pt x="19876" y="18157"/>
                    <a:pt x="21528" y="19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9900056" y="204987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9893706" y="2189570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187452" y="1725050"/>
              <a:ext cx="188855" cy="839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30" fill="norm" stroke="1" extrusionOk="0">
                  <a:moveTo>
                    <a:pt x="21178" y="2779"/>
                  </a:moveTo>
                  <a:cubicBezTo>
                    <a:pt x="20229" y="2185"/>
                    <a:pt x="19279" y="1591"/>
                    <a:pt x="17262" y="1105"/>
                  </a:cubicBezTo>
                  <a:cubicBezTo>
                    <a:pt x="15244" y="619"/>
                    <a:pt x="12158" y="241"/>
                    <a:pt x="10022" y="79"/>
                  </a:cubicBezTo>
                  <a:cubicBezTo>
                    <a:pt x="7886" y="-83"/>
                    <a:pt x="6699" y="-29"/>
                    <a:pt x="5037" y="565"/>
                  </a:cubicBezTo>
                  <a:cubicBezTo>
                    <a:pt x="3376" y="1159"/>
                    <a:pt x="1240" y="2293"/>
                    <a:pt x="409" y="3778"/>
                  </a:cubicBezTo>
                  <a:cubicBezTo>
                    <a:pt x="-422" y="5263"/>
                    <a:pt x="53" y="7099"/>
                    <a:pt x="1477" y="8854"/>
                  </a:cubicBezTo>
                  <a:cubicBezTo>
                    <a:pt x="2901" y="10609"/>
                    <a:pt x="5275" y="12283"/>
                    <a:pt x="6936" y="14038"/>
                  </a:cubicBezTo>
                  <a:cubicBezTo>
                    <a:pt x="8598" y="15793"/>
                    <a:pt x="9547" y="17629"/>
                    <a:pt x="9310" y="18898"/>
                  </a:cubicBezTo>
                  <a:cubicBezTo>
                    <a:pt x="9073" y="20167"/>
                    <a:pt x="7648" y="20869"/>
                    <a:pt x="6224" y="21193"/>
                  </a:cubicBezTo>
                  <a:cubicBezTo>
                    <a:pt x="4800" y="21517"/>
                    <a:pt x="3376" y="21463"/>
                    <a:pt x="2782" y="21301"/>
                  </a:cubicBezTo>
                  <a:cubicBezTo>
                    <a:pt x="2189" y="21139"/>
                    <a:pt x="2426" y="20869"/>
                    <a:pt x="2664" y="2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0105372" y="2713943"/>
              <a:ext cx="121799" cy="13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688" fill="norm" stroke="1" extrusionOk="0">
                  <a:moveTo>
                    <a:pt x="14152" y="414"/>
                  </a:moveTo>
                  <a:cubicBezTo>
                    <a:pt x="10428" y="86"/>
                    <a:pt x="6703" y="-241"/>
                    <a:pt x="4097" y="250"/>
                  </a:cubicBezTo>
                  <a:cubicBezTo>
                    <a:pt x="1490" y="741"/>
                    <a:pt x="0" y="2050"/>
                    <a:pt x="0" y="5486"/>
                  </a:cubicBezTo>
                  <a:cubicBezTo>
                    <a:pt x="0" y="8923"/>
                    <a:pt x="1490" y="14486"/>
                    <a:pt x="4655" y="17595"/>
                  </a:cubicBezTo>
                  <a:cubicBezTo>
                    <a:pt x="7821" y="20704"/>
                    <a:pt x="12662" y="21359"/>
                    <a:pt x="16014" y="20050"/>
                  </a:cubicBezTo>
                  <a:cubicBezTo>
                    <a:pt x="19366" y="18741"/>
                    <a:pt x="21228" y="15468"/>
                    <a:pt x="21414" y="12523"/>
                  </a:cubicBezTo>
                  <a:cubicBezTo>
                    <a:pt x="21600" y="9577"/>
                    <a:pt x="20110" y="6959"/>
                    <a:pt x="18248" y="5486"/>
                  </a:cubicBezTo>
                  <a:cubicBezTo>
                    <a:pt x="16386" y="4014"/>
                    <a:pt x="14152" y="3686"/>
                    <a:pt x="11917" y="3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0129666" y="1413194"/>
              <a:ext cx="188548" cy="13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321" fill="norm" stroke="1" extrusionOk="0">
                  <a:moveTo>
                    <a:pt x="12845" y="9927"/>
                  </a:moveTo>
                  <a:cubicBezTo>
                    <a:pt x="10445" y="12184"/>
                    <a:pt x="8045" y="14440"/>
                    <a:pt x="6125" y="15569"/>
                  </a:cubicBezTo>
                  <a:cubicBezTo>
                    <a:pt x="4205" y="16697"/>
                    <a:pt x="2765" y="16697"/>
                    <a:pt x="1805" y="15891"/>
                  </a:cubicBezTo>
                  <a:cubicBezTo>
                    <a:pt x="845" y="15085"/>
                    <a:pt x="365" y="13473"/>
                    <a:pt x="125" y="11861"/>
                  </a:cubicBezTo>
                  <a:cubicBezTo>
                    <a:pt x="-115" y="10249"/>
                    <a:pt x="-115" y="8637"/>
                    <a:pt x="1085" y="7670"/>
                  </a:cubicBezTo>
                  <a:cubicBezTo>
                    <a:pt x="2285" y="6703"/>
                    <a:pt x="4685" y="6381"/>
                    <a:pt x="6845" y="7831"/>
                  </a:cubicBezTo>
                  <a:cubicBezTo>
                    <a:pt x="9005" y="9282"/>
                    <a:pt x="10925" y="12506"/>
                    <a:pt x="12485" y="14763"/>
                  </a:cubicBezTo>
                  <a:cubicBezTo>
                    <a:pt x="14045" y="17019"/>
                    <a:pt x="15245" y="18309"/>
                    <a:pt x="16445" y="19276"/>
                  </a:cubicBezTo>
                  <a:cubicBezTo>
                    <a:pt x="17645" y="20243"/>
                    <a:pt x="18845" y="20888"/>
                    <a:pt x="19805" y="19598"/>
                  </a:cubicBezTo>
                  <a:cubicBezTo>
                    <a:pt x="20765" y="18309"/>
                    <a:pt x="21485" y="15085"/>
                    <a:pt x="21365" y="11700"/>
                  </a:cubicBezTo>
                  <a:cubicBezTo>
                    <a:pt x="21245" y="8315"/>
                    <a:pt x="20285" y="4769"/>
                    <a:pt x="19205" y="2512"/>
                  </a:cubicBezTo>
                  <a:cubicBezTo>
                    <a:pt x="18125" y="255"/>
                    <a:pt x="16925" y="-712"/>
                    <a:pt x="15125" y="578"/>
                  </a:cubicBezTo>
                  <a:cubicBezTo>
                    <a:pt x="13325" y="1867"/>
                    <a:pt x="10925" y="5413"/>
                    <a:pt x="8525" y="8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0541406" y="1811251"/>
              <a:ext cx="25401" cy="23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2034"/>
                  </a:moveTo>
                  <a:cubicBezTo>
                    <a:pt x="5400" y="897"/>
                    <a:pt x="10800" y="-240"/>
                    <a:pt x="13500" y="44"/>
                  </a:cubicBezTo>
                  <a:cubicBezTo>
                    <a:pt x="16200" y="328"/>
                    <a:pt x="16200" y="2034"/>
                    <a:pt x="17100" y="5823"/>
                  </a:cubicBezTo>
                  <a:cubicBezTo>
                    <a:pt x="18000" y="9613"/>
                    <a:pt x="19800" y="15486"/>
                    <a:pt x="21600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0389006" y="2214431"/>
              <a:ext cx="349251" cy="44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1964" y="14977"/>
                    <a:pt x="3927" y="9086"/>
                    <a:pt x="6742" y="5159"/>
                  </a:cubicBezTo>
                  <a:cubicBezTo>
                    <a:pt x="9556" y="1232"/>
                    <a:pt x="13222" y="-732"/>
                    <a:pt x="15840" y="250"/>
                  </a:cubicBezTo>
                  <a:cubicBezTo>
                    <a:pt x="18458" y="1232"/>
                    <a:pt x="20029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0449049" y="2324382"/>
              <a:ext cx="289208" cy="34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220" fill="norm" stroke="1" extrusionOk="0">
                  <a:moveTo>
                    <a:pt x="257" y="11163"/>
                  </a:moveTo>
                  <a:cubicBezTo>
                    <a:pt x="100" y="12456"/>
                    <a:pt x="-58" y="13750"/>
                    <a:pt x="21" y="15043"/>
                  </a:cubicBezTo>
                  <a:cubicBezTo>
                    <a:pt x="100" y="16337"/>
                    <a:pt x="415" y="17630"/>
                    <a:pt x="888" y="18794"/>
                  </a:cubicBezTo>
                  <a:cubicBezTo>
                    <a:pt x="1361" y="19958"/>
                    <a:pt x="1992" y="20993"/>
                    <a:pt x="2307" y="21187"/>
                  </a:cubicBezTo>
                  <a:cubicBezTo>
                    <a:pt x="2622" y="21381"/>
                    <a:pt x="2622" y="20734"/>
                    <a:pt x="2543" y="18277"/>
                  </a:cubicBezTo>
                  <a:cubicBezTo>
                    <a:pt x="2465" y="15819"/>
                    <a:pt x="2307" y="11551"/>
                    <a:pt x="2228" y="8770"/>
                  </a:cubicBezTo>
                  <a:cubicBezTo>
                    <a:pt x="2149" y="5989"/>
                    <a:pt x="2149" y="4696"/>
                    <a:pt x="3568" y="3403"/>
                  </a:cubicBezTo>
                  <a:cubicBezTo>
                    <a:pt x="4987" y="2109"/>
                    <a:pt x="7825" y="816"/>
                    <a:pt x="11057" y="298"/>
                  </a:cubicBezTo>
                  <a:cubicBezTo>
                    <a:pt x="14289" y="-219"/>
                    <a:pt x="17916" y="40"/>
                    <a:pt x="21542" y="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0520239" y="2500720"/>
              <a:ext cx="110068" cy="100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2908" y="0"/>
                  </a:moveTo>
                  <a:cubicBezTo>
                    <a:pt x="4985" y="0"/>
                    <a:pt x="7062" y="0"/>
                    <a:pt x="8515" y="1125"/>
                  </a:cubicBezTo>
                  <a:cubicBezTo>
                    <a:pt x="9969" y="2250"/>
                    <a:pt x="10800" y="4500"/>
                    <a:pt x="11008" y="6750"/>
                  </a:cubicBezTo>
                  <a:cubicBezTo>
                    <a:pt x="11215" y="9000"/>
                    <a:pt x="10800" y="11250"/>
                    <a:pt x="9554" y="12825"/>
                  </a:cubicBezTo>
                  <a:cubicBezTo>
                    <a:pt x="8308" y="14400"/>
                    <a:pt x="6231" y="15300"/>
                    <a:pt x="4154" y="16650"/>
                  </a:cubicBezTo>
                  <a:cubicBezTo>
                    <a:pt x="2077" y="18000"/>
                    <a:pt x="0" y="19800"/>
                    <a:pt x="0" y="20700"/>
                  </a:cubicBezTo>
                  <a:cubicBezTo>
                    <a:pt x="0" y="21600"/>
                    <a:pt x="2077" y="21600"/>
                    <a:pt x="6023" y="20925"/>
                  </a:cubicBezTo>
                  <a:cubicBezTo>
                    <a:pt x="9969" y="20250"/>
                    <a:pt x="15785" y="18900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0662056" y="2507070"/>
              <a:ext cx="508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686"/>
                    <a:pt x="12600" y="1371"/>
                    <a:pt x="9000" y="4971"/>
                  </a:cubicBezTo>
                  <a:cubicBezTo>
                    <a:pt x="5400" y="8571"/>
                    <a:pt x="2700" y="15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0716761" y="2507070"/>
              <a:ext cx="6594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6979" y="0"/>
                    <a:pt x="12929" y="0"/>
                    <a:pt x="9217" y="1543"/>
                  </a:cubicBezTo>
                  <a:cubicBezTo>
                    <a:pt x="5504" y="3086"/>
                    <a:pt x="2129" y="6171"/>
                    <a:pt x="779" y="9771"/>
                  </a:cubicBezTo>
                  <a:cubicBezTo>
                    <a:pt x="-571" y="13371"/>
                    <a:pt x="104" y="17486"/>
                    <a:pt x="7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0623956" y="2462620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" y="18000"/>
                    <a:pt x="929" y="14400"/>
                    <a:pt x="4529" y="10800"/>
                  </a:cubicBezTo>
                  <a:cubicBezTo>
                    <a:pt x="8129" y="7200"/>
                    <a:pt x="1486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0922406" y="226577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0909154" y="2112438"/>
              <a:ext cx="184703" cy="15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0622" fill="norm" stroke="1" extrusionOk="0">
                  <a:moveTo>
                    <a:pt x="5823" y="12223"/>
                  </a:moveTo>
                  <a:cubicBezTo>
                    <a:pt x="8463" y="9919"/>
                    <a:pt x="11103" y="7615"/>
                    <a:pt x="12663" y="5599"/>
                  </a:cubicBezTo>
                  <a:cubicBezTo>
                    <a:pt x="14223" y="3583"/>
                    <a:pt x="14703" y="1855"/>
                    <a:pt x="14343" y="847"/>
                  </a:cubicBezTo>
                  <a:cubicBezTo>
                    <a:pt x="13983" y="-161"/>
                    <a:pt x="12783" y="-449"/>
                    <a:pt x="10383" y="991"/>
                  </a:cubicBezTo>
                  <a:cubicBezTo>
                    <a:pt x="7983" y="2431"/>
                    <a:pt x="4383" y="5599"/>
                    <a:pt x="2223" y="8047"/>
                  </a:cubicBezTo>
                  <a:cubicBezTo>
                    <a:pt x="63" y="10495"/>
                    <a:pt x="-657" y="12223"/>
                    <a:pt x="663" y="14527"/>
                  </a:cubicBezTo>
                  <a:cubicBezTo>
                    <a:pt x="1983" y="16831"/>
                    <a:pt x="5343" y="19711"/>
                    <a:pt x="9063" y="20431"/>
                  </a:cubicBezTo>
                  <a:cubicBezTo>
                    <a:pt x="12783" y="21151"/>
                    <a:pt x="16863" y="19711"/>
                    <a:pt x="20943" y="18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0909706" y="1878420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1055756" y="1783162"/>
              <a:ext cx="116749" cy="13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64" fill="norm" stroke="1" extrusionOk="0">
                  <a:moveTo>
                    <a:pt x="0" y="4051"/>
                  </a:moveTo>
                  <a:cubicBezTo>
                    <a:pt x="771" y="2364"/>
                    <a:pt x="1543" y="676"/>
                    <a:pt x="2893" y="170"/>
                  </a:cubicBezTo>
                  <a:cubicBezTo>
                    <a:pt x="4243" y="-336"/>
                    <a:pt x="6171" y="339"/>
                    <a:pt x="7329" y="1520"/>
                  </a:cubicBezTo>
                  <a:cubicBezTo>
                    <a:pt x="8486" y="2701"/>
                    <a:pt x="8871" y="4389"/>
                    <a:pt x="8486" y="6751"/>
                  </a:cubicBezTo>
                  <a:cubicBezTo>
                    <a:pt x="8100" y="9114"/>
                    <a:pt x="6943" y="12151"/>
                    <a:pt x="5400" y="14345"/>
                  </a:cubicBezTo>
                  <a:cubicBezTo>
                    <a:pt x="3857" y="16539"/>
                    <a:pt x="1929" y="17889"/>
                    <a:pt x="964" y="17720"/>
                  </a:cubicBezTo>
                  <a:cubicBezTo>
                    <a:pt x="0" y="17551"/>
                    <a:pt x="0" y="15864"/>
                    <a:pt x="2700" y="13164"/>
                  </a:cubicBezTo>
                  <a:cubicBezTo>
                    <a:pt x="5400" y="10464"/>
                    <a:pt x="10800" y="6751"/>
                    <a:pt x="14657" y="4220"/>
                  </a:cubicBezTo>
                  <a:cubicBezTo>
                    <a:pt x="18514" y="1689"/>
                    <a:pt x="20829" y="339"/>
                    <a:pt x="21214" y="508"/>
                  </a:cubicBezTo>
                  <a:cubicBezTo>
                    <a:pt x="21600" y="676"/>
                    <a:pt x="20057" y="2364"/>
                    <a:pt x="18900" y="5570"/>
                  </a:cubicBezTo>
                  <a:cubicBezTo>
                    <a:pt x="17743" y="8776"/>
                    <a:pt x="16971" y="13501"/>
                    <a:pt x="17357" y="16370"/>
                  </a:cubicBezTo>
                  <a:cubicBezTo>
                    <a:pt x="17743" y="19239"/>
                    <a:pt x="19286" y="20252"/>
                    <a:pt x="20829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1125606" y="1663699"/>
              <a:ext cx="101601" cy="11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5777"/>
                  </a:moveTo>
                  <a:cubicBezTo>
                    <a:pt x="1350" y="3777"/>
                    <a:pt x="2700" y="1777"/>
                    <a:pt x="4500" y="777"/>
                  </a:cubicBezTo>
                  <a:cubicBezTo>
                    <a:pt x="6300" y="-223"/>
                    <a:pt x="8550" y="-223"/>
                    <a:pt x="10800" y="577"/>
                  </a:cubicBezTo>
                  <a:cubicBezTo>
                    <a:pt x="13050" y="1377"/>
                    <a:pt x="15300" y="2977"/>
                    <a:pt x="15975" y="4777"/>
                  </a:cubicBezTo>
                  <a:cubicBezTo>
                    <a:pt x="16650" y="6577"/>
                    <a:pt x="15750" y="8577"/>
                    <a:pt x="14400" y="10377"/>
                  </a:cubicBezTo>
                  <a:cubicBezTo>
                    <a:pt x="13050" y="12177"/>
                    <a:pt x="11250" y="13777"/>
                    <a:pt x="9900" y="15577"/>
                  </a:cubicBezTo>
                  <a:cubicBezTo>
                    <a:pt x="8550" y="17377"/>
                    <a:pt x="7650" y="19377"/>
                    <a:pt x="8325" y="20377"/>
                  </a:cubicBezTo>
                  <a:cubicBezTo>
                    <a:pt x="9000" y="21377"/>
                    <a:pt x="11250" y="21377"/>
                    <a:pt x="13725" y="20977"/>
                  </a:cubicBezTo>
                  <a:cubicBezTo>
                    <a:pt x="16200" y="20577"/>
                    <a:pt x="18900" y="19777"/>
                    <a:pt x="21600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1157356" y="1713320"/>
              <a:ext cx="1206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4062"/>
                    <a:pt x="10989" y="8123"/>
                    <a:pt x="7389" y="11723"/>
                  </a:cubicBezTo>
                  <a:cubicBezTo>
                    <a:pt x="3789" y="15323"/>
                    <a:pt x="1895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1201806" y="1892541"/>
              <a:ext cx="152401" cy="13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0" y="5848"/>
                  </a:moveTo>
                  <a:cubicBezTo>
                    <a:pt x="300" y="4161"/>
                    <a:pt x="600" y="2474"/>
                    <a:pt x="1500" y="1292"/>
                  </a:cubicBezTo>
                  <a:cubicBezTo>
                    <a:pt x="2400" y="111"/>
                    <a:pt x="3900" y="-564"/>
                    <a:pt x="5700" y="617"/>
                  </a:cubicBezTo>
                  <a:cubicBezTo>
                    <a:pt x="7500" y="1798"/>
                    <a:pt x="9600" y="4836"/>
                    <a:pt x="10650" y="7199"/>
                  </a:cubicBezTo>
                  <a:cubicBezTo>
                    <a:pt x="11700" y="9561"/>
                    <a:pt x="11700" y="11248"/>
                    <a:pt x="11100" y="12936"/>
                  </a:cubicBezTo>
                  <a:cubicBezTo>
                    <a:pt x="10500" y="14624"/>
                    <a:pt x="9300" y="16311"/>
                    <a:pt x="9300" y="17661"/>
                  </a:cubicBezTo>
                  <a:cubicBezTo>
                    <a:pt x="9300" y="19011"/>
                    <a:pt x="10500" y="20023"/>
                    <a:pt x="12750" y="20530"/>
                  </a:cubicBezTo>
                  <a:cubicBezTo>
                    <a:pt x="15000" y="21036"/>
                    <a:pt x="18300" y="21036"/>
                    <a:pt x="21600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1214506" y="225942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1294611" y="2022043"/>
              <a:ext cx="269146" cy="38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04" fill="norm" stroke="1" extrusionOk="0">
                  <a:moveTo>
                    <a:pt x="5257" y="17647"/>
                  </a:moveTo>
                  <a:cubicBezTo>
                    <a:pt x="4413" y="17414"/>
                    <a:pt x="3569" y="17180"/>
                    <a:pt x="2810" y="17297"/>
                  </a:cubicBezTo>
                  <a:cubicBezTo>
                    <a:pt x="2051" y="17414"/>
                    <a:pt x="1376" y="17881"/>
                    <a:pt x="954" y="18406"/>
                  </a:cubicBezTo>
                  <a:cubicBezTo>
                    <a:pt x="532" y="18931"/>
                    <a:pt x="363" y="19515"/>
                    <a:pt x="194" y="20099"/>
                  </a:cubicBezTo>
                  <a:cubicBezTo>
                    <a:pt x="26" y="20683"/>
                    <a:pt x="-143" y="21266"/>
                    <a:pt x="194" y="21383"/>
                  </a:cubicBezTo>
                  <a:cubicBezTo>
                    <a:pt x="532" y="21500"/>
                    <a:pt x="1376" y="21150"/>
                    <a:pt x="2894" y="19398"/>
                  </a:cubicBezTo>
                  <a:cubicBezTo>
                    <a:pt x="4413" y="17647"/>
                    <a:pt x="6607" y="14495"/>
                    <a:pt x="8379" y="11284"/>
                  </a:cubicBezTo>
                  <a:cubicBezTo>
                    <a:pt x="10151" y="8073"/>
                    <a:pt x="11501" y="4804"/>
                    <a:pt x="12260" y="2819"/>
                  </a:cubicBezTo>
                  <a:cubicBezTo>
                    <a:pt x="13020" y="834"/>
                    <a:pt x="13188" y="134"/>
                    <a:pt x="12851" y="17"/>
                  </a:cubicBezTo>
                  <a:cubicBezTo>
                    <a:pt x="12513" y="-100"/>
                    <a:pt x="11670" y="367"/>
                    <a:pt x="10826" y="1826"/>
                  </a:cubicBezTo>
                  <a:cubicBezTo>
                    <a:pt x="9982" y="3286"/>
                    <a:pt x="9138" y="5738"/>
                    <a:pt x="8379" y="8482"/>
                  </a:cubicBezTo>
                  <a:cubicBezTo>
                    <a:pt x="7620" y="11225"/>
                    <a:pt x="6944" y="14261"/>
                    <a:pt x="6607" y="16246"/>
                  </a:cubicBezTo>
                  <a:cubicBezTo>
                    <a:pt x="6269" y="18231"/>
                    <a:pt x="6269" y="19165"/>
                    <a:pt x="6523" y="19340"/>
                  </a:cubicBezTo>
                  <a:cubicBezTo>
                    <a:pt x="6776" y="19515"/>
                    <a:pt x="7282" y="18931"/>
                    <a:pt x="8126" y="18114"/>
                  </a:cubicBezTo>
                  <a:cubicBezTo>
                    <a:pt x="8969" y="17297"/>
                    <a:pt x="10151" y="16246"/>
                    <a:pt x="11163" y="15487"/>
                  </a:cubicBezTo>
                  <a:cubicBezTo>
                    <a:pt x="12176" y="14728"/>
                    <a:pt x="13020" y="14261"/>
                    <a:pt x="13695" y="14261"/>
                  </a:cubicBezTo>
                  <a:cubicBezTo>
                    <a:pt x="14370" y="14261"/>
                    <a:pt x="14876" y="14728"/>
                    <a:pt x="14876" y="15545"/>
                  </a:cubicBezTo>
                  <a:cubicBezTo>
                    <a:pt x="14876" y="16363"/>
                    <a:pt x="14370" y="17530"/>
                    <a:pt x="13779" y="18523"/>
                  </a:cubicBezTo>
                  <a:cubicBezTo>
                    <a:pt x="13188" y="19515"/>
                    <a:pt x="12513" y="20332"/>
                    <a:pt x="12345" y="20274"/>
                  </a:cubicBezTo>
                  <a:cubicBezTo>
                    <a:pt x="12176" y="20216"/>
                    <a:pt x="12513" y="19282"/>
                    <a:pt x="13020" y="18464"/>
                  </a:cubicBezTo>
                  <a:cubicBezTo>
                    <a:pt x="13526" y="17647"/>
                    <a:pt x="14201" y="16946"/>
                    <a:pt x="14960" y="16188"/>
                  </a:cubicBezTo>
                  <a:cubicBezTo>
                    <a:pt x="15720" y="15429"/>
                    <a:pt x="16563" y="14611"/>
                    <a:pt x="16648" y="14670"/>
                  </a:cubicBezTo>
                  <a:cubicBezTo>
                    <a:pt x="16732" y="14728"/>
                    <a:pt x="16057" y="15662"/>
                    <a:pt x="15804" y="16479"/>
                  </a:cubicBezTo>
                  <a:cubicBezTo>
                    <a:pt x="15551" y="17297"/>
                    <a:pt x="15720" y="17997"/>
                    <a:pt x="16732" y="18698"/>
                  </a:cubicBezTo>
                  <a:cubicBezTo>
                    <a:pt x="17745" y="19398"/>
                    <a:pt x="19601" y="20099"/>
                    <a:pt x="21457" y="20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1614556" y="2253070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1614556" y="234832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1779656" y="2145120"/>
              <a:ext cx="980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580"/>
                    <a:pt x="17280" y="11160"/>
                    <a:pt x="19440" y="14760"/>
                  </a:cubicBezTo>
                  <a:cubicBezTo>
                    <a:pt x="21600" y="18360"/>
                    <a:pt x="17280" y="1998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1747906" y="2234020"/>
              <a:ext cx="152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057"/>
                    <a:pt x="13200" y="4114"/>
                    <a:pt x="9600" y="7714"/>
                  </a:cubicBezTo>
                  <a:cubicBezTo>
                    <a:pt x="6000" y="11314"/>
                    <a:pt x="30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11805056" y="2529840"/>
              <a:ext cx="101601" cy="47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1800" y="1118"/>
                    <a:pt x="3600" y="-1582"/>
                    <a:pt x="7200" y="1118"/>
                  </a:cubicBezTo>
                  <a:cubicBezTo>
                    <a:pt x="10800" y="3818"/>
                    <a:pt x="16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11814092" y="2583270"/>
              <a:ext cx="9256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600" fill="norm" stroke="1" extrusionOk="0">
                  <a:moveTo>
                    <a:pt x="20991" y="0"/>
                  </a:moveTo>
                  <a:cubicBezTo>
                    <a:pt x="20511" y="2118"/>
                    <a:pt x="20031" y="4235"/>
                    <a:pt x="17391" y="6353"/>
                  </a:cubicBezTo>
                  <a:cubicBezTo>
                    <a:pt x="14751" y="8471"/>
                    <a:pt x="9951" y="10588"/>
                    <a:pt x="6111" y="12282"/>
                  </a:cubicBezTo>
                  <a:cubicBezTo>
                    <a:pt x="2271" y="13976"/>
                    <a:pt x="-609" y="15247"/>
                    <a:pt x="111" y="16306"/>
                  </a:cubicBezTo>
                  <a:cubicBezTo>
                    <a:pt x="831" y="17365"/>
                    <a:pt x="5151" y="18212"/>
                    <a:pt x="8751" y="19059"/>
                  </a:cubicBezTo>
                  <a:cubicBezTo>
                    <a:pt x="12351" y="19906"/>
                    <a:pt x="15231" y="20753"/>
                    <a:pt x="181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9798985" y="937000"/>
              <a:ext cx="2107671" cy="256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78" fill="norm" stroke="1" extrusionOk="0">
                  <a:moveTo>
                    <a:pt x="7997" y="656"/>
                  </a:moveTo>
                  <a:cubicBezTo>
                    <a:pt x="7997" y="513"/>
                    <a:pt x="7997" y="370"/>
                    <a:pt x="7943" y="263"/>
                  </a:cubicBezTo>
                  <a:cubicBezTo>
                    <a:pt x="7889" y="156"/>
                    <a:pt x="7781" y="85"/>
                    <a:pt x="7488" y="40"/>
                  </a:cubicBezTo>
                  <a:cubicBezTo>
                    <a:pt x="7195" y="-4"/>
                    <a:pt x="6718" y="-22"/>
                    <a:pt x="6208" y="40"/>
                  </a:cubicBezTo>
                  <a:cubicBezTo>
                    <a:pt x="5699" y="103"/>
                    <a:pt x="5156" y="246"/>
                    <a:pt x="4636" y="549"/>
                  </a:cubicBezTo>
                  <a:cubicBezTo>
                    <a:pt x="4115" y="852"/>
                    <a:pt x="3617" y="1316"/>
                    <a:pt x="3281" y="1779"/>
                  </a:cubicBezTo>
                  <a:cubicBezTo>
                    <a:pt x="2944" y="2243"/>
                    <a:pt x="2771" y="2707"/>
                    <a:pt x="2576" y="3287"/>
                  </a:cubicBezTo>
                  <a:cubicBezTo>
                    <a:pt x="2381" y="3866"/>
                    <a:pt x="2164" y="4562"/>
                    <a:pt x="1979" y="5249"/>
                  </a:cubicBezTo>
                  <a:cubicBezTo>
                    <a:pt x="1795" y="5935"/>
                    <a:pt x="1643" y="6613"/>
                    <a:pt x="1481" y="7291"/>
                  </a:cubicBezTo>
                  <a:cubicBezTo>
                    <a:pt x="1318" y="7969"/>
                    <a:pt x="1144" y="8647"/>
                    <a:pt x="960" y="9289"/>
                  </a:cubicBezTo>
                  <a:cubicBezTo>
                    <a:pt x="776" y="9931"/>
                    <a:pt x="581" y="10537"/>
                    <a:pt x="440" y="11126"/>
                  </a:cubicBezTo>
                  <a:cubicBezTo>
                    <a:pt x="299" y="11714"/>
                    <a:pt x="212" y="12285"/>
                    <a:pt x="147" y="12874"/>
                  </a:cubicBezTo>
                  <a:cubicBezTo>
                    <a:pt x="82" y="13462"/>
                    <a:pt x="38" y="14069"/>
                    <a:pt x="17" y="14711"/>
                  </a:cubicBezTo>
                  <a:cubicBezTo>
                    <a:pt x="-5" y="15353"/>
                    <a:pt x="-5" y="16031"/>
                    <a:pt x="17" y="16673"/>
                  </a:cubicBezTo>
                  <a:cubicBezTo>
                    <a:pt x="38" y="17315"/>
                    <a:pt x="82" y="17922"/>
                    <a:pt x="147" y="18546"/>
                  </a:cubicBezTo>
                  <a:cubicBezTo>
                    <a:pt x="212" y="19170"/>
                    <a:pt x="299" y="19812"/>
                    <a:pt x="342" y="20178"/>
                  </a:cubicBezTo>
                  <a:cubicBezTo>
                    <a:pt x="385" y="20543"/>
                    <a:pt x="385" y="20633"/>
                    <a:pt x="407" y="20740"/>
                  </a:cubicBezTo>
                  <a:cubicBezTo>
                    <a:pt x="429" y="20847"/>
                    <a:pt x="472" y="20972"/>
                    <a:pt x="548" y="21034"/>
                  </a:cubicBezTo>
                  <a:cubicBezTo>
                    <a:pt x="624" y="21096"/>
                    <a:pt x="732" y="21096"/>
                    <a:pt x="1264" y="21096"/>
                  </a:cubicBezTo>
                  <a:cubicBezTo>
                    <a:pt x="1795" y="21096"/>
                    <a:pt x="2749" y="21096"/>
                    <a:pt x="3671" y="21096"/>
                  </a:cubicBezTo>
                  <a:cubicBezTo>
                    <a:pt x="4593" y="21096"/>
                    <a:pt x="5482" y="21096"/>
                    <a:pt x="6382" y="21114"/>
                  </a:cubicBezTo>
                  <a:cubicBezTo>
                    <a:pt x="7282" y="21132"/>
                    <a:pt x="8193" y="21168"/>
                    <a:pt x="9049" y="21195"/>
                  </a:cubicBezTo>
                  <a:cubicBezTo>
                    <a:pt x="9906" y="21221"/>
                    <a:pt x="10708" y="21239"/>
                    <a:pt x="11554" y="21275"/>
                  </a:cubicBezTo>
                  <a:cubicBezTo>
                    <a:pt x="12400" y="21310"/>
                    <a:pt x="13289" y="21364"/>
                    <a:pt x="14167" y="21400"/>
                  </a:cubicBezTo>
                  <a:cubicBezTo>
                    <a:pt x="15046" y="21435"/>
                    <a:pt x="15913" y="21453"/>
                    <a:pt x="16791" y="21480"/>
                  </a:cubicBezTo>
                  <a:cubicBezTo>
                    <a:pt x="17670" y="21507"/>
                    <a:pt x="18559" y="21542"/>
                    <a:pt x="19361" y="21560"/>
                  </a:cubicBezTo>
                  <a:cubicBezTo>
                    <a:pt x="20164" y="21578"/>
                    <a:pt x="20879" y="21578"/>
                    <a:pt x="21595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10185806" y="906870"/>
              <a:ext cx="17272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0647" y="19337"/>
                    <a:pt x="19694" y="17074"/>
                    <a:pt x="18662" y="15326"/>
                  </a:cubicBezTo>
                  <a:cubicBezTo>
                    <a:pt x="17629" y="13577"/>
                    <a:pt x="16518" y="12343"/>
                    <a:pt x="15432" y="11314"/>
                  </a:cubicBezTo>
                  <a:cubicBezTo>
                    <a:pt x="14347" y="10286"/>
                    <a:pt x="13288" y="9463"/>
                    <a:pt x="12322" y="8846"/>
                  </a:cubicBezTo>
                  <a:cubicBezTo>
                    <a:pt x="11356" y="8229"/>
                    <a:pt x="10482" y="7817"/>
                    <a:pt x="9463" y="7200"/>
                  </a:cubicBezTo>
                  <a:cubicBezTo>
                    <a:pt x="8444" y="6583"/>
                    <a:pt x="7279" y="5760"/>
                    <a:pt x="6181" y="4937"/>
                  </a:cubicBezTo>
                  <a:cubicBezTo>
                    <a:pt x="5082" y="4114"/>
                    <a:pt x="4050" y="3291"/>
                    <a:pt x="3031" y="2469"/>
                  </a:cubicBezTo>
                  <a:cubicBezTo>
                    <a:pt x="2012" y="1646"/>
                    <a:pt x="1006" y="82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6737756" y="3824942"/>
              <a:ext cx="514351" cy="6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21141"/>
                  </a:moveTo>
                  <a:cubicBezTo>
                    <a:pt x="0" y="17417"/>
                    <a:pt x="0" y="13693"/>
                    <a:pt x="756" y="10341"/>
                  </a:cubicBezTo>
                  <a:cubicBezTo>
                    <a:pt x="1511" y="6989"/>
                    <a:pt x="3022" y="4010"/>
                    <a:pt x="5511" y="2148"/>
                  </a:cubicBezTo>
                  <a:cubicBezTo>
                    <a:pt x="8000" y="286"/>
                    <a:pt x="11467" y="-459"/>
                    <a:pt x="14311" y="286"/>
                  </a:cubicBezTo>
                  <a:cubicBezTo>
                    <a:pt x="17156" y="1031"/>
                    <a:pt x="19378" y="3265"/>
                    <a:pt x="21600" y="5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6864756" y="3891370"/>
              <a:ext cx="368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8" y="16800"/>
                    <a:pt x="7697" y="12000"/>
                    <a:pt x="11297" y="8400"/>
                  </a:cubicBezTo>
                  <a:cubicBezTo>
                    <a:pt x="14897" y="4800"/>
                    <a:pt x="1824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7194956" y="3770720"/>
              <a:ext cx="18817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fill="norm" stroke="1" extrusionOk="0">
                  <a:moveTo>
                    <a:pt x="0" y="0"/>
                  </a:moveTo>
                  <a:cubicBezTo>
                    <a:pt x="4747" y="778"/>
                    <a:pt x="9495" y="1557"/>
                    <a:pt x="13174" y="2724"/>
                  </a:cubicBezTo>
                  <a:cubicBezTo>
                    <a:pt x="16853" y="3892"/>
                    <a:pt x="19464" y="5449"/>
                    <a:pt x="20532" y="7784"/>
                  </a:cubicBezTo>
                  <a:cubicBezTo>
                    <a:pt x="21600" y="10119"/>
                    <a:pt x="21125" y="13232"/>
                    <a:pt x="19464" y="15665"/>
                  </a:cubicBezTo>
                  <a:cubicBezTo>
                    <a:pt x="17802" y="18097"/>
                    <a:pt x="14954" y="19849"/>
                    <a:pt x="121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7829956" y="3347312"/>
              <a:ext cx="201924" cy="684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54" fill="norm" stroke="1" extrusionOk="0">
                  <a:moveTo>
                    <a:pt x="19575" y="4296"/>
                  </a:moveTo>
                  <a:cubicBezTo>
                    <a:pt x="20250" y="3305"/>
                    <a:pt x="20925" y="2314"/>
                    <a:pt x="21262" y="1654"/>
                  </a:cubicBezTo>
                  <a:cubicBezTo>
                    <a:pt x="21600" y="993"/>
                    <a:pt x="21600" y="663"/>
                    <a:pt x="20588" y="365"/>
                  </a:cubicBezTo>
                  <a:cubicBezTo>
                    <a:pt x="19575" y="68"/>
                    <a:pt x="17550" y="-196"/>
                    <a:pt x="14625" y="200"/>
                  </a:cubicBezTo>
                  <a:cubicBezTo>
                    <a:pt x="11700" y="597"/>
                    <a:pt x="7875" y="1654"/>
                    <a:pt x="5850" y="3041"/>
                  </a:cubicBezTo>
                  <a:cubicBezTo>
                    <a:pt x="3825" y="4428"/>
                    <a:pt x="3600" y="6145"/>
                    <a:pt x="4388" y="7896"/>
                  </a:cubicBezTo>
                  <a:cubicBezTo>
                    <a:pt x="5175" y="9646"/>
                    <a:pt x="6975" y="11430"/>
                    <a:pt x="8213" y="13114"/>
                  </a:cubicBezTo>
                  <a:cubicBezTo>
                    <a:pt x="9450" y="14798"/>
                    <a:pt x="10125" y="16384"/>
                    <a:pt x="9563" y="17705"/>
                  </a:cubicBezTo>
                  <a:cubicBezTo>
                    <a:pt x="9000" y="19026"/>
                    <a:pt x="7200" y="20083"/>
                    <a:pt x="5738" y="20677"/>
                  </a:cubicBezTo>
                  <a:cubicBezTo>
                    <a:pt x="4275" y="21272"/>
                    <a:pt x="3150" y="21404"/>
                    <a:pt x="2250" y="21338"/>
                  </a:cubicBezTo>
                  <a:cubicBezTo>
                    <a:pt x="1350" y="21272"/>
                    <a:pt x="675" y="21008"/>
                    <a:pt x="0" y="20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7799528" y="4081870"/>
              <a:ext cx="91912" cy="11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433" fill="norm" stroke="1" extrusionOk="0">
                  <a:moveTo>
                    <a:pt x="14100" y="2356"/>
                  </a:moveTo>
                  <a:cubicBezTo>
                    <a:pt x="11700" y="2356"/>
                    <a:pt x="9300" y="2356"/>
                    <a:pt x="6900" y="3927"/>
                  </a:cubicBezTo>
                  <a:cubicBezTo>
                    <a:pt x="4500" y="5498"/>
                    <a:pt x="2100" y="8640"/>
                    <a:pt x="900" y="11585"/>
                  </a:cubicBezTo>
                  <a:cubicBezTo>
                    <a:pt x="-300" y="14531"/>
                    <a:pt x="-300" y="17280"/>
                    <a:pt x="900" y="19047"/>
                  </a:cubicBezTo>
                  <a:cubicBezTo>
                    <a:pt x="2100" y="20815"/>
                    <a:pt x="4500" y="21600"/>
                    <a:pt x="8100" y="21404"/>
                  </a:cubicBezTo>
                  <a:cubicBezTo>
                    <a:pt x="11700" y="21207"/>
                    <a:pt x="16500" y="20029"/>
                    <a:pt x="18900" y="17280"/>
                  </a:cubicBezTo>
                  <a:cubicBezTo>
                    <a:pt x="21300" y="14531"/>
                    <a:pt x="21300" y="10211"/>
                    <a:pt x="19860" y="7069"/>
                  </a:cubicBezTo>
                  <a:cubicBezTo>
                    <a:pt x="18420" y="3927"/>
                    <a:pt x="15540" y="1964"/>
                    <a:pt x="126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7835761" y="3089226"/>
              <a:ext cx="195279" cy="126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561" fill="norm" stroke="1" extrusionOk="0">
                  <a:moveTo>
                    <a:pt x="9815" y="5474"/>
                  </a:moveTo>
                  <a:cubicBezTo>
                    <a:pt x="8654" y="6502"/>
                    <a:pt x="7493" y="7531"/>
                    <a:pt x="6563" y="8902"/>
                  </a:cubicBezTo>
                  <a:cubicBezTo>
                    <a:pt x="5634" y="10274"/>
                    <a:pt x="4938" y="11988"/>
                    <a:pt x="4009" y="12845"/>
                  </a:cubicBezTo>
                  <a:cubicBezTo>
                    <a:pt x="3080" y="13702"/>
                    <a:pt x="1918" y="13702"/>
                    <a:pt x="1105" y="12845"/>
                  </a:cubicBezTo>
                  <a:cubicBezTo>
                    <a:pt x="293" y="11988"/>
                    <a:pt x="-172" y="10274"/>
                    <a:pt x="60" y="8045"/>
                  </a:cubicBezTo>
                  <a:cubicBezTo>
                    <a:pt x="293" y="5816"/>
                    <a:pt x="1222" y="3074"/>
                    <a:pt x="2267" y="1874"/>
                  </a:cubicBezTo>
                  <a:cubicBezTo>
                    <a:pt x="3312" y="674"/>
                    <a:pt x="4473" y="1016"/>
                    <a:pt x="6447" y="3416"/>
                  </a:cubicBezTo>
                  <a:cubicBezTo>
                    <a:pt x="8422" y="5816"/>
                    <a:pt x="11209" y="10274"/>
                    <a:pt x="12951" y="13359"/>
                  </a:cubicBezTo>
                  <a:cubicBezTo>
                    <a:pt x="14693" y="16445"/>
                    <a:pt x="15389" y="18159"/>
                    <a:pt x="16318" y="19359"/>
                  </a:cubicBezTo>
                  <a:cubicBezTo>
                    <a:pt x="17247" y="20559"/>
                    <a:pt x="18409" y="21245"/>
                    <a:pt x="19454" y="19531"/>
                  </a:cubicBezTo>
                  <a:cubicBezTo>
                    <a:pt x="20499" y="17816"/>
                    <a:pt x="21428" y="13702"/>
                    <a:pt x="21428" y="10102"/>
                  </a:cubicBezTo>
                  <a:cubicBezTo>
                    <a:pt x="21428" y="6502"/>
                    <a:pt x="20499" y="3416"/>
                    <a:pt x="19454" y="1702"/>
                  </a:cubicBezTo>
                  <a:cubicBezTo>
                    <a:pt x="18409" y="-12"/>
                    <a:pt x="17247" y="-355"/>
                    <a:pt x="15622" y="331"/>
                  </a:cubicBezTo>
                  <a:cubicBezTo>
                    <a:pt x="13996" y="1016"/>
                    <a:pt x="11905" y="2731"/>
                    <a:pt x="9815" y="4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8163761" y="3635652"/>
              <a:ext cx="205946" cy="20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973" fill="norm" stroke="1" extrusionOk="0">
                  <a:moveTo>
                    <a:pt x="2901" y="12487"/>
                  </a:moveTo>
                  <a:cubicBezTo>
                    <a:pt x="6173" y="10759"/>
                    <a:pt x="9446" y="9031"/>
                    <a:pt x="11519" y="7519"/>
                  </a:cubicBezTo>
                  <a:cubicBezTo>
                    <a:pt x="13592" y="6007"/>
                    <a:pt x="14464" y="4711"/>
                    <a:pt x="14901" y="3523"/>
                  </a:cubicBezTo>
                  <a:cubicBezTo>
                    <a:pt x="15337" y="2335"/>
                    <a:pt x="15337" y="1255"/>
                    <a:pt x="14792" y="607"/>
                  </a:cubicBezTo>
                  <a:cubicBezTo>
                    <a:pt x="14246" y="-41"/>
                    <a:pt x="13155" y="-257"/>
                    <a:pt x="11301" y="391"/>
                  </a:cubicBezTo>
                  <a:cubicBezTo>
                    <a:pt x="9446" y="1039"/>
                    <a:pt x="6828" y="2551"/>
                    <a:pt x="4646" y="5359"/>
                  </a:cubicBezTo>
                  <a:cubicBezTo>
                    <a:pt x="2464" y="8167"/>
                    <a:pt x="719" y="12271"/>
                    <a:pt x="173" y="15295"/>
                  </a:cubicBezTo>
                  <a:cubicBezTo>
                    <a:pt x="-372" y="18319"/>
                    <a:pt x="283" y="20263"/>
                    <a:pt x="3337" y="20803"/>
                  </a:cubicBezTo>
                  <a:cubicBezTo>
                    <a:pt x="6392" y="21343"/>
                    <a:pt x="11846" y="20479"/>
                    <a:pt x="15228" y="19831"/>
                  </a:cubicBezTo>
                  <a:cubicBezTo>
                    <a:pt x="18610" y="19183"/>
                    <a:pt x="19919" y="18751"/>
                    <a:pt x="21228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8223656" y="3370670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4400"/>
                    <a:pt x="4320" y="7200"/>
                    <a:pt x="7920" y="3600"/>
                  </a:cubicBezTo>
                  <a:cubicBezTo>
                    <a:pt x="11520" y="0"/>
                    <a:pt x="16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8388756" y="3272903"/>
              <a:ext cx="158751" cy="12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0" y="5641"/>
                  </a:moveTo>
                  <a:cubicBezTo>
                    <a:pt x="1152" y="3899"/>
                    <a:pt x="2304" y="2157"/>
                    <a:pt x="3600" y="1112"/>
                  </a:cubicBezTo>
                  <a:cubicBezTo>
                    <a:pt x="4896" y="66"/>
                    <a:pt x="6336" y="-282"/>
                    <a:pt x="7488" y="241"/>
                  </a:cubicBezTo>
                  <a:cubicBezTo>
                    <a:pt x="8640" y="763"/>
                    <a:pt x="9504" y="2157"/>
                    <a:pt x="9792" y="4770"/>
                  </a:cubicBezTo>
                  <a:cubicBezTo>
                    <a:pt x="10080" y="7383"/>
                    <a:pt x="9792" y="11215"/>
                    <a:pt x="9072" y="13828"/>
                  </a:cubicBezTo>
                  <a:cubicBezTo>
                    <a:pt x="8352" y="16441"/>
                    <a:pt x="7200" y="17834"/>
                    <a:pt x="6048" y="19053"/>
                  </a:cubicBezTo>
                  <a:cubicBezTo>
                    <a:pt x="4896" y="20273"/>
                    <a:pt x="3744" y="21318"/>
                    <a:pt x="3312" y="20795"/>
                  </a:cubicBezTo>
                  <a:cubicBezTo>
                    <a:pt x="2880" y="20273"/>
                    <a:pt x="3168" y="18183"/>
                    <a:pt x="5040" y="15047"/>
                  </a:cubicBezTo>
                  <a:cubicBezTo>
                    <a:pt x="6912" y="11912"/>
                    <a:pt x="10368" y="7731"/>
                    <a:pt x="12528" y="4944"/>
                  </a:cubicBezTo>
                  <a:cubicBezTo>
                    <a:pt x="14688" y="2157"/>
                    <a:pt x="15552" y="763"/>
                    <a:pt x="15552" y="937"/>
                  </a:cubicBezTo>
                  <a:cubicBezTo>
                    <a:pt x="15552" y="1112"/>
                    <a:pt x="14688" y="2853"/>
                    <a:pt x="14256" y="4770"/>
                  </a:cubicBezTo>
                  <a:cubicBezTo>
                    <a:pt x="13824" y="6686"/>
                    <a:pt x="13824" y="8776"/>
                    <a:pt x="15120" y="11041"/>
                  </a:cubicBezTo>
                  <a:cubicBezTo>
                    <a:pt x="16416" y="13305"/>
                    <a:pt x="19008" y="15744"/>
                    <a:pt x="21600" y="18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8522106" y="3073921"/>
              <a:ext cx="95251" cy="13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781"/>
                  </a:moveTo>
                  <a:cubicBezTo>
                    <a:pt x="1920" y="753"/>
                    <a:pt x="3840" y="-276"/>
                    <a:pt x="5280" y="67"/>
                  </a:cubicBezTo>
                  <a:cubicBezTo>
                    <a:pt x="6720" y="410"/>
                    <a:pt x="7680" y="2124"/>
                    <a:pt x="7920" y="5038"/>
                  </a:cubicBezTo>
                  <a:cubicBezTo>
                    <a:pt x="8160" y="7953"/>
                    <a:pt x="7680" y="12067"/>
                    <a:pt x="6240" y="14981"/>
                  </a:cubicBezTo>
                  <a:cubicBezTo>
                    <a:pt x="4800" y="17895"/>
                    <a:pt x="2400" y="19610"/>
                    <a:pt x="2400" y="20467"/>
                  </a:cubicBezTo>
                  <a:cubicBezTo>
                    <a:pt x="2400" y="21324"/>
                    <a:pt x="4800" y="21324"/>
                    <a:pt x="8400" y="21324"/>
                  </a:cubicBezTo>
                  <a:cubicBezTo>
                    <a:pt x="12000" y="21324"/>
                    <a:pt x="16800" y="21324"/>
                    <a:pt x="2160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8553856" y="3110320"/>
              <a:ext cx="1270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4383"/>
                    <a:pt x="11520" y="8765"/>
                    <a:pt x="7920" y="12365"/>
                  </a:cubicBezTo>
                  <a:cubicBezTo>
                    <a:pt x="4320" y="15965"/>
                    <a:pt x="216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8636406" y="3336077"/>
              <a:ext cx="127001" cy="11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833"/>
                  </a:moveTo>
                  <a:cubicBezTo>
                    <a:pt x="1440" y="1676"/>
                    <a:pt x="2880" y="518"/>
                    <a:pt x="4500" y="133"/>
                  </a:cubicBezTo>
                  <a:cubicBezTo>
                    <a:pt x="6120" y="-253"/>
                    <a:pt x="7920" y="133"/>
                    <a:pt x="9000" y="2254"/>
                  </a:cubicBezTo>
                  <a:cubicBezTo>
                    <a:pt x="10080" y="4376"/>
                    <a:pt x="10440" y="8233"/>
                    <a:pt x="9360" y="11318"/>
                  </a:cubicBezTo>
                  <a:cubicBezTo>
                    <a:pt x="8280" y="14404"/>
                    <a:pt x="5760" y="16718"/>
                    <a:pt x="3780" y="18454"/>
                  </a:cubicBezTo>
                  <a:cubicBezTo>
                    <a:pt x="1800" y="20190"/>
                    <a:pt x="360" y="21347"/>
                    <a:pt x="1440" y="21347"/>
                  </a:cubicBezTo>
                  <a:cubicBezTo>
                    <a:pt x="2520" y="21347"/>
                    <a:pt x="6120" y="20190"/>
                    <a:pt x="9900" y="19033"/>
                  </a:cubicBezTo>
                  <a:cubicBezTo>
                    <a:pt x="13680" y="17876"/>
                    <a:pt x="17640" y="16718"/>
                    <a:pt x="21600" y="15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8731656" y="381517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8835599" y="3484970"/>
              <a:ext cx="302458" cy="47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46" fill="norm" stroke="1" extrusionOk="0">
                  <a:moveTo>
                    <a:pt x="6584" y="15840"/>
                  </a:moveTo>
                  <a:cubicBezTo>
                    <a:pt x="5984" y="15168"/>
                    <a:pt x="5384" y="14496"/>
                    <a:pt x="4634" y="14160"/>
                  </a:cubicBezTo>
                  <a:cubicBezTo>
                    <a:pt x="3884" y="13824"/>
                    <a:pt x="2984" y="13824"/>
                    <a:pt x="2084" y="14640"/>
                  </a:cubicBezTo>
                  <a:cubicBezTo>
                    <a:pt x="1184" y="15456"/>
                    <a:pt x="284" y="17088"/>
                    <a:pt x="59" y="18384"/>
                  </a:cubicBezTo>
                  <a:cubicBezTo>
                    <a:pt x="-166" y="19680"/>
                    <a:pt x="284" y="20640"/>
                    <a:pt x="884" y="21120"/>
                  </a:cubicBezTo>
                  <a:cubicBezTo>
                    <a:pt x="1484" y="21600"/>
                    <a:pt x="2234" y="21600"/>
                    <a:pt x="3434" y="20784"/>
                  </a:cubicBezTo>
                  <a:cubicBezTo>
                    <a:pt x="4634" y="19968"/>
                    <a:pt x="6284" y="18336"/>
                    <a:pt x="7709" y="15600"/>
                  </a:cubicBezTo>
                  <a:cubicBezTo>
                    <a:pt x="9134" y="12864"/>
                    <a:pt x="10334" y="9024"/>
                    <a:pt x="11159" y="6432"/>
                  </a:cubicBezTo>
                  <a:cubicBezTo>
                    <a:pt x="11984" y="3840"/>
                    <a:pt x="12434" y="2496"/>
                    <a:pt x="12659" y="1536"/>
                  </a:cubicBezTo>
                  <a:cubicBezTo>
                    <a:pt x="12884" y="576"/>
                    <a:pt x="12884" y="0"/>
                    <a:pt x="12659" y="0"/>
                  </a:cubicBezTo>
                  <a:cubicBezTo>
                    <a:pt x="12434" y="0"/>
                    <a:pt x="11984" y="576"/>
                    <a:pt x="11609" y="2208"/>
                  </a:cubicBezTo>
                  <a:cubicBezTo>
                    <a:pt x="11234" y="3840"/>
                    <a:pt x="10934" y="6528"/>
                    <a:pt x="10634" y="9072"/>
                  </a:cubicBezTo>
                  <a:cubicBezTo>
                    <a:pt x="10334" y="11616"/>
                    <a:pt x="10034" y="14016"/>
                    <a:pt x="9659" y="15552"/>
                  </a:cubicBezTo>
                  <a:cubicBezTo>
                    <a:pt x="9284" y="17088"/>
                    <a:pt x="8834" y="17760"/>
                    <a:pt x="8609" y="17856"/>
                  </a:cubicBezTo>
                  <a:cubicBezTo>
                    <a:pt x="8384" y="17952"/>
                    <a:pt x="8384" y="17472"/>
                    <a:pt x="8759" y="16656"/>
                  </a:cubicBezTo>
                  <a:cubicBezTo>
                    <a:pt x="9134" y="15840"/>
                    <a:pt x="9884" y="14688"/>
                    <a:pt x="10634" y="13872"/>
                  </a:cubicBezTo>
                  <a:cubicBezTo>
                    <a:pt x="11384" y="13056"/>
                    <a:pt x="12134" y="12576"/>
                    <a:pt x="12884" y="12336"/>
                  </a:cubicBezTo>
                  <a:cubicBezTo>
                    <a:pt x="13634" y="12096"/>
                    <a:pt x="14384" y="12096"/>
                    <a:pt x="14984" y="12288"/>
                  </a:cubicBezTo>
                  <a:cubicBezTo>
                    <a:pt x="15584" y="12480"/>
                    <a:pt x="16034" y="12864"/>
                    <a:pt x="16409" y="13584"/>
                  </a:cubicBezTo>
                  <a:cubicBezTo>
                    <a:pt x="16784" y="14304"/>
                    <a:pt x="17084" y="15360"/>
                    <a:pt x="17159" y="16128"/>
                  </a:cubicBezTo>
                  <a:cubicBezTo>
                    <a:pt x="17234" y="16896"/>
                    <a:pt x="17084" y="17376"/>
                    <a:pt x="16784" y="17808"/>
                  </a:cubicBezTo>
                  <a:cubicBezTo>
                    <a:pt x="16484" y="18240"/>
                    <a:pt x="16034" y="18624"/>
                    <a:pt x="15884" y="18432"/>
                  </a:cubicBezTo>
                  <a:cubicBezTo>
                    <a:pt x="15734" y="18240"/>
                    <a:pt x="15884" y="17472"/>
                    <a:pt x="16334" y="16608"/>
                  </a:cubicBezTo>
                  <a:cubicBezTo>
                    <a:pt x="16784" y="15744"/>
                    <a:pt x="17534" y="14784"/>
                    <a:pt x="18134" y="14112"/>
                  </a:cubicBezTo>
                  <a:cubicBezTo>
                    <a:pt x="18734" y="13440"/>
                    <a:pt x="19184" y="13056"/>
                    <a:pt x="19184" y="13104"/>
                  </a:cubicBezTo>
                  <a:cubicBezTo>
                    <a:pt x="19184" y="13152"/>
                    <a:pt x="18734" y="13632"/>
                    <a:pt x="18434" y="14352"/>
                  </a:cubicBezTo>
                  <a:cubicBezTo>
                    <a:pt x="18134" y="15072"/>
                    <a:pt x="17984" y="16032"/>
                    <a:pt x="18509" y="16896"/>
                  </a:cubicBezTo>
                  <a:cubicBezTo>
                    <a:pt x="19034" y="17760"/>
                    <a:pt x="20234" y="18528"/>
                    <a:pt x="21434" y="19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9277756" y="377072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9252356" y="3897720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9722256" y="3605570"/>
              <a:ext cx="406401" cy="40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14440"/>
                  </a:moveTo>
                  <a:cubicBezTo>
                    <a:pt x="225" y="16231"/>
                    <a:pt x="450" y="18022"/>
                    <a:pt x="731" y="19309"/>
                  </a:cubicBezTo>
                  <a:cubicBezTo>
                    <a:pt x="1012" y="20596"/>
                    <a:pt x="1350" y="21379"/>
                    <a:pt x="1631" y="21435"/>
                  </a:cubicBezTo>
                  <a:cubicBezTo>
                    <a:pt x="1912" y="21491"/>
                    <a:pt x="2138" y="20819"/>
                    <a:pt x="2362" y="18525"/>
                  </a:cubicBezTo>
                  <a:cubicBezTo>
                    <a:pt x="2587" y="16231"/>
                    <a:pt x="2812" y="12314"/>
                    <a:pt x="2925" y="9572"/>
                  </a:cubicBezTo>
                  <a:cubicBezTo>
                    <a:pt x="3038" y="6830"/>
                    <a:pt x="3038" y="5263"/>
                    <a:pt x="3038" y="4200"/>
                  </a:cubicBezTo>
                  <a:cubicBezTo>
                    <a:pt x="3038" y="3137"/>
                    <a:pt x="3038" y="2577"/>
                    <a:pt x="3319" y="2185"/>
                  </a:cubicBezTo>
                  <a:cubicBezTo>
                    <a:pt x="3600" y="1794"/>
                    <a:pt x="4162" y="1570"/>
                    <a:pt x="6581" y="1178"/>
                  </a:cubicBezTo>
                  <a:cubicBezTo>
                    <a:pt x="9000" y="786"/>
                    <a:pt x="13275" y="227"/>
                    <a:pt x="16088" y="59"/>
                  </a:cubicBezTo>
                  <a:cubicBezTo>
                    <a:pt x="18900" y="-109"/>
                    <a:pt x="20250" y="115"/>
                    <a:pt x="21600" y="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9855606" y="3752728"/>
              <a:ext cx="114301" cy="14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3600"/>
                  </a:moveTo>
                  <a:cubicBezTo>
                    <a:pt x="1200" y="2347"/>
                    <a:pt x="2400" y="1095"/>
                    <a:pt x="4000" y="469"/>
                  </a:cubicBezTo>
                  <a:cubicBezTo>
                    <a:pt x="5600" y="-157"/>
                    <a:pt x="7600" y="-157"/>
                    <a:pt x="10400" y="469"/>
                  </a:cubicBezTo>
                  <a:cubicBezTo>
                    <a:pt x="13200" y="1095"/>
                    <a:pt x="16800" y="2347"/>
                    <a:pt x="17200" y="4852"/>
                  </a:cubicBezTo>
                  <a:cubicBezTo>
                    <a:pt x="17600" y="7356"/>
                    <a:pt x="14800" y="11113"/>
                    <a:pt x="12400" y="13617"/>
                  </a:cubicBezTo>
                  <a:cubicBezTo>
                    <a:pt x="10000" y="16121"/>
                    <a:pt x="8000" y="17373"/>
                    <a:pt x="5800" y="18469"/>
                  </a:cubicBezTo>
                  <a:cubicBezTo>
                    <a:pt x="3600" y="19565"/>
                    <a:pt x="1200" y="20504"/>
                    <a:pt x="1000" y="20973"/>
                  </a:cubicBezTo>
                  <a:cubicBezTo>
                    <a:pt x="800" y="21443"/>
                    <a:pt x="2800" y="21443"/>
                    <a:pt x="6600" y="21130"/>
                  </a:cubicBezTo>
                  <a:cubicBezTo>
                    <a:pt x="10400" y="20817"/>
                    <a:pt x="16000" y="20191"/>
                    <a:pt x="21600" y="19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0058806" y="3808820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0115956" y="381517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0020706" y="3777020"/>
              <a:ext cx="2159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024" y="11670"/>
                    <a:pt x="8047" y="3363"/>
                    <a:pt x="11647" y="870"/>
                  </a:cubicBezTo>
                  <a:cubicBezTo>
                    <a:pt x="15247" y="-1622"/>
                    <a:pt x="1842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9747656" y="4056470"/>
              <a:ext cx="381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0" y="15840"/>
                    <a:pt x="4560" y="10080"/>
                    <a:pt x="8160" y="6480"/>
                  </a:cubicBezTo>
                  <a:cubicBezTo>
                    <a:pt x="11760" y="2880"/>
                    <a:pt x="166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9906406" y="4103830"/>
              <a:ext cx="184151" cy="115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5351"/>
                  </a:moveTo>
                  <a:cubicBezTo>
                    <a:pt x="745" y="3780"/>
                    <a:pt x="1490" y="2209"/>
                    <a:pt x="3103" y="1228"/>
                  </a:cubicBezTo>
                  <a:cubicBezTo>
                    <a:pt x="4717" y="246"/>
                    <a:pt x="7200" y="-147"/>
                    <a:pt x="9062" y="49"/>
                  </a:cubicBezTo>
                  <a:cubicBezTo>
                    <a:pt x="10924" y="246"/>
                    <a:pt x="12166" y="1031"/>
                    <a:pt x="12414" y="3191"/>
                  </a:cubicBezTo>
                  <a:cubicBezTo>
                    <a:pt x="12662" y="5351"/>
                    <a:pt x="11917" y="8886"/>
                    <a:pt x="11048" y="11242"/>
                  </a:cubicBezTo>
                  <a:cubicBezTo>
                    <a:pt x="10179" y="13598"/>
                    <a:pt x="9186" y="14777"/>
                    <a:pt x="8193" y="16151"/>
                  </a:cubicBezTo>
                  <a:cubicBezTo>
                    <a:pt x="7200" y="17526"/>
                    <a:pt x="6207" y="19097"/>
                    <a:pt x="6455" y="20078"/>
                  </a:cubicBezTo>
                  <a:cubicBezTo>
                    <a:pt x="6703" y="21060"/>
                    <a:pt x="8193" y="21453"/>
                    <a:pt x="10924" y="21453"/>
                  </a:cubicBezTo>
                  <a:cubicBezTo>
                    <a:pt x="13655" y="21453"/>
                    <a:pt x="17628" y="21060"/>
                    <a:pt x="21600" y="20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420756" y="4024720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0401706" y="4088220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200"/>
                    <a:pt x="5538" y="10800"/>
                    <a:pt x="9138" y="7200"/>
                  </a:cubicBezTo>
                  <a:cubicBezTo>
                    <a:pt x="12738" y="3600"/>
                    <a:pt x="1716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0941456" y="3633137"/>
              <a:ext cx="361951" cy="33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13397"/>
                  </a:moveTo>
                  <a:cubicBezTo>
                    <a:pt x="126" y="15175"/>
                    <a:pt x="253" y="16952"/>
                    <a:pt x="379" y="18182"/>
                  </a:cubicBezTo>
                  <a:cubicBezTo>
                    <a:pt x="505" y="19413"/>
                    <a:pt x="632" y="20096"/>
                    <a:pt x="947" y="20643"/>
                  </a:cubicBezTo>
                  <a:cubicBezTo>
                    <a:pt x="1263" y="21190"/>
                    <a:pt x="1768" y="21600"/>
                    <a:pt x="2147" y="21327"/>
                  </a:cubicBezTo>
                  <a:cubicBezTo>
                    <a:pt x="2526" y="21053"/>
                    <a:pt x="2779" y="20096"/>
                    <a:pt x="2968" y="17567"/>
                  </a:cubicBezTo>
                  <a:cubicBezTo>
                    <a:pt x="3158" y="15038"/>
                    <a:pt x="3284" y="10937"/>
                    <a:pt x="3221" y="8271"/>
                  </a:cubicBezTo>
                  <a:cubicBezTo>
                    <a:pt x="3158" y="5605"/>
                    <a:pt x="2905" y="4375"/>
                    <a:pt x="2779" y="3418"/>
                  </a:cubicBezTo>
                  <a:cubicBezTo>
                    <a:pt x="2653" y="2461"/>
                    <a:pt x="2653" y="1777"/>
                    <a:pt x="3474" y="1162"/>
                  </a:cubicBezTo>
                  <a:cubicBezTo>
                    <a:pt x="4295" y="547"/>
                    <a:pt x="5937" y="0"/>
                    <a:pt x="9095" y="0"/>
                  </a:cubicBezTo>
                  <a:cubicBezTo>
                    <a:pt x="12253" y="0"/>
                    <a:pt x="16926" y="547"/>
                    <a:pt x="21600" y="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112906" y="3821520"/>
              <a:ext cx="508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214506" y="3796120"/>
              <a:ext cx="444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119256" y="3829571"/>
              <a:ext cx="2095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2400" y="3953"/>
                    <a:pt x="4800" y="-1447"/>
                    <a:pt x="8400" y="353"/>
                  </a:cubicBezTo>
                  <a:cubicBezTo>
                    <a:pt x="12000" y="2153"/>
                    <a:pt x="168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0903356" y="4126320"/>
              <a:ext cx="431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4" y="14400"/>
                    <a:pt x="6988" y="7200"/>
                    <a:pt x="10588" y="3600"/>
                  </a:cubicBezTo>
                  <a:cubicBezTo>
                    <a:pt x="14188" y="0"/>
                    <a:pt x="1789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966856" y="4191521"/>
              <a:ext cx="260351" cy="21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0" y="11784"/>
                  </a:moveTo>
                  <a:cubicBezTo>
                    <a:pt x="0" y="13881"/>
                    <a:pt x="0" y="15979"/>
                    <a:pt x="176" y="17761"/>
                  </a:cubicBezTo>
                  <a:cubicBezTo>
                    <a:pt x="351" y="19544"/>
                    <a:pt x="702" y="21012"/>
                    <a:pt x="1054" y="21221"/>
                  </a:cubicBezTo>
                  <a:cubicBezTo>
                    <a:pt x="1405" y="21431"/>
                    <a:pt x="1756" y="20382"/>
                    <a:pt x="2107" y="18076"/>
                  </a:cubicBezTo>
                  <a:cubicBezTo>
                    <a:pt x="2459" y="15769"/>
                    <a:pt x="2810" y="12204"/>
                    <a:pt x="2985" y="9897"/>
                  </a:cubicBezTo>
                  <a:cubicBezTo>
                    <a:pt x="3161" y="7590"/>
                    <a:pt x="3161" y="6542"/>
                    <a:pt x="3337" y="5493"/>
                  </a:cubicBezTo>
                  <a:cubicBezTo>
                    <a:pt x="3512" y="4445"/>
                    <a:pt x="3863" y="3396"/>
                    <a:pt x="5883" y="2348"/>
                  </a:cubicBezTo>
                  <a:cubicBezTo>
                    <a:pt x="7902" y="1299"/>
                    <a:pt x="11590" y="250"/>
                    <a:pt x="14488" y="41"/>
                  </a:cubicBezTo>
                  <a:cubicBezTo>
                    <a:pt x="17385" y="-169"/>
                    <a:pt x="19493" y="460"/>
                    <a:pt x="21600" y="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1087506" y="4266020"/>
              <a:ext cx="133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"/>
                  </a:moveTo>
                  <a:cubicBezTo>
                    <a:pt x="1371" y="1080"/>
                    <a:pt x="2743" y="0"/>
                    <a:pt x="4286" y="0"/>
                  </a:cubicBezTo>
                  <a:cubicBezTo>
                    <a:pt x="5829" y="0"/>
                    <a:pt x="7543" y="1080"/>
                    <a:pt x="8914" y="2520"/>
                  </a:cubicBezTo>
                  <a:cubicBezTo>
                    <a:pt x="10286" y="3960"/>
                    <a:pt x="11314" y="5760"/>
                    <a:pt x="10971" y="8100"/>
                  </a:cubicBezTo>
                  <a:cubicBezTo>
                    <a:pt x="10629" y="10440"/>
                    <a:pt x="8914" y="13320"/>
                    <a:pt x="7200" y="15300"/>
                  </a:cubicBezTo>
                  <a:cubicBezTo>
                    <a:pt x="5486" y="17280"/>
                    <a:pt x="3771" y="18360"/>
                    <a:pt x="3943" y="19260"/>
                  </a:cubicBezTo>
                  <a:cubicBezTo>
                    <a:pt x="4114" y="20160"/>
                    <a:pt x="6171" y="20880"/>
                    <a:pt x="9429" y="21240"/>
                  </a:cubicBezTo>
                  <a:cubicBezTo>
                    <a:pt x="12686" y="21600"/>
                    <a:pt x="1714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5556656" y="2901195"/>
              <a:ext cx="425451" cy="5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0" y="14442"/>
                  </a:moveTo>
                  <a:cubicBezTo>
                    <a:pt x="860" y="16405"/>
                    <a:pt x="1719" y="18369"/>
                    <a:pt x="2257" y="19663"/>
                  </a:cubicBezTo>
                  <a:cubicBezTo>
                    <a:pt x="2794" y="20957"/>
                    <a:pt x="3009" y="21582"/>
                    <a:pt x="3116" y="21582"/>
                  </a:cubicBezTo>
                  <a:cubicBezTo>
                    <a:pt x="3224" y="21582"/>
                    <a:pt x="3224" y="20957"/>
                    <a:pt x="3224" y="18681"/>
                  </a:cubicBezTo>
                  <a:cubicBezTo>
                    <a:pt x="3224" y="16405"/>
                    <a:pt x="3224" y="12478"/>
                    <a:pt x="3170" y="9399"/>
                  </a:cubicBezTo>
                  <a:cubicBezTo>
                    <a:pt x="3116" y="6319"/>
                    <a:pt x="3009" y="4088"/>
                    <a:pt x="2955" y="2704"/>
                  </a:cubicBezTo>
                  <a:cubicBezTo>
                    <a:pt x="2901" y="1321"/>
                    <a:pt x="2901" y="785"/>
                    <a:pt x="3170" y="473"/>
                  </a:cubicBezTo>
                  <a:cubicBezTo>
                    <a:pt x="3439" y="161"/>
                    <a:pt x="3976" y="71"/>
                    <a:pt x="5964" y="27"/>
                  </a:cubicBezTo>
                  <a:cubicBezTo>
                    <a:pt x="7952" y="-18"/>
                    <a:pt x="11391" y="-18"/>
                    <a:pt x="14239" y="116"/>
                  </a:cubicBezTo>
                  <a:cubicBezTo>
                    <a:pt x="17087" y="250"/>
                    <a:pt x="19343" y="518"/>
                    <a:pt x="21600" y="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