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Drawing"/>
          <p:cNvGrpSpPr/>
          <p:nvPr/>
        </p:nvGrpSpPr>
        <p:grpSpPr>
          <a:xfrm>
            <a:off x="514350" y="1326018"/>
            <a:ext cx="10883900" cy="7032699"/>
            <a:chOff x="0" y="0"/>
            <a:chExt cx="10883900" cy="7032697"/>
          </a:xfrm>
        </p:grpSpPr>
        <p:sp>
          <p:nvSpPr>
            <p:cNvPr id="119" name="Line"/>
            <p:cNvSpPr/>
            <p:nvPr/>
          </p:nvSpPr>
          <p:spPr>
            <a:xfrm>
              <a:off x="3730336" y="39230"/>
              <a:ext cx="225714" cy="67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600" fill="norm" stroke="1" extrusionOk="0">
                  <a:moveTo>
                    <a:pt x="936" y="6928"/>
                  </a:moveTo>
                  <a:cubicBezTo>
                    <a:pt x="533" y="8966"/>
                    <a:pt x="129" y="11004"/>
                    <a:pt x="28" y="13313"/>
                  </a:cubicBezTo>
                  <a:cubicBezTo>
                    <a:pt x="-73" y="15623"/>
                    <a:pt x="129" y="18204"/>
                    <a:pt x="230" y="19698"/>
                  </a:cubicBezTo>
                  <a:cubicBezTo>
                    <a:pt x="331" y="21192"/>
                    <a:pt x="331" y="21600"/>
                    <a:pt x="331" y="21600"/>
                  </a:cubicBezTo>
                  <a:cubicBezTo>
                    <a:pt x="331" y="21600"/>
                    <a:pt x="331" y="21192"/>
                    <a:pt x="331" y="19562"/>
                  </a:cubicBezTo>
                  <a:cubicBezTo>
                    <a:pt x="331" y="17932"/>
                    <a:pt x="331" y="15079"/>
                    <a:pt x="835" y="12260"/>
                  </a:cubicBezTo>
                  <a:cubicBezTo>
                    <a:pt x="1340" y="9442"/>
                    <a:pt x="2349" y="6657"/>
                    <a:pt x="3359" y="4755"/>
                  </a:cubicBezTo>
                  <a:cubicBezTo>
                    <a:pt x="4368" y="2853"/>
                    <a:pt x="5377" y="1834"/>
                    <a:pt x="6992" y="1121"/>
                  </a:cubicBezTo>
                  <a:cubicBezTo>
                    <a:pt x="8607" y="408"/>
                    <a:pt x="10828" y="0"/>
                    <a:pt x="12847" y="0"/>
                  </a:cubicBezTo>
                  <a:cubicBezTo>
                    <a:pt x="14865" y="0"/>
                    <a:pt x="16682" y="408"/>
                    <a:pt x="17893" y="1698"/>
                  </a:cubicBezTo>
                  <a:cubicBezTo>
                    <a:pt x="19105" y="2989"/>
                    <a:pt x="19710" y="5162"/>
                    <a:pt x="19004" y="6928"/>
                  </a:cubicBezTo>
                  <a:cubicBezTo>
                    <a:pt x="18297" y="8694"/>
                    <a:pt x="16278" y="10053"/>
                    <a:pt x="13654" y="10868"/>
                  </a:cubicBezTo>
                  <a:cubicBezTo>
                    <a:pt x="11030" y="11683"/>
                    <a:pt x="7800" y="11955"/>
                    <a:pt x="5478" y="11921"/>
                  </a:cubicBezTo>
                  <a:cubicBezTo>
                    <a:pt x="3157" y="11887"/>
                    <a:pt x="1744" y="11547"/>
                    <a:pt x="1340" y="11547"/>
                  </a:cubicBezTo>
                  <a:cubicBezTo>
                    <a:pt x="936" y="11547"/>
                    <a:pt x="1542" y="11887"/>
                    <a:pt x="3863" y="12804"/>
                  </a:cubicBezTo>
                  <a:cubicBezTo>
                    <a:pt x="6185" y="13721"/>
                    <a:pt x="10222" y="15215"/>
                    <a:pt x="12544" y="16132"/>
                  </a:cubicBezTo>
                  <a:cubicBezTo>
                    <a:pt x="14865" y="17049"/>
                    <a:pt x="15471" y="17389"/>
                    <a:pt x="16177" y="17694"/>
                  </a:cubicBezTo>
                  <a:cubicBezTo>
                    <a:pt x="16884" y="18000"/>
                    <a:pt x="17691" y="18272"/>
                    <a:pt x="18600" y="18340"/>
                  </a:cubicBezTo>
                  <a:cubicBezTo>
                    <a:pt x="19508" y="18408"/>
                    <a:pt x="20518" y="18272"/>
                    <a:pt x="21527" y="18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3983566" y="344981"/>
              <a:ext cx="162984" cy="25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14026" y="11799"/>
                  </a:moveTo>
                  <a:cubicBezTo>
                    <a:pt x="13465" y="8379"/>
                    <a:pt x="12904" y="4959"/>
                    <a:pt x="12203" y="2889"/>
                  </a:cubicBezTo>
                  <a:cubicBezTo>
                    <a:pt x="11501" y="819"/>
                    <a:pt x="10660" y="99"/>
                    <a:pt x="8977" y="9"/>
                  </a:cubicBezTo>
                  <a:cubicBezTo>
                    <a:pt x="7294" y="-81"/>
                    <a:pt x="4769" y="459"/>
                    <a:pt x="2945" y="2979"/>
                  </a:cubicBezTo>
                  <a:cubicBezTo>
                    <a:pt x="1122" y="5499"/>
                    <a:pt x="0" y="9999"/>
                    <a:pt x="0" y="13149"/>
                  </a:cubicBezTo>
                  <a:cubicBezTo>
                    <a:pt x="0" y="16299"/>
                    <a:pt x="1122" y="18099"/>
                    <a:pt x="2384" y="19089"/>
                  </a:cubicBezTo>
                  <a:cubicBezTo>
                    <a:pt x="3647" y="20079"/>
                    <a:pt x="5049" y="20259"/>
                    <a:pt x="6592" y="19089"/>
                  </a:cubicBezTo>
                  <a:cubicBezTo>
                    <a:pt x="8135" y="17919"/>
                    <a:pt x="9818" y="15399"/>
                    <a:pt x="10800" y="13509"/>
                  </a:cubicBezTo>
                  <a:cubicBezTo>
                    <a:pt x="11782" y="11619"/>
                    <a:pt x="12062" y="10359"/>
                    <a:pt x="12483" y="9189"/>
                  </a:cubicBezTo>
                  <a:cubicBezTo>
                    <a:pt x="12904" y="8019"/>
                    <a:pt x="13465" y="6939"/>
                    <a:pt x="13886" y="6939"/>
                  </a:cubicBezTo>
                  <a:cubicBezTo>
                    <a:pt x="14306" y="6939"/>
                    <a:pt x="14587" y="8019"/>
                    <a:pt x="15148" y="10269"/>
                  </a:cubicBezTo>
                  <a:cubicBezTo>
                    <a:pt x="15709" y="12519"/>
                    <a:pt x="16551" y="15939"/>
                    <a:pt x="17673" y="18009"/>
                  </a:cubicBezTo>
                  <a:cubicBezTo>
                    <a:pt x="18795" y="20079"/>
                    <a:pt x="20197" y="20799"/>
                    <a:pt x="21600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4203700" y="289132"/>
              <a:ext cx="152400" cy="272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8297"/>
                  </a:moveTo>
                  <a:cubicBezTo>
                    <a:pt x="300" y="12118"/>
                    <a:pt x="600" y="15940"/>
                    <a:pt x="750" y="18266"/>
                  </a:cubicBezTo>
                  <a:cubicBezTo>
                    <a:pt x="900" y="20592"/>
                    <a:pt x="900" y="21423"/>
                    <a:pt x="900" y="21423"/>
                  </a:cubicBezTo>
                  <a:cubicBezTo>
                    <a:pt x="900" y="21423"/>
                    <a:pt x="900" y="20592"/>
                    <a:pt x="1650" y="17352"/>
                  </a:cubicBezTo>
                  <a:cubicBezTo>
                    <a:pt x="2400" y="14112"/>
                    <a:pt x="3900" y="8463"/>
                    <a:pt x="5100" y="5140"/>
                  </a:cubicBezTo>
                  <a:cubicBezTo>
                    <a:pt x="6300" y="1817"/>
                    <a:pt x="7200" y="820"/>
                    <a:pt x="8400" y="321"/>
                  </a:cubicBezTo>
                  <a:cubicBezTo>
                    <a:pt x="9600" y="-177"/>
                    <a:pt x="11100" y="-177"/>
                    <a:pt x="12450" y="903"/>
                  </a:cubicBezTo>
                  <a:cubicBezTo>
                    <a:pt x="13800" y="1983"/>
                    <a:pt x="15000" y="4143"/>
                    <a:pt x="15900" y="6718"/>
                  </a:cubicBezTo>
                  <a:cubicBezTo>
                    <a:pt x="16800" y="9294"/>
                    <a:pt x="17400" y="12285"/>
                    <a:pt x="18300" y="14029"/>
                  </a:cubicBezTo>
                  <a:cubicBezTo>
                    <a:pt x="19200" y="15774"/>
                    <a:pt x="20400" y="16272"/>
                    <a:pt x="21600" y="16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4417483" y="-1"/>
              <a:ext cx="173568" cy="545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15278" y="15056"/>
                  </a:moveTo>
                  <a:cubicBezTo>
                    <a:pt x="15541" y="14472"/>
                    <a:pt x="15805" y="13888"/>
                    <a:pt x="15541" y="13430"/>
                  </a:cubicBezTo>
                  <a:cubicBezTo>
                    <a:pt x="15278" y="12971"/>
                    <a:pt x="14488" y="12637"/>
                    <a:pt x="11985" y="12971"/>
                  </a:cubicBezTo>
                  <a:cubicBezTo>
                    <a:pt x="9483" y="13305"/>
                    <a:pt x="5268" y="14305"/>
                    <a:pt x="2898" y="15640"/>
                  </a:cubicBezTo>
                  <a:cubicBezTo>
                    <a:pt x="527" y="16974"/>
                    <a:pt x="0" y="18642"/>
                    <a:pt x="0" y="19685"/>
                  </a:cubicBezTo>
                  <a:cubicBezTo>
                    <a:pt x="0" y="20727"/>
                    <a:pt x="527" y="21144"/>
                    <a:pt x="1449" y="21353"/>
                  </a:cubicBezTo>
                  <a:cubicBezTo>
                    <a:pt x="2371" y="21561"/>
                    <a:pt x="3688" y="21561"/>
                    <a:pt x="5137" y="21227"/>
                  </a:cubicBezTo>
                  <a:cubicBezTo>
                    <a:pt x="6585" y="20894"/>
                    <a:pt x="8166" y="20227"/>
                    <a:pt x="10141" y="18350"/>
                  </a:cubicBezTo>
                  <a:cubicBezTo>
                    <a:pt x="12117" y="16474"/>
                    <a:pt x="14488" y="13388"/>
                    <a:pt x="15937" y="10719"/>
                  </a:cubicBezTo>
                  <a:cubicBezTo>
                    <a:pt x="17385" y="8051"/>
                    <a:pt x="17912" y="5799"/>
                    <a:pt x="18176" y="4214"/>
                  </a:cubicBezTo>
                  <a:cubicBezTo>
                    <a:pt x="18439" y="2630"/>
                    <a:pt x="18439" y="1712"/>
                    <a:pt x="18176" y="1045"/>
                  </a:cubicBezTo>
                  <a:cubicBezTo>
                    <a:pt x="17912" y="378"/>
                    <a:pt x="17385" y="-39"/>
                    <a:pt x="16859" y="3"/>
                  </a:cubicBezTo>
                  <a:cubicBezTo>
                    <a:pt x="16332" y="44"/>
                    <a:pt x="15805" y="545"/>
                    <a:pt x="15278" y="2296"/>
                  </a:cubicBezTo>
                  <a:cubicBezTo>
                    <a:pt x="14751" y="4047"/>
                    <a:pt x="14224" y="7050"/>
                    <a:pt x="14224" y="9802"/>
                  </a:cubicBezTo>
                  <a:cubicBezTo>
                    <a:pt x="14224" y="12554"/>
                    <a:pt x="14751" y="15056"/>
                    <a:pt x="15410" y="16557"/>
                  </a:cubicBezTo>
                  <a:cubicBezTo>
                    <a:pt x="16068" y="18058"/>
                    <a:pt x="16859" y="18559"/>
                    <a:pt x="17912" y="18809"/>
                  </a:cubicBezTo>
                  <a:cubicBezTo>
                    <a:pt x="18966" y="19059"/>
                    <a:pt x="20283" y="19059"/>
                    <a:pt x="21600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4652658" y="312280"/>
              <a:ext cx="102682" cy="271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6" h="21474" fill="norm" stroke="1" extrusionOk="0">
                  <a:moveTo>
                    <a:pt x="14355" y="0"/>
                  </a:moveTo>
                  <a:cubicBezTo>
                    <a:pt x="12237" y="167"/>
                    <a:pt x="10119" y="335"/>
                    <a:pt x="7578" y="1926"/>
                  </a:cubicBezTo>
                  <a:cubicBezTo>
                    <a:pt x="5037" y="3516"/>
                    <a:pt x="2072" y="6530"/>
                    <a:pt x="802" y="9712"/>
                  </a:cubicBezTo>
                  <a:cubicBezTo>
                    <a:pt x="-469" y="12893"/>
                    <a:pt x="-45" y="16242"/>
                    <a:pt x="802" y="18251"/>
                  </a:cubicBezTo>
                  <a:cubicBezTo>
                    <a:pt x="1649" y="20260"/>
                    <a:pt x="2919" y="20930"/>
                    <a:pt x="5037" y="21265"/>
                  </a:cubicBezTo>
                  <a:cubicBezTo>
                    <a:pt x="7155" y="21600"/>
                    <a:pt x="10119" y="21600"/>
                    <a:pt x="12660" y="20763"/>
                  </a:cubicBezTo>
                  <a:cubicBezTo>
                    <a:pt x="15202" y="19926"/>
                    <a:pt x="17319" y="18251"/>
                    <a:pt x="18802" y="15823"/>
                  </a:cubicBezTo>
                  <a:cubicBezTo>
                    <a:pt x="20284" y="13395"/>
                    <a:pt x="21131" y="10214"/>
                    <a:pt x="20072" y="7953"/>
                  </a:cubicBezTo>
                  <a:cubicBezTo>
                    <a:pt x="19013" y="5693"/>
                    <a:pt x="16049" y="4353"/>
                    <a:pt x="13084" y="3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4838700" y="323773"/>
              <a:ext cx="257457" cy="223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336" fill="norm" stroke="1" extrusionOk="0">
                  <a:moveTo>
                    <a:pt x="0" y="720"/>
                  </a:moveTo>
                  <a:cubicBezTo>
                    <a:pt x="0" y="6575"/>
                    <a:pt x="0" y="12429"/>
                    <a:pt x="0" y="16063"/>
                  </a:cubicBezTo>
                  <a:cubicBezTo>
                    <a:pt x="0" y="19696"/>
                    <a:pt x="0" y="21109"/>
                    <a:pt x="0" y="21311"/>
                  </a:cubicBezTo>
                  <a:cubicBezTo>
                    <a:pt x="0" y="21513"/>
                    <a:pt x="0" y="20504"/>
                    <a:pt x="531" y="17173"/>
                  </a:cubicBezTo>
                  <a:cubicBezTo>
                    <a:pt x="1062" y="13842"/>
                    <a:pt x="2125" y="8190"/>
                    <a:pt x="2921" y="4859"/>
                  </a:cubicBezTo>
                  <a:cubicBezTo>
                    <a:pt x="3718" y="1528"/>
                    <a:pt x="4249" y="519"/>
                    <a:pt x="4603" y="620"/>
                  </a:cubicBezTo>
                  <a:cubicBezTo>
                    <a:pt x="4957" y="720"/>
                    <a:pt x="5134" y="1932"/>
                    <a:pt x="5311" y="3749"/>
                  </a:cubicBezTo>
                  <a:cubicBezTo>
                    <a:pt x="5489" y="5565"/>
                    <a:pt x="5666" y="7988"/>
                    <a:pt x="5843" y="9704"/>
                  </a:cubicBezTo>
                  <a:cubicBezTo>
                    <a:pt x="6020" y="11420"/>
                    <a:pt x="6197" y="12429"/>
                    <a:pt x="6551" y="12530"/>
                  </a:cubicBezTo>
                  <a:cubicBezTo>
                    <a:pt x="6905" y="12631"/>
                    <a:pt x="7436" y="11823"/>
                    <a:pt x="8852" y="9704"/>
                  </a:cubicBezTo>
                  <a:cubicBezTo>
                    <a:pt x="10269" y="7584"/>
                    <a:pt x="12570" y="4152"/>
                    <a:pt x="14341" y="2234"/>
                  </a:cubicBezTo>
                  <a:cubicBezTo>
                    <a:pt x="16111" y="317"/>
                    <a:pt x="17351" y="-87"/>
                    <a:pt x="18325" y="14"/>
                  </a:cubicBezTo>
                  <a:cubicBezTo>
                    <a:pt x="19298" y="115"/>
                    <a:pt x="20007" y="720"/>
                    <a:pt x="20538" y="3446"/>
                  </a:cubicBezTo>
                  <a:cubicBezTo>
                    <a:pt x="21069" y="6171"/>
                    <a:pt x="21423" y="11016"/>
                    <a:pt x="21511" y="14145"/>
                  </a:cubicBezTo>
                  <a:cubicBezTo>
                    <a:pt x="21600" y="17274"/>
                    <a:pt x="21423" y="18687"/>
                    <a:pt x="21246" y="20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5720127" y="95252"/>
              <a:ext cx="221357" cy="486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13" fill="norm" stroke="1" extrusionOk="0">
                  <a:moveTo>
                    <a:pt x="736" y="2855"/>
                  </a:moveTo>
                  <a:cubicBezTo>
                    <a:pt x="324" y="2107"/>
                    <a:pt x="-87" y="1359"/>
                    <a:pt x="16" y="1172"/>
                  </a:cubicBezTo>
                  <a:cubicBezTo>
                    <a:pt x="119" y="985"/>
                    <a:pt x="736" y="1359"/>
                    <a:pt x="1764" y="3182"/>
                  </a:cubicBezTo>
                  <a:cubicBezTo>
                    <a:pt x="2793" y="5005"/>
                    <a:pt x="4233" y="8278"/>
                    <a:pt x="5570" y="11457"/>
                  </a:cubicBezTo>
                  <a:cubicBezTo>
                    <a:pt x="6907" y="14637"/>
                    <a:pt x="8142" y="17722"/>
                    <a:pt x="9067" y="19452"/>
                  </a:cubicBezTo>
                  <a:cubicBezTo>
                    <a:pt x="9993" y="21182"/>
                    <a:pt x="10610" y="21556"/>
                    <a:pt x="11227" y="21509"/>
                  </a:cubicBezTo>
                  <a:cubicBezTo>
                    <a:pt x="11844" y="21462"/>
                    <a:pt x="12462" y="20995"/>
                    <a:pt x="13696" y="19078"/>
                  </a:cubicBezTo>
                  <a:cubicBezTo>
                    <a:pt x="14930" y="17161"/>
                    <a:pt x="16782" y="13795"/>
                    <a:pt x="18119" y="10522"/>
                  </a:cubicBezTo>
                  <a:cubicBezTo>
                    <a:pt x="19456" y="7250"/>
                    <a:pt x="20279" y="4070"/>
                    <a:pt x="20793" y="2247"/>
                  </a:cubicBezTo>
                  <a:cubicBezTo>
                    <a:pt x="21307" y="424"/>
                    <a:pt x="21513" y="-44"/>
                    <a:pt x="21513" y="3"/>
                  </a:cubicBezTo>
                  <a:cubicBezTo>
                    <a:pt x="21513" y="50"/>
                    <a:pt x="21307" y="611"/>
                    <a:pt x="21204" y="1218"/>
                  </a:cubicBezTo>
                  <a:cubicBezTo>
                    <a:pt x="21102" y="1826"/>
                    <a:pt x="21102" y="2481"/>
                    <a:pt x="21102" y="3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5966482" y="357728"/>
              <a:ext cx="173968" cy="151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459" fill="norm" stroke="1" extrusionOk="0">
                  <a:moveTo>
                    <a:pt x="14362" y="4359"/>
                  </a:moveTo>
                  <a:cubicBezTo>
                    <a:pt x="12801" y="2859"/>
                    <a:pt x="11240" y="1359"/>
                    <a:pt x="9288" y="1359"/>
                  </a:cubicBezTo>
                  <a:cubicBezTo>
                    <a:pt x="7336" y="1359"/>
                    <a:pt x="4994" y="2859"/>
                    <a:pt x="3302" y="5259"/>
                  </a:cubicBezTo>
                  <a:cubicBezTo>
                    <a:pt x="1611" y="7659"/>
                    <a:pt x="570" y="10959"/>
                    <a:pt x="179" y="13509"/>
                  </a:cubicBezTo>
                  <a:cubicBezTo>
                    <a:pt x="-211" y="16059"/>
                    <a:pt x="49" y="17859"/>
                    <a:pt x="830" y="19059"/>
                  </a:cubicBezTo>
                  <a:cubicBezTo>
                    <a:pt x="1611" y="20259"/>
                    <a:pt x="2912" y="20859"/>
                    <a:pt x="5124" y="18309"/>
                  </a:cubicBezTo>
                  <a:cubicBezTo>
                    <a:pt x="7336" y="15759"/>
                    <a:pt x="10459" y="10059"/>
                    <a:pt x="12281" y="6159"/>
                  </a:cubicBezTo>
                  <a:cubicBezTo>
                    <a:pt x="14102" y="2259"/>
                    <a:pt x="14623" y="159"/>
                    <a:pt x="14883" y="9"/>
                  </a:cubicBezTo>
                  <a:cubicBezTo>
                    <a:pt x="15143" y="-141"/>
                    <a:pt x="15143" y="1659"/>
                    <a:pt x="15013" y="4809"/>
                  </a:cubicBezTo>
                  <a:cubicBezTo>
                    <a:pt x="14883" y="7959"/>
                    <a:pt x="14623" y="12459"/>
                    <a:pt x="14883" y="15459"/>
                  </a:cubicBezTo>
                  <a:cubicBezTo>
                    <a:pt x="15143" y="18459"/>
                    <a:pt x="15924" y="19959"/>
                    <a:pt x="17095" y="20709"/>
                  </a:cubicBezTo>
                  <a:cubicBezTo>
                    <a:pt x="18266" y="21459"/>
                    <a:pt x="19828" y="21459"/>
                    <a:pt x="21389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6184900" y="312280"/>
              <a:ext cx="101600" cy="187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3640"/>
                  </a:moveTo>
                  <a:cubicBezTo>
                    <a:pt x="4950" y="7281"/>
                    <a:pt x="9900" y="10921"/>
                    <a:pt x="12375" y="13591"/>
                  </a:cubicBezTo>
                  <a:cubicBezTo>
                    <a:pt x="14850" y="16261"/>
                    <a:pt x="14850" y="17960"/>
                    <a:pt x="14175" y="19294"/>
                  </a:cubicBezTo>
                  <a:cubicBezTo>
                    <a:pt x="13500" y="20629"/>
                    <a:pt x="12150" y="21600"/>
                    <a:pt x="11025" y="21479"/>
                  </a:cubicBezTo>
                  <a:cubicBezTo>
                    <a:pt x="9900" y="21357"/>
                    <a:pt x="9000" y="20144"/>
                    <a:pt x="8550" y="17474"/>
                  </a:cubicBezTo>
                  <a:cubicBezTo>
                    <a:pt x="8100" y="14804"/>
                    <a:pt x="8100" y="10679"/>
                    <a:pt x="10350" y="7524"/>
                  </a:cubicBezTo>
                  <a:cubicBezTo>
                    <a:pt x="12600" y="4369"/>
                    <a:pt x="17100" y="21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6350000" y="350380"/>
              <a:ext cx="19050" cy="118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5" fill="norm" stroke="1" extrusionOk="0">
                  <a:moveTo>
                    <a:pt x="0" y="0"/>
                  </a:moveTo>
                  <a:cubicBezTo>
                    <a:pt x="0" y="5959"/>
                    <a:pt x="0" y="11917"/>
                    <a:pt x="0" y="15828"/>
                  </a:cubicBezTo>
                  <a:cubicBezTo>
                    <a:pt x="0" y="19738"/>
                    <a:pt x="0" y="21600"/>
                    <a:pt x="2400" y="20669"/>
                  </a:cubicBezTo>
                  <a:cubicBezTo>
                    <a:pt x="4800" y="19738"/>
                    <a:pt x="9600" y="16014"/>
                    <a:pt x="13200" y="12848"/>
                  </a:cubicBezTo>
                  <a:cubicBezTo>
                    <a:pt x="16800" y="9683"/>
                    <a:pt x="19200" y="7076"/>
                    <a:pt x="21600" y="4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6375400" y="240314"/>
              <a:ext cx="12700" cy="52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7280"/>
                    <a:pt x="7200" y="12960"/>
                    <a:pt x="9000" y="8640"/>
                  </a:cubicBezTo>
                  <a:cubicBezTo>
                    <a:pt x="10800" y="4320"/>
                    <a:pt x="10800" y="0"/>
                    <a:pt x="12600" y="0"/>
                  </a:cubicBezTo>
                  <a:cubicBezTo>
                    <a:pt x="14400" y="0"/>
                    <a:pt x="18000" y="4320"/>
                    <a:pt x="21600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6371228" y="318131"/>
              <a:ext cx="220072" cy="156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0740" fill="norm" stroke="1" extrusionOk="0">
                  <a:moveTo>
                    <a:pt x="12748" y="2591"/>
                  </a:moveTo>
                  <a:cubicBezTo>
                    <a:pt x="12131" y="1469"/>
                    <a:pt x="11514" y="347"/>
                    <a:pt x="10588" y="67"/>
                  </a:cubicBezTo>
                  <a:cubicBezTo>
                    <a:pt x="9662" y="-214"/>
                    <a:pt x="8428" y="347"/>
                    <a:pt x="6577" y="2731"/>
                  </a:cubicBezTo>
                  <a:cubicBezTo>
                    <a:pt x="4725" y="5116"/>
                    <a:pt x="2257" y="9324"/>
                    <a:pt x="1022" y="12550"/>
                  </a:cubicBezTo>
                  <a:cubicBezTo>
                    <a:pt x="-212" y="15776"/>
                    <a:pt x="-212" y="18020"/>
                    <a:pt x="405" y="19422"/>
                  </a:cubicBezTo>
                  <a:cubicBezTo>
                    <a:pt x="1022" y="20825"/>
                    <a:pt x="2257" y="21386"/>
                    <a:pt x="4108" y="19703"/>
                  </a:cubicBezTo>
                  <a:cubicBezTo>
                    <a:pt x="5959" y="18020"/>
                    <a:pt x="8428" y="14092"/>
                    <a:pt x="9971" y="11287"/>
                  </a:cubicBezTo>
                  <a:cubicBezTo>
                    <a:pt x="11514" y="8482"/>
                    <a:pt x="12131" y="6799"/>
                    <a:pt x="12439" y="6659"/>
                  </a:cubicBezTo>
                  <a:cubicBezTo>
                    <a:pt x="12748" y="6518"/>
                    <a:pt x="12748" y="7921"/>
                    <a:pt x="12954" y="10025"/>
                  </a:cubicBezTo>
                  <a:cubicBezTo>
                    <a:pt x="13159" y="12129"/>
                    <a:pt x="13571" y="14934"/>
                    <a:pt x="14188" y="16757"/>
                  </a:cubicBezTo>
                  <a:cubicBezTo>
                    <a:pt x="14805" y="18581"/>
                    <a:pt x="15628" y="19422"/>
                    <a:pt x="16862" y="18721"/>
                  </a:cubicBezTo>
                  <a:cubicBezTo>
                    <a:pt x="18097" y="18020"/>
                    <a:pt x="19742" y="15776"/>
                    <a:pt x="21388" y="13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6626377" y="70980"/>
              <a:ext cx="119150" cy="421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484" fill="norm" stroke="1" extrusionOk="0">
                  <a:moveTo>
                    <a:pt x="5001" y="0"/>
                  </a:moveTo>
                  <a:cubicBezTo>
                    <a:pt x="3511" y="2052"/>
                    <a:pt x="2021" y="4104"/>
                    <a:pt x="1277" y="7020"/>
                  </a:cubicBezTo>
                  <a:cubicBezTo>
                    <a:pt x="532" y="9936"/>
                    <a:pt x="532" y="13716"/>
                    <a:pt x="346" y="15930"/>
                  </a:cubicBezTo>
                  <a:cubicBezTo>
                    <a:pt x="159" y="18144"/>
                    <a:pt x="-213" y="18792"/>
                    <a:pt x="159" y="18468"/>
                  </a:cubicBezTo>
                  <a:cubicBezTo>
                    <a:pt x="532" y="18144"/>
                    <a:pt x="1649" y="16848"/>
                    <a:pt x="2766" y="15930"/>
                  </a:cubicBezTo>
                  <a:cubicBezTo>
                    <a:pt x="3884" y="15012"/>
                    <a:pt x="5001" y="14472"/>
                    <a:pt x="6490" y="14148"/>
                  </a:cubicBezTo>
                  <a:cubicBezTo>
                    <a:pt x="7980" y="13824"/>
                    <a:pt x="9842" y="13716"/>
                    <a:pt x="11332" y="13878"/>
                  </a:cubicBezTo>
                  <a:cubicBezTo>
                    <a:pt x="12821" y="14040"/>
                    <a:pt x="13939" y="14472"/>
                    <a:pt x="15615" y="15552"/>
                  </a:cubicBezTo>
                  <a:cubicBezTo>
                    <a:pt x="17290" y="16632"/>
                    <a:pt x="19525" y="18360"/>
                    <a:pt x="20456" y="19494"/>
                  </a:cubicBezTo>
                  <a:cubicBezTo>
                    <a:pt x="21387" y="20628"/>
                    <a:pt x="21015" y="21168"/>
                    <a:pt x="19525" y="21384"/>
                  </a:cubicBezTo>
                  <a:cubicBezTo>
                    <a:pt x="18035" y="21600"/>
                    <a:pt x="15428" y="21492"/>
                    <a:pt x="11890" y="20790"/>
                  </a:cubicBezTo>
                  <a:cubicBezTo>
                    <a:pt x="8353" y="20088"/>
                    <a:pt x="3884" y="18792"/>
                    <a:pt x="2021" y="17442"/>
                  </a:cubicBezTo>
                  <a:cubicBezTo>
                    <a:pt x="159" y="16092"/>
                    <a:pt x="904" y="14688"/>
                    <a:pt x="1649" y="13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6811179" y="115430"/>
              <a:ext cx="359926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600" fill="norm" stroke="1" extrusionOk="0">
                  <a:moveTo>
                    <a:pt x="2387" y="0"/>
                  </a:moveTo>
                  <a:cubicBezTo>
                    <a:pt x="1888" y="3600"/>
                    <a:pt x="1388" y="7200"/>
                    <a:pt x="1014" y="9873"/>
                  </a:cubicBezTo>
                  <a:cubicBezTo>
                    <a:pt x="639" y="12545"/>
                    <a:pt x="389" y="14291"/>
                    <a:pt x="202" y="15655"/>
                  </a:cubicBezTo>
                  <a:cubicBezTo>
                    <a:pt x="15" y="17018"/>
                    <a:pt x="-110" y="18000"/>
                    <a:pt x="140" y="18436"/>
                  </a:cubicBezTo>
                  <a:cubicBezTo>
                    <a:pt x="389" y="18873"/>
                    <a:pt x="1014" y="18764"/>
                    <a:pt x="1888" y="18327"/>
                  </a:cubicBezTo>
                  <a:cubicBezTo>
                    <a:pt x="2762" y="17891"/>
                    <a:pt x="3885" y="17127"/>
                    <a:pt x="4822" y="16255"/>
                  </a:cubicBezTo>
                  <a:cubicBezTo>
                    <a:pt x="5758" y="15382"/>
                    <a:pt x="6507" y="14400"/>
                    <a:pt x="7007" y="13636"/>
                  </a:cubicBezTo>
                  <a:cubicBezTo>
                    <a:pt x="7506" y="12873"/>
                    <a:pt x="7756" y="12327"/>
                    <a:pt x="7631" y="12218"/>
                  </a:cubicBezTo>
                  <a:cubicBezTo>
                    <a:pt x="7506" y="12109"/>
                    <a:pt x="7007" y="12436"/>
                    <a:pt x="6570" y="13200"/>
                  </a:cubicBezTo>
                  <a:cubicBezTo>
                    <a:pt x="6133" y="13964"/>
                    <a:pt x="5758" y="15164"/>
                    <a:pt x="5633" y="16036"/>
                  </a:cubicBezTo>
                  <a:cubicBezTo>
                    <a:pt x="5508" y="16909"/>
                    <a:pt x="5633" y="17455"/>
                    <a:pt x="6070" y="17727"/>
                  </a:cubicBezTo>
                  <a:cubicBezTo>
                    <a:pt x="6507" y="18000"/>
                    <a:pt x="7256" y="18000"/>
                    <a:pt x="8505" y="17673"/>
                  </a:cubicBezTo>
                  <a:cubicBezTo>
                    <a:pt x="9754" y="17345"/>
                    <a:pt x="11502" y="16691"/>
                    <a:pt x="12875" y="15818"/>
                  </a:cubicBezTo>
                  <a:cubicBezTo>
                    <a:pt x="14248" y="14945"/>
                    <a:pt x="15247" y="13855"/>
                    <a:pt x="15809" y="13036"/>
                  </a:cubicBezTo>
                  <a:cubicBezTo>
                    <a:pt x="16371" y="12218"/>
                    <a:pt x="16496" y="11673"/>
                    <a:pt x="16371" y="11127"/>
                  </a:cubicBezTo>
                  <a:cubicBezTo>
                    <a:pt x="16246" y="10582"/>
                    <a:pt x="15872" y="10036"/>
                    <a:pt x="15497" y="9982"/>
                  </a:cubicBezTo>
                  <a:cubicBezTo>
                    <a:pt x="15122" y="9927"/>
                    <a:pt x="14748" y="10364"/>
                    <a:pt x="14685" y="10855"/>
                  </a:cubicBezTo>
                  <a:cubicBezTo>
                    <a:pt x="14623" y="11345"/>
                    <a:pt x="14873" y="11891"/>
                    <a:pt x="15934" y="12873"/>
                  </a:cubicBezTo>
                  <a:cubicBezTo>
                    <a:pt x="16995" y="13855"/>
                    <a:pt x="18868" y="15273"/>
                    <a:pt x="19992" y="16255"/>
                  </a:cubicBezTo>
                  <a:cubicBezTo>
                    <a:pt x="21115" y="17236"/>
                    <a:pt x="21490" y="17782"/>
                    <a:pt x="21053" y="18600"/>
                  </a:cubicBezTo>
                  <a:cubicBezTo>
                    <a:pt x="20616" y="19418"/>
                    <a:pt x="19367" y="20509"/>
                    <a:pt x="181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3606800" y="680580"/>
              <a:ext cx="35623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" y="21600"/>
                    <a:pt x="1052" y="21600"/>
                    <a:pt x="1540" y="21211"/>
                  </a:cubicBezTo>
                  <a:cubicBezTo>
                    <a:pt x="2028" y="20822"/>
                    <a:pt x="2477" y="20043"/>
                    <a:pt x="2913" y="19168"/>
                  </a:cubicBezTo>
                  <a:cubicBezTo>
                    <a:pt x="3350" y="18292"/>
                    <a:pt x="3773" y="17319"/>
                    <a:pt x="4222" y="16346"/>
                  </a:cubicBezTo>
                  <a:cubicBezTo>
                    <a:pt x="4672" y="15373"/>
                    <a:pt x="5147" y="14400"/>
                    <a:pt x="5653" y="13427"/>
                  </a:cubicBezTo>
                  <a:cubicBezTo>
                    <a:pt x="6160" y="12454"/>
                    <a:pt x="6699" y="11481"/>
                    <a:pt x="7155" y="10703"/>
                  </a:cubicBezTo>
                  <a:cubicBezTo>
                    <a:pt x="7611" y="9924"/>
                    <a:pt x="7983" y="9341"/>
                    <a:pt x="8387" y="8854"/>
                  </a:cubicBezTo>
                  <a:cubicBezTo>
                    <a:pt x="8791" y="8368"/>
                    <a:pt x="9228" y="7978"/>
                    <a:pt x="9645" y="7492"/>
                  </a:cubicBezTo>
                  <a:cubicBezTo>
                    <a:pt x="10062" y="7005"/>
                    <a:pt x="10460" y="6422"/>
                    <a:pt x="10877" y="5935"/>
                  </a:cubicBezTo>
                  <a:cubicBezTo>
                    <a:pt x="11294" y="5449"/>
                    <a:pt x="11730" y="5059"/>
                    <a:pt x="12180" y="4768"/>
                  </a:cubicBezTo>
                  <a:cubicBezTo>
                    <a:pt x="12629" y="4476"/>
                    <a:pt x="13091" y="4281"/>
                    <a:pt x="13534" y="4086"/>
                  </a:cubicBezTo>
                  <a:cubicBezTo>
                    <a:pt x="13976" y="3892"/>
                    <a:pt x="14400" y="3697"/>
                    <a:pt x="14836" y="3503"/>
                  </a:cubicBezTo>
                  <a:cubicBezTo>
                    <a:pt x="15273" y="3308"/>
                    <a:pt x="15722" y="3114"/>
                    <a:pt x="16242" y="2919"/>
                  </a:cubicBezTo>
                  <a:cubicBezTo>
                    <a:pt x="16761" y="2724"/>
                    <a:pt x="17352" y="2530"/>
                    <a:pt x="17974" y="2238"/>
                  </a:cubicBezTo>
                  <a:cubicBezTo>
                    <a:pt x="18597" y="1946"/>
                    <a:pt x="19251" y="1557"/>
                    <a:pt x="19861" y="1168"/>
                  </a:cubicBezTo>
                  <a:cubicBezTo>
                    <a:pt x="20471" y="778"/>
                    <a:pt x="21035" y="3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3524250" y="845680"/>
              <a:ext cx="38354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8" y="20681"/>
                    <a:pt x="715" y="19762"/>
                    <a:pt x="1097" y="18919"/>
                  </a:cubicBezTo>
                  <a:cubicBezTo>
                    <a:pt x="1478" y="18077"/>
                    <a:pt x="1883" y="17311"/>
                    <a:pt x="2330" y="16545"/>
                  </a:cubicBezTo>
                  <a:cubicBezTo>
                    <a:pt x="2777" y="15779"/>
                    <a:pt x="3266" y="15013"/>
                    <a:pt x="3689" y="14323"/>
                  </a:cubicBezTo>
                  <a:cubicBezTo>
                    <a:pt x="4113" y="13634"/>
                    <a:pt x="4470" y="13021"/>
                    <a:pt x="4840" y="12409"/>
                  </a:cubicBezTo>
                  <a:cubicBezTo>
                    <a:pt x="5209" y="11796"/>
                    <a:pt x="5591" y="11183"/>
                    <a:pt x="6002" y="10647"/>
                  </a:cubicBezTo>
                  <a:cubicBezTo>
                    <a:pt x="6413" y="10111"/>
                    <a:pt x="6854" y="9651"/>
                    <a:pt x="7295" y="9191"/>
                  </a:cubicBezTo>
                  <a:cubicBezTo>
                    <a:pt x="7736" y="8732"/>
                    <a:pt x="8177" y="8272"/>
                    <a:pt x="8642" y="7813"/>
                  </a:cubicBezTo>
                  <a:cubicBezTo>
                    <a:pt x="9107" y="7353"/>
                    <a:pt x="9596" y="6894"/>
                    <a:pt x="10103" y="6511"/>
                  </a:cubicBezTo>
                  <a:cubicBezTo>
                    <a:pt x="10609" y="6128"/>
                    <a:pt x="11134" y="5821"/>
                    <a:pt x="11652" y="5515"/>
                  </a:cubicBezTo>
                  <a:cubicBezTo>
                    <a:pt x="12171" y="5209"/>
                    <a:pt x="12683" y="4902"/>
                    <a:pt x="13202" y="4596"/>
                  </a:cubicBezTo>
                  <a:cubicBezTo>
                    <a:pt x="13721" y="4289"/>
                    <a:pt x="14245" y="3983"/>
                    <a:pt x="14764" y="3753"/>
                  </a:cubicBezTo>
                  <a:cubicBezTo>
                    <a:pt x="15282" y="3523"/>
                    <a:pt x="15795" y="3370"/>
                    <a:pt x="16289" y="3217"/>
                  </a:cubicBezTo>
                  <a:cubicBezTo>
                    <a:pt x="16784" y="3064"/>
                    <a:pt x="17261" y="2911"/>
                    <a:pt x="17815" y="2681"/>
                  </a:cubicBezTo>
                  <a:cubicBezTo>
                    <a:pt x="18370" y="2451"/>
                    <a:pt x="19001" y="2145"/>
                    <a:pt x="19579" y="1838"/>
                  </a:cubicBezTo>
                  <a:cubicBezTo>
                    <a:pt x="20158" y="1532"/>
                    <a:pt x="20682" y="1226"/>
                    <a:pt x="21010" y="919"/>
                  </a:cubicBezTo>
                  <a:cubicBezTo>
                    <a:pt x="21338" y="613"/>
                    <a:pt x="21469" y="30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1447800" y="1804530"/>
              <a:ext cx="342900" cy="533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0" y="0"/>
                  </a:moveTo>
                  <a:cubicBezTo>
                    <a:pt x="800" y="85"/>
                    <a:pt x="1600" y="171"/>
                    <a:pt x="2867" y="1153"/>
                  </a:cubicBezTo>
                  <a:cubicBezTo>
                    <a:pt x="4133" y="2134"/>
                    <a:pt x="5867" y="4013"/>
                    <a:pt x="7933" y="6275"/>
                  </a:cubicBezTo>
                  <a:cubicBezTo>
                    <a:pt x="10000" y="8538"/>
                    <a:pt x="12400" y="11184"/>
                    <a:pt x="14467" y="13575"/>
                  </a:cubicBezTo>
                  <a:cubicBezTo>
                    <a:pt x="16533" y="15965"/>
                    <a:pt x="18267" y="18100"/>
                    <a:pt x="19400" y="19466"/>
                  </a:cubicBezTo>
                  <a:cubicBezTo>
                    <a:pt x="20533" y="20832"/>
                    <a:pt x="21067" y="21429"/>
                    <a:pt x="21333" y="21515"/>
                  </a:cubicBezTo>
                  <a:cubicBezTo>
                    <a:pt x="21600" y="21600"/>
                    <a:pt x="21600" y="21173"/>
                    <a:pt x="21600" y="20746"/>
                  </a:cubicBezTo>
                  <a:cubicBezTo>
                    <a:pt x="21600" y="20319"/>
                    <a:pt x="21600" y="19892"/>
                    <a:pt x="21600" y="19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1530314" y="1734680"/>
              <a:ext cx="234986" cy="673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541" fill="norm" stroke="1" extrusionOk="0">
                  <a:moveTo>
                    <a:pt x="21410" y="0"/>
                  </a:moveTo>
                  <a:cubicBezTo>
                    <a:pt x="20446" y="68"/>
                    <a:pt x="19481" y="135"/>
                    <a:pt x="18324" y="914"/>
                  </a:cubicBezTo>
                  <a:cubicBezTo>
                    <a:pt x="17167" y="1693"/>
                    <a:pt x="15817" y="3182"/>
                    <a:pt x="14178" y="5146"/>
                  </a:cubicBezTo>
                  <a:cubicBezTo>
                    <a:pt x="12539" y="7110"/>
                    <a:pt x="10610" y="9547"/>
                    <a:pt x="8585" y="11951"/>
                  </a:cubicBezTo>
                  <a:cubicBezTo>
                    <a:pt x="6560" y="14355"/>
                    <a:pt x="4439" y="16725"/>
                    <a:pt x="3089" y="18147"/>
                  </a:cubicBezTo>
                  <a:cubicBezTo>
                    <a:pt x="1739" y="19569"/>
                    <a:pt x="1160" y="20043"/>
                    <a:pt x="678" y="20517"/>
                  </a:cubicBezTo>
                  <a:cubicBezTo>
                    <a:pt x="196" y="20991"/>
                    <a:pt x="-190" y="21465"/>
                    <a:pt x="99" y="21532"/>
                  </a:cubicBezTo>
                  <a:cubicBezTo>
                    <a:pt x="389" y="21600"/>
                    <a:pt x="1353" y="21261"/>
                    <a:pt x="2317" y="20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1943100" y="1931530"/>
              <a:ext cx="1" cy="508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1943100" y="2172830"/>
              <a:ext cx="44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2356275" y="1846430"/>
              <a:ext cx="393276" cy="368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223" fill="norm" stroke="1" extrusionOk="0">
                  <a:moveTo>
                    <a:pt x="674" y="4174"/>
                  </a:moveTo>
                  <a:cubicBezTo>
                    <a:pt x="906" y="3564"/>
                    <a:pt x="1138" y="2954"/>
                    <a:pt x="1196" y="2954"/>
                  </a:cubicBezTo>
                  <a:cubicBezTo>
                    <a:pt x="1254" y="2954"/>
                    <a:pt x="1138" y="3564"/>
                    <a:pt x="906" y="5700"/>
                  </a:cubicBezTo>
                  <a:cubicBezTo>
                    <a:pt x="674" y="7835"/>
                    <a:pt x="325" y="11496"/>
                    <a:pt x="151" y="13937"/>
                  </a:cubicBezTo>
                  <a:cubicBezTo>
                    <a:pt x="-23" y="16378"/>
                    <a:pt x="-23" y="17598"/>
                    <a:pt x="35" y="18574"/>
                  </a:cubicBezTo>
                  <a:cubicBezTo>
                    <a:pt x="93" y="19550"/>
                    <a:pt x="209" y="20283"/>
                    <a:pt x="558" y="20771"/>
                  </a:cubicBezTo>
                  <a:cubicBezTo>
                    <a:pt x="906" y="21259"/>
                    <a:pt x="1487" y="21503"/>
                    <a:pt x="2300" y="20710"/>
                  </a:cubicBezTo>
                  <a:cubicBezTo>
                    <a:pt x="3112" y="19917"/>
                    <a:pt x="4158" y="18086"/>
                    <a:pt x="4796" y="16805"/>
                  </a:cubicBezTo>
                  <a:cubicBezTo>
                    <a:pt x="5435" y="15523"/>
                    <a:pt x="5667" y="14791"/>
                    <a:pt x="5900" y="14120"/>
                  </a:cubicBezTo>
                  <a:cubicBezTo>
                    <a:pt x="6132" y="13449"/>
                    <a:pt x="6364" y="12839"/>
                    <a:pt x="6480" y="13083"/>
                  </a:cubicBezTo>
                  <a:cubicBezTo>
                    <a:pt x="6596" y="13327"/>
                    <a:pt x="6596" y="14425"/>
                    <a:pt x="6829" y="15706"/>
                  </a:cubicBezTo>
                  <a:cubicBezTo>
                    <a:pt x="7061" y="16988"/>
                    <a:pt x="7525" y="18452"/>
                    <a:pt x="7990" y="19367"/>
                  </a:cubicBezTo>
                  <a:cubicBezTo>
                    <a:pt x="8454" y="20283"/>
                    <a:pt x="8919" y="20649"/>
                    <a:pt x="9442" y="20832"/>
                  </a:cubicBezTo>
                  <a:cubicBezTo>
                    <a:pt x="9964" y="21015"/>
                    <a:pt x="10545" y="21015"/>
                    <a:pt x="11474" y="20222"/>
                  </a:cubicBezTo>
                  <a:cubicBezTo>
                    <a:pt x="12403" y="19428"/>
                    <a:pt x="13680" y="17842"/>
                    <a:pt x="14900" y="15157"/>
                  </a:cubicBezTo>
                  <a:cubicBezTo>
                    <a:pt x="16119" y="12472"/>
                    <a:pt x="17280" y="8689"/>
                    <a:pt x="17861" y="6249"/>
                  </a:cubicBezTo>
                  <a:cubicBezTo>
                    <a:pt x="18442" y="3808"/>
                    <a:pt x="18442" y="2710"/>
                    <a:pt x="18209" y="1917"/>
                  </a:cubicBezTo>
                  <a:cubicBezTo>
                    <a:pt x="17977" y="1123"/>
                    <a:pt x="17512" y="635"/>
                    <a:pt x="16874" y="330"/>
                  </a:cubicBezTo>
                  <a:cubicBezTo>
                    <a:pt x="16235" y="25"/>
                    <a:pt x="15422" y="-97"/>
                    <a:pt x="14842" y="86"/>
                  </a:cubicBezTo>
                  <a:cubicBezTo>
                    <a:pt x="14261" y="269"/>
                    <a:pt x="13912" y="757"/>
                    <a:pt x="13564" y="1856"/>
                  </a:cubicBezTo>
                  <a:cubicBezTo>
                    <a:pt x="13216" y="2954"/>
                    <a:pt x="12867" y="4662"/>
                    <a:pt x="13216" y="5822"/>
                  </a:cubicBezTo>
                  <a:cubicBezTo>
                    <a:pt x="13564" y="6981"/>
                    <a:pt x="14609" y="7591"/>
                    <a:pt x="16119" y="7652"/>
                  </a:cubicBezTo>
                  <a:cubicBezTo>
                    <a:pt x="17629" y="7713"/>
                    <a:pt x="19603" y="7225"/>
                    <a:pt x="21577" y="6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3189595" y="2084657"/>
              <a:ext cx="700070" cy="227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531" fill="norm" stroke="1" extrusionOk="0">
                  <a:moveTo>
                    <a:pt x="1110" y="8931"/>
                  </a:moveTo>
                  <a:cubicBezTo>
                    <a:pt x="591" y="9531"/>
                    <a:pt x="72" y="10131"/>
                    <a:pt x="7" y="10531"/>
                  </a:cubicBezTo>
                  <a:cubicBezTo>
                    <a:pt x="-58" y="10931"/>
                    <a:pt x="331" y="11131"/>
                    <a:pt x="1661" y="11031"/>
                  </a:cubicBezTo>
                  <a:cubicBezTo>
                    <a:pt x="2991" y="10931"/>
                    <a:pt x="5261" y="10531"/>
                    <a:pt x="7531" y="10231"/>
                  </a:cubicBezTo>
                  <a:cubicBezTo>
                    <a:pt x="9801" y="9931"/>
                    <a:pt x="12072" y="9731"/>
                    <a:pt x="13920" y="9531"/>
                  </a:cubicBezTo>
                  <a:cubicBezTo>
                    <a:pt x="15769" y="9331"/>
                    <a:pt x="17196" y="9131"/>
                    <a:pt x="18201" y="8831"/>
                  </a:cubicBezTo>
                  <a:cubicBezTo>
                    <a:pt x="19207" y="8531"/>
                    <a:pt x="19791" y="8131"/>
                    <a:pt x="20115" y="7431"/>
                  </a:cubicBezTo>
                  <a:cubicBezTo>
                    <a:pt x="20439" y="6731"/>
                    <a:pt x="20504" y="5731"/>
                    <a:pt x="20374" y="4831"/>
                  </a:cubicBezTo>
                  <a:cubicBezTo>
                    <a:pt x="20245" y="3931"/>
                    <a:pt x="19920" y="3131"/>
                    <a:pt x="19077" y="2331"/>
                  </a:cubicBezTo>
                  <a:cubicBezTo>
                    <a:pt x="18234" y="1531"/>
                    <a:pt x="16872" y="731"/>
                    <a:pt x="15996" y="331"/>
                  </a:cubicBezTo>
                  <a:cubicBezTo>
                    <a:pt x="15120" y="-69"/>
                    <a:pt x="14731" y="-69"/>
                    <a:pt x="14699" y="131"/>
                  </a:cubicBezTo>
                  <a:cubicBezTo>
                    <a:pt x="14666" y="331"/>
                    <a:pt x="14991" y="731"/>
                    <a:pt x="15964" y="1631"/>
                  </a:cubicBezTo>
                  <a:cubicBezTo>
                    <a:pt x="16937" y="2531"/>
                    <a:pt x="18558" y="3931"/>
                    <a:pt x="19531" y="4931"/>
                  </a:cubicBezTo>
                  <a:cubicBezTo>
                    <a:pt x="20504" y="5931"/>
                    <a:pt x="20828" y="6531"/>
                    <a:pt x="21088" y="7231"/>
                  </a:cubicBezTo>
                  <a:cubicBezTo>
                    <a:pt x="21347" y="7931"/>
                    <a:pt x="21542" y="8731"/>
                    <a:pt x="21412" y="10031"/>
                  </a:cubicBezTo>
                  <a:cubicBezTo>
                    <a:pt x="21283" y="11331"/>
                    <a:pt x="20828" y="13131"/>
                    <a:pt x="20050" y="15131"/>
                  </a:cubicBezTo>
                  <a:cubicBezTo>
                    <a:pt x="19272" y="17131"/>
                    <a:pt x="18169" y="19331"/>
                    <a:pt x="17066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4135966" y="1906130"/>
              <a:ext cx="14041" cy="401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8" h="21547" fill="norm" stroke="1" extrusionOk="0">
                  <a:moveTo>
                    <a:pt x="15429" y="0"/>
                  </a:moveTo>
                  <a:cubicBezTo>
                    <a:pt x="18514" y="4320"/>
                    <a:pt x="21600" y="8640"/>
                    <a:pt x="20057" y="11994"/>
                  </a:cubicBezTo>
                  <a:cubicBezTo>
                    <a:pt x="18514" y="15347"/>
                    <a:pt x="12343" y="17735"/>
                    <a:pt x="7714" y="19269"/>
                  </a:cubicBezTo>
                  <a:cubicBezTo>
                    <a:pt x="3086" y="20804"/>
                    <a:pt x="0" y="21486"/>
                    <a:pt x="0" y="21543"/>
                  </a:cubicBezTo>
                  <a:cubicBezTo>
                    <a:pt x="0" y="21600"/>
                    <a:pt x="3086" y="21032"/>
                    <a:pt x="6171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4214283" y="1982330"/>
              <a:ext cx="8468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857"/>
                    <a:pt x="0" y="7714"/>
                    <a:pt x="0" y="11314"/>
                  </a:cubicBezTo>
                  <a:cubicBezTo>
                    <a:pt x="0" y="14914"/>
                    <a:pt x="10800" y="18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4148011" y="1803618"/>
              <a:ext cx="316040" cy="540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468" fill="norm" stroke="1" extrusionOk="0">
                  <a:moveTo>
                    <a:pt x="330" y="4575"/>
                  </a:moveTo>
                  <a:cubicBezTo>
                    <a:pt x="44" y="3566"/>
                    <a:pt x="-242" y="2557"/>
                    <a:pt x="330" y="1759"/>
                  </a:cubicBezTo>
                  <a:cubicBezTo>
                    <a:pt x="902" y="961"/>
                    <a:pt x="2333" y="372"/>
                    <a:pt x="4622" y="120"/>
                  </a:cubicBezTo>
                  <a:cubicBezTo>
                    <a:pt x="6910" y="-132"/>
                    <a:pt x="10057" y="-48"/>
                    <a:pt x="12203" y="961"/>
                  </a:cubicBezTo>
                  <a:cubicBezTo>
                    <a:pt x="14349" y="1969"/>
                    <a:pt x="15493" y="3902"/>
                    <a:pt x="15064" y="5667"/>
                  </a:cubicBezTo>
                  <a:cubicBezTo>
                    <a:pt x="14635" y="7432"/>
                    <a:pt x="12632" y="9029"/>
                    <a:pt x="10916" y="9996"/>
                  </a:cubicBezTo>
                  <a:cubicBezTo>
                    <a:pt x="9199" y="10962"/>
                    <a:pt x="7769" y="11298"/>
                    <a:pt x="6767" y="11340"/>
                  </a:cubicBezTo>
                  <a:cubicBezTo>
                    <a:pt x="5766" y="11382"/>
                    <a:pt x="5194" y="11130"/>
                    <a:pt x="5265" y="11046"/>
                  </a:cubicBezTo>
                  <a:cubicBezTo>
                    <a:pt x="5337" y="10962"/>
                    <a:pt x="6052" y="11046"/>
                    <a:pt x="7769" y="11677"/>
                  </a:cubicBezTo>
                  <a:cubicBezTo>
                    <a:pt x="9485" y="12307"/>
                    <a:pt x="12203" y="13484"/>
                    <a:pt x="14420" y="14744"/>
                  </a:cubicBezTo>
                  <a:cubicBezTo>
                    <a:pt x="16637" y="16005"/>
                    <a:pt x="18354" y="17350"/>
                    <a:pt x="19427" y="18484"/>
                  </a:cubicBezTo>
                  <a:cubicBezTo>
                    <a:pt x="20500" y="19619"/>
                    <a:pt x="20929" y="20543"/>
                    <a:pt x="21358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7327900" y="1925180"/>
              <a:ext cx="25400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20" y="1486"/>
                    <a:pt x="5040" y="2971"/>
                    <a:pt x="7470" y="5657"/>
                  </a:cubicBezTo>
                  <a:cubicBezTo>
                    <a:pt x="9900" y="8343"/>
                    <a:pt x="12240" y="12229"/>
                    <a:pt x="14130" y="15086"/>
                  </a:cubicBezTo>
                  <a:cubicBezTo>
                    <a:pt x="16020" y="17943"/>
                    <a:pt x="17460" y="19771"/>
                    <a:pt x="18630" y="20686"/>
                  </a:cubicBezTo>
                  <a:cubicBezTo>
                    <a:pt x="19800" y="21600"/>
                    <a:pt x="207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7347896" y="1925180"/>
              <a:ext cx="246705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600" fill="norm" stroke="1" extrusionOk="0">
                  <a:moveTo>
                    <a:pt x="21517" y="0"/>
                  </a:moveTo>
                  <a:cubicBezTo>
                    <a:pt x="20040" y="584"/>
                    <a:pt x="18563" y="1168"/>
                    <a:pt x="16348" y="2968"/>
                  </a:cubicBezTo>
                  <a:cubicBezTo>
                    <a:pt x="14132" y="4768"/>
                    <a:pt x="11179" y="7784"/>
                    <a:pt x="8502" y="10508"/>
                  </a:cubicBezTo>
                  <a:cubicBezTo>
                    <a:pt x="5825" y="13232"/>
                    <a:pt x="3425" y="15665"/>
                    <a:pt x="1948" y="17319"/>
                  </a:cubicBezTo>
                  <a:cubicBezTo>
                    <a:pt x="471" y="18973"/>
                    <a:pt x="-83" y="19849"/>
                    <a:pt x="9" y="20432"/>
                  </a:cubicBezTo>
                  <a:cubicBezTo>
                    <a:pt x="102" y="21016"/>
                    <a:pt x="840" y="21308"/>
                    <a:pt x="15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7771096" y="1888134"/>
              <a:ext cx="121955" cy="503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424" fill="norm" stroke="1" extrusionOk="0">
                  <a:moveTo>
                    <a:pt x="21093" y="1575"/>
                  </a:moveTo>
                  <a:cubicBezTo>
                    <a:pt x="21093" y="945"/>
                    <a:pt x="21093" y="315"/>
                    <a:pt x="20178" y="90"/>
                  </a:cubicBezTo>
                  <a:cubicBezTo>
                    <a:pt x="19262" y="-135"/>
                    <a:pt x="17432" y="45"/>
                    <a:pt x="15052" y="810"/>
                  </a:cubicBezTo>
                  <a:cubicBezTo>
                    <a:pt x="12673" y="1575"/>
                    <a:pt x="9744" y="2925"/>
                    <a:pt x="6998" y="5265"/>
                  </a:cubicBezTo>
                  <a:cubicBezTo>
                    <a:pt x="4252" y="7605"/>
                    <a:pt x="1690" y="10935"/>
                    <a:pt x="591" y="13635"/>
                  </a:cubicBezTo>
                  <a:cubicBezTo>
                    <a:pt x="-507" y="16335"/>
                    <a:pt x="-141" y="18405"/>
                    <a:pt x="2239" y="19665"/>
                  </a:cubicBezTo>
                  <a:cubicBezTo>
                    <a:pt x="4618" y="20925"/>
                    <a:pt x="9012" y="21375"/>
                    <a:pt x="11940" y="21420"/>
                  </a:cubicBezTo>
                  <a:cubicBezTo>
                    <a:pt x="14869" y="21465"/>
                    <a:pt x="16334" y="21105"/>
                    <a:pt x="17798" y="20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7969675" y="1989678"/>
              <a:ext cx="342476" cy="308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305" fill="norm" stroke="1" extrusionOk="0">
                  <a:moveTo>
                    <a:pt x="2373" y="6061"/>
                  </a:moveTo>
                  <a:cubicBezTo>
                    <a:pt x="1973" y="5185"/>
                    <a:pt x="1573" y="4309"/>
                    <a:pt x="1240" y="4236"/>
                  </a:cubicBezTo>
                  <a:cubicBezTo>
                    <a:pt x="906" y="4163"/>
                    <a:pt x="640" y="4893"/>
                    <a:pt x="440" y="7228"/>
                  </a:cubicBezTo>
                  <a:cubicBezTo>
                    <a:pt x="240" y="9563"/>
                    <a:pt x="106" y="13504"/>
                    <a:pt x="40" y="15912"/>
                  </a:cubicBezTo>
                  <a:cubicBezTo>
                    <a:pt x="-27" y="18320"/>
                    <a:pt x="-27" y="19196"/>
                    <a:pt x="173" y="19999"/>
                  </a:cubicBezTo>
                  <a:cubicBezTo>
                    <a:pt x="373" y="20801"/>
                    <a:pt x="773" y="21531"/>
                    <a:pt x="1573" y="21239"/>
                  </a:cubicBezTo>
                  <a:cubicBezTo>
                    <a:pt x="2373" y="20947"/>
                    <a:pt x="3573" y="19634"/>
                    <a:pt x="4373" y="18028"/>
                  </a:cubicBezTo>
                  <a:cubicBezTo>
                    <a:pt x="5173" y="16423"/>
                    <a:pt x="5573" y="14526"/>
                    <a:pt x="5840" y="13212"/>
                  </a:cubicBezTo>
                  <a:cubicBezTo>
                    <a:pt x="6106" y="11899"/>
                    <a:pt x="6240" y="11169"/>
                    <a:pt x="6373" y="11169"/>
                  </a:cubicBezTo>
                  <a:cubicBezTo>
                    <a:pt x="6506" y="11169"/>
                    <a:pt x="6640" y="11899"/>
                    <a:pt x="7173" y="13139"/>
                  </a:cubicBezTo>
                  <a:cubicBezTo>
                    <a:pt x="7706" y="14380"/>
                    <a:pt x="8640" y="16131"/>
                    <a:pt x="9440" y="17080"/>
                  </a:cubicBezTo>
                  <a:cubicBezTo>
                    <a:pt x="10240" y="18028"/>
                    <a:pt x="10906" y="18174"/>
                    <a:pt x="11840" y="17226"/>
                  </a:cubicBezTo>
                  <a:cubicBezTo>
                    <a:pt x="12773" y="16277"/>
                    <a:pt x="13973" y="14234"/>
                    <a:pt x="14840" y="11461"/>
                  </a:cubicBezTo>
                  <a:cubicBezTo>
                    <a:pt x="15706" y="8688"/>
                    <a:pt x="16240" y="5185"/>
                    <a:pt x="16373" y="2996"/>
                  </a:cubicBezTo>
                  <a:cubicBezTo>
                    <a:pt x="16506" y="807"/>
                    <a:pt x="16240" y="-69"/>
                    <a:pt x="15840" y="4"/>
                  </a:cubicBezTo>
                  <a:cubicBezTo>
                    <a:pt x="15440" y="77"/>
                    <a:pt x="14906" y="1099"/>
                    <a:pt x="14573" y="2047"/>
                  </a:cubicBezTo>
                  <a:cubicBezTo>
                    <a:pt x="14240" y="2996"/>
                    <a:pt x="14106" y="3872"/>
                    <a:pt x="14306" y="4966"/>
                  </a:cubicBezTo>
                  <a:cubicBezTo>
                    <a:pt x="14506" y="6061"/>
                    <a:pt x="15040" y="7374"/>
                    <a:pt x="16306" y="7666"/>
                  </a:cubicBezTo>
                  <a:cubicBezTo>
                    <a:pt x="17573" y="7958"/>
                    <a:pt x="19573" y="7228"/>
                    <a:pt x="21573" y="6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8324850" y="1861680"/>
              <a:ext cx="145373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600" fill="norm" stroke="1" extrusionOk="0">
                  <a:moveTo>
                    <a:pt x="0" y="0"/>
                  </a:moveTo>
                  <a:cubicBezTo>
                    <a:pt x="5554" y="1824"/>
                    <a:pt x="11109" y="3648"/>
                    <a:pt x="15120" y="6192"/>
                  </a:cubicBezTo>
                  <a:cubicBezTo>
                    <a:pt x="19131" y="8736"/>
                    <a:pt x="21600" y="12000"/>
                    <a:pt x="21137" y="14592"/>
                  </a:cubicBezTo>
                  <a:cubicBezTo>
                    <a:pt x="20674" y="17184"/>
                    <a:pt x="17280" y="19104"/>
                    <a:pt x="14657" y="20160"/>
                  </a:cubicBezTo>
                  <a:cubicBezTo>
                    <a:pt x="12034" y="21216"/>
                    <a:pt x="10183" y="21408"/>
                    <a:pt x="83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8876168" y="2134730"/>
              <a:ext cx="420232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600" fill="norm" stroke="1" extrusionOk="0">
                  <a:moveTo>
                    <a:pt x="1034" y="21600"/>
                  </a:moveTo>
                  <a:cubicBezTo>
                    <a:pt x="492" y="19800"/>
                    <a:pt x="-51" y="18000"/>
                    <a:pt x="3" y="18000"/>
                  </a:cubicBezTo>
                  <a:cubicBezTo>
                    <a:pt x="58" y="18000"/>
                    <a:pt x="709" y="19800"/>
                    <a:pt x="2934" y="18000"/>
                  </a:cubicBezTo>
                  <a:cubicBezTo>
                    <a:pt x="5159" y="16200"/>
                    <a:pt x="8958" y="10800"/>
                    <a:pt x="12323" y="7200"/>
                  </a:cubicBezTo>
                  <a:cubicBezTo>
                    <a:pt x="15688" y="3600"/>
                    <a:pt x="18618" y="1800"/>
                    <a:pt x="215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9188450" y="2033130"/>
              <a:ext cx="91339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600" fill="norm" stroke="1" extrusionOk="0">
                  <a:moveTo>
                    <a:pt x="0" y="0"/>
                  </a:moveTo>
                  <a:cubicBezTo>
                    <a:pt x="982" y="1286"/>
                    <a:pt x="1964" y="2571"/>
                    <a:pt x="4909" y="3857"/>
                  </a:cubicBezTo>
                  <a:cubicBezTo>
                    <a:pt x="7855" y="5143"/>
                    <a:pt x="12764" y="6429"/>
                    <a:pt x="16200" y="7586"/>
                  </a:cubicBezTo>
                  <a:cubicBezTo>
                    <a:pt x="19636" y="8743"/>
                    <a:pt x="21600" y="9771"/>
                    <a:pt x="21109" y="11443"/>
                  </a:cubicBezTo>
                  <a:cubicBezTo>
                    <a:pt x="20618" y="13114"/>
                    <a:pt x="17673" y="15429"/>
                    <a:pt x="15464" y="17100"/>
                  </a:cubicBezTo>
                  <a:cubicBezTo>
                    <a:pt x="13255" y="18771"/>
                    <a:pt x="11782" y="19800"/>
                    <a:pt x="11782" y="20443"/>
                  </a:cubicBezTo>
                  <a:cubicBezTo>
                    <a:pt x="11782" y="21086"/>
                    <a:pt x="13255" y="21343"/>
                    <a:pt x="147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9410699" y="1944230"/>
              <a:ext cx="8468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569"/>
                    <a:pt x="21600" y="9138"/>
                    <a:pt x="21600" y="12738"/>
                  </a:cubicBezTo>
                  <a:cubicBezTo>
                    <a:pt x="21600" y="16338"/>
                    <a:pt x="10800" y="189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9423400" y="2102980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9421499" y="1953937"/>
              <a:ext cx="281302" cy="364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03" fill="norm" stroke="1" extrusionOk="0">
                  <a:moveTo>
                    <a:pt x="1595" y="7624"/>
                  </a:moveTo>
                  <a:cubicBezTo>
                    <a:pt x="1756" y="7003"/>
                    <a:pt x="1918" y="6382"/>
                    <a:pt x="2240" y="5824"/>
                  </a:cubicBezTo>
                  <a:cubicBezTo>
                    <a:pt x="2562" y="5265"/>
                    <a:pt x="3046" y="4769"/>
                    <a:pt x="3449" y="4893"/>
                  </a:cubicBezTo>
                  <a:cubicBezTo>
                    <a:pt x="3852" y="5017"/>
                    <a:pt x="4174" y="5762"/>
                    <a:pt x="4335" y="7189"/>
                  </a:cubicBezTo>
                  <a:cubicBezTo>
                    <a:pt x="4497" y="8617"/>
                    <a:pt x="4497" y="10727"/>
                    <a:pt x="4497" y="12155"/>
                  </a:cubicBezTo>
                  <a:cubicBezTo>
                    <a:pt x="4497" y="13582"/>
                    <a:pt x="4497" y="14327"/>
                    <a:pt x="4658" y="14265"/>
                  </a:cubicBezTo>
                  <a:cubicBezTo>
                    <a:pt x="4819" y="14203"/>
                    <a:pt x="5141" y="13334"/>
                    <a:pt x="4738" y="11844"/>
                  </a:cubicBezTo>
                  <a:cubicBezTo>
                    <a:pt x="4335" y="10355"/>
                    <a:pt x="3207" y="8244"/>
                    <a:pt x="2240" y="6569"/>
                  </a:cubicBezTo>
                  <a:cubicBezTo>
                    <a:pt x="1273" y="4893"/>
                    <a:pt x="467" y="3651"/>
                    <a:pt x="144" y="2720"/>
                  </a:cubicBezTo>
                  <a:cubicBezTo>
                    <a:pt x="-178" y="1789"/>
                    <a:pt x="-17" y="1169"/>
                    <a:pt x="1192" y="672"/>
                  </a:cubicBezTo>
                  <a:cubicBezTo>
                    <a:pt x="2401" y="175"/>
                    <a:pt x="4658" y="-197"/>
                    <a:pt x="6834" y="113"/>
                  </a:cubicBezTo>
                  <a:cubicBezTo>
                    <a:pt x="9010" y="424"/>
                    <a:pt x="11106" y="1417"/>
                    <a:pt x="12234" y="2224"/>
                  </a:cubicBezTo>
                  <a:cubicBezTo>
                    <a:pt x="13362" y="3031"/>
                    <a:pt x="13523" y="3651"/>
                    <a:pt x="12718" y="4582"/>
                  </a:cubicBezTo>
                  <a:cubicBezTo>
                    <a:pt x="11912" y="5513"/>
                    <a:pt x="10138" y="6755"/>
                    <a:pt x="8849" y="7562"/>
                  </a:cubicBezTo>
                  <a:cubicBezTo>
                    <a:pt x="7559" y="8369"/>
                    <a:pt x="6753" y="8741"/>
                    <a:pt x="6592" y="9237"/>
                  </a:cubicBezTo>
                  <a:cubicBezTo>
                    <a:pt x="6431" y="9734"/>
                    <a:pt x="6915" y="10355"/>
                    <a:pt x="8446" y="11286"/>
                  </a:cubicBezTo>
                  <a:cubicBezTo>
                    <a:pt x="9977" y="12217"/>
                    <a:pt x="12556" y="13458"/>
                    <a:pt x="14894" y="15196"/>
                  </a:cubicBezTo>
                  <a:cubicBezTo>
                    <a:pt x="17231" y="16934"/>
                    <a:pt x="19326" y="19169"/>
                    <a:pt x="21422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196850" y="2934830"/>
              <a:ext cx="106870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954"/>
                  </a:moveTo>
                  <a:cubicBezTo>
                    <a:pt x="167" y="13708"/>
                    <a:pt x="334" y="12462"/>
                    <a:pt x="507" y="11769"/>
                  </a:cubicBezTo>
                  <a:cubicBezTo>
                    <a:pt x="680" y="11077"/>
                    <a:pt x="860" y="10938"/>
                    <a:pt x="1040" y="10938"/>
                  </a:cubicBezTo>
                  <a:cubicBezTo>
                    <a:pt x="1219" y="10938"/>
                    <a:pt x="1399" y="11077"/>
                    <a:pt x="1561" y="11146"/>
                  </a:cubicBezTo>
                  <a:cubicBezTo>
                    <a:pt x="1724" y="11215"/>
                    <a:pt x="1870" y="11215"/>
                    <a:pt x="2028" y="11285"/>
                  </a:cubicBezTo>
                  <a:cubicBezTo>
                    <a:pt x="2186" y="11354"/>
                    <a:pt x="2357" y="11492"/>
                    <a:pt x="2507" y="11562"/>
                  </a:cubicBezTo>
                  <a:cubicBezTo>
                    <a:pt x="2657" y="11631"/>
                    <a:pt x="2785" y="11631"/>
                    <a:pt x="2924" y="11562"/>
                  </a:cubicBezTo>
                  <a:cubicBezTo>
                    <a:pt x="3063" y="11492"/>
                    <a:pt x="3213" y="11354"/>
                    <a:pt x="3367" y="11146"/>
                  </a:cubicBezTo>
                  <a:cubicBezTo>
                    <a:pt x="3521" y="10938"/>
                    <a:pt x="3679" y="10662"/>
                    <a:pt x="3850" y="10315"/>
                  </a:cubicBezTo>
                  <a:cubicBezTo>
                    <a:pt x="4021" y="9969"/>
                    <a:pt x="4205" y="9554"/>
                    <a:pt x="4347" y="9208"/>
                  </a:cubicBezTo>
                  <a:cubicBezTo>
                    <a:pt x="4488" y="8862"/>
                    <a:pt x="4586" y="8585"/>
                    <a:pt x="4684" y="8377"/>
                  </a:cubicBezTo>
                  <a:cubicBezTo>
                    <a:pt x="4783" y="8169"/>
                    <a:pt x="4881" y="8031"/>
                    <a:pt x="4984" y="7823"/>
                  </a:cubicBezTo>
                  <a:cubicBezTo>
                    <a:pt x="5087" y="7615"/>
                    <a:pt x="5194" y="7338"/>
                    <a:pt x="5309" y="7062"/>
                  </a:cubicBezTo>
                  <a:cubicBezTo>
                    <a:pt x="5425" y="6785"/>
                    <a:pt x="5549" y="6508"/>
                    <a:pt x="5660" y="6231"/>
                  </a:cubicBezTo>
                  <a:cubicBezTo>
                    <a:pt x="5771" y="5954"/>
                    <a:pt x="5870" y="5677"/>
                    <a:pt x="5981" y="5400"/>
                  </a:cubicBezTo>
                  <a:cubicBezTo>
                    <a:pt x="6092" y="5123"/>
                    <a:pt x="6216" y="4846"/>
                    <a:pt x="6347" y="4569"/>
                  </a:cubicBezTo>
                  <a:cubicBezTo>
                    <a:pt x="6477" y="4292"/>
                    <a:pt x="6614" y="4015"/>
                    <a:pt x="6747" y="3808"/>
                  </a:cubicBezTo>
                  <a:cubicBezTo>
                    <a:pt x="6879" y="3600"/>
                    <a:pt x="7007" y="3462"/>
                    <a:pt x="7204" y="3185"/>
                  </a:cubicBezTo>
                  <a:cubicBezTo>
                    <a:pt x="7401" y="2908"/>
                    <a:pt x="7666" y="2492"/>
                    <a:pt x="7867" y="2215"/>
                  </a:cubicBezTo>
                  <a:cubicBezTo>
                    <a:pt x="8068" y="1938"/>
                    <a:pt x="8205" y="1800"/>
                    <a:pt x="8347" y="1662"/>
                  </a:cubicBezTo>
                  <a:cubicBezTo>
                    <a:pt x="8488" y="1523"/>
                    <a:pt x="8633" y="1385"/>
                    <a:pt x="8772" y="1246"/>
                  </a:cubicBezTo>
                  <a:cubicBezTo>
                    <a:pt x="8911" y="1108"/>
                    <a:pt x="9044" y="969"/>
                    <a:pt x="9187" y="831"/>
                  </a:cubicBezTo>
                  <a:cubicBezTo>
                    <a:pt x="9330" y="692"/>
                    <a:pt x="9484" y="554"/>
                    <a:pt x="9634" y="485"/>
                  </a:cubicBezTo>
                  <a:cubicBezTo>
                    <a:pt x="9784" y="415"/>
                    <a:pt x="9929" y="415"/>
                    <a:pt x="10079" y="346"/>
                  </a:cubicBezTo>
                  <a:cubicBezTo>
                    <a:pt x="10229" y="277"/>
                    <a:pt x="10383" y="138"/>
                    <a:pt x="10530" y="69"/>
                  </a:cubicBezTo>
                  <a:cubicBezTo>
                    <a:pt x="10678" y="0"/>
                    <a:pt x="10819" y="0"/>
                    <a:pt x="10971" y="0"/>
                  </a:cubicBezTo>
                  <a:cubicBezTo>
                    <a:pt x="11123" y="0"/>
                    <a:pt x="11286" y="0"/>
                    <a:pt x="11446" y="0"/>
                  </a:cubicBezTo>
                  <a:cubicBezTo>
                    <a:pt x="11606" y="0"/>
                    <a:pt x="11765" y="0"/>
                    <a:pt x="11923" y="69"/>
                  </a:cubicBezTo>
                  <a:cubicBezTo>
                    <a:pt x="12081" y="138"/>
                    <a:pt x="12240" y="277"/>
                    <a:pt x="12394" y="415"/>
                  </a:cubicBezTo>
                  <a:cubicBezTo>
                    <a:pt x="12548" y="554"/>
                    <a:pt x="12697" y="692"/>
                    <a:pt x="12858" y="900"/>
                  </a:cubicBezTo>
                  <a:cubicBezTo>
                    <a:pt x="13018" y="1108"/>
                    <a:pt x="13189" y="1385"/>
                    <a:pt x="13354" y="1592"/>
                  </a:cubicBezTo>
                  <a:cubicBezTo>
                    <a:pt x="13519" y="1800"/>
                    <a:pt x="13677" y="1938"/>
                    <a:pt x="13840" y="2215"/>
                  </a:cubicBezTo>
                  <a:cubicBezTo>
                    <a:pt x="14002" y="2492"/>
                    <a:pt x="14169" y="2908"/>
                    <a:pt x="14327" y="3254"/>
                  </a:cubicBezTo>
                  <a:cubicBezTo>
                    <a:pt x="14486" y="3600"/>
                    <a:pt x="14635" y="3877"/>
                    <a:pt x="14796" y="4223"/>
                  </a:cubicBezTo>
                  <a:cubicBezTo>
                    <a:pt x="14956" y="4569"/>
                    <a:pt x="15127" y="4985"/>
                    <a:pt x="15294" y="5400"/>
                  </a:cubicBezTo>
                  <a:cubicBezTo>
                    <a:pt x="15461" y="5815"/>
                    <a:pt x="15624" y="6231"/>
                    <a:pt x="15788" y="6646"/>
                  </a:cubicBezTo>
                  <a:cubicBezTo>
                    <a:pt x="15953" y="7062"/>
                    <a:pt x="16120" y="7477"/>
                    <a:pt x="16278" y="7962"/>
                  </a:cubicBezTo>
                  <a:cubicBezTo>
                    <a:pt x="16436" y="8446"/>
                    <a:pt x="16586" y="9000"/>
                    <a:pt x="16747" y="9485"/>
                  </a:cubicBezTo>
                  <a:cubicBezTo>
                    <a:pt x="16907" y="9969"/>
                    <a:pt x="17078" y="10385"/>
                    <a:pt x="17245" y="10869"/>
                  </a:cubicBezTo>
                  <a:cubicBezTo>
                    <a:pt x="17412" y="11354"/>
                    <a:pt x="17574" y="11908"/>
                    <a:pt x="17814" y="12669"/>
                  </a:cubicBezTo>
                  <a:cubicBezTo>
                    <a:pt x="18053" y="13431"/>
                    <a:pt x="18370" y="14400"/>
                    <a:pt x="18614" y="15092"/>
                  </a:cubicBezTo>
                  <a:cubicBezTo>
                    <a:pt x="18858" y="15785"/>
                    <a:pt x="19029" y="16200"/>
                    <a:pt x="19196" y="16615"/>
                  </a:cubicBezTo>
                  <a:cubicBezTo>
                    <a:pt x="19363" y="17031"/>
                    <a:pt x="19525" y="17446"/>
                    <a:pt x="19690" y="17792"/>
                  </a:cubicBezTo>
                  <a:cubicBezTo>
                    <a:pt x="19855" y="18138"/>
                    <a:pt x="20021" y="18415"/>
                    <a:pt x="20261" y="18900"/>
                  </a:cubicBezTo>
                  <a:cubicBezTo>
                    <a:pt x="20501" y="19385"/>
                    <a:pt x="20813" y="20077"/>
                    <a:pt x="21048" y="20562"/>
                  </a:cubicBezTo>
                  <a:cubicBezTo>
                    <a:pt x="21283" y="21046"/>
                    <a:pt x="21442" y="213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1449354" y="3843877"/>
              <a:ext cx="207997" cy="526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559" fill="norm" stroke="1" extrusionOk="0">
                  <a:moveTo>
                    <a:pt x="21440" y="1260"/>
                  </a:moveTo>
                  <a:cubicBezTo>
                    <a:pt x="19258" y="653"/>
                    <a:pt x="17076" y="46"/>
                    <a:pt x="14131" y="2"/>
                  </a:cubicBezTo>
                  <a:cubicBezTo>
                    <a:pt x="11185" y="-41"/>
                    <a:pt x="7476" y="479"/>
                    <a:pt x="5295" y="957"/>
                  </a:cubicBezTo>
                  <a:cubicBezTo>
                    <a:pt x="3113" y="1434"/>
                    <a:pt x="2458" y="1867"/>
                    <a:pt x="2022" y="2301"/>
                  </a:cubicBezTo>
                  <a:cubicBezTo>
                    <a:pt x="1585" y="2735"/>
                    <a:pt x="1367" y="3169"/>
                    <a:pt x="2131" y="3906"/>
                  </a:cubicBezTo>
                  <a:cubicBezTo>
                    <a:pt x="2895" y="4643"/>
                    <a:pt x="4640" y="5684"/>
                    <a:pt x="5731" y="6942"/>
                  </a:cubicBezTo>
                  <a:cubicBezTo>
                    <a:pt x="6822" y="8200"/>
                    <a:pt x="7258" y="9675"/>
                    <a:pt x="7149" y="10586"/>
                  </a:cubicBezTo>
                  <a:cubicBezTo>
                    <a:pt x="7040" y="11496"/>
                    <a:pt x="6385" y="11843"/>
                    <a:pt x="5622" y="12190"/>
                  </a:cubicBezTo>
                  <a:cubicBezTo>
                    <a:pt x="4858" y="12537"/>
                    <a:pt x="3985" y="12884"/>
                    <a:pt x="3004" y="13058"/>
                  </a:cubicBezTo>
                  <a:cubicBezTo>
                    <a:pt x="2022" y="13231"/>
                    <a:pt x="931" y="13231"/>
                    <a:pt x="385" y="13014"/>
                  </a:cubicBezTo>
                  <a:cubicBezTo>
                    <a:pt x="-160" y="12798"/>
                    <a:pt x="-160" y="12364"/>
                    <a:pt x="604" y="12104"/>
                  </a:cubicBezTo>
                  <a:cubicBezTo>
                    <a:pt x="1367" y="11843"/>
                    <a:pt x="2895" y="11757"/>
                    <a:pt x="3876" y="11973"/>
                  </a:cubicBezTo>
                  <a:cubicBezTo>
                    <a:pt x="4858" y="12190"/>
                    <a:pt x="5295" y="12711"/>
                    <a:pt x="5185" y="13535"/>
                  </a:cubicBezTo>
                  <a:cubicBezTo>
                    <a:pt x="5076" y="14359"/>
                    <a:pt x="4422" y="15487"/>
                    <a:pt x="3767" y="16441"/>
                  </a:cubicBezTo>
                  <a:cubicBezTo>
                    <a:pt x="3113" y="17395"/>
                    <a:pt x="2458" y="18176"/>
                    <a:pt x="2022" y="18826"/>
                  </a:cubicBezTo>
                  <a:cubicBezTo>
                    <a:pt x="1585" y="19477"/>
                    <a:pt x="1367" y="19998"/>
                    <a:pt x="3222" y="20431"/>
                  </a:cubicBezTo>
                  <a:cubicBezTo>
                    <a:pt x="5076" y="20865"/>
                    <a:pt x="9004" y="21212"/>
                    <a:pt x="12931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1800955" y="3971625"/>
              <a:ext cx="218345" cy="372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99" fill="norm" stroke="1" extrusionOk="0">
                  <a:moveTo>
                    <a:pt x="239" y="1363"/>
                  </a:moveTo>
                  <a:cubicBezTo>
                    <a:pt x="32" y="753"/>
                    <a:pt x="-176" y="143"/>
                    <a:pt x="239" y="21"/>
                  </a:cubicBezTo>
                  <a:cubicBezTo>
                    <a:pt x="655" y="-101"/>
                    <a:pt x="1693" y="265"/>
                    <a:pt x="3978" y="1974"/>
                  </a:cubicBezTo>
                  <a:cubicBezTo>
                    <a:pt x="6262" y="3682"/>
                    <a:pt x="9793" y="6733"/>
                    <a:pt x="12909" y="10211"/>
                  </a:cubicBezTo>
                  <a:cubicBezTo>
                    <a:pt x="16024" y="13689"/>
                    <a:pt x="18724" y="17594"/>
                    <a:pt x="21424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1827069" y="3912730"/>
              <a:ext cx="166831" cy="440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600" fill="norm" stroke="1" extrusionOk="0">
                  <a:moveTo>
                    <a:pt x="21281" y="0"/>
                  </a:moveTo>
                  <a:cubicBezTo>
                    <a:pt x="19391" y="1246"/>
                    <a:pt x="17501" y="2492"/>
                    <a:pt x="15206" y="4777"/>
                  </a:cubicBezTo>
                  <a:cubicBezTo>
                    <a:pt x="12911" y="7062"/>
                    <a:pt x="10211" y="10385"/>
                    <a:pt x="7646" y="13188"/>
                  </a:cubicBezTo>
                  <a:cubicBezTo>
                    <a:pt x="5081" y="15992"/>
                    <a:pt x="2651" y="18277"/>
                    <a:pt x="1301" y="19679"/>
                  </a:cubicBezTo>
                  <a:cubicBezTo>
                    <a:pt x="-49" y="21081"/>
                    <a:pt x="-319" y="21600"/>
                    <a:pt x="356" y="21600"/>
                  </a:cubicBezTo>
                  <a:cubicBezTo>
                    <a:pt x="1031" y="21600"/>
                    <a:pt x="2651" y="21081"/>
                    <a:pt x="4271" y="20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2101850" y="4211180"/>
              <a:ext cx="127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2184400" y="4357230"/>
              <a:ext cx="444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2533650" y="3942243"/>
              <a:ext cx="184150" cy="408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2443"/>
                  </a:moveTo>
                  <a:cubicBezTo>
                    <a:pt x="0" y="1447"/>
                    <a:pt x="0" y="450"/>
                    <a:pt x="497" y="117"/>
                  </a:cubicBezTo>
                  <a:cubicBezTo>
                    <a:pt x="993" y="-215"/>
                    <a:pt x="1986" y="117"/>
                    <a:pt x="3848" y="1668"/>
                  </a:cubicBezTo>
                  <a:cubicBezTo>
                    <a:pt x="5710" y="3219"/>
                    <a:pt x="8441" y="5988"/>
                    <a:pt x="11172" y="9090"/>
                  </a:cubicBezTo>
                  <a:cubicBezTo>
                    <a:pt x="13903" y="12191"/>
                    <a:pt x="16634" y="15625"/>
                    <a:pt x="18372" y="17730"/>
                  </a:cubicBezTo>
                  <a:cubicBezTo>
                    <a:pt x="20110" y="19834"/>
                    <a:pt x="20855" y="20610"/>
                    <a:pt x="21600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2578805" y="3946811"/>
              <a:ext cx="151696" cy="391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472" fill="norm" stroke="1" extrusionOk="0">
                  <a:moveTo>
                    <a:pt x="21205" y="569"/>
                  </a:moveTo>
                  <a:cubicBezTo>
                    <a:pt x="20021" y="220"/>
                    <a:pt x="18838" y="-128"/>
                    <a:pt x="17950" y="46"/>
                  </a:cubicBezTo>
                  <a:cubicBezTo>
                    <a:pt x="17063" y="220"/>
                    <a:pt x="16471" y="917"/>
                    <a:pt x="14400" y="3124"/>
                  </a:cubicBezTo>
                  <a:cubicBezTo>
                    <a:pt x="12328" y="5330"/>
                    <a:pt x="8778" y="9046"/>
                    <a:pt x="5967" y="12066"/>
                  </a:cubicBezTo>
                  <a:cubicBezTo>
                    <a:pt x="3156" y="15085"/>
                    <a:pt x="1084" y="17407"/>
                    <a:pt x="345" y="18859"/>
                  </a:cubicBezTo>
                  <a:cubicBezTo>
                    <a:pt x="-395" y="20311"/>
                    <a:pt x="197" y="20891"/>
                    <a:pt x="789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2787650" y="4223336"/>
              <a:ext cx="146050" cy="133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0" y="3124"/>
                  </a:moveTo>
                  <a:cubicBezTo>
                    <a:pt x="939" y="1774"/>
                    <a:pt x="1878" y="424"/>
                    <a:pt x="3130" y="87"/>
                  </a:cubicBezTo>
                  <a:cubicBezTo>
                    <a:pt x="4383" y="-251"/>
                    <a:pt x="5948" y="424"/>
                    <a:pt x="7043" y="1605"/>
                  </a:cubicBezTo>
                  <a:cubicBezTo>
                    <a:pt x="8139" y="2787"/>
                    <a:pt x="8765" y="4474"/>
                    <a:pt x="8452" y="7005"/>
                  </a:cubicBezTo>
                  <a:cubicBezTo>
                    <a:pt x="8139" y="9537"/>
                    <a:pt x="6887" y="12912"/>
                    <a:pt x="5948" y="15443"/>
                  </a:cubicBezTo>
                  <a:cubicBezTo>
                    <a:pt x="5009" y="17974"/>
                    <a:pt x="4383" y="19662"/>
                    <a:pt x="5322" y="20505"/>
                  </a:cubicBezTo>
                  <a:cubicBezTo>
                    <a:pt x="6261" y="21349"/>
                    <a:pt x="8765" y="21349"/>
                    <a:pt x="11739" y="21349"/>
                  </a:cubicBezTo>
                  <a:cubicBezTo>
                    <a:pt x="14713" y="21349"/>
                    <a:pt x="18157" y="21349"/>
                    <a:pt x="21600" y="21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2984500" y="4388980"/>
              <a:ext cx="31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3276600" y="4388980"/>
              <a:ext cx="44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3530600" y="4357230"/>
              <a:ext cx="82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3676650" y="4420730"/>
              <a:ext cx="1079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4057650" y="3934216"/>
              <a:ext cx="247650" cy="386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1617"/>
                  </a:moveTo>
                  <a:cubicBezTo>
                    <a:pt x="0" y="917"/>
                    <a:pt x="0" y="216"/>
                    <a:pt x="554" y="41"/>
                  </a:cubicBezTo>
                  <a:cubicBezTo>
                    <a:pt x="1108" y="-134"/>
                    <a:pt x="2215" y="216"/>
                    <a:pt x="4431" y="1851"/>
                  </a:cubicBezTo>
                  <a:cubicBezTo>
                    <a:pt x="6646" y="3485"/>
                    <a:pt x="9969" y="6404"/>
                    <a:pt x="12185" y="9265"/>
                  </a:cubicBezTo>
                  <a:cubicBezTo>
                    <a:pt x="14400" y="12125"/>
                    <a:pt x="15508" y="14928"/>
                    <a:pt x="16246" y="16796"/>
                  </a:cubicBezTo>
                  <a:cubicBezTo>
                    <a:pt x="16985" y="18664"/>
                    <a:pt x="17354" y="19598"/>
                    <a:pt x="17815" y="20298"/>
                  </a:cubicBezTo>
                  <a:cubicBezTo>
                    <a:pt x="18277" y="20999"/>
                    <a:pt x="18831" y="21466"/>
                    <a:pt x="19385" y="21291"/>
                  </a:cubicBezTo>
                  <a:cubicBezTo>
                    <a:pt x="19938" y="21116"/>
                    <a:pt x="20492" y="20298"/>
                    <a:pt x="20862" y="19773"/>
                  </a:cubicBezTo>
                  <a:cubicBezTo>
                    <a:pt x="21231" y="19248"/>
                    <a:pt x="21415" y="19014"/>
                    <a:pt x="21600" y="18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4103654" y="3906380"/>
              <a:ext cx="188946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21424" y="0"/>
                  </a:moveTo>
                  <a:cubicBezTo>
                    <a:pt x="19024" y="1719"/>
                    <a:pt x="16624" y="3439"/>
                    <a:pt x="13624" y="6125"/>
                  </a:cubicBezTo>
                  <a:cubicBezTo>
                    <a:pt x="10624" y="8812"/>
                    <a:pt x="7024" y="12466"/>
                    <a:pt x="4624" y="14937"/>
                  </a:cubicBezTo>
                  <a:cubicBezTo>
                    <a:pt x="2224" y="17409"/>
                    <a:pt x="1024" y="18699"/>
                    <a:pt x="424" y="19612"/>
                  </a:cubicBezTo>
                  <a:cubicBezTo>
                    <a:pt x="-176" y="20525"/>
                    <a:pt x="-176" y="21063"/>
                    <a:pt x="664" y="21331"/>
                  </a:cubicBezTo>
                  <a:cubicBezTo>
                    <a:pt x="1504" y="21600"/>
                    <a:pt x="3184" y="21600"/>
                    <a:pt x="48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4321356" y="4229525"/>
              <a:ext cx="91894" cy="121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0990" fill="norm" stroke="1" extrusionOk="0">
                  <a:moveTo>
                    <a:pt x="694" y="3417"/>
                  </a:moveTo>
                  <a:cubicBezTo>
                    <a:pt x="203" y="9641"/>
                    <a:pt x="-288" y="15865"/>
                    <a:pt x="203" y="16597"/>
                  </a:cubicBezTo>
                  <a:cubicBezTo>
                    <a:pt x="694" y="17329"/>
                    <a:pt x="2167" y="12570"/>
                    <a:pt x="3639" y="8726"/>
                  </a:cubicBezTo>
                  <a:cubicBezTo>
                    <a:pt x="5112" y="4882"/>
                    <a:pt x="6585" y="1953"/>
                    <a:pt x="8548" y="671"/>
                  </a:cubicBezTo>
                  <a:cubicBezTo>
                    <a:pt x="10512" y="-610"/>
                    <a:pt x="12967" y="-244"/>
                    <a:pt x="15176" y="3417"/>
                  </a:cubicBezTo>
                  <a:cubicBezTo>
                    <a:pt x="17385" y="7078"/>
                    <a:pt x="19348" y="14034"/>
                    <a:pt x="21312" y="20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4502150" y="3843426"/>
              <a:ext cx="91017" cy="539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3014" y="1244"/>
                  </a:moveTo>
                  <a:cubicBezTo>
                    <a:pt x="3516" y="738"/>
                    <a:pt x="4019" y="231"/>
                    <a:pt x="5526" y="63"/>
                  </a:cubicBezTo>
                  <a:cubicBezTo>
                    <a:pt x="7033" y="-106"/>
                    <a:pt x="9544" y="63"/>
                    <a:pt x="11805" y="611"/>
                  </a:cubicBezTo>
                  <a:cubicBezTo>
                    <a:pt x="14065" y="1160"/>
                    <a:pt x="16074" y="2088"/>
                    <a:pt x="16074" y="3227"/>
                  </a:cubicBezTo>
                  <a:cubicBezTo>
                    <a:pt x="16074" y="4366"/>
                    <a:pt x="14065" y="5716"/>
                    <a:pt x="12056" y="6728"/>
                  </a:cubicBezTo>
                  <a:cubicBezTo>
                    <a:pt x="10047" y="7741"/>
                    <a:pt x="8037" y="8416"/>
                    <a:pt x="8791" y="9217"/>
                  </a:cubicBezTo>
                  <a:cubicBezTo>
                    <a:pt x="9544" y="10019"/>
                    <a:pt x="13060" y="10947"/>
                    <a:pt x="16074" y="12297"/>
                  </a:cubicBezTo>
                  <a:cubicBezTo>
                    <a:pt x="19088" y="13647"/>
                    <a:pt x="21600" y="15419"/>
                    <a:pt x="21600" y="16853"/>
                  </a:cubicBezTo>
                  <a:cubicBezTo>
                    <a:pt x="21600" y="18288"/>
                    <a:pt x="19088" y="19385"/>
                    <a:pt x="15070" y="20102"/>
                  </a:cubicBezTo>
                  <a:cubicBezTo>
                    <a:pt x="11051" y="20819"/>
                    <a:pt x="5526" y="21156"/>
                    <a:pt x="0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1695450" y="5218714"/>
              <a:ext cx="209550" cy="497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225"/>
                  </a:moveTo>
                  <a:cubicBezTo>
                    <a:pt x="1091" y="12317"/>
                    <a:pt x="2182" y="12409"/>
                    <a:pt x="3055" y="12271"/>
                  </a:cubicBezTo>
                  <a:cubicBezTo>
                    <a:pt x="3927" y="12133"/>
                    <a:pt x="4582" y="11765"/>
                    <a:pt x="5891" y="10662"/>
                  </a:cubicBezTo>
                  <a:cubicBezTo>
                    <a:pt x="7200" y="9559"/>
                    <a:pt x="9164" y="7721"/>
                    <a:pt x="10364" y="5974"/>
                  </a:cubicBezTo>
                  <a:cubicBezTo>
                    <a:pt x="11564" y="4228"/>
                    <a:pt x="12000" y="2574"/>
                    <a:pt x="12109" y="1517"/>
                  </a:cubicBezTo>
                  <a:cubicBezTo>
                    <a:pt x="12218" y="460"/>
                    <a:pt x="12000" y="0"/>
                    <a:pt x="11564" y="0"/>
                  </a:cubicBezTo>
                  <a:cubicBezTo>
                    <a:pt x="11127" y="0"/>
                    <a:pt x="10473" y="460"/>
                    <a:pt x="10036" y="2206"/>
                  </a:cubicBezTo>
                  <a:cubicBezTo>
                    <a:pt x="9600" y="3952"/>
                    <a:pt x="9382" y="6986"/>
                    <a:pt x="9273" y="10019"/>
                  </a:cubicBezTo>
                  <a:cubicBezTo>
                    <a:pt x="9164" y="13052"/>
                    <a:pt x="9164" y="16085"/>
                    <a:pt x="9055" y="17969"/>
                  </a:cubicBezTo>
                  <a:cubicBezTo>
                    <a:pt x="8945" y="19854"/>
                    <a:pt x="8727" y="20589"/>
                    <a:pt x="8509" y="20635"/>
                  </a:cubicBezTo>
                  <a:cubicBezTo>
                    <a:pt x="8291" y="20681"/>
                    <a:pt x="8073" y="20037"/>
                    <a:pt x="7964" y="18934"/>
                  </a:cubicBezTo>
                  <a:cubicBezTo>
                    <a:pt x="7855" y="17831"/>
                    <a:pt x="7855" y="16269"/>
                    <a:pt x="8182" y="15258"/>
                  </a:cubicBezTo>
                  <a:cubicBezTo>
                    <a:pt x="8509" y="14247"/>
                    <a:pt x="9164" y="13787"/>
                    <a:pt x="10145" y="13511"/>
                  </a:cubicBezTo>
                  <a:cubicBezTo>
                    <a:pt x="11127" y="13236"/>
                    <a:pt x="12436" y="13144"/>
                    <a:pt x="14182" y="13741"/>
                  </a:cubicBezTo>
                  <a:cubicBezTo>
                    <a:pt x="15927" y="14339"/>
                    <a:pt x="18109" y="15626"/>
                    <a:pt x="19418" y="17050"/>
                  </a:cubicBezTo>
                  <a:cubicBezTo>
                    <a:pt x="20727" y="18475"/>
                    <a:pt x="21164" y="200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1981200" y="5678030"/>
              <a:ext cx="317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2299494" y="5284330"/>
              <a:ext cx="94457" cy="449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23" fill="norm" stroke="1" extrusionOk="0">
                  <a:moveTo>
                    <a:pt x="12780" y="0"/>
                  </a:moveTo>
                  <a:cubicBezTo>
                    <a:pt x="11340" y="1615"/>
                    <a:pt x="9900" y="3230"/>
                    <a:pt x="8220" y="5905"/>
                  </a:cubicBezTo>
                  <a:cubicBezTo>
                    <a:pt x="6540" y="8579"/>
                    <a:pt x="4620" y="12314"/>
                    <a:pt x="3180" y="14736"/>
                  </a:cubicBezTo>
                  <a:cubicBezTo>
                    <a:pt x="1740" y="17159"/>
                    <a:pt x="780" y="18269"/>
                    <a:pt x="300" y="19228"/>
                  </a:cubicBezTo>
                  <a:cubicBezTo>
                    <a:pt x="-180" y="20187"/>
                    <a:pt x="-180" y="20994"/>
                    <a:pt x="1020" y="21297"/>
                  </a:cubicBezTo>
                  <a:cubicBezTo>
                    <a:pt x="2220" y="21600"/>
                    <a:pt x="4620" y="21398"/>
                    <a:pt x="8220" y="20237"/>
                  </a:cubicBezTo>
                  <a:cubicBezTo>
                    <a:pt x="11820" y="19077"/>
                    <a:pt x="16620" y="16957"/>
                    <a:pt x="21420" y="14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2298699" y="5531980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57" y="14400"/>
                    <a:pt x="7513" y="7200"/>
                    <a:pt x="11113" y="3600"/>
                  </a:cubicBezTo>
                  <a:cubicBezTo>
                    <a:pt x="14713" y="0"/>
                    <a:pt x="181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2451100" y="5671680"/>
              <a:ext cx="698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2766155" y="5309475"/>
              <a:ext cx="237395" cy="489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518" fill="norm" stroke="1" extrusionOk="0">
                  <a:moveTo>
                    <a:pt x="220" y="10625"/>
                  </a:moveTo>
                  <a:cubicBezTo>
                    <a:pt x="29" y="10159"/>
                    <a:pt x="-162" y="9694"/>
                    <a:pt x="220" y="9275"/>
                  </a:cubicBezTo>
                  <a:cubicBezTo>
                    <a:pt x="603" y="8856"/>
                    <a:pt x="1558" y="8484"/>
                    <a:pt x="3374" y="7413"/>
                  </a:cubicBezTo>
                  <a:cubicBezTo>
                    <a:pt x="5190" y="6342"/>
                    <a:pt x="7866" y="4573"/>
                    <a:pt x="9396" y="3456"/>
                  </a:cubicBezTo>
                  <a:cubicBezTo>
                    <a:pt x="10925" y="2339"/>
                    <a:pt x="11307" y="1873"/>
                    <a:pt x="11594" y="1315"/>
                  </a:cubicBezTo>
                  <a:cubicBezTo>
                    <a:pt x="11880" y="756"/>
                    <a:pt x="12072" y="104"/>
                    <a:pt x="11880" y="11"/>
                  </a:cubicBezTo>
                  <a:cubicBezTo>
                    <a:pt x="11689" y="-82"/>
                    <a:pt x="11116" y="384"/>
                    <a:pt x="10638" y="2199"/>
                  </a:cubicBezTo>
                  <a:cubicBezTo>
                    <a:pt x="10160" y="4015"/>
                    <a:pt x="9778" y="7180"/>
                    <a:pt x="9587" y="9927"/>
                  </a:cubicBezTo>
                  <a:cubicBezTo>
                    <a:pt x="9396" y="12673"/>
                    <a:pt x="9396" y="15001"/>
                    <a:pt x="9396" y="16537"/>
                  </a:cubicBezTo>
                  <a:cubicBezTo>
                    <a:pt x="9396" y="18073"/>
                    <a:pt x="9396" y="18818"/>
                    <a:pt x="9204" y="18958"/>
                  </a:cubicBezTo>
                  <a:cubicBezTo>
                    <a:pt x="9013" y="19097"/>
                    <a:pt x="8631" y="18632"/>
                    <a:pt x="8631" y="17701"/>
                  </a:cubicBezTo>
                  <a:cubicBezTo>
                    <a:pt x="8631" y="16770"/>
                    <a:pt x="9013" y="15373"/>
                    <a:pt x="9587" y="14535"/>
                  </a:cubicBezTo>
                  <a:cubicBezTo>
                    <a:pt x="10160" y="13697"/>
                    <a:pt x="10925" y="13418"/>
                    <a:pt x="11880" y="13278"/>
                  </a:cubicBezTo>
                  <a:cubicBezTo>
                    <a:pt x="12836" y="13139"/>
                    <a:pt x="13983" y="13139"/>
                    <a:pt x="15034" y="13371"/>
                  </a:cubicBezTo>
                  <a:cubicBezTo>
                    <a:pt x="16086" y="13604"/>
                    <a:pt x="17042" y="14070"/>
                    <a:pt x="17615" y="15187"/>
                  </a:cubicBezTo>
                  <a:cubicBezTo>
                    <a:pt x="18188" y="16304"/>
                    <a:pt x="18380" y="18073"/>
                    <a:pt x="18475" y="19190"/>
                  </a:cubicBezTo>
                  <a:cubicBezTo>
                    <a:pt x="18571" y="20308"/>
                    <a:pt x="18571" y="20773"/>
                    <a:pt x="19049" y="21052"/>
                  </a:cubicBezTo>
                  <a:cubicBezTo>
                    <a:pt x="19526" y="21332"/>
                    <a:pt x="20482" y="21425"/>
                    <a:pt x="21438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3067050" y="5798680"/>
              <a:ext cx="635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3581400" y="5862180"/>
              <a:ext cx="1206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4000500" y="5798680"/>
              <a:ext cx="50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4083050" y="5906630"/>
              <a:ext cx="1778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4569119" y="5392280"/>
              <a:ext cx="91781" cy="493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526" fill="norm" stroke="1" extrusionOk="0">
                  <a:moveTo>
                    <a:pt x="21286" y="0"/>
                  </a:moveTo>
                  <a:cubicBezTo>
                    <a:pt x="17850" y="1662"/>
                    <a:pt x="14413" y="3323"/>
                    <a:pt x="10977" y="5723"/>
                  </a:cubicBezTo>
                  <a:cubicBezTo>
                    <a:pt x="7541" y="8123"/>
                    <a:pt x="4104" y="11262"/>
                    <a:pt x="2141" y="13846"/>
                  </a:cubicBezTo>
                  <a:cubicBezTo>
                    <a:pt x="177" y="16431"/>
                    <a:pt x="-314" y="18462"/>
                    <a:pt x="177" y="19708"/>
                  </a:cubicBezTo>
                  <a:cubicBezTo>
                    <a:pt x="668" y="20954"/>
                    <a:pt x="2141" y="21415"/>
                    <a:pt x="5086" y="21508"/>
                  </a:cubicBezTo>
                  <a:cubicBezTo>
                    <a:pt x="8031" y="21600"/>
                    <a:pt x="12450" y="21323"/>
                    <a:pt x="16868" y="21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4527550" y="5601830"/>
              <a:ext cx="1778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29" y="17018"/>
                    <a:pt x="5657" y="12436"/>
                    <a:pt x="9257" y="8836"/>
                  </a:cubicBezTo>
                  <a:cubicBezTo>
                    <a:pt x="12857" y="5236"/>
                    <a:pt x="17229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4800599" y="5324168"/>
              <a:ext cx="149984" cy="722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548" fill="norm" stroke="1" extrusionOk="0">
                  <a:moveTo>
                    <a:pt x="5326" y="895"/>
                  </a:moveTo>
                  <a:cubicBezTo>
                    <a:pt x="5918" y="580"/>
                    <a:pt x="6510" y="264"/>
                    <a:pt x="7693" y="106"/>
                  </a:cubicBezTo>
                  <a:cubicBezTo>
                    <a:pt x="8877" y="-52"/>
                    <a:pt x="10652" y="-52"/>
                    <a:pt x="13167" y="232"/>
                  </a:cubicBezTo>
                  <a:cubicBezTo>
                    <a:pt x="15682" y="516"/>
                    <a:pt x="18937" y="1085"/>
                    <a:pt x="20268" y="1969"/>
                  </a:cubicBezTo>
                  <a:cubicBezTo>
                    <a:pt x="21600" y="2853"/>
                    <a:pt x="21008" y="4053"/>
                    <a:pt x="18641" y="5443"/>
                  </a:cubicBezTo>
                  <a:cubicBezTo>
                    <a:pt x="16274" y="6832"/>
                    <a:pt x="12132" y="8411"/>
                    <a:pt x="9764" y="9580"/>
                  </a:cubicBezTo>
                  <a:cubicBezTo>
                    <a:pt x="7397" y="10748"/>
                    <a:pt x="6805" y="11506"/>
                    <a:pt x="7841" y="12390"/>
                  </a:cubicBezTo>
                  <a:cubicBezTo>
                    <a:pt x="8877" y="13274"/>
                    <a:pt x="11540" y="14285"/>
                    <a:pt x="12575" y="15327"/>
                  </a:cubicBezTo>
                  <a:cubicBezTo>
                    <a:pt x="13611" y="16369"/>
                    <a:pt x="13019" y="17443"/>
                    <a:pt x="10652" y="18485"/>
                  </a:cubicBezTo>
                  <a:cubicBezTo>
                    <a:pt x="8285" y="19527"/>
                    <a:pt x="4142" y="20537"/>
                    <a:pt x="0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1368187" y="5240497"/>
              <a:ext cx="206613" cy="7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520" fill="norm" stroke="1" extrusionOk="0">
                  <a:moveTo>
                    <a:pt x="21515" y="910"/>
                  </a:moveTo>
                  <a:cubicBezTo>
                    <a:pt x="20854" y="539"/>
                    <a:pt x="20193" y="168"/>
                    <a:pt x="17768" y="44"/>
                  </a:cubicBezTo>
                  <a:cubicBezTo>
                    <a:pt x="15344" y="-80"/>
                    <a:pt x="11156" y="44"/>
                    <a:pt x="8070" y="601"/>
                  </a:cubicBezTo>
                  <a:cubicBezTo>
                    <a:pt x="4984" y="1158"/>
                    <a:pt x="3001" y="2148"/>
                    <a:pt x="3001" y="3046"/>
                  </a:cubicBezTo>
                  <a:cubicBezTo>
                    <a:pt x="3001" y="3943"/>
                    <a:pt x="4984" y="4748"/>
                    <a:pt x="7078" y="5645"/>
                  </a:cubicBezTo>
                  <a:cubicBezTo>
                    <a:pt x="9172" y="6542"/>
                    <a:pt x="11376" y="7533"/>
                    <a:pt x="11817" y="8523"/>
                  </a:cubicBezTo>
                  <a:cubicBezTo>
                    <a:pt x="12258" y="9513"/>
                    <a:pt x="10935" y="10503"/>
                    <a:pt x="9062" y="11246"/>
                  </a:cubicBezTo>
                  <a:cubicBezTo>
                    <a:pt x="7188" y="11989"/>
                    <a:pt x="4764" y="12484"/>
                    <a:pt x="3331" y="13134"/>
                  </a:cubicBezTo>
                  <a:cubicBezTo>
                    <a:pt x="1899" y="13784"/>
                    <a:pt x="1458" y="14588"/>
                    <a:pt x="1017" y="15795"/>
                  </a:cubicBezTo>
                  <a:cubicBezTo>
                    <a:pt x="576" y="17002"/>
                    <a:pt x="135" y="18611"/>
                    <a:pt x="25" y="19570"/>
                  </a:cubicBezTo>
                  <a:cubicBezTo>
                    <a:pt x="-85" y="20530"/>
                    <a:pt x="135" y="20839"/>
                    <a:pt x="1458" y="21056"/>
                  </a:cubicBezTo>
                  <a:cubicBezTo>
                    <a:pt x="2780" y="21272"/>
                    <a:pt x="5205" y="21396"/>
                    <a:pt x="6858" y="21458"/>
                  </a:cubicBezTo>
                  <a:cubicBezTo>
                    <a:pt x="8511" y="21520"/>
                    <a:pt x="9393" y="21520"/>
                    <a:pt x="10274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1339850" y="6345445"/>
              <a:ext cx="3155950" cy="151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1" fill="norm" stroke="1" extrusionOk="0">
                  <a:moveTo>
                    <a:pt x="0" y="5233"/>
                  </a:moveTo>
                  <a:cubicBezTo>
                    <a:pt x="275" y="3162"/>
                    <a:pt x="551" y="1090"/>
                    <a:pt x="956" y="351"/>
                  </a:cubicBezTo>
                  <a:cubicBezTo>
                    <a:pt x="1362" y="-389"/>
                    <a:pt x="1898" y="203"/>
                    <a:pt x="2434" y="647"/>
                  </a:cubicBezTo>
                  <a:cubicBezTo>
                    <a:pt x="2970" y="1090"/>
                    <a:pt x="3506" y="1386"/>
                    <a:pt x="4049" y="1682"/>
                  </a:cubicBezTo>
                  <a:cubicBezTo>
                    <a:pt x="4592" y="1978"/>
                    <a:pt x="5143" y="2274"/>
                    <a:pt x="5737" y="2570"/>
                  </a:cubicBezTo>
                  <a:cubicBezTo>
                    <a:pt x="6331" y="2866"/>
                    <a:pt x="6968" y="3162"/>
                    <a:pt x="7533" y="3458"/>
                  </a:cubicBezTo>
                  <a:cubicBezTo>
                    <a:pt x="8098" y="3753"/>
                    <a:pt x="8591" y="4049"/>
                    <a:pt x="9062" y="4493"/>
                  </a:cubicBezTo>
                  <a:cubicBezTo>
                    <a:pt x="9532" y="4937"/>
                    <a:pt x="9981" y="5529"/>
                    <a:pt x="10460" y="6121"/>
                  </a:cubicBezTo>
                  <a:cubicBezTo>
                    <a:pt x="10938" y="6712"/>
                    <a:pt x="11445" y="7304"/>
                    <a:pt x="11930" y="7748"/>
                  </a:cubicBezTo>
                  <a:cubicBezTo>
                    <a:pt x="12415" y="8192"/>
                    <a:pt x="12879" y="8488"/>
                    <a:pt x="13328" y="9079"/>
                  </a:cubicBezTo>
                  <a:cubicBezTo>
                    <a:pt x="13777" y="9671"/>
                    <a:pt x="14212" y="10559"/>
                    <a:pt x="14740" y="11447"/>
                  </a:cubicBezTo>
                  <a:cubicBezTo>
                    <a:pt x="15269" y="12334"/>
                    <a:pt x="15892" y="13222"/>
                    <a:pt x="16472" y="14110"/>
                  </a:cubicBezTo>
                  <a:cubicBezTo>
                    <a:pt x="17051" y="14997"/>
                    <a:pt x="17587" y="15885"/>
                    <a:pt x="18181" y="16773"/>
                  </a:cubicBezTo>
                  <a:cubicBezTo>
                    <a:pt x="18775" y="17660"/>
                    <a:pt x="19427" y="18548"/>
                    <a:pt x="20006" y="19288"/>
                  </a:cubicBezTo>
                  <a:cubicBezTo>
                    <a:pt x="20586" y="20027"/>
                    <a:pt x="21093" y="20619"/>
                    <a:pt x="21600" y="21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1765300" y="6611844"/>
              <a:ext cx="2432050" cy="120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0" y="7893"/>
                  </a:moveTo>
                  <a:cubicBezTo>
                    <a:pt x="696" y="5998"/>
                    <a:pt x="1391" y="4103"/>
                    <a:pt x="2021" y="2777"/>
                  </a:cubicBezTo>
                  <a:cubicBezTo>
                    <a:pt x="2651" y="1451"/>
                    <a:pt x="3215" y="693"/>
                    <a:pt x="3807" y="314"/>
                  </a:cubicBezTo>
                  <a:cubicBezTo>
                    <a:pt x="4399" y="-65"/>
                    <a:pt x="5019" y="-65"/>
                    <a:pt x="5705" y="124"/>
                  </a:cubicBezTo>
                  <a:cubicBezTo>
                    <a:pt x="6392" y="314"/>
                    <a:pt x="7144" y="693"/>
                    <a:pt x="7886" y="1261"/>
                  </a:cubicBezTo>
                  <a:cubicBezTo>
                    <a:pt x="8629" y="1830"/>
                    <a:pt x="9362" y="2588"/>
                    <a:pt x="10123" y="3346"/>
                  </a:cubicBezTo>
                  <a:cubicBezTo>
                    <a:pt x="10885" y="4103"/>
                    <a:pt x="11674" y="4861"/>
                    <a:pt x="12436" y="5809"/>
                  </a:cubicBezTo>
                  <a:cubicBezTo>
                    <a:pt x="13197" y="6756"/>
                    <a:pt x="13930" y="7893"/>
                    <a:pt x="14851" y="9409"/>
                  </a:cubicBezTo>
                  <a:cubicBezTo>
                    <a:pt x="15772" y="10924"/>
                    <a:pt x="16881" y="12819"/>
                    <a:pt x="17887" y="14524"/>
                  </a:cubicBezTo>
                  <a:cubicBezTo>
                    <a:pt x="18893" y="16230"/>
                    <a:pt x="19795" y="17746"/>
                    <a:pt x="20397" y="18882"/>
                  </a:cubicBezTo>
                  <a:cubicBezTo>
                    <a:pt x="20998" y="20019"/>
                    <a:pt x="21299" y="20777"/>
                    <a:pt x="2160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177800" y="5716130"/>
              <a:ext cx="7366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34" y="20160"/>
                    <a:pt x="4469" y="18720"/>
                    <a:pt x="6890" y="16800"/>
                  </a:cubicBezTo>
                  <a:cubicBezTo>
                    <a:pt x="9310" y="14880"/>
                    <a:pt x="11917" y="12480"/>
                    <a:pt x="14090" y="10560"/>
                  </a:cubicBezTo>
                  <a:cubicBezTo>
                    <a:pt x="16262" y="8640"/>
                    <a:pt x="18000" y="7200"/>
                    <a:pt x="19179" y="5520"/>
                  </a:cubicBezTo>
                  <a:cubicBezTo>
                    <a:pt x="20359" y="3840"/>
                    <a:pt x="20979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726016" y="5678030"/>
              <a:ext cx="17461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600" fill="norm" stroke="1" extrusionOk="0">
                  <a:moveTo>
                    <a:pt x="3558" y="0"/>
                  </a:moveTo>
                  <a:cubicBezTo>
                    <a:pt x="1779" y="0"/>
                    <a:pt x="0" y="0"/>
                    <a:pt x="0" y="497"/>
                  </a:cubicBezTo>
                  <a:cubicBezTo>
                    <a:pt x="0" y="993"/>
                    <a:pt x="1779" y="1986"/>
                    <a:pt x="5336" y="3476"/>
                  </a:cubicBezTo>
                  <a:cubicBezTo>
                    <a:pt x="8894" y="4966"/>
                    <a:pt x="14231" y="6952"/>
                    <a:pt x="17407" y="8566"/>
                  </a:cubicBezTo>
                  <a:cubicBezTo>
                    <a:pt x="20584" y="10179"/>
                    <a:pt x="21600" y="11421"/>
                    <a:pt x="20584" y="13531"/>
                  </a:cubicBezTo>
                  <a:cubicBezTo>
                    <a:pt x="19567" y="15641"/>
                    <a:pt x="16518" y="18621"/>
                    <a:pt x="134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32692" y="6821030"/>
              <a:ext cx="18109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2640"/>
                    <a:pt x="-1068" y="5280"/>
                    <a:pt x="132" y="8880"/>
                  </a:cubicBezTo>
                  <a:cubicBezTo>
                    <a:pt x="1332" y="12480"/>
                    <a:pt x="10932" y="17040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0" y="6770230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69850" y="6782930"/>
              <a:ext cx="139700" cy="249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82" y="3478"/>
                    <a:pt x="1964" y="6956"/>
                    <a:pt x="2945" y="10251"/>
                  </a:cubicBezTo>
                  <a:cubicBezTo>
                    <a:pt x="3927" y="13546"/>
                    <a:pt x="4909" y="16658"/>
                    <a:pt x="5400" y="18671"/>
                  </a:cubicBezTo>
                  <a:cubicBezTo>
                    <a:pt x="5891" y="20685"/>
                    <a:pt x="5891" y="21600"/>
                    <a:pt x="5727" y="21600"/>
                  </a:cubicBezTo>
                  <a:cubicBezTo>
                    <a:pt x="5564" y="21600"/>
                    <a:pt x="5236" y="20685"/>
                    <a:pt x="4745" y="18031"/>
                  </a:cubicBezTo>
                  <a:cubicBezTo>
                    <a:pt x="4255" y="15376"/>
                    <a:pt x="3600" y="10983"/>
                    <a:pt x="3436" y="8329"/>
                  </a:cubicBezTo>
                  <a:cubicBezTo>
                    <a:pt x="3273" y="5675"/>
                    <a:pt x="3600" y="4759"/>
                    <a:pt x="4418" y="4027"/>
                  </a:cubicBezTo>
                  <a:cubicBezTo>
                    <a:pt x="5236" y="3295"/>
                    <a:pt x="6545" y="2746"/>
                    <a:pt x="8018" y="2471"/>
                  </a:cubicBezTo>
                  <a:cubicBezTo>
                    <a:pt x="9491" y="2197"/>
                    <a:pt x="11127" y="2197"/>
                    <a:pt x="13091" y="3569"/>
                  </a:cubicBezTo>
                  <a:cubicBezTo>
                    <a:pt x="15055" y="4942"/>
                    <a:pt x="17345" y="7688"/>
                    <a:pt x="18818" y="10159"/>
                  </a:cubicBezTo>
                  <a:cubicBezTo>
                    <a:pt x="20291" y="12631"/>
                    <a:pt x="20945" y="14827"/>
                    <a:pt x="21600" y="17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254000" y="6775258"/>
              <a:ext cx="69850" cy="210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8" fill="norm" stroke="1" extrusionOk="0">
                  <a:moveTo>
                    <a:pt x="21600" y="2674"/>
                  </a:moveTo>
                  <a:cubicBezTo>
                    <a:pt x="19636" y="1827"/>
                    <a:pt x="17673" y="980"/>
                    <a:pt x="15055" y="450"/>
                  </a:cubicBezTo>
                  <a:cubicBezTo>
                    <a:pt x="12436" y="-79"/>
                    <a:pt x="9164" y="-291"/>
                    <a:pt x="6218" y="662"/>
                  </a:cubicBezTo>
                  <a:cubicBezTo>
                    <a:pt x="3273" y="1615"/>
                    <a:pt x="655" y="3733"/>
                    <a:pt x="327" y="5744"/>
                  </a:cubicBezTo>
                  <a:cubicBezTo>
                    <a:pt x="0" y="7756"/>
                    <a:pt x="1964" y="9662"/>
                    <a:pt x="4582" y="11568"/>
                  </a:cubicBezTo>
                  <a:cubicBezTo>
                    <a:pt x="7200" y="13474"/>
                    <a:pt x="10473" y="15380"/>
                    <a:pt x="12109" y="16862"/>
                  </a:cubicBezTo>
                  <a:cubicBezTo>
                    <a:pt x="13745" y="18344"/>
                    <a:pt x="13745" y="19403"/>
                    <a:pt x="12109" y="20144"/>
                  </a:cubicBezTo>
                  <a:cubicBezTo>
                    <a:pt x="10473" y="20885"/>
                    <a:pt x="7200" y="21309"/>
                    <a:pt x="4909" y="20991"/>
                  </a:cubicBezTo>
                  <a:cubicBezTo>
                    <a:pt x="2618" y="20674"/>
                    <a:pt x="1309" y="19615"/>
                    <a:pt x="0" y="18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368300" y="6605130"/>
              <a:ext cx="82550" cy="410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0" y="0"/>
                  </a:moveTo>
                  <a:cubicBezTo>
                    <a:pt x="554" y="2880"/>
                    <a:pt x="1108" y="5760"/>
                    <a:pt x="2215" y="9083"/>
                  </a:cubicBezTo>
                  <a:cubicBezTo>
                    <a:pt x="3323" y="12406"/>
                    <a:pt x="4985" y="16172"/>
                    <a:pt x="6646" y="18388"/>
                  </a:cubicBezTo>
                  <a:cubicBezTo>
                    <a:pt x="8308" y="20603"/>
                    <a:pt x="9969" y="21268"/>
                    <a:pt x="11908" y="21434"/>
                  </a:cubicBezTo>
                  <a:cubicBezTo>
                    <a:pt x="13846" y="21600"/>
                    <a:pt x="16062" y="21268"/>
                    <a:pt x="17723" y="20437"/>
                  </a:cubicBezTo>
                  <a:cubicBezTo>
                    <a:pt x="19385" y="19606"/>
                    <a:pt x="20492" y="18277"/>
                    <a:pt x="21600" y="16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355600" y="6789280"/>
              <a:ext cx="1651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92" y="15300"/>
                    <a:pt x="4985" y="9000"/>
                    <a:pt x="8585" y="5400"/>
                  </a:cubicBezTo>
                  <a:cubicBezTo>
                    <a:pt x="12185" y="1800"/>
                    <a:pt x="16892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515672" y="6782959"/>
              <a:ext cx="144728" cy="18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0263" fill="norm" stroke="1" extrusionOk="0">
                  <a:moveTo>
                    <a:pt x="15769" y="1421"/>
                  </a:moveTo>
                  <a:cubicBezTo>
                    <a:pt x="14204" y="1184"/>
                    <a:pt x="12639" y="947"/>
                    <a:pt x="10761" y="472"/>
                  </a:cubicBezTo>
                  <a:cubicBezTo>
                    <a:pt x="8882" y="-3"/>
                    <a:pt x="6691" y="-715"/>
                    <a:pt x="4813" y="1777"/>
                  </a:cubicBezTo>
                  <a:cubicBezTo>
                    <a:pt x="2934" y="4270"/>
                    <a:pt x="1369" y="9966"/>
                    <a:pt x="587" y="13527"/>
                  </a:cubicBezTo>
                  <a:cubicBezTo>
                    <a:pt x="-196" y="17087"/>
                    <a:pt x="-196" y="18511"/>
                    <a:pt x="587" y="19461"/>
                  </a:cubicBezTo>
                  <a:cubicBezTo>
                    <a:pt x="1369" y="20410"/>
                    <a:pt x="2934" y="20885"/>
                    <a:pt x="5439" y="18749"/>
                  </a:cubicBezTo>
                  <a:cubicBezTo>
                    <a:pt x="7943" y="16612"/>
                    <a:pt x="11387" y="11865"/>
                    <a:pt x="13265" y="8898"/>
                  </a:cubicBezTo>
                  <a:cubicBezTo>
                    <a:pt x="15143" y="5931"/>
                    <a:pt x="15456" y="4744"/>
                    <a:pt x="15613" y="4744"/>
                  </a:cubicBezTo>
                  <a:cubicBezTo>
                    <a:pt x="15769" y="4744"/>
                    <a:pt x="15769" y="5931"/>
                    <a:pt x="15926" y="7949"/>
                  </a:cubicBezTo>
                  <a:cubicBezTo>
                    <a:pt x="16082" y="9966"/>
                    <a:pt x="16395" y="12815"/>
                    <a:pt x="17334" y="14595"/>
                  </a:cubicBezTo>
                  <a:cubicBezTo>
                    <a:pt x="18274" y="16375"/>
                    <a:pt x="19839" y="17087"/>
                    <a:pt x="21404" y="177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694266" y="6782099"/>
              <a:ext cx="99485" cy="171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8" fill="norm" stroke="1" extrusionOk="0">
                  <a:moveTo>
                    <a:pt x="919" y="9359"/>
                  </a:moveTo>
                  <a:cubicBezTo>
                    <a:pt x="919" y="11930"/>
                    <a:pt x="919" y="14501"/>
                    <a:pt x="919" y="16687"/>
                  </a:cubicBezTo>
                  <a:cubicBezTo>
                    <a:pt x="919" y="18873"/>
                    <a:pt x="919" y="20673"/>
                    <a:pt x="689" y="20801"/>
                  </a:cubicBezTo>
                  <a:cubicBezTo>
                    <a:pt x="460" y="20930"/>
                    <a:pt x="0" y="19387"/>
                    <a:pt x="0" y="16430"/>
                  </a:cubicBezTo>
                  <a:cubicBezTo>
                    <a:pt x="0" y="13473"/>
                    <a:pt x="460" y="9101"/>
                    <a:pt x="1379" y="6273"/>
                  </a:cubicBezTo>
                  <a:cubicBezTo>
                    <a:pt x="2298" y="3444"/>
                    <a:pt x="3677" y="2159"/>
                    <a:pt x="5745" y="1130"/>
                  </a:cubicBezTo>
                  <a:cubicBezTo>
                    <a:pt x="7813" y="101"/>
                    <a:pt x="10570" y="-670"/>
                    <a:pt x="12868" y="873"/>
                  </a:cubicBezTo>
                  <a:cubicBezTo>
                    <a:pt x="15166" y="2416"/>
                    <a:pt x="17004" y="6273"/>
                    <a:pt x="18383" y="9873"/>
                  </a:cubicBezTo>
                  <a:cubicBezTo>
                    <a:pt x="19762" y="13473"/>
                    <a:pt x="20681" y="16816"/>
                    <a:pt x="21600" y="20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822024" y="6554330"/>
              <a:ext cx="181277" cy="391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506" fill="norm" stroke="1" extrusionOk="0">
                  <a:moveTo>
                    <a:pt x="9346" y="0"/>
                  </a:moveTo>
                  <a:cubicBezTo>
                    <a:pt x="8601" y="1742"/>
                    <a:pt x="7856" y="3484"/>
                    <a:pt x="7360" y="6387"/>
                  </a:cubicBezTo>
                  <a:cubicBezTo>
                    <a:pt x="6863" y="9290"/>
                    <a:pt x="6615" y="13355"/>
                    <a:pt x="6615" y="15968"/>
                  </a:cubicBezTo>
                  <a:cubicBezTo>
                    <a:pt x="6615" y="18581"/>
                    <a:pt x="6863" y="19742"/>
                    <a:pt x="7484" y="20497"/>
                  </a:cubicBezTo>
                  <a:cubicBezTo>
                    <a:pt x="8104" y="21252"/>
                    <a:pt x="9097" y="21600"/>
                    <a:pt x="9718" y="21484"/>
                  </a:cubicBezTo>
                  <a:cubicBezTo>
                    <a:pt x="10339" y="21368"/>
                    <a:pt x="10587" y="20787"/>
                    <a:pt x="9594" y="19452"/>
                  </a:cubicBezTo>
                  <a:cubicBezTo>
                    <a:pt x="8601" y="18116"/>
                    <a:pt x="6366" y="16026"/>
                    <a:pt x="4753" y="14806"/>
                  </a:cubicBezTo>
                  <a:cubicBezTo>
                    <a:pt x="3139" y="13587"/>
                    <a:pt x="2146" y="13239"/>
                    <a:pt x="1277" y="12774"/>
                  </a:cubicBezTo>
                  <a:cubicBezTo>
                    <a:pt x="408" y="12310"/>
                    <a:pt x="-337" y="11729"/>
                    <a:pt x="160" y="11439"/>
                  </a:cubicBezTo>
                  <a:cubicBezTo>
                    <a:pt x="656" y="11148"/>
                    <a:pt x="2394" y="11148"/>
                    <a:pt x="5249" y="11439"/>
                  </a:cubicBezTo>
                  <a:cubicBezTo>
                    <a:pt x="8104" y="11729"/>
                    <a:pt x="12077" y="12310"/>
                    <a:pt x="14560" y="13587"/>
                  </a:cubicBezTo>
                  <a:cubicBezTo>
                    <a:pt x="17042" y="14865"/>
                    <a:pt x="18035" y="16839"/>
                    <a:pt x="18532" y="18174"/>
                  </a:cubicBezTo>
                  <a:cubicBezTo>
                    <a:pt x="19029" y="19510"/>
                    <a:pt x="19029" y="20206"/>
                    <a:pt x="19029" y="20206"/>
                  </a:cubicBezTo>
                  <a:cubicBezTo>
                    <a:pt x="19029" y="20206"/>
                    <a:pt x="19029" y="19510"/>
                    <a:pt x="19029" y="17826"/>
                  </a:cubicBezTo>
                  <a:cubicBezTo>
                    <a:pt x="19029" y="16142"/>
                    <a:pt x="19029" y="13471"/>
                    <a:pt x="19401" y="11787"/>
                  </a:cubicBezTo>
                  <a:cubicBezTo>
                    <a:pt x="19773" y="10103"/>
                    <a:pt x="20518" y="9406"/>
                    <a:pt x="21263" y="8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1045305" y="6780779"/>
              <a:ext cx="142146" cy="140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0423" fill="norm" stroke="1" extrusionOk="0">
                  <a:moveTo>
                    <a:pt x="15614" y="7719"/>
                  </a:moveTo>
                  <a:cubicBezTo>
                    <a:pt x="14661" y="5559"/>
                    <a:pt x="13708" y="3399"/>
                    <a:pt x="11803" y="1857"/>
                  </a:cubicBezTo>
                  <a:cubicBezTo>
                    <a:pt x="9897" y="314"/>
                    <a:pt x="7038" y="-612"/>
                    <a:pt x="4656" y="468"/>
                  </a:cubicBezTo>
                  <a:cubicBezTo>
                    <a:pt x="2273" y="1548"/>
                    <a:pt x="367" y="4634"/>
                    <a:pt x="50" y="8182"/>
                  </a:cubicBezTo>
                  <a:cubicBezTo>
                    <a:pt x="-268" y="11731"/>
                    <a:pt x="1003" y="15742"/>
                    <a:pt x="2432" y="18057"/>
                  </a:cubicBezTo>
                  <a:cubicBezTo>
                    <a:pt x="3861" y="20371"/>
                    <a:pt x="5450" y="20988"/>
                    <a:pt x="7356" y="19908"/>
                  </a:cubicBezTo>
                  <a:cubicBezTo>
                    <a:pt x="9261" y="18828"/>
                    <a:pt x="11485" y="16051"/>
                    <a:pt x="12914" y="13891"/>
                  </a:cubicBezTo>
                  <a:cubicBezTo>
                    <a:pt x="14344" y="11731"/>
                    <a:pt x="14979" y="10188"/>
                    <a:pt x="15297" y="10188"/>
                  </a:cubicBezTo>
                  <a:cubicBezTo>
                    <a:pt x="15614" y="10188"/>
                    <a:pt x="15614" y="11731"/>
                    <a:pt x="15932" y="13274"/>
                  </a:cubicBezTo>
                  <a:cubicBezTo>
                    <a:pt x="16250" y="14817"/>
                    <a:pt x="16885" y="16359"/>
                    <a:pt x="17838" y="17285"/>
                  </a:cubicBezTo>
                  <a:cubicBezTo>
                    <a:pt x="18791" y="18211"/>
                    <a:pt x="20061" y="18519"/>
                    <a:pt x="21332" y="18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1183216" y="6541630"/>
              <a:ext cx="201084" cy="404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051" y="0"/>
                  </a:moveTo>
                  <a:cubicBezTo>
                    <a:pt x="10459" y="2036"/>
                    <a:pt x="8867" y="4071"/>
                    <a:pt x="7958" y="7181"/>
                  </a:cubicBezTo>
                  <a:cubicBezTo>
                    <a:pt x="7048" y="10291"/>
                    <a:pt x="6821" y="14475"/>
                    <a:pt x="6707" y="16907"/>
                  </a:cubicBezTo>
                  <a:cubicBezTo>
                    <a:pt x="6594" y="19338"/>
                    <a:pt x="6594" y="20017"/>
                    <a:pt x="6935" y="20582"/>
                  </a:cubicBezTo>
                  <a:cubicBezTo>
                    <a:pt x="7276" y="21148"/>
                    <a:pt x="7958" y="21600"/>
                    <a:pt x="8640" y="21600"/>
                  </a:cubicBezTo>
                  <a:cubicBezTo>
                    <a:pt x="9322" y="21600"/>
                    <a:pt x="10004" y="21148"/>
                    <a:pt x="10004" y="20413"/>
                  </a:cubicBezTo>
                  <a:cubicBezTo>
                    <a:pt x="10004" y="19677"/>
                    <a:pt x="9322" y="18660"/>
                    <a:pt x="7844" y="17755"/>
                  </a:cubicBezTo>
                  <a:cubicBezTo>
                    <a:pt x="6366" y="16850"/>
                    <a:pt x="4093" y="16059"/>
                    <a:pt x="2501" y="15493"/>
                  </a:cubicBezTo>
                  <a:cubicBezTo>
                    <a:pt x="909" y="14928"/>
                    <a:pt x="0" y="14588"/>
                    <a:pt x="0" y="14193"/>
                  </a:cubicBezTo>
                  <a:cubicBezTo>
                    <a:pt x="0" y="13797"/>
                    <a:pt x="909" y="13345"/>
                    <a:pt x="2728" y="13005"/>
                  </a:cubicBezTo>
                  <a:cubicBezTo>
                    <a:pt x="4547" y="12666"/>
                    <a:pt x="7276" y="12440"/>
                    <a:pt x="9663" y="12723"/>
                  </a:cubicBezTo>
                  <a:cubicBezTo>
                    <a:pt x="12051" y="13005"/>
                    <a:pt x="14097" y="13797"/>
                    <a:pt x="15575" y="14702"/>
                  </a:cubicBezTo>
                  <a:cubicBezTo>
                    <a:pt x="17053" y="15606"/>
                    <a:pt x="17962" y="16624"/>
                    <a:pt x="18417" y="17416"/>
                  </a:cubicBezTo>
                  <a:cubicBezTo>
                    <a:pt x="18872" y="18207"/>
                    <a:pt x="18872" y="18773"/>
                    <a:pt x="18758" y="18773"/>
                  </a:cubicBezTo>
                  <a:cubicBezTo>
                    <a:pt x="18644" y="18773"/>
                    <a:pt x="18417" y="18207"/>
                    <a:pt x="18417" y="16794"/>
                  </a:cubicBezTo>
                  <a:cubicBezTo>
                    <a:pt x="18417" y="15380"/>
                    <a:pt x="18644" y="13118"/>
                    <a:pt x="19213" y="11818"/>
                  </a:cubicBezTo>
                  <a:cubicBezTo>
                    <a:pt x="19781" y="10517"/>
                    <a:pt x="20691" y="10178"/>
                    <a:pt x="21600" y="9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1410611" y="6763880"/>
              <a:ext cx="86342" cy="128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187" fill="norm" stroke="1" extrusionOk="0">
                  <a:moveTo>
                    <a:pt x="13664" y="2090"/>
                  </a:moveTo>
                  <a:cubicBezTo>
                    <a:pt x="11092" y="1742"/>
                    <a:pt x="8521" y="1394"/>
                    <a:pt x="6207" y="2439"/>
                  </a:cubicBezTo>
                  <a:cubicBezTo>
                    <a:pt x="3892" y="3484"/>
                    <a:pt x="1835" y="5923"/>
                    <a:pt x="807" y="8884"/>
                  </a:cubicBezTo>
                  <a:cubicBezTo>
                    <a:pt x="-222" y="11845"/>
                    <a:pt x="-222" y="15329"/>
                    <a:pt x="549" y="17768"/>
                  </a:cubicBezTo>
                  <a:cubicBezTo>
                    <a:pt x="1321" y="20206"/>
                    <a:pt x="2864" y="21600"/>
                    <a:pt x="6464" y="21077"/>
                  </a:cubicBezTo>
                  <a:cubicBezTo>
                    <a:pt x="10064" y="20555"/>
                    <a:pt x="15721" y="18116"/>
                    <a:pt x="18549" y="14806"/>
                  </a:cubicBezTo>
                  <a:cubicBezTo>
                    <a:pt x="21378" y="11497"/>
                    <a:pt x="21378" y="7316"/>
                    <a:pt x="20349" y="4703"/>
                  </a:cubicBezTo>
                  <a:cubicBezTo>
                    <a:pt x="19321" y="2090"/>
                    <a:pt x="17264" y="1045"/>
                    <a:pt x="152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1530350" y="6752912"/>
              <a:ext cx="147779" cy="182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397" fill="norm" stroke="1" extrusionOk="0">
                  <a:moveTo>
                    <a:pt x="0" y="2776"/>
                  </a:moveTo>
                  <a:cubicBezTo>
                    <a:pt x="1217" y="3521"/>
                    <a:pt x="2434" y="4266"/>
                    <a:pt x="3194" y="6004"/>
                  </a:cubicBezTo>
                  <a:cubicBezTo>
                    <a:pt x="3955" y="7742"/>
                    <a:pt x="4259" y="10473"/>
                    <a:pt x="4411" y="12583"/>
                  </a:cubicBezTo>
                  <a:cubicBezTo>
                    <a:pt x="4563" y="14694"/>
                    <a:pt x="4563" y="16183"/>
                    <a:pt x="4411" y="16307"/>
                  </a:cubicBezTo>
                  <a:cubicBezTo>
                    <a:pt x="4259" y="16431"/>
                    <a:pt x="3955" y="15190"/>
                    <a:pt x="4563" y="12459"/>
                  </a:cubicBezTo>
                  <a:cubicBezTo>
                    <a:pt x="5172" y="9728"/>
                    <a:pt x="6693" y="5507"/>
                    <a:pt x="8062" y="3025"/>
                  </a:cubicBezTo>
                  <a:cubicBezTo>
                    <a:pt x="9431" y="542"/>
                    <a:pt x="10648" y="-203"/>
                    <a:pt x="12930" y="45"/>
                  </a:cubicBezTo>
                  <a:cubicBezTo>
                    <a:pt x="15211" y="294"/>
                    <a:pt x="18558" y="1535"/>
                    <a:pt x="20079" y="5259"/>
                  </a:cubicBezTo>
                  <a:cubicBezTo>
                    <a:pt x="21600" y="8983"/>
                    <a:pt x="21296" y="15190"/>
                    <a:pt x="20992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5" name="Drawing"/>
          <p:cNvGrpSpPr/>
          <p:nvPr/>
        </p:nvGrpSpPr>
        <p:grpSpPr>
          <a:xfrm>
            <a:off x="3175000" y="1487474"/>
            <a:ext cx="2788930" cy="817576"/>
            <a:chOff x="0" y="0"/>
            <a:chExt cx="2788929" cy="817575"/>
          </a:xfrm>
        </p:grpSpPr>
        <p:sp>
          <p:nvSpPr>
            <p:cNvPr id="1581" name="Line"/>
            <p:cNvSpPr/>
            <p:nvPr/>
          </p:nvSpPr>
          <p:spPr>
            <a:xfrm>
              <a:off x="335514" y="0"/>
              <a:ext cx="229636" cy="449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525" fill="norm" stroke="1" extrusionOk="0">
                  <a:moveTo>
                    <a:pt x="21303" y="838"/>
                  </a:moveTo>
                  <a:cubicBezTo>
                    <a:pt x="18947" y="533"/>
                    <a:pt x="16590" y="229"/>
                    <a:pt x="14921" y="77"/>
                  </a:cubicBezTo>
                  <a:cubicBezTo>
                    <a:pt x="13252" y="-75"/>
                    <a:pt x="12270" y="-75"/>
                    <a:pt x="10503" y="787"/>
                  </a:cubicBezTo>
                  <a:cubicBezTo>
                    <a:pt x="8736" y="1649"/>
                    <a:pt x="6183" y="3373"/>
                    <a:pt x="4121" y="5857"/>
                  </a:cubicBezTo>
                  <a:cubicBezTo>
                    <a:pt x="2059" y="8342"/>
                    <a:pt x="488" y="11587"/>
                    <a:pt x="96" y="14224"/>
                  </a:cubicBezTo>
                  <a:cubicBezTo>
                    <a:pt x="-297" y="16860"/>
                    <a:pt x="488" y="18888"/>
                    <a:pt x="2943" y="20004"/>
                  </a:cubicBezTo>
                  <a:cubicBezTo>
                    <a:pt x="5398" y="21119"/>
                    <a:pt x="9521" y="21322"/>
                    <a:pt x="13645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590038" y="234318"/>
              <a:ext cx="96982" cy="185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222" fill="norm" stroke="1" extrusionOk="0">
                  <a:moveTo>
                    <a:pt x="18034" y="4989"/>
                  </a:moveTo>
                  <a:cubicBezTo>
                    <a:pt x="17574" y="3775"/>
                    <a:pt x="17115" y="2562"/>
                    <a:pt x="15736" y="1591"/>
                  </a:cubicBezTo>
                  <a:cubicBezTo>
                    <a:pt x="14357" y="620"/>
                    <a:pt x="12060" y="-108"/>
                    <a:pt x="9991" y="13"/>
                  </a:cubicBezTo>
                  <a:cubicBezTo>
                    <a:pt x="7923" y="135"/>
                    <a:pt x="6085" y="1105"/>
                    <a:pt x="4247" y="4261"/>
                  </a:cubicBezTo>
                  <a:cubicBezTo>
                    <a:pt x="2408" y="7416"/>
                    <a:pt x="570" y="12755"/>
                    <a:pt x="111" y="16031"/>
                  </a:cubicBezTo>
                  <a:cubicBezTo>
                    <a:pt x="-349" y="19308"/>
                    <a:pt x="570" y="20521"/>
                    <a:pt x="3787" y="21007"/>
                  </a:cubicBezTo>
                  <a:cubicBezTo>
                    <a:pt x="7004" y="21492"/>
                    <a:pt x="12519" y="21249"/>
                    <a:pt x="15966" y="19308"/>
                  </a:cubicBezTo>
                  <a:cubicBezTo>
                    <a:pt x="19413" y="17366"/>
                    <a:pt x="20791" y="13726"/>
                    <a:pt x="21021" y="11177"/>
                  </a:cubicBezTo>
                  <a:cubicBezTo>
                    <a:pt x="21251" y="8629"/>
                    <a:pt x="20332" y="7173"/>
                    <a:pt x="18723" y="6445"/>
                  </a:cubicBezTo>
                  <a:cubicBezTo>
                    <a:pt x="17115" y="5717"/>
                    <a:pt x="14817" y="5717"/>
                    <a:pt x="12519" y="5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736030" y="219894"/>
              <a:ext cx="124677" cy="216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085" fill="norm" stroke="1" extrusionOk="0">
                  <a:moveTo>
                    <a:pt x="3337" y="3778"/>
                  </a:moveTo>
                  <a:cubicBezTo>
                    <a:pt x="1897" y="4395"/>
                    <a:pt x="457" y="5013"/>
                    <a:pt x="97" y="7070"/>
                  </a:cubicBezTo>
                  <a:cubicBezTo>
                    <a:pt x="-263" y="9127"/>
                    <a:pt x="457" y="12624"/>
                    <a:pt x="997" y="14887"/>
                  </a:cubicBezTo>
                  <a:cubicBezTo>
                    <a:pt x="1537" y="17150"/>
                    <a:pt x="1897" y="18178"/>
                    <a:pt x="2077" y="19207"/>
                  </a:cubicBezTo>
                  <a:cubicBezTo>
                    <a:pt x="2257" y="20235"/>
                    <a:pt x="2257" y="21264"/>
                    <a:pt x="2077" y="21058"/>
                  </a:cubicBezTo>
                  <a:cubicBezTo>
                    <a:pt x="1897" y="20853"/>
                    <a:pt x="1537" y="19413"/>
                    <a:pt x="1177" y="16533"/>
                  </a:cubicBezTo>
                  <a:cubicBezTo>
                    <a:pt x="817" y="13653"/>
                    <a:pt x="457" y="9333"/>
                    <a:pt x="1717" y="6247"/>
                  </a:cubicBezTo>
                  <a:cubicBezTo>
                    <a:pt x="2977" y="3161"/>
                    <a:pt x="5857" y="1310"/>
                    <a:pt x="9097" y="487"/>
                  </a:cubicBezTo>
                  <a:cubicBezTo>
                    <a:pt x="12337" y="-336"/>
                    <a:pt x="15937" y="-130"/>
                    <a:pt x="18097" y="1207"/>
                  </a:cubicBezTo>
                  <a:cubicBezTo>
                    <a:pt x="20257" y="2544"/>
                    <a:pt x="20977" y="5013"/>
                    <a:pt x="21157" y="7687"/>
                  </a:cubicBezTo>
                  <a:cubicBezTo>
                    <a:pt x="21337" y="10361"/>
                    <a:pt x="20977" y="13241"/>
                    <a:pt x="20617" y="16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968115" y="30175"/>
              <a:ext cx="47885" cy="377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98" fill="norm" stroke="1" extrusionOk="0">
                  <a:moveTo>
                    <a:pt x="15611" y="0"/>
                  </a:moveTo>
                  <a:cubicBezTo>
                    <a:pt x="10916" y="2775"/>
                    <a:pt x="6220" y="5551"/>
                    <a:pt x="3403" y="8869"/>
                  </a:cubicBezTo>
                  <a:cubicBezTo>
                    <a:pt x="585" y="12188"/>
                    <a:pt x="-354" y="16049"/>
                    <a:pt x="116" y="18342"/>
                  </a:cubicBezTo>
                  <a:cubicBezTo>
                    <a:pt x="585" y="20635"/>
                    <a:pt x="2463" y="21359"/>
                    <a:pt x="5281" y="21479"/>
                  </a:cubicBezTo>
                  <a:cubicBezTo>
                    <a:pt x="8098" y="21600"/>
                    <a:pt x="11855" y="21117"/>
                    <a:pt x="14672" y="20212"/>
                  </a:cubicBezTo>
                  <a:cubicBezTo>
                    <a:pt x="17489" y="19307"/>
                    <a:pt x="19368" y="17980"/>
                    <a:pt x="21246" y="16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909250" y="214325"/>
              <a:ext cx="119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600" fill="norm" stroke="1" extrusionOk="0">
                  <a:moveTo>
                    <a:pt x="7609" y="21600"/>
                  </a:moveTo>
                  <a:cubicBezTo>
                    <a:pt x="4257" y="21600"/>
                    <a:pt x="906" y="21600"/>
                    <a:pt x="161" y="19200"/>
                  </a:cubicBezTo>
                  <a:cubicBezTo>
                    <a:pt x="-584" y="16800"/>
                    <a:pt x="1278" y="12000"/>
                    <a:pt x="5188" y="8400"/>
                  </a:cubicBezTo>
                  <a:cubicBezTo>
                    <a:pt x="9099" y="4800"/>
                    <a:pt x="15057" y="2400"/>
                    <a:pt x="210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1084628" y="131775"/>
              <a:ext cx="26623" cy="201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249" fill="norm" stroke="1" extrusionOk="0">
                  <a:moveTo>
                    <a:pt x="20897" y="13361"/>
                  </a:moveTo>
                  <a:cubicBezTo>
                    <a:pt x="15912" y="14474"/>
                    <a:pt x="10928" y="15588"/>
                    <a:pt x="6774" y="17146"/>
                  </a:cubicBezTo>
                  <a:cubicBezTo>
                    <a:pt x="2620" y="18705"/>
                    <a:pt x="-703" y="20709"/>
                    <a:pt x="128" y="21155"/>
                  </a:cubicBezTo>
                  <a:cubicBezTo>
                    <a:pt x="959" y="21600"/>
                    <a:pt x="5943" y="20487"/>
                    <a:pt x="10097" y="17258"/>
                  </a:cubicBezTo>
                  <a:cubicBezTo>
                    <a:pt x="14251" y="14029"/>
                    <a:pt x="17574" y="8685"/>
                    <a:pt x="18405" y="5456"/>
                  </a:cubicBezTo>
                  <a:cubicBezTo>
                    <a:pt x="19235" y="2227"/>
                    <a:pt x="17574" y="1113"/>
                    <a:pt x="159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1159372" y="167718"/>
              <a:ext cx="97928" cy="218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96" fill="norm" stroke="1" extrusionOk="0">
                  <a:moveTo>
                    <a:pt x="581" y="834"/>
                  </a:moveTo>
                  <a:cubicBezTo>
                    <a:pt x="1041" y="6234"/>
                    <a:pt x="1500" y="11634"/>
                    <a:pt x="1500" y="14854"/>
                  </a:cubicBezTo>
                  <a:cubicBezTo>
                    <a:pt x="1500" y="18073"/>
                    <a:pt x="1041" y="19111"/>
                    <a:pt x="581" y="19111"/>
                  </a:cubicBezTo>
                  <a:cubicBezTo>
                    <a:pt x="122" y="19111"/>
                    <a:pt x="-338" y="18073"/>
                    <a:pt x="351" y="15373"/>
                  </a:cubicBezTo>
                  <a:cubicBezTo>
                    <a:pt x="1041" y="12673"/>
                    <a:pt x="2879" y="8311"/>
                    <a:pt x="4488" y="5508"/>
                  </a:cubicBezTo>
                  <a:cubicBezTo>
                    <a:pt x="6096" y="2704"/>
                    <a:pt x="7475" y="1458"/>
                    <a:pt x="9313" y="731"/>
                  </a:cubicBezTo>
                  <a:cubicBezTo>
                    <a:pt x="11151" y="4"/>
                    <a:pt x="13449" y="-204"/>
                    <a:pt x="15058" y="211"/>
                  </a:cubicBezTo>
                  <a:cubicBezTo>
                    <a:pt x="16666" y="627"/>
                    <a:pt x="17585" y="1665"/>
                    <a:pt x="18045" y="4781"/>
                  </a:cubicBezTo>
                  <a:cubicBezTo>
                    <a:pt x="18505" y="7896"/>
                    <a:pt x="18505" y="13088"/>
                    <a:pt x="18964" y="16204"/>
                  </a:cubicBezTo>
                  <a:cubicBezTo>
                    <a:pt x="19424" y="19319"/>
                    <a:pt x="20343" y="20358"/>
                    <a:pt x="21262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1302391" y="214325"/>
              <a:ext cx="145409" cy="148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76" fill="norm" stroke="1" extrusionOk="0">
                  <a:moveTo>
                    <a:pt x="2722" y="0"/>
                  </a:moveTo>
                  <a:cubicBezTo>
                    <a:pt x="1783" y="3955"/>
                    <a:pt x="844" y="7910"/>
                    <a:pt x="375" y="10648"/>
                  </a:cubicBezTo>
                  <a:cubicBezTo>
                    <a:pt x="-95" y="13386"/>
                    <a:pt x="-95" y="14907"/>
                    <a:pt x="218" y="16428"/>
                  </a:cubicBezTo>
                  <a:cubicBezTo>
                    <a:pt x="531" y="17949"/>
                    <a:pt x="1157" y="19470"/>
                    <a:pt x="2722" y="19623"/>
                  </a:cubicBezTo>
                  <a:cubicBezTo>
                    <a:pt x="4288" y="19775"/>
                    <a:pt x="6792" y="18558"/>
                    <a:pt x="8514" y="16428"/>
                  </a:cubicBezTo>
                  <a:cubicBezTo>
                    <a:pt x="10235" y="14299"/>
                    <a:pt x="11175" y="11256"/>
                    <a:pt x="11801" y="8823"/>
                  </a:cubicBezTo>
                  <a:cubicBezTo>
                    <a:pt x="12427" y="6389"/>
                    <a:pt x="12740" y="4563"/>
                    <a:pt x="12427" y="4715"/>
                  </a:cubicBezTo>
                  <a:cubicBezTo>
                    <a:pt x="12114" y="4868"/>
                    <a:pt x="11175" y="6997"/>
                    <a:pt x="10705" y="9583"/>
                  </a:cubicBezTo>
                  <a:cubicBezTo>
                    <a:pt x="10235" y="12169"/>
                    <a:pt x="10235" y="15211"/>
                    <a:pt x="10862" y="17341"/>
                  </a:cubicBezTo>
                  <a:cubicBezTo>
                    <a:pt x="11488" y="19470"/>
                    <a:pt x="12740" y="20687"/>
                    <a:pt x="14618" y="21144"/>
                  </a:cubicBezTo>
                  <a:cubicBezTo>
                    <a:pt x="16496" y="21600"/>
                    <a:pt x="19001" y="21296"/>
                    <a:pt x="21505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1454707" y="224508"/>
              <a:ext cx="373599" cy="193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410" fill="norm" stroke="1" extrusionOk="0">
                  <a:moveTo>
                    <a:pt x="5036" y="4506"/>
                  </a:moveTo>
                  <a:cubicBezTo>
                    <a:pt x="4191" y="3801"/>
                    <a:pt x="3347" y="3097"/>
                    <a:pt x="2502" y="3684"/>
                  </a:cubicBezTo>
                  <a:cubicBezTo>
                    <a:pt x="1657" y="4271"/>
                    <a:pt x="813" y="6149"/>
                    <a:pt x="390" y="7675"/>
                  </a:cubicBezTo>
                  <a:cubicBezTo>
                    <a:pt x="-32" y="9201"/>
                    <a:pt x="-32" y="10375"/>
                    <a:pt x="28" y="11667"/>
                  </a:cubicBezTo>
                  <a:cubicBezTo>
                    <a:pt x="89" y="12958"/>
                    <a:pt x="209" y="14367"/>
                    <a:pt x="873" y="14836"/>
                  </a:cubicBezTo>
                  <a:cubicBezTo>
                    <a:pt x="1537" y="15306"/>
                    <a:pt x="2743" y="14836"/>
                    <a:pt x="3588" y="12840"/>
                  </a:cubicBezTo>
                  <a:cubicBezTo>
                    <a:pt x="4433" y="10845"/>
                    <a:pt x="4915" y="7323"/>
                    <a:pt x="4976" y="5093"/>
                  </a:cubicBezTo>
                  <a:cubicBezTo>
                    <a:pt x="5036" y="2862"/>
                    <a:pt x="4674" y="1923"/>
                    <a:pt x="4614" y="2040"/>
                  </a:cubicBezTo>
                  <a:cubicBezTo>
                    <a:pt x="4553" y="2158"/>
                    <a:pt x="4795" y="3332"/>
                    <a:pt x="5217" y="4036"/>
                  </a:cubicBezTo>
                  <a:cubicBezTo>
                    <a:pt x="5640" y="4740"/>
                    <a:pt x="6243" y="4975"/>
                    <a:pt x="6545" y="5680"/>
                  </a:cubicBezTo>
                  <a:cubicBezTo>
                    <a:pt x="6846" y="6384"/>
                    <a:pt x="6846" y="7558"/>
                    <a:pt x="6846" y="8732"/>
                  </a:cubicBezTo>
                  <a:cubicBezTo>
                    <a:pt x="6846" y="9906"/>
                    <a:pt x="6846" y="11080"/>
                    <a:pt x="7027" y="12253"/>
                  </a:cubicBezTo>
                  <a:cubicBezTo>
                    <a:pt x="7208" y="13427"/>
                    <a:pt x="7570" y="14601"/>
                    <a:pt x="8053" y="15071"/>
                  </a:cubicBezTo>
                  <a:cubicBezTo>
                    <a:pt x="8536" y="15540"/>
                    <a:pt x="9139" y="15306"/>
                    <a:pt x="9622" y="14484"/>
                  </a:cubicBezTo>
                  <a:cubicBezTo>
                    <a:pt x="10104" y="13662"/>
                    <a:pt x="10466" y="12253"/>
                    <a:pt x="10889" y="10258"/>
                  </a:cubicBezTo>
                  <a:cubicBezTo>
                    <a:pt x="11311" y="8262"/>
                    <a:pt x="11794" y="5680"/>
                    <a:pt x="12095" y="5093"/>
                  </a:cubicBezTo>
                  <a:cubicBezTo>
                    <a:pt x="12397" y="4506"/>
                    <a:pt x="12518" y="5914"/>
                    <a:pt x="12819" y="6971"/>
                  </a:cubicBezTo>
                  <a:cubicBezTo>
                    <a:pt x="13121" y="8027"/>
                    <a:pt x="13604" y="8732"/>
                    <a:pt x="14147" y="9201"/>
                  </a:cubicBezTo>
                  <a:cubicBezTo>
                    <a:pt x="14690" y="9671"/>
                    <a:pt x="15293" y="9906"/>
                    <a:pt x="15957" y="8967"/>
                  </a:cubicBezTo>
                  <a:cubicBezTo>
                    <a:pt x="16621" y="8027"/>
                    <a:pt x="17345" y="5914"/>
                    <a:pt x="17707" y="4271"/>
                  </a:cubicBezTo>
                  <a:cubicBezTo>
                    <a:pt x="18069" y="2627"/>
                    <a:pt x="18069" y="1453"/>
                    <a:pt x="17767" y="749"/>
                  </a:cubicBezTo>
                  <a:cubicBezTo>
                    <a:pt x="17465" y="45"/>
                    <a:pt x="16862" y="-190"/>
                    <a:pt x="16379" y="162"/>
                  </a:cubicBezTo>
                  <a:cubicBezTo>
                    <a:pt x="15896" y="514"/>
                    <a:pt x="15534" y="1453"/>
                    <a:pt x="15474" y="2510"/>
                  </a:cubicBezTo>
                  <a:cubicBezTo>
                    <a:pt x="15414" y="3567"/>
                    <a:pt x="15655" y="4740"/>
                    <a:pt x="16681" y="6971"/>
                  </a:cubicBezTo>
                  <a:cubicBezTo>
                    <a:pt x="17707" y="9201"/>
                    <a:pt x="19517" y="12488"/>
                    <a:pt x="20482" y="14719"/>
                  </a:cubicBezTo>
                  <a:cubicBezTo>
                    <a:pt x="21447" y="16949"/>
                    <a:pt x="21568" y="18123"/>
                    <a:pt x="20784" y="19062"/>
                  </a:cubicBezTo>
                  <a:cubicBezTo>
                    <a:pt x="19999" y="20001"/>
                    <a:pt x="18310" y="20706"/>
                    <a:pt x="16621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2266941" y="40054"/>
              <a:ext cx="184160" cy="41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74" fill="norm" stroke="1" extrusionOk="0">
                  <a:moveTo>
                    <a:pt x="4420" y="6097"/>
                  </a:moveTo>
                  <a:cubicBezTo>
                    <a:pt x="4665" y="10065"/>
                    <a:pt x="4911" y="14032"/>
                    <a:pt x="5033" y="16346"/>
                  </a:cubicBezTo>
                  <a:cubicBezTo>
                    <a:pt x="5156" y="18661"/>
                    <a:pt x="5156" y="19322"/>
                    <a:pt x="5033" y="20038"/>
                  </a:cubicBezTo>
                  <a:cubicBezTo>
                    <a:pt x="4911" y="20755"/>
                    <a:pt x="4665" y="21526"/>
                    <a:pt x="4174" y="21471"/>
                  </a:cubicBezTo>
                  <a:cubicBezTo>
                    <a:pt x="3683" y="21416"/>
                    <a:pt x="2947" y="20534"/>
                    <a:pt x="2456" y="18165"/>
                  </a:cubicBezTo>
                  <a:cubicBezTo>
                    <a:pt x="1965" y="15795"/>
                    <a:pt x="1720" y="11938"/>
                    <a:pt x="2211" y="8797"/>
                  </a:cubicBezTo>
                  <a:cubicBezTo>
                    <a:pt x="2701" y="5657"/>
                    <a:pt x="3929" y="3232"/>
                    <a:pt x="5033" y="1855"/>
                  </a:cubicBezTo>
                  <a:cubicBezTo>
                    <a:pt x="6138" y="477"/>
                    <a:pt x="7120" y="146"/>
                    <a:pt x="8224" y="36"/>
                  </a:cubicBezTo>
                  <a:cubicBezTo>
                    <a:pt x="9329" y="-74"/>
                    <a:pt x="10556" y="36"/>
                    <a:pt x="12029" y="753"/>
                  </a:cubicBezTo>
                  <a:cubicBezTo>
                    <a:pt x="13501" y="1469"/>
                    <a:pt x="15220" y="2791"/>
                    <a:pt x="15956" y="4720"/>
                  </a:cubicBezTo>
                  <a:cubicBezTo>
                    <a:pt x="16692" y="6648"/>
                    <a:pt x="16447" y="9183"/>
                    <a:pt x="14974" y="10891"/>
                  </a:cubicBezTo>
                  <a:cubicBezTo>
                    <a:pt x="13501" y="12599"/>
                    <a:pt x="10801" y="13481"/>
                    <a:pt x="8838" y="13977"/>
                  </a:cubicBezTo>
                  <a:cubicBezTo>
                    <a:pt x="6874" y="14473"/>
                    <a:pt x="5647" y="14583"/>
                    <a:pt x="4420" y="14473"/>
                  </a:cubicBezTo>
                  <a:cubicBezTo>
                    <a:pt x="3192" y="14363"/>
                    <a:pt x="1965" y="14032"/>
                    <a:pt x="1106" y="13591"/>
                  </a:cubicBezTo>
                  <a:cubicBezTo>
                    <a:pt x="247" y="13150"/>
                    <a:pt x="-244" y="12599"/>
                    <a:pt x="124" y="12434"/>
                  </a:cubicBezTo>
                  <a:cubicBezTo>
                    <a:pt x="492" y="12269"/>
                    <a:pt x="1720" y="12489"/>
                    <a:pt x="4542" y="13426"/>
                  </a:cubicBezTo>
                  <a:cubicBezTo>
                    <a:pt x="7365" y="14363"/>
                    <a:pt x="11783" y="16016"/>
                    <a:pt x="14851" y="17008"/>
                  </a:cubicBezTo>
                  <a:cubicBezTo>
                    <a:pt x="17920" y="17999"/>
                    <a:pt x="19638" y="18330"/>
                    <a:pt x="21356" y="18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2508249" y="67145"/>
              <a:ext cx="143158" cy="332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372" fill="norm" stroke="1" extrusionOk="0">
                  <a:moveTo>
                    <a:pt x="0" y="4963"/>
                  </a:moveTo>
                  <a:cubicBezTo>
                    <a:pt x="635" y="7680"/>
                    <a:pt x="1271" y="10397"/>
                    <a:pt x="2065" y="12775"/>
                  </a:cubicBezTo>
                  <a:cubicBezTo>
                    <a:pt x="2859" y="15152"/>
                    <a:pt x="3812" y="17190"/>
                    <a:pt x="4924" y="18684"/>
                  </a:cubicBezTo>
                  <a:cubicBezTo>
                    <a:pt x="6035" y="20179"/>
                    <a:pt x="7306" y="21129"/>
                    <a:pt x="8418" y="21333"/>
                  </a:cubicBezTo>
                  <a:cubicBezTo>
                    <a:pt x="9529" y="21537"/>
                    <a:pt x="10482" y="20994"/>
                    <a:pt x="11912" y="18548"/>
                  </a:cubicBezTo>
                  <a:cubicBezTo>
                    <a:pt x="13341" y="16103"/>
                    <a:pt x="15247" y="11756"/>
                    <a:pt x="16676" y="8563"/>
                  </a:cubicBezTo>
                  <a:cubicBezTo>
                    <a:pt x="18106" y="5371"/>
                    <a:pt x="19059" y="3333"/>
                    <a:pt x="19853" y="1975"/>
                  </a:cubicBezTo>
                  <a:cubicBezTo>
                    <a:pt x="20647" y="616"/>
                    <a:pt x="21282" y="-63"/>
                    <a:pt x="21441" y="5"/>
                  </a:cubicBezTo>
                  <a:cubicBezTo>
                    <a:pt x="21600" y="73"/>
                    <a:pt x="21282" y="888"/>
                    <a:pt x="20965" y="1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2711449" y="264562"/>
              <a:ext cx="77481" cy="141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1233" fill="norm" stroke="1" extrusionOk="0">
                  <a:moveTo>
                    <a:pt x="15347" y="1038"/>
                  </a:moveTo>
                  <a:cubicBezTo>
                    <a:pt x="12505" y="402"/>
                    <a:pt x="9663" y="-233"/>
                    <a:pt x="7389" y="85"/>
                  </a:cubicBezTo>
                  <a:cubicBezTo>
                    <a:pt x="5116" y="402"/>
                    <a:pt x="3411" y="1673"/>
                    <a:pt x="3411" y="2943"/>
                  </a:cubicBezTo>
                  <a:cubicBezTo>
                    <a:pt x="3411" y="4214"/>
                    <a:pt x="5116" y="5485"/>
                    <a:pt x="8242" y="7391"/>
                  </a:cubicBezTo>
                  <a:cubicBezTo>
                    <a:pt x="11368" y="9296"/>
                    <a:pt x="15916" y="11838"/>
                    <a:pt x="18474" y="13902"/>
                  </a:cubicBezTo>
                  <a:cubicBezTo>
                    <a:pt x="21032" y="15967"/>
                    <a:pt x="21600" y="17555"/>
                    <a:pt x="19611" y="18826"/>
                  </a:cubicBezTo>
                  <a:cubicBezTo>
                    <a:pt x="17621" y="20096"/>
                    <a:pt x="13074" y="21049"/>
                    <a:pt x="9379" y="21208"/>
                  </a:cubicBezTo>
                  <a:cubicBezTo>
                    <a:pt x="5684" y="21367"/>
                    <a:pt x="2842" y="20732"/>
                    <a:pt x="0" y="20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285749" y="557225"/>
              <a:ext cx="18986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46" y="20520"/>
                    <a:pt x="1493" y="19440"/>
                    <a:pt x="2276" y="18540"/>
                  </a:cubicBezTo>
                  <a:cubicBezTo>
                    <a:pt x="3058" y="17640"/>
                    <a:pt x="3877" y="16920"/>
                    <a:pt x="4792" y="15660"/>
                  </a:cubicBezTo>
                  <a:cubicBezTo>
                    <a:pt x="5707" y="14400"/>
                    <a:pt x="6718" y="12600"/>
                    <a:pt x="7633" y="11160"/>
                  </a:cubicBezTo>
                  <a:cubicBezTo>
                    <a:pt x="8548" y="9720"/>
                    <a:pt x="9367" y="8640"/>
                    <a:pt x="10162" y="7740"/>
                  </a:cubicBezTo>
                  <a:cubicBezTo>
                    <a:pt x="10957" y="6840"/>
                    <a:pt x="11727" y="6120"/>
                    <a:pt x="12606" y="5580"/>
                  </a:cubicBezTo>
                  <a:cubicBezTo>
                    <a:pt x="13485" y="5040"/>
                    <a:pt x="14472" y="4680"/>
                    <a:pt x="15484" y="4140"/>
                  </a:cubicBezTo>
                  <a:cubicBezTo>
                    <a:pt x="16495" y="3600"/>
                    <a:pt x="17530" y="2880"/>
                    <a:pt x="18421" y="2160"/>
                  </a:cubicBezTo>
                  <a:cubicBezTo>
                    <a:pt x="19312" y="1440"/>
                    <a:pt x="20059" y="720"/>
                    <a:pt x="20565" y="360"/>
                  </a:cubicBezTo>
                  <a:cubicBezTo>
                    <a:pt x="21070" y="0"/>
                    <a:pt x="2133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0" y="646125"/>
              <a:ext cx="26924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2" y="20000"/>
                    <a:pt x="883" y="18400"/>
                    <a:pt x="1392" y="17333"/>
                  </a:cubicBezTo>
                  <a:cubicBezTo>
                    <a:pt x="1902" y="16267"/>
                    <a:pt x="2479" y="15733"/>
                    <a:pt x="3006" y="15200"/>
                  </a:cubicBezTo>
                  <a:cubicBezTo>
                    <a:pt x="3532" y="14667"/>
                    <a:pt x="4008" y="14133"/>
                    <a:pt x="4525" y="13467"/>
                  </a:cubicBezTo>
                  <a:cubicBezTo>
                    <a:pt x="5043" y="12800"/>
                    <a:pt x="5604" y="12000"/>
                    <a:pt x="6198" y="11067"/>
                  </a:cubicBezTo>
                  <a:cubicBezTo>
                    <a:pt x="6792" y="10133"/>
                    <a:pt x="7421" y="9067"/>
                    <a:pt x="8066" y="8133"/>
                  </a:cubicBezTo>
                  <a:cubicBezTo>
                    <a:pt x="8711" y="7200"/>
                    <a:pt x="9374" y="6400"/>
                    <a:pt x="10044" y="5733"/>
                  </a:cubicBezTo>
                  <a:cubicBezTo>
                    <a:pt x="10715" y="5067"/>
                    <a:pt x="11394" y="4533"/>
                    <a:pt x="12074" y="4000"/>
                  </a:cubicBezTo>
                  <a:cubicBezTo>
                    <a:pt x="12753" y="3467"/>
                    <a:pt x="13432" y="2933"/>
                    <a:pt x="14247" y="2267"/>
                  </a:cubicBezTo>
                  <a:cubicBezTo>
                    <a:pt x="15062" y="1600"/>
                    <a:pt x="16013" y="800"/>
                    <a:pt x="16769" y="400"/>
                  </a:cubicBezTo>
                  <a:cubicBezTo>
                    <a:pt x="17525" y="0"/>
                    <a:pt x="18085" y="0"/>
                    <a:pt x="18858" y="0"/>
                  </a:cubicBezTo>
                  <a:cubicBezTo>
                    <a:pt x="19630" y="0"/>
                    <a:pt x="2061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626" name="Drawing"/>
          <p:cNvGrpSpPr/>
          <p:nvPr/>
        </p:nvGrpSpPr>
        <p:grpSpPr>
          <a:xfrm>
            <a:off x="9395787" y="1155699"/>
            <a:ext cx="3577263" cy="2672069"/>
            <a:chOff x="0" y="0"/>
            <a:chExt cx="3577262" cy="2672067"/>
          </a:xfrm>
        </p:grpSpPr>
        <p:sp>
          <p:nvSpPr>
            <p:cNvPr id="1596" name="Line"/>
            <p:cNvSpPr/>
            <p:nvPr/>
          </p:nvSpPr>
          <p:spPr>
            <a:xfrm>
              <a:off x="0" y="0"/>
              <a:ext cx="3577263" cy="267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90" fill="norm" stroke="1" extrusionOk="0">
                  <a:moveTo>
                    <a:pt x="1737" y="0"/>
                  </a:moveTo>
                  <a:cubicBezTo>
                    <a:pt x="1762" y="581"/>
                    <a:pt x="1788" y="1163"/>
                    <a:pt x="1826" y="1762"/>
                  </a:cubicBezTo>
                  <a:cubicBezTo>
                    <a:pt x="1864" y="2360"/>
                    <a:pt x="1915" y="2976"/>
                    <a:pt x="1947" y="3626"/>
                  </a:cubicBezTo>
                  <a:cubicBezTo>
                    <a:pt x="1979" y="4276"/>
                    <a:pt x="1992" y="4960"/>
                    <a:pt x="1979" y="5627"/>
                  </a:cubicBezTo>
                  <a:cubicBezTo>
                    <a:pt x="1966" y="6294"/>
                    <a:pt x="1928" y="6943"/>
                    <a:pt x="1884" y="7585"/>
                  </a:cubicBezTo>
                  <a:cubicBezTo>
                    <a:pt x="1839" y="8226"/>
                    <a:pt x="1788" y="8859"/>
                    <a:pt x="1730" y="9483"/>
                  </a:cubicBezTo>
                  <a:cubicBezTo>
                    <a:pt x="1673" y="10107"/>
                    <a:pt x="1609" y="10723"/>
                    <a:pt x="1532" y="11364"/>
                  </a:cubicBezTo>
                  <a:cubicBezTo>
                    <a:pt x="1456" y="12006"/>
                    <a:pt x="1366" y="12673"/>
                    <a:pt x="1277" y="13305"/>
                  </a:cubicBezTo>
                  <a:cubicBezTo>
                    <a:pt x="1188" y="13938"/>
                    <a:pt x="1098" y="14537"/>
                    <a:pt x="1003" y="15118"/>
                  </a:cubicBezTo>
                  <a:cubicBezTo>
                    <a:pt x="907" y="15700"/>
                    <a:pt x="805" y="16264"/>
                    <a:pt x="684" y="16880"/>
                  </a:cubicBezTo>
                  <a:cubicBezTo>
                    <a:pt x="562" y="17495"/>
                    <a:pt x="422" y="18162"/>
                    <a:pt x="294" y="18787"/>
                  </a:cubicBezTo>
                  <a:cubicBezTo>
                    <a:pt x="166" y="19411"/>
                    <a:pt x="52" y="19992"/>
                    <a:pt x="13" y="20403"/>
                  </a:cubicBezTo>
                  <a:cubicBezTo>
                    <a:pt x="-25" y="20813"/>
                    <a:pt x="13" y="21053"/>
                    <a:pt x="205" y="21224"/>
                  </a:cubicBezTo>
                  <a:cubicBezTo>
                    <a:pt x="396" y="21395"/>
                    <a:pt x="741" y="21497"/>
                    <a:pt x="1181" y="21549"/>
                  </a:cubicBezTo>
                  <a:cubicBezTo>
                    <a:pt x="1622" y="21600"/>
                    <a:pt x="2158" y="21600"/>
                    <a:pt x="2656" y="21566"/>
                  </a:cubicBezTo>
                  <a:cubicBezTo>
                    <a:pt x="3154" y="21532"/>
                    <a:pt x="3613" y="21463"/>
                    <a:pt x="4035" y="21403"/>
                  </a:cubicBezTo>
                  <a:cubicBezTo>
                    <a:pt x="4456" y="21343"/>
                    <a:pt x="4839" y="21292"/>
                    <a:pt x="5241" y="21241"/>
                  </a:cubicBezTo>
                  <a:cubicBezTo>
                    <a:pt x="5643" y="21190"/>
                    <a:pt x="6064" y="21138"/>
                    <a:pt x="6466" y="21095"/>
                  </a:cubicBezTo>
                  <a:cubicBezTo>
                    <a:pt x="6869" y="21053"/>
                    <a:pt x="7252" y="21019"/>
                    <a:pt x="7775" y="20967"/>
                  </a:cubicBezTo>
                  <a:cubicBezTo>
                    <a:pt x="8298" y="20916"/>
                    <a:pt x="8962" y="20848"/>
                    <a:pt x="9543" y="20796"/>
                  </a:cubicBezTo>
                  <a:cubicBezTo>
                    <a:pt x="10124" y="20745"/>
                    <a:pt x="10622" y="20711"/>
                    <a:pt x="11113" y="20668"/>
                  </a:cubicBezTo>
                  <a:cubicBezTo>
                    <a:pt x="11605" y="20625"/>
                    <a:pt x="12090" y="20574"/>
                    <a:pt x="12581" y="20523"/>
                  </a:cubicBezTo>
                  <a:cubicBezTo>
                    <a:pt x="13073" y="20471"/>
                    <a:pt x="13571" y="20420"/>
                    <a:pt x="14069" y="20369"/>
                  </a:cubicBezTo>
                  <a:cubicBezTo>
                    <a:pt x="14566" y="20317"/>
                    <a:pt x="15064" y="20266"/>
                    <a:pt x="15562" y="20206"/>
                  </a:cubicBezTo>
                  <a:cubicBezTo>
                    <a:pt x="16060" y="20146"/>
                    <a:pt x="16558" y="20078"/>
                    <a:pt x="17145" y="20018"/>
                  </a:cubicBezTo>
                  <a:cubicBezTo>
                    <a:pt x="17732" y="19958"/>
                    <a:pt x="18409" y="19907"/>
                    <a:pt x="18996" y="19864"/>
                  </a:cubicBezTo>
                  <a:cubicBezTo>
                    <a:pt x="19584" y="19821"/>
                    <a:pt x="20081" y="19787"/>
                    <a:pt x="20496" y="19787"/>
                  </a:cubicBezTo>
                  <a:cubicBezTo>
                    <a:pt x="20911" y="19787"/>
                    <a:pt x="21243" y="19821"/>
                    <a:pt x="21575" y="198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575829" y="163971"/>
              <a:ext cx="143934" cy="484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19694" y="10756"/>
                  </a:moveTo>
                  <a:cubicBezTo>
                    <a:pt x="18106" y="10568"/>
                    <a:pt x="16518" y="10380"/>
                    <a:pt x="14929" y="10286"/>
                  </a:cubicBezTo>
                  <a:cubicBezTo>
                    <a:pt x="13341" y="10193"/>
                    <a:pt x="11753" y="10193"/>
                    <a:pt x="10324" y="10380"/>
                  </a:cubicBezTo>
                  <a:cubicBezTo>
                    <a:pt x="8894" y="10568"/>
                    <a:pt x="7624" y="10944"/>
                    <a:pt x="6035" y="12071"/>
                  </a:cubicBezTo>
                  <a:cubicBezTo>
                    <a:pt x="4447" y="13198"/>
                    <a:pt x="2541" y="15076"/>
                    <a:pt x="1429" y="16485"/>
                  </a:cubicBezTo>
                  <a:cubicBezTo>
                    <a:pt x="318" y="17893"/>
                    <a:pt x="0" y="18833"/>
                    <a:pt x="0" y="19537"/>
                  </a:cubicBezTo>
                  <a:cubicBezTo>
                    <a:pt x="0" y="20241"/>
                    <a:pt x="318" y="20711"/>
                    <a:pt x="1271" y="21039"/>
                  </a:cubicBezTo>
                  <a:cubicBezTo>
                    <a:pt x="2224" y="21368"/>
                    <a:pt x="3812" y="21556"/>
                    <a:pt x="5241" y="21462"/>
                  </a:cubicBezTo>
                  <a:cubicBezTo>
                    <a:pt x="6671" y="21368"/>
                    <a:pt x="7941" y="20993"/>
                    <a:pt x="9847" y="19443"/>
                  </a:cubicBezTo>
                  <a:cubicBezTo>
                    <a:pt x="11753" y="17893"/>
                    <a:pt x="14294" y="15170"/>
                    <a:pt x="16041" y="12212"/>
                  </a:cubicBezTo>
                  <a:cubicBezTo>
                    <a:pt x="17788" y="9253"/>
                    <a:pt x="18741" y="6060"/>
                    <a:pt x="19218" y="4182"/>
                  </a:cubicBezTo>
                  <a:cubicBezTo>
                    <a:pt x="19694" y="2304"/>
                    <a:pt x="19694" y="1740"/>
                    <a:pt x="19535" y="1177"/>
                  </a:cubicBezTo>
                  <a:cubicBezTo>
                    <a:pt x="19376" y="613"/>
                    <a:pt x="19059" y="50"/>
                    <a:pt x="18741" y="3"/>
                  </a:cubicBezTo>
                  <a:cubicBezTo>
                    <a:pt x="18424" y="-44"/>
                    <a:pt x="18106" y="426"/>
                    <a:pt x="17947" y="2633"/>
                  </a:cubicBezTo>
                  <a:cubicBezTo>
                    <a:pt x="17788" y="4839"/>
                    <a:pt x="17788" y="8784"/>
                    <a:pt x="18424" y="11695"/>
                  </a:cubicBezTo>
                  <a:cubicBezTo>
                    <a:pt x="19059" y="14606"/>
                    <a:pt x="20329" y="16485"/>
                    <a:pt x="21600" y="183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787496" y="317500"/>
              <a:ext cx="25401" cy="19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18000" y="15666"/>
                  </a:moveTo>
                  <a:cubicBezTo>
                    <a:pt x="14400" y="16853"/>
                    <a:pt x="10800" y="18040"/>
                    <a:pt x="7200" y="19226"/>
                  </a:cubicBezTo>
                  <a:cubicBezTo>
                    <a:pt x="3600" y="20413"/>
                    <a:pt x="0" y="21600"/>
                    <a:pt x="0" y="21481"/>
                  </a:cubicBezTo>
                  <a:cubicBezTo>
                    <a:pt x="0" y="21363"/>
                    <a:pt x="3600" y="19938"/>
                    <a:pt x="9000" y="17209"/>
                  </a:cubicBezTo>
                  <a:cubicBezTo>
                    <a:pt x="14400" y="14479"/>
                    <a:pt x="21600" y="10444"/>
                    <a:pt x="21600" y="7358"/>
                  </a:cubicBezTo>
                  <a:cubicBezTo>
                    <a:pt x="21600" y="4273"/>
                    <a:pt x="14400" y="2136"/>
                    <a:pt x="72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843498" y="337996"/>
              <a:ext cx="78215" cy="201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6" h="21226" fill="norm" stroke="1" extrusionOk="0">
                  <a:moveTo>
                    <a:pt x="14147" y="3188"/>
                  </a:moveTo>
                  <a:cubicBezTo>
                    <a:pt x="13593" y="2075"/>
                    <a:pt x="13039" y="961"/>
                    <a:pt x="11378" y="405"/>
                  </a:cubicBezTo>
                  <a:cubicBezTo>
                    <a:pt x="9716" y="-152"/>
                    <a:pt x="6947" y="-152"/>
                    <a:pt x="4455" y="516"/>
                  </a:cubicBezTo>
                  <a:cubicBezTo>
                    <a:pt x="1962" y="1184"/>
                    <a:pt x="-253" y="2520"/>
                    <a:pt x="24" y="4413"/>
                  </a:cubicBezTo>
                  <a:cubicBezTo>
                    <a:pt x="301" y="6306"/>
                    <a:pt x="3070" y="8755"/>
                    <a:pt x="6670" y="10648"/>
                  </a:cubicBezTo>
                  <a:cubicBezTo>
                    <a:pt x="10270" y="12541"/>
                    <a:pt x="14701" y="13877"/>
                    <a:pt x="17470" y="15102"/>
                  </a:cubicBezTo>
                  <a:cubicBezTo>
                    <a:pt x="20239" y="16326"/>
                    <a:pt x="21347" y="17440"/>
                    <a:pt x="19685" y="18553"/>
                  </a:cubicBezTo>
                  <a:cubicBezTo>
                    <a:pt x="18024" y="19667"/>
                    <a:pt x="13593" y="20780"/>
                    <a:pt x="9993" y="21114"/>
                  </a:cubicBezTo>
                  <a:cubicBezTo>
                    <a:pt x="6393" y="21448"/>
                    <a:pt x="3624" y="21003"/>
                    <a:pt x="2516" y="20223"/>
                  </a:cubicBezTo>
                  <a:cubicBezTo>
                    <a:pt x="1409" y="19444"/>
                    <a:pt x="1962" y="18330"/>
                    <a:pt x="2516" y="172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949004" y="376766"/>
              <a:ext cx="120009" cy="143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600" fill="norm" stroke="1" extrusionOk="0">
                  <a:moveTo>
                    <a:pt x="13294" y="7306"/>
                  </a:moveTo>
                  <a:cubicBezTo>
                    <a:pt x="12922" y="5718"/>
                    <a:pt x="12549" y="4129"/>
                    <a:pt x="11805" y="2700"/>
                  </a:cubicBezTo>
                  <a:cubicBezTo>
                    <a:pt x="11060" y="1271"/>
                    <a:pt x="9943" y="0"/>
                    <a:pt x="8825" y="0"/>
                  </a:cubicBezTo>
                  <a:cubicBezTo>
                    <a:pt x="7708" y="0"/>
                    <a:pt x="6591" y="1271"/>
                    <a:pt x="4915" y="4288"/>
                  </a:cubicBezTo>
                  <a:cubicBezTo>
                    <a:pt x="3239" y="7306"/>
                    <a:pt x="1005" y="12071"/>
                    <a:pt x="260" y="15247"/>
                  </a:cubicBezTo>
                  <a:cubicBezTo>
                    <a:pt x="-485" y="18424"/>
                    <a:pt x="260" y="20012"/>
                    <a:pt x="3984" y="20806"/>
                  </a:cubicBezTo>
                  <a:cubicBezTo>
                    <a:pt x="7708" y="21600"/>
                    <a:pt x="14412" y="21600"/>
                    <a:pt x="2111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1466385" y="211104"/>
              <a:ext cx="129678" cy="401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465" fill="norm" stroke="1" extrusionOk="0">
                  <a:moveTo>
                    <a:pt x="6712" y="5006"/>
                  </a:moveTo>
                  <a:cubicBezTo>
                    <a:pt x="6363" y="9416"/>
                    <a:pt x="6015" y="13827"/>
                    <a:pt x="5667" y="16428"/>
                  </a:cubicBezTo>
                  <a:cubicBezTo>
                    <a:pt x="5318" y="19029"/>
                    <a:pt x="4970" y="19821"/>
                    <a:pt x="4273" y="20443"/>
                  </a:cubicBezTo>
                  <a:cubicBezTo>
                    <a:pt x="3576" y="21065"/>
                    <a:pt x="2531" y="21517"/>
                    <a:pt x="1834" y="21460"/>
                  </a:cubicBezTo>
                  <a:cubicBezTo>
                    <a:pt x="1138" y="21404"/>
                    <a:pt x="789" y="20838"/>
                    <a:pt x="441" y="18577"/>
                  </a:cubicBezTo>
                  <a:cubicBezTo>
                    <a:pt x="92" y="16315"/>
                    <a:pt x="-256" y="12357"/>
                    <a:pt x="267" y="9360"/>
                  </a:cubicBezTo>
                  <a:cubicBezTo>
                    <a:pt x="789" y="6363"/>
                    <a:pt x="2183" y="4327"/>
                    <a:pt x="3750" y="2914"/>
                  </a:cubicBezTo>
                  <a:cubicBezTo>
                    <a:pt x="5318" y="1500"/>
                    <a:pt x="7060" y="709"/>
                    <a:pt x="8802" y="313"/>
                  </a:cubicBezTo>
                  <a:cubicBezTo>
                    <a:pt x="10544" y="-83"/>
                    <a:pt x="12286" y="-83"/>
                    <a:pt x="13854" y="200"/>
                  </a:cubicBezTo>
                  <a:cubicBezTo>
                    <a:pt x="15421" y="482"/>
                    <a:pt x="16815" y="1048"/>
                    <a:pt x="17860" y="2462"/>
                  </a:cubicBezTo>
                  <a:cubicBezTo>
                    <a:pt x="18905" y="3875"/>
                    <a:pt x="19602" y="6137"/>
                    <a:pt x="18209" y="8059"/>
                  </a:cubicBezTo>
                  <a:cubicBezTo>
                    <a:pt x="16815" y="9982"/>
                    <a:pt x="13331" y="11565"/>
                    <a:pt x="10718" y="12583"/>
                  </a:cubicBezTo>
                  <a:cubicBezTo>
                    <a:pt x="8105" y="13601"/>
                    <a:pt x="6363" y="14053"/>
                    <a:pt x="4970" y="14505"/>
                  </a:cubicBezTo>
                  <a:cubicBezTo>
                    <a:pt x="3576" y="14958"/>
                    <a:pt x="2531" y="15410"/>
                    <a:pt x="2705" y="15919"/>
                  </a:cubicBezTo>
                  <a:cubicBezTo>
                    <a:pt x="2879" y="16428"/>
                    <a:pt x="4273" y="16993"/>
                    <a:pt x="7583" y="17729"/>
                  </a:cubicBezTo>
                  <a:cubicBezTo>
                    <a:pt x="10892" y="18464"/>
                    <a:pt x="16118" y="19368"/>
                    <a:pt x="21344" y="202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1697662" y="254000"/>
              <a:ext cx="120651" cy="331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0" y="0"/>
                  </a:moveTo>
                  <a:cubicBezTo>
                    <a:pt x="0" y="4127"/>
                    <a:pt x="0" y="8255"/>
                    <a:pt x="189" y="11557"/>
                  </a:cubicBezTo>
                  <a:cubicBezTo>
                    <a:pt x="379" y="14859"/>
                    <a:pt x="758" y="17335"/>
                    <a:pt x="1137" y="18986"/>
                  </a:cubicBezTo>
                  <a:cubicBezTo>
                    <a:pt x="1516" y="20637"/>
                    <a:pt x="1895" y="21462"/>
                    <a:pt x="2653" y="21531"/>
                  </a:cubicBezTo>
                  <a:cubicBezTo>
                    <a:pt x="3411" y="21600"/>
                    <a:pt x="4547" y="20912"/>
                    <a:pt x="6442" y="18848"/>
                  </a:cubicBezTo>
                  <a:cubicBezTo>
                    <a:pt x="8337" y="16785"/>
                    <a:pt x="10989" y="13345"/>
                    <a:pt x="12695" y="11213"/>
                  </a:cubicBezTo>
                  <a:cubicBezTo>
                    <a:pt x="14400" y="9080"/>
                    <a:pt x="15158" y="8255"/>
                    <a:pt x="16484" y="7842"/>
                  </a:cubicBezTo>
                  <a:cubicBezTo>
                    <a:pt x="17811" y="7429"/>
                    <a:pt x="19705" y="7429"/>
                    <a:pt x="21600" y="74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630862" y="704850"/>
              <a:ext cx="9779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77" y="19200"/>
                    <a:pt x="3553" y="16800"/>
                    <a:pt x="5400" y="14400"/>
                  </a:cubicBezTo>
                  <a:cubicBezTo>
                    <a:pt x="7247" y="12000"/>
                    <a:pt x="9164" y="9600"/>
                    <a:pt x="10987" y="7600"/>
                  </a:cubicBezTo>
                  <a:cubicBezTo>
                    <a:pt x="12810" y="5600"/>
                    <a:pt x="14540" y="4000"/>
                    <a:pt x="16294" y="2800"/>
                  </a:cubicBezTo>
                  <a:cubicBezTo>
                    <a:pt x="18047" y="1600"/>
                    <a:pt x="19823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592762" y="698500"/>
              <a:ext cx="11747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45" y="20160"/>
                    <a:pt x="2491" y="18720"/>
                    <a:pt x="3775" y="16920"/>
                  </a:cubicBezTo>
                  <a:cubicBezTo>
                    <a:pt x="5059" y="15120"/>
                    <a:pt x="6383" y="12960"/>
                    <a:pt x="7862" y="11160"/>
                  </a:cubicBezTo>
                  <a:cubicBezTo>
                    <a:pt x="9341" y="9360"/>
                    <a:pt x="10975" y="7920"/>
                    <a:pt x="12629" y="6660"/>
                  </a:cubicBezTo>
                  <a:cubicBezTo>
                    <a:pt x="14283" y="5400"/>
                    <a:pt x="15957" y="4320"/>
                    <a:pt x="17455" y="3240"/>
                  </a:cubicBezTo>
                  <a:cubicBezTo>
                    <a:pt x="18954" y="2160"/>
                    <a:pt x="20277" y="10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536146" y="1157437"/>
              <a:ext cx="157905" cy="492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1382" fill="norm" stroke="1" extrusionOk="0">
                  <a:moveTo>
                    <a:pt x="2454" y="9025"/>
                  </a:moveTo>
                  <a:cubicBezTo>
                    <a:pt x="2454" y="12425"/>
                    <a:pt x="2454" y="15826"/>
                    <a:pt x="2454" y="17756"/>
                  </a:cubicBezTo>
                  <a:cubicBezTo>
                    <a:pt x="2454" y="19687"/>
                    <a:pt x="2454" y="20146"/>
                    <a:pt x="2173" y="20606"/>
                  </a:cubicBezTo>
                  <a:cubicBezTo>
                    <a:pt x="1893" y="21065"/>
                    <a:pt x="1332" y="21525"/>
                    <a:pt x="911" y="21341"/>
                  </a:cubicBezTo>
                  <a:cubicBezTo>
                    <a:pt x="490" y="21157"/>
                    <a:pt x="210" y="20330"/>
                    <a:pt x="69" y="18400"/>
                  </a:cubicBezTo>
                  <a:cubicBezTo>
                    <a:pt x="-71" y="16470"/>
                    <a:pt x="-71" y="13436"/>
                    <a:pt x="771" y="10587"/>
                  </a:cubicBezTo>
                  <a:cubicBezTo>
                    <a:pt x="1612" y="7738"/>
                    <a:pt x="3295" y="5072"/>
                    <a:pt x="5259" y="3326"/>
                  </a:cubicBezTo>
                  <a:cubicBezTo>
                    <a:pt x="7223" y="1579"/>
                    <a:pt x="9467" y="752"/>
                    <a:pt x="11430" y="339"/>
                  </a:cubicBezTo>
                  <a:cubicBezTo>
                    <a:pt x="13394" y="-75"/>
                    <a:pt x="15077" y="-75"/>
                    <a:pt x="16339" y="155"/>
                  </a:cubicBezTo>
                  <a:cubicBezTo>
                    <a:pt x="17602" y="385"/>
                    <a:pt x="18443" y="844"/>
                    <a:pt x="19425" y="2085"/>
                  </a:cubicBezTo>
                  <a:cubicBezTo>
                    <a:pt x="20407" y="3326"/>
                    <a:pt x="21529" y="5348"/>
                    <a:pt x="20547" y="7094"/>
                  </a:cubicBezTo>
                  <a:cubicBezTo>
                    <a:pt x="19565" y="8841"/>
                    <a:pt x="16480" y="10311"/>
                    <a:pt x="13955" y="11139"/>
                  </a:cubicBezTo>
                  <a:cubicBezTo>
                    <a:pt x="11430" y="11966"/>
                    <a:pt x="9467" y="12150"/>
                    <a:pt x="7784" y="12196"/>
                  </a:cubicBezTo>
                  <a:cubicBezTo>
                    <a:pt x="6100" y="12242"/>
                    <a:pt x="4698" y="12150"/>
                    <a:pt x="4558" y="11966"/>
                  </a:cubicBezTo>
                  <a:cubicBezTo>
                    <a:pt x="4417" y="11782"/>
                    <a:pt x="5539" y="11506"/>
                    <a:pt x="6942" y="11322"/>
                  </a:cubicBezTo>
                  <a:cubicBezTo>
                    <a:pt x="8345" y="11139"/>
                    <a:pt x="10028" y="11047"/>
                    <a:pt x="11711" y="109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719762" y="1390650"/>
              <a:ext cx="1270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443"/>
                    <a:pt x="8640" y="6887"/>
                    <a:pt x="12240" y="10487"/>
                  </a:cubicBezTo>
                  <a:cubicBezTo>
                    <a:pt x="15840" y="14087"/>
                    <a:pt x="18720" y="178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738812" y="1409700"/>
              <a:ext cx="1079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0"/>
                    <a:pt x="17365" y="0"/>
                    <a:pt x="14824" y="1950"/>
                  </a:cubicBezTo>
                  <a:cubicBezTo>
                    <a:pt x="12282" y="3900"/>
                    <a:pt x="9318" y="7800"/>
                    <a:pt x="6776" y="11400"/>
                  </a:cubicBezTo>
                  <a:cubicBezTo>
                    <a:pt x="4235" y="15000"/>
                    <a:pt x="2118" y="183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875077" y="1190988"/>
              <a:ext cx="105036" cy="269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87" fill="norm" stroke="1" extrusionOk="0">
                  <a:moveTo>
                    <a:pt x="21437" y="1237"/>
                  </a:moveTo>
                  <a:cubicBezTo>
                    <a:pt x="19277" y="731"/>
                    <a:pt x="17117" y="224"/>
                    <a:pt x="14957" y="56"/>
                  </a:cubicBezTo>
                  <a:cubicBezTo>
                    <a:pt x="12797" y="-113"/>
                    <a:pt x="10637" y="56"/>
                    <a:pt x="8477" y="1237"/>
                  </a:cubicBezTo>
                  <a:cubicBezTo>
                    <a:pt x="6317" y="2418"/>
                    <a:pt x="4157" y="4612"/>
                    <a:pt x="2645" y="7734"/>
                  </a:cubicBezTo>
                  <a:cubicBezTo>
                    <a:pt x="1133" y="10856"/>
                    <a:pt x="269" y="14906"/>
                    <a:pt x="53" y="17353"/>
                  </a:cubicBezTo>
                  <a:cubicBezTo>
                    <a:pt x="-163" y="19799"/>
                    <a:pt x="269" y="20643"/>
                    <a:pt x="1565" y="21065"/>
                  </a:cubicBezTo>
                  <a:cubicBezTo>
                    <a:pt x="2861" y="21487"/>
                    <a:pt x="5021" y="21487"/>
                    <a:pt x="7181" y="214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957797" y="1282699"/>
              <a:ext cx="117566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1753" y="1728"/>
                  </a:moveTo>
                  <a:cubicBezTo>
                    <a:pt x="3295" y="864"/>
                    <a:pt x="4838" y="0"/>
                    <a:pt x="6381" y="0"/>
                  </a:cubicBezTo>
                  <a:cubicBezTo>
                    <a:pt x="7924" y="0"/>
                    <a:pt x="9467" y="864"/>
                    <a:pt x="10431" y="3168"/>
                  </a:cubicBezTo>
                  <a:cubicBezTo>
                    <a:pt x="11395" y="5472"/>
                    <a:pt x="11781" y="9216"/>
                    <a:pt x="11203" y="12096"/>
                  </a:cubicBezTo>
                  <a:cubicBezTo>
                    <a:pt x="10624" y="14976"/>
                    <a:pt x="9081" y="16992"/>
                    <a:pt x="7538" y="18576"/>
                  </a:cubicBezTo>
                  <a:cubicBezTo>
                    <a:pt x="5995" y="20160"/>
                    <a:pt x="4453" y="21312"/>
                    <a:pt x="2910" y="21456"/>
                  </a:cubicBezTo>
                  <a:cubicBezTo>
                    <a:pt x="1367" y="21600"/>
                    <a:pt x="-176" y="20736"/>
                    <a:pt x="17" y="18720"/>
                  </a:cubicBezTo>
                  <a:cubicBezTo>
                    <a:pt x="210" y="16704"/>
                    <a:pt x="2138" y="13536"/>
                    <a:pt x="4645" y="10800"/>
                  </a:cubicBezTo>
                  <a:cubicBezTo>
                    <a:pt x="7153" y="8064"/>
                    <a:pt x="10238" y="5760"/>
                    <a:pt x="12553" y="4176"/>
                  </a:cubicBezTo>
                  <a:cubicBezTo>
                    <a:pt x="14867" y="2592"/>
                    <a:pt x="16410" y="1728"/>
                    <a:pt x="16988" y="2016"/>
                  </a:cubicBezTo>
                  <a:cubicBezTo>
                    <a:pt x="17567" y="2304"/>
                    <a:pt x="17181" y="3744"/>
                    <a:pt x="16603" y="6048"/>
                  </a:cubicBezTo>
                  <a:cubicBezTo>
                    <a:pt x="16024" y="8352"/>
                    <a:pt x="15253" y="11520"/>
                    <a:pt x="16024" y="14256"/>
                  </a:cubicBezTo>
                  <a:cubicBezTo>
                    <a:pt x="16795" y="16992"/>
                    <a:pt x="19110" y="19296"/>
                    <a:pt x="2142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1100762" y="1206500"/>
              <a:ext cx="70435" cy="268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21443" fill="norm" stroke="1" extrusionOk="0">
                  <a:moveTo>
                    <a:pt x="7406" y="0"/>
                  </a:moveTo>
                  <a:cubicBezTo>
                    <a:pt x="12960" y="4556"/>
                    <a:pt x="18514" y="9112"/>
                    <a:pt x="20057" y="12234"/>
                  </a:cubicBezTo>
                  <a:cubicBezTo>
                    <a:pt x="21600" y="15356"/>
                    <a:pt x="19131" y="17044"/>
                    <a:pt x="16663" y="18394"/>
                  </a:cubicBezTo>
                  <a:cubicBezTo>
                    <a:pt x="14194" y="19744"/>
                    <a:pt x="11726" y="20756"/>
                    <a:pt x="8949" y="21178"/>
                  </a:cubicBezTo>
                  <a:cubicBezTo>
                    <a:pt x="6171" y="21600"/>
                    <a:pt x="3086" y="21431"/>
                    <a:pt x="0" y="212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1329362" y="1320800"/>
              <a:ext cx="889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1323012" y="1422399"/>
              <a:ext cx="88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1754812" y="1055991"/>
              <a:ext cx="127832" cy="411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405" fill="norm" stroke="1" extrusionOk="0">
                  <a:moveTo>
                    <a:pt x="0" y="9820"/>
                  </a:moveTo>
                  <a:cubicBezTo>
                    <a:pt x="697" y="13347"/>
                    <a:pt x="1394" y="16873"/>
                    <a:pt x="1742" y="18912"/>
                  </a:cubicBezTo>
                  <a:cubicBezTo>
                    <a:pt x="2090" y="20951"/>
                    <a:pt x="2090" y="21502"/>
                    <a:pt x="1916" y="21392"/>
                  </a:cubicBezTo>
                  <a:cubicBezTo>
                    <a:pt x="1742" y="21282"/>
                    <a:pt x="1394" y="20510"/>
                    <a:pt x="1045" y="18361"/>
                  </a:cubicBezTo>
                  <a:cubicBezTo>
                    <a:pt x="697" y="16212"/>
                    <a:pt x="348" y="12686"/>
                    <a:pt x="871" y="9600"/>
                  </a:cubicBezTo>
                  <a:cubicBezTo>
                    <a:pt x="1394" y="6514"/>
                    <a:pt x="2787" y="3869"/>
                    <a:pt x="5052" y="2216"/>
                  </a:cubicBezTo>
                  <a:cubicBezTo>
                    <a:pt x="7316" y="563"/>
                    <a:pt x="10452" y="-98"/>
                    <a:pt x="13413" y="12"/>
                  </a:cubicBezTo>
                  <a:cubicBezTo>
                    <a:pt x="16374" y="122"/>
                    <a:pt x="19161" y="1004"/>
                    <a:pt x="20381" y="2437"/>
                  </a:cubicBezTo>
                  <a:cubicBezTo>
                    <a:pt x="21600" y="3869"/>
                    <a:pt x="21252" y="5853"/>
                    <a:pt x="18290" y="7120"/>
                  </a:cubicBezTo>
                  <a:cubicBezTo>
                    <a:pt x="15329" y="8388"/>
                    <a:pt x="9755" y="8939"/>
                    <a:pt x="4181" y="94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1831012" y="1244599"/>
              <a:ext cx="114301" cy="1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6703"/>
                  </a:moveTo>
                  <a:cubicBezTo>
                    <a:pt x="1600" y="5710"/>
                    <a:pt x="3200" y="4717"/>
                    <a:pt x="5000" y="4717"/>
                  </a:cubicBezTo>
                  <a:cubicBezTo>
                    <a:pt x="6800" y="4717"/>
                    <a:pt x="8800" y="5710"/>
                    <a:pt x="10400" y="7697"/>
                  </a:cubicBezTo>
                  <a:cubicBezTo>
                    <a:pt x="12000" y="9683"/>
                    <a:pt x="13200" y="12662"/>
                    <a:pt x="13800" y="14772"/>
                  </a:cubicBezTo>
                  <a:cubicBezTo>
                    <a:pt x="14400" y="16883"/>
                    <a:pt x="14400" y="18124"/>
                    <a:pt x="13800" y="19241"/>
                  </a:cubicBezTo>
                  <a:cubicBezTo>
                    <a:pt x="13200" y="20359"/>
                    <a:pt x="12000" y="21352"/>
                    <a:pt x="10600" y="21476"/>
                  </a:cubicBezTo>
                  <a:cubicBezTo>
                    <a:pt x="9200" y="21600"/>
                    <a:pt x="7600" y="20855"/>
                    <a:pt x="6600" y="19117"/>
                  </a:cubicBezTo>
                  <a:cubicBezTo>
                    <a:pt x="5600" y="17379"/>
                    <a:pt x="5200" y="14648"/>
                    <a:pt x="7800" y="11297"/>
                  </a:cubicBezTo>
                  <a:cubicBezTo>
                    <a:pt x="10400" y="7945"/>
                    <a:pt x="16000" y="397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2061099" y="1108880"/>
              <a:ext cx="119164" cy="307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1" h="21470" fill="norm" stroke="1" extrusionOk="0">
                  <a:moveTo>
                    <a:pt x="20611" y="1497"/>
                  </a:moveTo>
                  <a:cubicBezTo>
                    <a:pt x="19513" y="906"/>
                    <a:pt x="18414" y="314"/>
                    <a:pt x="16401" y="92"/>
                  </a:cubicBezTo>
                  <a:cubicBezTo>
                    <a:pt x="14387" y="-130"/>
                    <a:pt x="11458" y="18"/>
                    <a:pt x="8896" y="906"/>
                  </a:cubicBezTo>
                  <a:cubicBezTo>
                    <a:pt x="6333" y="1793"/>
                    <a:pt x="4136" y="3421"/>
                    <a:pt x="2306" y="5492"/>
                  </a:cubicBezTo>
                  <a:cubicBezTo>
                    <a:pt x="475" y="7563"/>
                    <a:pt x="-989" y="10078"/>
                    <a:pt x="842" y="12815"/>
                  </a:cubicBezTo>
                  <a:cubicBezTo>
                    <a:pt x="2672" y="15552"/>
                    <a:pt x="7797" y="18511"/>
                    <a:pt x="12923" y="214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2231062" y="1123950"/>
              <a:ext cx="13335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57" y="4200"/>
                    <a:pt x="8914" y="8400"/>
                    <a:pt x="12514" y="12000"/>
                  </a:cubicBezTo>
                  <a:cubicBezTo>
                    <a:pt x="16114" y="15600"/>
                    <a:pt x="18857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2209383" y="1117599"/>
              <a:ext cx="193130" cy="339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39" fill="norm" stroke="1" extrusionOk="0">
                  <a:moveTo>
                    <a:pt x="21422" y="0"/>
                  </a:moveTo>
                  <a:cubicBezTo>
                    <a:pt x="20248" y="134"/>
                    <a:pt x="19074" y="268"/>
                    <a:pt x="17196" y="1610"/>
                  </a:cubicBezTo>
                  <a:cubicBezTo>
                    <a:pt x="15318" y="2952"/>
                    <a:pt x="12735" y="5501"/>
                    <a:pt x="10035" y="8385"/>
                  </a:cubicBezTo>
                  <a:cubicBezTo>
                    <a:pt x="7335" y="11270"/>
                    <a:pt x="4518" y="14489"/>
                    <a:pt x="2874" y="16502"/>
                  </a:cubicBezTo>
                  <a:cubicBezTo>
                    <a:pt x="1231" y="18514"/>
                    <a:pt x="761" y="19319"/>
                    <a:pt x="409" y="20057"/>
                  </a:cubicBezTo>
                  <a:cubicBezTo>
                    <a:pt x="57" y="20795"/>
                    <a:pt x="-178" y="21466"/>
                    <a:pt x="174" y="21533"/>
                  </a:cubicBezTo>
                  <a:cubicBezTo>
                    <a:pt x="526" y="21600"/>
                    <a:pt x="1465" y="21063"/>
                    <a:pt x="2405" y="205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2478712" y="1275127"/>
              <a:ext cx="1333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486" y="11040"/>
                    <a:pt x="10971" y="1783"/>
                    <a:pt x="14571" y="240"/>
                  </a:cubicBezTo>
                  <a:cubicBezTo>
                    <a:pt x="18171" y="-1303"/>
                    <a:pt x="19886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2485062" y="1346200"/>
              <a:ext cx="2159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2758112" y="1176866"/>
              <a:ext cx="228601" cy="194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1858"/>
                  </a:moveTo>
                  <a:cubicBezTo>
                    <a:pt x="600" y="929"/>
                    <a:pt x="1200" y="0"/>
                    <a:pt x="2200" y="0"/>
                  </a:cubicBezTo>
                  <a:cubicBezTo>
                    <a:pt x="3200" y="0"/>
                    <a:pt x="4600" y="929"/>
                    <a:pt x="5700" y="3484"/>
                  </a:cubicBezTo>
                  <a:cubicBezTo>
                    <a:pt x="6800" y="6039"/>
                    <a:pt x="7600" y="10219"/>
                    <a:pt x="7500" y="13355"/>
                  </a:cubicBezTo>
                  <a:cubicBezTo>
                    <a:pt x="7400" y="16490"/>
                    <a:pt x="6400" y="18581"/>
                    <a:pt x="5200" y="19858"/>
                  </a:cubicBezTo>
                  <a:cubicBezTo>
                    <a:pt x="4000" y="21135"/>
                    <a:pt x="2600" y="21600"/>
                    <a:pt x="1900" y="21252"/>
                  </a:cubicBezTo>
                  <a:cubicBezTo>
                    <a:pt x="1200" y="20903"/>
                    <a:pt x="1200" y="19742"/>
                    <a:pt x="2000" y="17071"/>
                  </a:cubicBezTo>
                  <a:cubicBezTo>
                    <a:pt x="2800" y="14400"/>
                    <a:pt x="4400" y="10219"/>
                    <a:pt x="5900" y="7548"/>
                  </a:cubicBezTo>
                  <a:cubicBezTo>
                    <a:pt x="7400" y="4877"/>
                    <a:pt x="8800" y="3716"/>
                    <a:pt x="9900" y="2787"/>
                  </a:cubicBezTo>
                  <a:cubicBezTo>
                    <a:pt x="11000" y="1858"/>
                    <a:pt x="11800" y="1161"/>
                    <a:pt x="12400" y="1510"/>
                  </a:cubicBezTo>
                  <a:cubicBezTo>
                    <a:pt x="13000" y="1858"/>
                    <a:pt x="13400" y="3252"/>
                    <a:pt x="13300" y="4761"/>
                  </a:cubicBezTo>
                  <a:cubicBezTo>
                    <a:pt x="13200" y="6271"/>
                    <a:pt x="12600" y="7897"/>
                    <a:pt x="12700" y="9871"/>
                  </a:cubicBezTo>
                  <a:cubicBezTo>
                    <a:pt x="12800" y="11845"/>
                    <a:pt x="13600" y="14168"/>
                    <a:pt x="15200" y="14865"/>
                  </a:cubicBezTo>
                  <a:cubicBezTo>
                    <a:pt x="16800" y="15561"/>
                    <a:pt x="19200" y="14632"/>
                    <a:pt x="21600" y="1370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2967662" y="1041400"/>
              <a:ext cx="16051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1600" fill="norm" stroke="1" extrusionOk="0">
                  <a:moveTo>
                    <a:pt x="10663" y="0"/>
                  </a:moveTo>
                  <a:cubicBezTo>
                    <a:pt x="13397" y="1527"/>
                    <a:pt x="16132" y="3055"/>
                    <a:pt x="18182" y="5509"/>
                  </a:cubicBezTo>
                  <a:cubicBezTo>
                    <a:pt x="20233" y="7964"/>
                    <a:pt x="21600" y="11345"/>
                    <a:pt x="20096" y="14018"/>
                  </a:cubicBezTo>
                  <a:cubicBezTo>
                    <a:pt x="18592" y="16691"/>
                    <a:pt x="14218" y="18655"/>
                    <a:pt x="10390" y="19800"/>
                  </a:cubicBezTo>
                  <a:cubicBezTo>
                    <a:pt x="6562" y="20945"/>
                    <a:pt x="3281" y="212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541433" y="1950420"/>
              <a:ext cx="153538" cy="459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411" fill="norm" stroke="1" extrusionOk="0">
                  <a:moveTo>
                    <a:pt x="4392" y="9719"/>
                  </a:moveTo>
                  <a:cubicBezTo>
                    <a:pt x="4104" y="10804"/>
                    <a:pt x="3816" y="11889"/>
                    <a:pt x="3960" y="13664"/>
                  </a:cubicBezTo>
                  <a:cubicBezTo>
                    <a:pt x="4104" y="15440"/>
                    <a:pt x="4680" y="17905"/>
                    <a:pt x="4968" y="19385"/>
                  </a:cubicBezTo>
                  <a:cubicBezTo>
                    <a:pt x="5256" y="20864"/>
                    <a:pt x="5256" y="21357"/>
                    <a:pt x="4824" y="21407"/>
                  </a:cubicBezTo>
                  <a:cubicBezTo>
                    <a:pt x="4392" y="21456"/>
                    <a:pt x="3528" y="21061"/>
                    <a:pt x="2520" y="19335"/>
                  </a:cubicBezTo>
                  <a:cubicBezTo>
                    <a:pt x="1512" y="17609"/>
                    <a:pt x="360" y="14552"/>
                    <a:pt x="72" y="11692"/>
                  </a:cubicBezTo>
                  <a:cubicBezTo>
                    <a:pt x="-216" y="8831"/>
                    <a:pt x="360" y="6168"/>
                    <a:pt x="1800" y="4294"/>
                  </a:cubicBezTo>
                  <a:cubicBezTo>
                    <a:pt x="3240" y="2420"/>
                    <a:pt x="5544" y="1335"/>
                    <a:pt x="7560" y="694"/>
                  </a:cubicBezTo>
                  <a:cubicBezTo>
                    <a:pt x="9576" y="53"/>
                    <a:pt x="11304" y="-144"/>
                    <a:pt x="13464" y="103"/>
                  </a:cubicBezTo>
                  <a:cubicBezTo>
                    <a:pt x="15624" y="349"/>
                    <a:pt x="18216" y="1040"/>
                    <a:pt x="19656" y="1977"/>
                  </a:cubicBezTo>
                  <a:cubicBezTo>
                    <a:pt x="21096" y="2914"/>
                    <a:pt x="21384" y="4097"/>
                    <a:pt x="19944" y="5182"/>
                  </a:cubicBezTo>
                  <a:cubicBezTo>
                    <a:pt x="18504" y="6267"/>
                    <a:pt x="15336" y="7253"/>
                    <a:pt x="12024" y="7598"/>
                  </a:cubicBezTo>
                  <a:cubicBezTo>
                    <a:pt x="8712" y="7944"/>
                    <a:pt x="5256" y="7648"/>
                    <a:pt x="1800" y="73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726112" y="1912556"/>
              <a:ext cx="184151" cy="152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6" fill="norm" stroke="1" extrusionOk="0">
                  <a:moveTo>
                    <a:pt x="0" y="9466"/>
                  </a:moveTo>
                  <a:cubicBezTo>
                    <a:pt x="248" y="14428"/>
                    <a:pt x="497" y="19391"/>
                    <a:pt x="993" y="19391"/>
                  </a:cubicBezTo>
                  <a:cubicBezTo>
                    <a:pt x="1490" y="19391"/>
                    <a:pt x="2234" y="14428"/>
                    <a:pt x="3103" y="11510"/>
                  </a:cubicBezTo>
                  <a:cubicBezTo>
                    <a:pt x="3972" y="8591"/>
                    <a:pt x="4966" y="7715"/>
                    <a:pt x="5710" y="8007"/>
                  </a:cubicBezTo>
                  <a:cubicBezTo>
                    <a:pt x="6455" y="8299"/>
                    <a:pt x="6952" y="9758"/>
                    <a:pt x="7324" y="11510"/>
                  </a:cubicBezTo>
                  <a:cubicBezTo>
                    <a:pt x="7697" y="13261"/>
                    <a:pt x="7945" y="15304"/>
                    <a:pt x="8069" y="17201"/>
                  </a:cubicBezTo>
                  <a:cubicBezTo>
                    <a:pt x="8193" y="19099"/>
                    <a:pt x="8193" y="20850"/>
                    <a:pt x="8317" y="20996"/>
                  </a:cubicBezTo>
                  <a:cubicBezTo>
                    <a:pt x="8441" y="21142"/>
                    <a:pt x="8690" y="19683"/>
                    <a:pt x="9683" y="16326"/>
                  </a:cubicBezTo>
                  <a:cubicBezTo>
                    <a:pt x="10676" y="12969"/>
                    <a:pt x="12414" y="7715"/>
                    <a:pt x="13903" y="4358"/>
                  </a:cubicBezTo>
                  <a:cubicBezTo>
                    <a:pt x="15393" y="1001"/>
                    <a:pt x="16634" y="-458"/>
                    <a:pt x="17503" y="126"/>
                  </a:cubicBezTo>
                  <a:cubicBezTo>
                    <a:pt x="18372" y="710"/>
                    <a:pt x="18869" y="3337"/>
                    <a:pt x="19490" y="6985"/>
                  </a:cubicBezTo>
                  <a:cubicBezTo>
                    <a:pt x="20110" y="10634"/>
                    <a:pt x="20855" y="15304"/>
                    <a:pt x="21600" y="199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975456" y="1720993"/>
              <a:ext cx="80857" cy="380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473" fill="norm" stroke="1" extrusionOk="0">
                  <a:moveTo>
                    <a:pt x="21157" y="1424"/>
                  </a:moveTo>
                  <a:cubicBezTo>
                    <a:pt x="18942" y="828"/>
                    <a:pt x="16726" y="231"/>
                    <a:pt x="14234" y="52"/>
                  </a:cubicBezTo>
                  <a:cubicBezTo>
                    <a:pt x="11742" y="-127"/>
                    <a:pt x="8972" y="112"/>
                    <a:pt x="6203" y="1544"/>
                  </a:cubicBezTo>
                  <a:cubicBezTo>
                    <a:pt x="3434" y="2976"/>
                    <a:pt x="665" y="5601"/>
                    <a:pt x="111" y="8764"/>
                  </a:cubicBezTo>
                  <a:cubicBezTo>
                    <a:pt x="-443" y="11926"/>
                    <a:pt x="1219" y="15625"/>
                    <a:pt x="2049" y="17833"/>
                  </a:cubicBezTo>
                  <a:cubicBezTo>
                    <a:pt x="2880" y="20041"/>
                    <a:pt x="2880" y="20757"/>
                    <a:pt x="2880" y="214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916612" y="1892300"/>
              <a:ext cx="1397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6200"/>
                    <a:pt x="6545" y="10800"/>
                    <a:pt x="10145" y="7200"/>
                  </a:cubicBezTo>
                  <a:cubicBezTo>
                    <a:pt x="13745" y="3600"/>
                    <a:pt x="1767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801" name="Drawing"/>
          <p:cNvGrpSpPr/>
          <p:nvPr/>
        </p:nvGrpSpPr>
        <p:grpSpPr>
          <a:xfrm>
            <a:off x="530954" y="2708403"/>
            <a:ext cx="12423046" cy="6734047"/>
            <a:chOff x="0" y="0"/>
            <a:chExt cx="12423045" cy="6734046"/>
          </a:xfrm>
        </p:grpSpPr>
        <p:sp>
          <p:nvSpPr>
            <p:cNvPr id="1627" name="Line"/>
            <p:cNvSpPr/>
            <p:nvPr/>
          </p:nvSpPr>
          <p:spPr>
            <a:xfrm>
              <a:off x="732695" y="466093"/>
              <a:ext cx="101609" cy="608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428" fill="norm" stroke="1" extrusionOk="0">
                  <a:moveTo>
                    <a:pt x="0" y="4040"/>
                  </a:moveTo>
                  <a:cubicBezTo>
                    <a:pt x="3527" y="6721"/>
                    <a:pt x="7053" y="9402"/>
                    <a:pt x="9918" y="11972"/>
                  </a:cubicBezTo>
                  <a:cubicBezTo>
                    <a:pt x="12784" y="14542"/>
                    <a:pt x="14988" y="17000"/>
                    <a:pt x="16090" y="18452"/>
                  </a:cubicBezTo>
                  <a:cubicBezTo>
                    <a:pt x="17192" y="19904"/>
                    <a:pt x="17192" y="20351"/>
                    <a:pt x="17412" y="20761"/>
                  </a:cubicBezTo>
                  <a:cubicBezTo>
                    <a:pt x="17633" y="21171"/>
                    <a:pt x="18073" y="21543"/>
                    <a:pt x="17633" y="21394"/>
                  </a:cubicBezTo>
                  <a:cubicBezTo>
                    <a:pt x="17192" y="21245"/>
                    <a:pt x="15869" y="20575"/>
                    <a:pt x="13886" y="19197"/>
                  </a:cubicBezTo>
                  <a:cubicBezTo>
                    <a:pt x="11902" y="17819"/>
                    <a:pt x="9257" y="15733"/>
                    <a:pt x="7273" y="13760"/>
                  </a:cubicBezTo>
                  <a:cubicBezTo>
                    <a:pt x="5290" y="11786"/>
                    <a:pt x="3967" y="9924"/>
                    <a:pt x="3527" y="7987"/>
                  </a:cubicBezTo>
                  <a:cubicBezTo>
                    <a:pt x="3086" y="6051"/>
                    <a:pt x="3527" y="4040"/>
                    <a:pt x="4408" y="2811"/>
                  </a:cubicBezTo>
                  <a:cubicBezTo>
                    <a:pt x="5290" y="1582"/>
                    <a:pt x="6612" y="1135"/>
                    <a:pt x="8155" y="762"/>
                  </a:cubicBezTo>
                  <a:cubicBezTo>
                    <a:pt x="9698" y="390"/>
                    <a:pt x="11461" y="92"/>
                    <a:pt x="13445" y="17"/>
                  </a:cubicBezTo>
                  <a:cubicBezTo>
                    <a:pt x="15429" y="-57"/>
                    <a:pt x="17633" y="92"/>
                    <a:pt x="19176" y="688"/>
                  </a:cubicBezTo>
                  <a:cubicBezTo>
                    <a:pt x="20718" y="1284"/>
                    <a:pt x="21600" y="2326"/>
                    <a:pt x="20939" y="3481"/>
                  </a:cubicBezTo>
                  <a:cubicBezTo>
                    <a:pt x="20278" y="4635"/>
                    <a:pt x="18073" y="5902"/>
                    <a:pt x="16090" y="6721"/>
                  </a:cubicBezTo>
                  <a:cubicBezTo>
                    <a:pt x="14106" y="7540"/>
                    <a:pt x="12343" y="7913"/>
                    <a:pt x="10359" y="8136"/>
                  </a:cubicBezTo>
                  <a:cubicBezTo>
                    <a:pt x="8376" y="8360"/>
                    <a:pt x="6171" y="8434"/>
                    <a:pt x="5510" y="8285"/>
                  </a:cubicBezTo>
                  <a:cubicBezTo>
                    <a:pt x="4849" y="8136"/>
                    <a:pt x="5731" y="7764"/>
                    <a:pt x="6612" y="7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930057" y="169462"/>
              <a:ext cx="158239" cy="489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330" fill="norm" stroke="1" extrusionOk="0">
                  <a:moveTo>
                    <a:pt x="11868" y="14065"/>
                  </a:moveTo>
                  <a:cubicBezTo>
                    <a:pt x="10731" y="13788"/>
                    <a:pt x="9594" y="13512"/>
                    <a:pt x="7747" y="13604"/>
                  </a:cubicBezTo>
                  <a:cubicBezTo>
                    <a:pt x="5900" y="13696"/>
                    <a:pt x="3342" y="14158"/>
                    <a:pt x="1779" y="15265"/>
                  </a:cubicBezTo>
                  <a:cubicBezTo>
                    <a:pt x="215" y="16373"/>
                    <a:pt x="-353" y="18127"/>
                    <a:pt x="215" y="19281"/>
                  </a:cubicBezTo>
                  <a:cubicBezTo>
                    <a:pt x="784" y="20435"/>
                    <a:pt x="2489" y="20988"/>
                    <a:pt x="4194" y="21219"/>
                  </a:cubicBezTo>
                  <a:cubicBezTo>
                    <a:pt x="5900" y="21450"/>
                    <a:pt x="7605" y="21358"/>
                    <a:pt x="9594" y="20573"/>
                  </a:cubicBezTo>
                  <a:cubicBezTo>
                    <a:pt x="11584" y="19788"/>
                    <a:pt x="13858" y="18312"/>
                    <a:pt x="14994" y="16004"/>
                  </a:cubicBezTo>
                  <a:cubicBezTo>
                    <a:pt x="16131" y="13696"/>
                    <a:pt x="16131" y="10558"/>
                    <a:pt x="15847" y="8250"/>
                  </a:cubicBezTo>
                  <a:cubicBezTo>
                    <a:pt x="15563" y="5942"/>
                    <a:pt x="14994" y="4465"/>
                    <a:pt x="14426" y="3265"/>
                  </a:cubicBezTo>
                  <a:cubicBezTo>
                    <a:pt x="13858" y="2065"/>
                    <a:pt x="13289" y="1142"/>
                    <a:pt x="12294" y="588"/>
                  </a:cubicBezTo>
                  <a:cubicBezTo>
                    <a:pt x="11300" y="35"/>
                    <a:pt x="9879" y="-150"/>
                    <a:pt x="8742" y="127"/>
                  </a:cubicBezTo>
                  <a:cubicBezTo>
                    <a:pt x="7605" y="404"/>
                    <a:pt x="6752" y="1142"/>
                    <a:pt x="6894" y="2850"/>
                  </a:cubicBezTo>
                  <a:cubicBezTo>
                    <a:pt x="7036" y="4558"/>
                    <a:pt x="8173" y="7235"/>
                    <a:pt x="10731" y="9865"/>
                  </a:cubicBezTo>
                  <a:cubicBezTo>
                    <a:pt x="13289" y="12496"/>
                    <a:pt x="17268" y="15081"/>
                    <a:pt x="21247" y="17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1163274" y="110481"/>
              <a:ext cx="90122" cy="491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530" fill="norm" stroke="1" extrusionOk="0">
                  <a:moveTo>
                    <a:pt x="21388" y="3360"/>
                  </a:moveTo>
                  <a:cubicBezTo>
                    <a:pt x="19379" y="2340"/>
                    <a:pt x="17369" y="1321"/>
                    <a:pt x="15109" y="718"/>
                  </a:cubicBezTo>
                  <a:cubicBezTo>
                    <a:pt x="12848" y="115"/>
                    <a:pt x="10337" y="-70"/>
                    <a:pt x="8328" y="23"/>
                  </a:cubicBezTo>
                  <a:cubicBezTo>
                    <a:pt x="6318" y="115"/>
                    <a:pt x="4811" y="486"/>
                    <a:pt x="3304" y="1923"/>
                  </a:cubicBezTo>
                  <a:cubicBezTo>
                    <a:pt x="1797" y="3360"/>
                    <a:pt x="290" y="5863"/>
                    <a:pt x="39" y="8876"/>
                  </a:cubicBezTo>
                  <a:cubicBezTo>
                    <a:pt x="-212" y="11889"/>
                    <a:pt x="793" y="15412"/>
                    <a:pt x="2048" y="17451"/>
                  </a:cubicBezTo>
                  <a:cubicBezTo>
                    <a:pt x="3304" y="19491"/>
                    <a:pt x="4811" y="20047"/>
                    <a:pt x="6067" y="20557"/>
                  </a:cubicBezTo>
                  <a:cubicBezTo>
                    <a:pt x="7323" y="21066"/>
                    <a:pt x="8328" y="21530"/>
                    <a:pt x="8579" y="21530"/>
                  </a:cubicBezTo>
                  <a:cubicBezTo>
                    <a:pt x="8830" y="21530"/>
                    <a:pt x="8328" y="21066"/>
                    <a:pt x="7825" y="20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1113695" y="428496"/>
              <a:ext cx="1270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0" y="18000"/>
                    <a:pt x="2160" y="14400"/>
                    <a:pt x="5760" y="10800"/>
                  </a:cubicBezTo>
                  <a:cubicBezTo>
                    <a:pt x="9360" y="7200"/>
                    <a:pt x="1548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1354995" y="371346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1354995" y="504696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1736637" y="357026"/>
              <a:ext cx="104481" cy="476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333" fill="norm" stroke="1" extrusionOk="0">
                  <a:moveTo>
                    <a:pt x="3684" y="7178"/>
                  </a:moveTo>
                  <a:cubicBezTo>
                    <a:pt x="3684" y="6704"/>
                    <a:pt x="3684" y="6230"/>
                    <a:pt x="3684" y="6230"/>
                  </a:cubicBezTo>
                  <a:cubicBezTo>
                    <a:pt x="3684" y="6230"/>
                    <a:pt x="3684" y="6704"/>
                    <a:pt x="4743" y="8078"/>
                  </a:cubicBezTo>
                  <a:cubicBezTo>
                    <a:pt x="5801" y="9451"/>
                    <a:pt x="7919" y="11725"/>
                    <a:pt x="9401" y="13762"/>
                  </a:cubicBezTo>
                  <a:cubicBezTo>
                    <a:pt x="10884" y="15799"/>
                    <a:pt x="11731" y="17599"/>
                    <a:pt x="12154" y="18925"/>
                  </a:cubicBezTo>
                  <a:cubicBezTo>
                    <a:pt x="12578" y="20251"/>
                    <a:pt x="12578" y="21104"/>
                    <a:pt x="12154" y="21294"/>
                  </a:cubicBezTo>
                  <a:cubicBezTo>
                    <a:pt x="11731" y="21483"/>
                    <a:pt x="10884" y="21009"/>
                    <a:pt x="9190" y="19257"/>
                  </a:cubicBezTo>
                  <a:cubicBezTo>
                    <a:pt x="7496" y="17504"/>
                    <a:pt x="4954" y="14472"/>
                    <a:pt x="3260" y="11583"/>
                  </a:cubicBezTo>
                  <a:cubicBezTo>
                    <a:pt x="1566" y="8694"/>
                    <a:pt x="719" y="5946"/>
                    <a:pt x="296" y="4241"/>
                  </a:cubicBezTo>
                  <a:cubicBezTo>
                    <a:pt x="-128" y="2536"/>
                    <a:pt x="-128" y="1872"/>
                    <a:pt x="507" y="1351"/>
                  </a:cubicBezTo>
                  <a:cubicBezTo>
                    <a:pt x="1143" y="830"/>
                    <a:pt x="2413" y="451"/>
                    <a:pt x="4319" y="215"/>
                  </a:cubicBezTo>
                  <a:cubicBezTo>
                    <a:pt x="6225" y="-22"/>
                    <a:pt x="8766" y="-117"/>
                    <a:pt x="11731" y="215"/>
                  </a:cubicBezTo>
                  <a:cubicBezTo>
                    <a:pt x="14696" y="546"/>
                    <a:pt x="18084" y="1304"/>
                    <a:pt x="19778" y="2157"/>
                  </a:cubicBezTo>
                  <a:cubicBezTo>
                    <a:pt x="21472" y="3009"/>
                    <a:pt x="21472" y="3957"/>
                    <a:pt x="18296" y="4809"/>
                  </a:cubicBezTo>
                  <a:cubicBezTo>
                    <a:pt x="15119" y="5662"/>
                    <a:pt x="8766" y="6420"/>
                    <a:pt x="2413" y="7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1894745" y="339596"/>
              <a:ext cx="101601" cy="181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0" y="6703"/>
                  </a:moveTo>
                  <a:cubicBezTo>
                    <a:pt x="1350" y="5710"/>
                    <a:pt x="2700" y="4717"/>
                    <a:pt x="4500" y="4966"/>
                  </a:cubicBezTo>
                  <a:cubicBezTo>
                    <a:pt x="6300" y="5214"/>
                    <a:pt x="8550" y="6703"/>
                    <a:pt x="10800" y="8814"/>
                  </a:cubicBezTo>
                  <a:cubicBezTo>
                    <a:pt x="13050" y="10924"/>
                    <a:pt x="15300" y="13655"/>
                    <a:pt x="16425" y="15641"/>
                  </a:cubicBezTo>
                  <a:cubicBezTo>
                    <a:pt x="17550" y="17628"/>
                    <a:pt x="17550" y="18869"/>
                    <a:pt x="16650" y="19862"/>
                  </a:cubicBezTo>
                  <a:cubicBezTo>
                    <a:pt x="15750" y="20855"/>
                    <a:pt x="13950" y="21600"/>
                    <a:pt x="12375" y="21228"/>
                  </a:cubicBezTo>
                  <a:cubicBezTo>
                    <a:pt x="10800" y="20855"/>
                    <a:pt x="9450" y="19366"/>
                    <a:pt x="9000" y="16138"/>
                  </a:cubicBezTo>
                  <a:cubicBezTo>
                    <a:pt x="8550" y="12910"/>
                    <a:pt x="9000" y="7945"/>
                    <a:pt x="11250" y="4966"/>
                  </a:cubicBezTo>
                  <a:cubicBezTo>
                    <a:pt x="13500" y="1986"/>
                    <a:pt x="17550" y="99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2010757" y="345946"/>
              <a:ext cx="89624" cy="164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6" h="21222" fill="norm" stroke="1" extrusionOk="0">
                  <a:moveTo>
                    <a:pt x="18748" y="9843"/>
                  </a:moveTo>
                  <a:cubicBezTo>
                    <a:pt x="18258" y="8476"/>
                    <a:pt x="17767" y="7109"/>
                    <a:pt x="16294" y="6425"/>
                  </a:cubicBezTo>
                  <a:cubicBezTo>
                    <a:pt x="14821" y="5742"/>
                    <a:pt x="12367" y="5742"/>
                    <a:pt x="9421" y="7519"/>
                  </a:cubicBezTo>
                  <a:cubicBezTo>
                    <a:pt x="6476" y="9296"/>
                    <a:pt x="3039" y="12851"/>
                    <a:pt x="1321" y="15311"/>
                  </a:cubicBezTo>
                  <a:cubicBezTo>
                    <a:pt x="-397" y="17772"/>
                    <a:pt x="-397" y="19139"/>
                    <a:pt x="1076" y="20096"/>
                  </a:cubicBezTo>
                  <a:cubicBezTo>
                    <a:pt x="2548" y="21053"/>
                    <a:pt x="5494" y="21600"/>
                    <a:pt x="8930" y="20916"/>
                  </a:cubicBezTo>
                  <a:cubicBezTo>
                    <a:pt x="12367" y="20233"/>
                    <a:pt x="16294" y="18319"/>
                    <a:pt x="18503" y="15858"/>
                  </a:cubicBezTo>
                  <a:cubicBezTo>
                    <a:pt x="20712" y="13397"/>
                    <a:pt x="21203" y="10390"/>
                    <a:pt x="20467" y="7656"/>
                  </a:cubicBezTo>
                  <a:cubicBezTo>
                    <a:pt x="19730" y="4922"/>
                    <a:pt x="17767" y="2461"/>
                    <a:pt x="158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2142866" y="191430"/>
              <a:ext cx="94251" cy="287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540" fill="norm" stroke="1" extrusionOk="0">
                  <a:moveTo>
                    <a:pt x="1333" y="2541"/>
                  </a:moveTo>
                  <a:cubicBezTo>
                    <a:pt x="853" y="1271"/>
                    <a:pt x="373" y="0"/>
                    <a:pt x="133" y="0"/>
                  </a:cubicBezTo>
                  <a:cubicBezTo>
                    <a:pt x="-107" y="0"/>
                    <a:pt x="-107" y="1271"/>
                    <a:pt x="853" y="4606"/>
                  </a:cubicBezTo>
                  <a:cubicBezTo>
                    <a:pt x="1813" y="7941"/>
                    <a:pt x="3733" y="13341"/>
                    <a:pt x="4693" y="16438"/>
                  </a:cubicBezTo>
                  <a:cubicBezTo>
                    <a:pt x="5653" y="19535"/>
                    <a:pt x="5653" y="20329"/>
                    <a:pt x="5653" y="20329"/>
                  </a:cubicBezTo>
                  <a:cubicBezTo>
                    <a:pt x="5653" y="20329"/>
                    <a:pt x="5653" y="19535"/>
                    <a:pt x="6613" y="18185"/>
                  </a:cubicBezTo>
                  <a:cubicBezTo>
                    <a:pt x="7573" y="16835"/>
                    <a:pt x="9493" y="14929"/>
                    <a:pt x="11653" y="13738"/>
                  </a:cubicBezTo>
                  <a:cubicBezTo>
                    <a:pt x="13813" y="12547"/>
                    <a:pt x="16213" y="12071"/>
                    <a:pt x="17893" y="12309"/>
                  </a:cubicBezTo>
                  <a:cubicBezTo>
                    <a:pt x="19573" y="12547"/>
                    <a:pt x="20533" y="13500"/>
                    <a:pt x="21013" y="14771"/>
                  </a:cubicBezTo>
                  <a:cubicBezTo>
                    <a:pt x="21493" y="16041"/>
                    <a:pt x="21493" y="17629"/>
                    <a:pt x="21013" y="18821"/>
                  </a:cubicBezTo>
                  <a:cubicBezTo>
                    <a:pt x="20533" y="20012"/>
                    <a:pt x="19573" y="20806"/>
                    <a:pt x="17893" y="21203"/>
                  </a:cubicBezTo>
                  <a:cubicBezTo>
                    <a:pt x="16213" y="21600"/>
                    <a:pt x="13813" y="21600"/>
                    <a:pt x="11413" y="21441"/>
                  </a:cubicBezTo>
                  <a:cubicBezTo>
                    <a:pt x="9013" y="21282"/>
                    <a:pt x="6613" y="20965"/>
                    <a:pt x="4213" y="20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2364645" y="396746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2680710" y="97166"/>
              <a:ext cx="128436" cy="376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372" fill="norm" stroke="1" extrusionOk="0">
                  <a:moveTo>
                    <a:pt x="15913" y="15544"/>
                  </a:moveTo>
                  <a:cubicBezTo>
                    <a:pt x="15913" y="14944"/>
                    <a:pt x="15913" y="14344"/>
                    <a:pt x="15391" y="13804"/>
                  </a:cubicBezTo>
                  <a:cubicBezTo>
                    <a:pt x="14868" y="13264"/>
                    <a:pt x="13823" y="12784"/>
                    <a:pt x="12429" y="12604"/>
                  </a:cubicBezTo>
                  <a:cubicBezTo>
                    <a:pt x="11036" y="12424"/>
                    <a:pt x="9294" y="12544"/>
                    <a:pt x="7029" y="13744"/>
                  </a:cubicBezTo>
                  <a:cubicBezTo>
                    <a:pt x="4765" y="14944"/>
                    <a:pt x="1978" y="17224"/>
                    <a:pt x="758" y="18664"/>
                  </a:cubicBezTo>
                  <a:cubicBezTo>
                    <a:pt x="-461" y="20104"/>
                    <a:pt x="-113" y="20704"/>
                    <a:pt x="1107" y="21064"/>
                  </a:cubicBezTo>
                  <a:cubicBezTo>
                    <a:pt x="2326" y="21424"/>
                    <a:pt x="4416" y="21544"/>
                    <a:pt x="7029" y="21004"/>
                  </a:cubicBezTo>
                  <a:cubicBezTo>
                    <a:pt x="9642" y="20464"/>
                    <a:pt x="12778" y="19264"/>
                    <a:pt x="14868" y="16984"/>
                  </a:cubicBezTo>
                  <a:cubicBezTo>
                    <a:pt x="16958" y="14704"/>
                    <a:pt x="18004" y="11344"/>
                    <a:pt x="18178" y="8524"/>
                  </a:cubicBezTo>
                  <a:cubicBezTo>
                    <a:pt x="18352" y="5704"/>
                    <a:pt x="17655" y="3424"/>
                    <a:pt x="16610" y="1984"/>
                  </a:cubicBezTo>
                  <a:cubicBezTo>
                    <a:pt x="15565" y="544"/>
                    <a:pt x="14171" y="-56"/>
                    <a:pt x="12952" y="4"/>
                  </a:cubicBezTo>
                  <a:cubicBezTo>
                    <a:pt x="11733" y="64"/>
                    <a:pt x="10687" y="784"/>
                    <a:pt x="10339" y="2884"/>
                  </a:cubicBezTo>
                  <a:cubicBezTo>
                    <a:pt x="9991" y="4984"/>
                    <a:pt x="10339" y="8464"/>
                    <a:pt x="12255" y="11524"/>
                  </a:cubicBezTo>
                  <a:cubicBezTo>
                    <a:pt x="14171" y="14584"/>
                    <a:pt x="17655" y="17224"/>
                    <a:pt x="21139" y="19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2861469" y="294117"/>
              <a:ext cx="87377" cy="132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089" fill="norm" stroke="1" extrusionOk="0">
                  <a:moveTo>
                    <a:pt x="2716" y="9276"/>
                  </a:moveTo>
                  <a:cubicBezTo>
                    <a:pt x="5287" y="8601"/>
                    <a:pt x="7859" y="7927"/>
                    <a:pt x="9659" y="6239"/>
                  </a:cubicBezTo>
                  <a:cubicBezTo>
                    <a:pt x="11459" y="4551"/>
                    <a:pt x="12487" y="1851"/>
                    <a:pt x="11716" y="670"/>
                  </a:cubicBezTo>
                  <a:cubicBezTo>
                    <a:pt x="10944" y="-511"/>
                    <a:pt x="8373" y="-174"/>
                    <a:pt x="6059" y="2020"/>
                  </a:cubicBezTo>
                  <a:cubicBezTo>
                    <a:pt x="3744" y="4214"/>
                    <a:pt x="1687" y="8264"/>
                    <a:pt x="659" y="11301"/>
                  </a:cubicBezTo>
                  <a:cubicBezTo>
                    <a:pt x="-370" y="14339"/>
                    <a:pt x="-370" y="16364"/>
                    <a:pt x="1944" y="18052"/>
                  </a:cubicBezTo>
                  <a:cubicBezTo>
                    <a:pt x="4259" y="19739"/>
                    <a:pt x="8887" y="21089"/>
                    <a:pt x="12487" y="21089"/>
                  </a:cubicBezTo>
                  <a:cubicBezTo>
                    <a:pt x="16087" y="21089"/>
                    <a:pt x="18659" y="19739"/>
                    <a:pt x="21230" y="18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2989850" y="243796"/>
              <a:ext cx="73859" cy="165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6" h="21130" fill="norm" stroke="1" extrusionOk="0">
                  <a:moveTo>
                    <a:pt x="2776" y="4930"/>
                  </a:moveTo>
                  <a:cubicBezTo>
                    <a:pt x="1576" y="10060"/>
                    <a:pt x="376" y="15190"/>
                    <a:pt x="76" y="15460"/>
                  </a:cubicBezTo>
                  <a:cubicBezTo>
                    <a:pt x="-224" y="15730"/>
                    <a:pt x="376" y="11140"/>
                    <a:pt x="1576" y="7630"/>
                  </a:cubicBezTo>
                  <a:cubicBezTo>
                    <a:pt x="2776" y="4120"/>
                    <a:pt x="4576" y="1690"/>
                    <a:pt x="6976" y="610"/>
                  </a:cubicBezTo>
                  <a:cubicBezTo>
                    <a:pt x="9376" y="-470"/>
                    <a:pt x="12376" y="-200"/>
                    <a:pt x="15076" y="2095"/>
                  </a:cubicBezTo>
                  <a:cubicBezTo>
                    <a:pt x="17776" y="4390"/>
                    <a:pt x="20176" y="8710"/>
                    <a:pt x="20776" y="12220"/>
                  </a:cubicBezTo>
                  <a:cubicBezTo>
                    <a:pt x="21376" y="15730"/>
                    <a:pt x="20176" y="18430"/>
                    <a:pt x="18976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3120295" y="246677"/>
              <a:ext cx="76201" cy="183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5" fill="norm" stroke="1" extrusionOk="0">
                  <a:moveTo>
                    <a:pt x="21600" y="3412"/>
                  </a:moveTo>
                  <a:cubicBezTo>
                    <a:pt x="19200" y="2675"/>
                    <a:pt x="16800" y="1939"/>
                    <a:pt x="14400" y="1203"/>
                  </a:cubicBezTo>
                  <a:cubicBezTo>
                    <a:pt x="12000" y="466"/>
                    <a:pt x="9600" y="-270"/>
                    <a:pt x="7200" y="98"/>
                  </a:cubicBezTo>
                  <a:cubicBezTo>
                    <a:pt x="4800" y="466"/>
                    <a:pt x="2400" y="1939"/>
                    <a:pt x="1800" y="3903"/>
                  </a:cubicBezTo>
                  <a:cubicBezTo>
                    <a:pt x="1200" y="5866"/>
                    <a:pt x="2400" y="8321"/>
                    <a:pt x="4200" y="9916"/>
                  </a:cubicBezTo>
                  <a:cubicBezTo>
                    <a:pt x="6000" y="11512"/>
                    <a:pt x="8400" y="12248"/>
                    <a:pt x="10500" y="13844"/>
                  </a:cubicBezTo>
                  <a:cubicBezTo>
                    <a:pt x="12600" y="15439"/>
                    <a:pt x="14400" y="17894"/>
                    <a:pt x="13800" y="19366"/>
                  </a:cubicBezTo>
                  <a:cubicBezTo>
                    <a:pt x="13200" y="20839"/>
                    <a:pt x="10200" y="21330"/>
                    <a:pt x="7500" y="21207"/>
                  </a:cubicBezTo>
                  <a:cubicBezTo>
                    <a:pt x="4800" y="21085"/>
                    <a:pt x="2400" y="20348"/>
                    <a:pt x="1200" y="19366"/>
                  </a:cubicBezTo>
                  <a:cubicBezTo>
                    <a:pt x="0" y="18385"/>
                    <a:pt x="0" y="17157"/>
                    <a:pt x="0" y="15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3235021" y="180846"/>
              <a:ext cx="18625" cy="195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237" fill="norm" stroke="1" extrusionOk="0">
                  <a:moveTo>
                    <a:pt x="6718" y="8962"/>
                  </a:moveTo>
                  <a:cubicBezTo>
                    <a:pt x="6718" y="11489"/>
                    <a:pt x="6718" y="14017"/>
                    <a:pt x="6718" y="16315"/>
                  </a:cubicBezTo>
                  <a:cubicBezTo>
                    <a:pt x="6718" y="18613"/>
                    <a:pt x="6718" y="20681"/>
                    <a:pt x="5518" y="21140"/>
                  </a:cubicBezTo>
                  <a:cubicBezTo>
                    <a:pt x="4318" y="21600"/>
                    <a:pt x="1918" y="20451"/>
                    <a:pt x="718" y="17119"/>
                  </a:cubicBezTo>
                  <a:cubicBezTo>
                    <a:pt x="-482" y="13787"/>
                    <a:pt x="-482" y="8272"/>
                    <a:pt x="3118" y="5055"/>
                  </a:cubicBezTo>
                  <a:cubicBezTo>
                    <a:pt x="6718" y="1838"/>
                    <a:pt x="13918" y="919"/>
                    <a:pt x="211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3318235" y="34796"/>
              <a:ext cx="43361" cy="365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543" fill="norm" stroke="1" extrusionOk="0">
                  <a:moveTo>
                    <a:pt x="17985" y="0"/>
                  </a:moveTo>
                  <a:cubicBezTo>
                    <a:pt x="11814" y="4495"/>
                    <a:pt x="5642" y="8990"/>
                    <a:pt x="2557" y="12423"/>
                  </a:cubicBezTo>
                  <a:cubicBezTo>
                    <a:pt x="-529" y="15857"/>
                    <a:pt x="-529" y="18229"/>
                    <a:pt x="1014" y="19665"/>
                  </a:cubicBezTo>
                  <a:cubicBezTo>
                    <a:pt x="2557" y="21101"/>
                    <a:pt x="5642" y="21600"/>
                    <a:pt x="9242" y="21538"/>
                  </a:cubicBezTo>
                  <a:cubicBezTo>
                    <a:pt x="12842" y="21475"/>
                    <a:pt x="16957" y="20851"/>
                    <a:pt x="19014" y="19790"/>
                  </a:cubicBezTo>
                  <a:cubicBezTo>
                    <a:pt x="21071" y="18728"/>
                    <a:pt x="21071" y="17230"/>
                    <a:pt x="21071" y="157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3327728" y="234557"/>
              <a:ext cx="209652" cy="31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460" fill="norm" stroke="1" extrusionOk="0">
                  <a:moveTo>
                    <a:pt x="2160" y="1550"/>
                  </a:moveTo>
                  <a:cubicBezTo>
                    <a:pt x="1080" y="1259"/>
                    <a:pt x="0" y="967"/>
                    <a:pt x="0" y="675"/>
                  </a:cubicBezTo>
                  <a:cubicBezTo>
                    <a:pt x="0" y="383"/>
                    <a:pt x="1080" y="91"/>
                    <a:pt x="2160" y="18"/>
                  </a:cubicBezTo>
                  <a:cubicBezTo>
                    <a:pt x="3240" y="-55"/>
                    <a:pt x="4320" y="91"/>
                    <a:pt x="5184" y="456"/>
                  </a:cubicBezTo>
                  <a:cubicBezTo>
                    <a:pt x="6048" y="821"/>
                    <a:pt x="6696" y="1404"/>
                    <a:pt x="7668" y="2134"/>
                  </a:cubicBezTo>
                  <a:cubicBezTo>
                    <a:pt x="8640" y="2864"/>
                    <a:pt x="9936" y="3740"/>
                    <a:pt x="10908" y="3886"/>
                  </a:cubicBezTo>
                  <a:cubicBezTo>
                    <a:pt x="11880" y="4031"/>
                    <a:pt x="12528" y="3448"/>
                    <a:pt x="12636" y="2718"/>
                  </a:cubicBezTo>
                  <a:cubicBezTo>
                    <a:pt x="12744" y="1988"/>
                    <a:pt x="12312" y="1113"/>
                    <a:pt x="12312" y="1259"/>
                  </a:cubicBezTo>
                  <a:cubicBezTo>
                    <a:pt x="12312" y="1404"/>
                    <a:pt x="12744" y="2572"/>
                    <a:pt x="14364" y="5126"/>
                  </a:cubicBezTo>
                  <a:cubicBezTo>
                    <a:pt x="15984" y="7680"/>
                    <a:pt x="18792" y="11621"/>
                    <a:pt x="20196" y="14394"/>
                  </a:cubicBezTo>
                  <a:cubicBezTo>
                    <a:pt x="21600" y="17167"/>
                    <a:pt x="21600" y="18772"/>
                    <a:pt x="21060" y="19794"/>
                  </a:cubicBezTo>
                  <a:cubicBezTo>
                    <a:pt x="20520" y="20815"/>
                    <a:pt x="19440" y="21253"/>
                    <a:pt x="17820" y="21399"/>
                  </a:cubicBezTo>
                  <a:cubicBezTo>
                    <a:pt x="16200" y="21545"/>
                    <a:pt x="14040" y="21399"/>
                    <a:pt x="11880" y="21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3735706" y="-1"/>
              <a:ext cx="89440" cy="428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435" fill="norm" stroke="1" extrusionOk="0">
                  <a:moveTo>
                    <a:pt x="21226" y="3964"/>
                  </a:moveTo>
                  <a:cubicBezTo>
                    <a:pt x="20221" y="2588"/>
                    <a:pt x="19217" y="1211"/>
                    <a:pt x="17459" y="523"/>
                  </a:cubicBezTo>
                  <a:cubicBezTo>
                    <a:pt x="15700" y="-165"/>
                    <a:pt x="13189" y="-165"/>
                    <a:pt x="10426" y="470"/>
                  </a:cubicBezTo>
                  <a:cubicBezTo>
                    <a:pt x="7663" y="1106"/>
                    <a:pt x="4649" y="2376"/>
                    <a:pt x="2640" y="4600"/>
                  </a:cubicBezTo>
                  <a:cubicBezTo>
                    <a:pt x="631" y="6823"/>
                    <a:pt x="-374" y="10000"/>
                    <a:pt x="128" y="12964"/>
                  </a:cubicBezTo>
                  <a:cubicBezTo>
                    <a:pt x="631" y="15929"/>
                    <a:pt x="2640" y="18682"/>
                    <a:pt x="4649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3689800" y="282951"/>
              <a:ext cx="109946" cy="3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256" fill="norm" stroke="1" extrusionOk="0">
                  <a:moveTo>
                    <a:pt x="384" y="21256"/>
                  </a:moveTo>
                  <a:cubicBezTo>
                    <a:pt x="-23" y="14056"/>
                    <a:pt x="-431" y="6856"/>
                    <a:pt x="995" y="3256"/>
                  </a:cubicBezTo>
                  <a:cubicBezTo>
                    <a:pt x="2422" y="-344"/>
                    <a:pt x="5682" y="-344"/>
                    <a:pt x="9350" y="376"/>
                  </a:cubicBezTo>
                  <a:cubicBezTo>
                    <a:pt x="13018" y="1096"/>
                    <a:pt x="17094" y="2536"/>
                    <a:pt x="21169" y="3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3818245" y="257046"/>
              <a:ext cx="1148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600" fill="norm" stroke="1" extrusionOk="0">
                  <a:moveTo>
                    <a:pt x="3636" y="0"/>
                  </a:moveTo>
                  <a:cubicBezTo>
                    <a:pt x="2065" y="3927"/>
                    <a:pt x="494" y="7855"/>
                    <a:pt x="102" y="10964"/>
                  </a:cubicBezTo>
                  <a:cubicBezTo>
                    <a:pt x="-291" y="14073"/>
                    <a:pt x="494" y="16364"/>
                    <a:pt x="1673" y="18164"/>
                  </a:cubicBezTo>
                  <a:cubicBezTo>
                    <a:pt x="2851" y="19964"/>
                    <a:pt x="4422" y="21273"/>
                    <a:pt x="5993" y="21273"/>
                  </a:cubicBezTo>
                  <a:cubicBezTo>
                    <a:pt x="7564" y="21273"/>
                    <a:pt x="9134" y="19964"/>
                    <a:pt x="10509" y="17345"/>
                  </a:cubicBezTo>
                  <a:cubicBezTo>
                    <a:pt x="11884" y="14727"/>
                    <a:pt x="13062" y="10800"/>
                    <a:pt x="13847" y="7855"/>
                  </a:cubicBezTo>
                  <a:cubicBezTo>
                    <a:pt x="14633" y="4909"/>
                    <a:pt x="15025" y="2945"/>
                    <a:pt x="15222" y="2782"/>
                  </a:cubicBezTo>
                  <a:cubicBezTo>
                    <a:pt x="15418" y="2618"/>
                    <a:pt x="15418" y="4255"/>
                    <a:pt x="16400" y="7691"/>
                  </a:cubicBezTo>
                  <a:cubicBezTo>
                    <a:pt x="17382" y="11127"/>
                    <a:pt x="19345" y="16364"/>
                    <a:pt x="213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3965208" y="233727"/>
              <a:ext cx="75838" cy="168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212" fill="norm" stroke="1" extrusionOk="0">
                  <a:moveTo>
                    <a:pt x="3497" y="8538"/>
                  </a:moveTo>
                  <a:cubicBezTo>
                    <a:pt x="2297" y="11471"/>
                    <a:pt x="1097" y="14405"/>
                    <a:pt x="497" y="16805"/>
                  </a:cubicBezTo>
                  <a:cubicBezTo>
                    <a:pt x="-103" y="19205"/>
                    <a:pt x="-103" y="21071"/>
                    <a:pt x="197" y="21205"/>
                  </a:cubicBezTo>
                  <a:cubicBezTo>
                    <a:pt x="497" y="21338"/>
                    <a:pt x="1097" y="19738"/>
                    <a:pt x="1997" y="16405"/>
                  </a:cubicBezTo>
                  <a:cubicBezTo>
                    <a:pt x="2897" y="13071"/>
                    <a:pt x="4097" y="8005"/>
                    <a:pt x="5597" y="4938"/>
                  </a:cubicBezTo>
                  <a:cubicBezTo>
                    <a:pt x="7097" y="1871"/>
                    <a:pt x="8897" y="805"/>
                    <a:pt x="11297" y="271"/>
                  </a:cubicBezTo>
                  <a:cubicBezTo>
                    <a:pt x="13697" y="-262"/>
                    <a:pt x="16697" y="-262"/>
                    <a:pt x="18497" y="2671"/>
                  </a:cubicBezTo>
                  <a:cubicBezTo>
                    <a:pt x="20297" y="5605"/>
                    <a:pt x="20897" y="11471"/>
                    <a:pt x="21497" y="17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4140915" y="233667"/>
              <a:ext cx="84281" cy="169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345" fill="norm" stroke="1" extrusionOk="0">
                  <a:moveTo>
                    <a:pt x="20977" y="2945"/>
                  </a:moveTo>
                  <a:cubicBezTo>
                    <a:pt x="19397" y="1878"/>
                    <a:pt x="17816" y="812"/>
                    <a:pt x="15709" y="278"/>
                  </a:cubicBezTo>
                  <a:cubicBezTo>
                    <a:pt x="13601" y="-255"/>
                    <a:pt x="10967" y="-255"/>
                    <a:pt x="8070" y="2412"/>
                  </a:cubicBezTo>
                  <a:cubicBezTo>
                    <a:pt x="5172" y="5078"/>
                    <a:pt x="2011" y="10412"/>
                    <a:pt x="694" y="13745"/>
                  </a:cubicBezTo>
                  <a:cubicBezTo>
                    <a:pt x="-623" y="17078"/>
                    <a:pt x="-96" y="18412"/>
                    <a:pt x="2538" y="19345"/>
                  </a:cubicBezTo>
                  <a:cubicBezTo>
                    <a:pt x="5172" y="20278"/>
                    <a:pt x="9914" y="20812"/>
                    <a:pt x="14655" y="2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4282816" y="34796"/>
              <a:ext cx="56680" cy="355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72" fill="norm" stroke="1" extrusionOk="0">
                  <a:moveTo>
                    <a:pt x="21422" y="0"/>
                  </a:moveTo>
                  <a:cubicBezTo>
                    <a:pt x="17422" y="2428"/>
                    <a:pt x="13422" y="4857"/>
                    <a:pt x="9822" y="7796"/>
                  </a:cubicBezTo>
                  <a:cubicBezTo>
                    <a:pt x="6222" y="10736"/>
                    <a:pt x="3022" y="14187"/>
                    <a:pt x="1422" y="16296"/>
                  </a:cubicBezTo>
                  <a:cubicBezTo>
                    <a:pt x="-178" y="18405"/>
                    <a:pt x="-178" y="19172"/>
                    <a:pt x="222" y="19875"/>
                  </a:cubicBezTo>
                  <a:cubicBezTo>
                    <a:pt x="622" y="20578"/>
                    <a:pt x="1422" y="21217"/>
                    <a:pt x="3822" y="21408"/>
                  </a:cubicBezTo>
                  <a:cubicBezTo>
                    <a:pt x="6222" y="21600"/>
                    <a:pt x="10222" y="21344"/>
                    <a:pt x="13422" y="20833"/>
                  </a:cubicBezTo>
                  <a:cubicBezTo>
                    <a:pt x="16622" y="20322"/>
                    <a:pt x="19022" y="19555"/>
                    <a:pt x="21422" y="18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4256945" y="168146"/>
              <a:ext cx="171451" cy="165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10663"/>
                  </a:moveTo>
                  <a:cubicBezTo>
                    <a:pt x="3467" y="10116"/>
                    <a:pt x="6933" y="9570"/>
                    <a:pt x="9867" y="9843"/>
                  </a:cubicBezTo>
                  <a:cubicBezTo>
                    <a:pt x="12800" y="10116"/>
                    <a:pt x="15200" y="11210"/>
                    <a:pt x="16533" y="12851"/>
                  </a:cubicBezTo>
                  <a:cubicBezTo>
                    <a:pt x="17867" y="14491"/>
                    <a:pt x="18133" y="16678"/>
                    <a:pt x="18267" y="18456"/>
                  </a:cubicBezTo>
                  <a:cubicBezTo>
                    <a:pt x="18400" y="20233"/>
                    <a:pt x="18400" y="21600"/>
                    <a:pt x="18533" y="21327"/>
                  </a:cubicBezTo>
                  <a:cubicBezTo>
                    <a:pt x="18667" y="21053"/>
                    <a:pt x="18933" y="19139"/>
                    <a:pt x="19467" y="15311"/>
                  </a:cubicBezTo>
                  <a:cubicBezTo>
                    <a:pt x="20000" y="11484"/>
                    <a:pt x="20800" y="57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4469581" y="212596"/>
              <a:ext cx="94604" cy="124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257" fill="norm" stroke="1" extrusionOk="0">
                  <a:moveTo>
                    <a:pt x="13402" y="0"/>
                  </a:moveTo>
                  <a:cubicBezTo>
                    <a:pt x="10585" y="0"/>
                    <a:pt x="7768" y="0"/>
                    <a:pt x="5185" y="2520"/>
                  </a:cubicBezTo>
                  <a:cubicBezTo>
                    <a:pt x="2602" y="5040"/>
                    <a:pt x="255" y="10080"/>
                    <a:pt x="20" y="13680"/>
                  </a:cubicBezTo>
                  <a:cubicBezTo>
                    <a:pt x="-215" y="17280"/>
                    <a:pt x="1663" y="19440"/>
                    <a:pt x="4950" y="20520"/>
                  </a:cubicBezTo>
                  <a:cubicBezTo>
                    <a:pt x="8237" y="21600"/>
                    <a:pt x="12933" y="21600"/>
                    <a:pt x="16220" y="19800"/>
                  </a:cubicBezTo>
                  <a:cubicBezTo>
                    <a:pt x="19507" y="18000"/>
                    <a:pt x="21385" y="14400"/>
                    <a:pt x="20915" y="10800"/>
                  </a:cubicBezTo>
                  <a:cubicBezTo>
                    <a:pt x="20446" y="7200"/>
                    <a:pt x="17628" y="3600"/>
                    <a:pt x="148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4580795" y="197024"/>
              <a:ext cx="133351" cy="193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3" fill="norm" stroke="1" extrusionOk="0">
                  <a:moveTo>
                    <a:pt x="0" y="3759"/>
                  </a:moveTo>
                  <a:cubicBezTo>
                    <a:pt x="686" y="8125"/>
                    <a:pt x="1371" y="12491"/>
                    <a:pt x="1371" y="15248"/>
                  </a:cubicBezTo>
                  <a:cubicBezTo>
                    <a:pt x="1371" y="18006"/>
                    <a:pt x="686" y="19155"/>
                    <a:pt x="343" y="18925"/>
                  </a:cubicBezTo>
                  <a:cubicBezTo>
                    <a:pt x="0" y="18695"/>
                    <a:pt x="0" y="17087"/>
                    <a:pt x="857" y="14329"/>
                  </a:cubicBezTo>
                  <a:cubicBezTo>
                    <a:pt x="1714" y="11572"/>
                    <a:pt x="3429" y="7665"/>
                    <a:pt x="4629" y="5138"/>
                  </a:cubicBezTo>
                  <a:cubicBezTo>
                    <a:pt x="5829" y="2610"/>
                    <a:pt x="6514" y="1461"/>
                    <a:pt x="7714" y="657"/>
                  </a:cubicBezTo>
                  <a:cubicBezTo>
                    <a:pt x="8914" y="-147"/>
                    <a:pt x="10629" y="-607"/>
                    <a:pt x="12857" y="1691"/>
                  </a:cubicBezTo>
                  <a:cubicBezTo>
                    <a:pt x="15086" y="3989"/>
                    <a:pt x="17829" y="9044"/>
                    <a:pt x="19371" y="12721"/>
                  </a:cubicBezTo>
                  <a:cubicBezTo>
                    <a:pt x="20914" y="16397"/>
                    <a:pt x="21257" y="18695"/>
                    <a:pt x="21600" y="20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1608995" y="1178804"/>
              <a:ext cx="146051" cy="555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21600" y="4134"/>
                  </a:moveTo>
                  <a:cubicBezTo>
                    <a:pt x="19722" y="2988"/>
                    <a:pt x="17843" y="1843"/>
                    <a:pt x="16278" y="1147"/>
                  </a:cubicBezTo>
                  <a:cubicBezTo>
                    <a:pt x="14713" y="452"/>
                    <a:pt x="13461" y="206"/>
                    <a:pt x="12052" y="84"/>
                  </a:cubicBezTo>
                  <a:cubicBezTo>
                    <a:pt x="10643" y="-39"/>
                    <a:pt x="9078" y="-39"/>
                    <a:pt x="7826" y="166"/>
                  </a:cubicBezTo>
                  <a:cubicBezTo>
                    <a:pt x="6574" y="370"/>
                    <a:pt x="5635" y="779"/>
                    <a:pt x="4696" y="2620"/>
                  </a:cubicBezTo>
                  <a:cubicBezTo>
                    <a:pt x="3757" y="4461"/>
                    <a:pt x="2817" y="7734"/>
                    <a:pt x="2817" y="10638"/>
                  </a:cubicBezTo>
                  <a:cubicBezTo>
                    <a:pt x="2817" y="13543"/>
                    <a:pt x="3757" y="16079"/>
                    <a:pt x="4226" y="17675"/>
                  </a:cubicBezTo>
                  <a:cubicBezTo>
                    <a:pt x="4696" y="19270"/>
                    <a:pt x="4696" y="19925"/>
                    <a:pt x="4696" y="20497"/>
                  </a:cubicBezTo>
                  <a:cubicBezTo>
                    <a:pt x="4696" y="21070"/>
                    <a:pt x="4696" y="21561"/>
                    <a:pt x="3913" y="21479"/>
                  </a:cubicBezTo>
                  <a:cubicBezTo>
                    <a:pt x="3130" y="21397"/>
                    <a:pt x="1565" y="20743"/>
                    <a:pt x="0" y="20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1504950" y="1527046"/>
              <a:ext cx="231046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600" fill="norm" stroke="1" extrusionOk="0">
                  <a:moveTo>
                    <a:pt x="1405" y="21600"/>
                  </a:moveTo>
                  <a:cubicBezTo>
                    <a:pt x="619" y="17100"/>
                    <a:pt x="-166" y="12600"/>
                    <a:pt x="30" y="9450"/>
                  </a:cubicBezTo>
                  <a:cubicBezTo>
                    <a:pt x="227" y="6300"/>
                    <a:pt x="1405" y="4500"/>
                    <a:pt x="5136" y="3150"/>
                  </a:cubicBezTo>
                  <a:cubicBezTo>
                    <a:pt x="8867" y="1800"/>
                    <a:pt x="15150" y="900"/>
                    <a:pt x="214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1735995" y="1565146"/>
              <a:ext cx="1524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032"/>
                    <a:pt x="9600" y="6063"/>
                    <a:pt x="13200" y="9663"/>
                  </a:cubicBezTo>
                  <a:cubicBezTo>
                    <a:pt x="16800" y="13263"/>
                    <a:pt x="19200" y="17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1751589" y="1558796"/>
              <a:ext cx="130457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600" fill="norm" stroke="1" extrusionOk="0">
                  <a:moveTo>
                    <a:pt x="21472" y="0"/>
                  </a:moveTo>
                  <a:cubicBezTo>
                    <a:pt x="17640" y="3161"/>
                    <a:pt x="13807" y="6322"/>
                    <a:pt x="10498" y="9483"/>
                  </a:cubicBezTo>
                  <a:cubicBezTo>
                    <a:pt x="7188" y="12644"/>
                    <a:pt x="4401" y="15805"/>
                    <a:pt x="2659" y="17824"/>
                  </a:cubicBezTo>
                  <a:cubicBezTo>
                    <a:pt x="917" y="19844"/>
                    <a:pt x="220" y="20722"/>
                    <a:pt x="46" y="21161"/>
                  </a:cubicBezTo>
                  <a:cubicBezTo>
                    <a:pt x="-128" y="21600"/>
                    <a:pt x="220" y="21600"/>
                    <a:pt x="5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2010361" y="1312848"/>
              <a:ext cx="106635" cy="347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495" fill="norm" stroke="1" extrusionOk="0">
                  <a:moveTo>
                    <a:pt x="20926" y="680"/>
                  </a:moveTo>
                  <a:cubicBezTo>
                    <a:pt x="19264" y="288"/>
                    <a:pt x="17603" y="-105"/>
                    <a:pt x="15526" y="26"/>
                  </a:cubicBezTo>
                  <a:cubicBezTo>
                    <a:pt x="13449" y="157"/>
                    <a:pt x="10957" y="811"/>
                    <a:pt x="8049" y="2644"/>
                  </a:cubicBezTo>
                  <a:cubicBezTo>
                    <a:pt x="5141" y="4477"/>
                    <a:pt x="1818" y="7488"/>
                    <a:pt x="572" y="10433"/>
                  </a:cubicBezTo>
                  <a:cubicBezTo>
                    <a:pt x="-674" y="13379"/>
                    <a:pt x="157" y="16259"/>
                    <a:pt x="2649" y="18091"/>
                  </a:cubicBezTo>
                  <a:cubicBezTo>
                    <a:pt x="5141" y="19924"/>
                    <a:pt x="9295" y="20710"/>
                    <a:pt x="13449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2155095" y="1401783"/>
              <a:ext cx="184151" cy="199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7" fill="norm" stroke="1" extrusionOk="0">
                  <a:moveTo>
                    <a:pt x="0" y="490"/>
                  </a:moveTo>
                  <a:cubicBezTo>
                    <a:pt x="1241" y="265"/>
                    <a:pt x="2483" y="40"/>
                    <a:pt x="3972" y="1165"/>
                  </a:cubicBezTo>
                  <a:cubicBezTo>
                    <a:pt x="5462" y="2290"/>
                    <a:pt x="7200" y="4765"/>
                    <a:pt x="7821" y="7915"/>
                  </a:cubicBezTo>
                  <a:cubicBezTo>
                    <a:pt x="8441" y="11065"/>
                    <a:pt x="7945" y="14890"/>
                    <a:pt x="7324" y="17252"/>
                  </a:cubicBezTo>
                  <a:cubicBezTo>
                    <a:pt x="6703" y="19615"/>
                    <a:pt x="5959" y="20515"/>
                    <a:pt x="4966" y="20965"/>
                  </a:cubicBezTo>
                  <a:cubicBezTo>
                    <a:pt x="3972" y="21415"/>
                    <a:pt x="2731" y="21415"/>
                    <a:pt x="2110" y="20290"/>
                  </a:cubicBezTo>
                  <a:cubicBezTo>
                    <a:pt x="1490" y="19165"/>
                    <a:pt x="1490" y="16915"/>
                    <a:pt x="3228" y="13540"/>
                  </a:cubicBezTo>
                  <a:cubicBezTo>
                    <a:pt x="4966" y="10165"/>
                    <a:pt x="8441" y="5665"/>
                    <a:pt x="10676" y="3077"/>
                  </a:cubicBezTo>
                  <a:cubicBezTo>
                    <a:pt x="12910" y="490"/>
                    <a:pt x="13903" y="-185"/>
                    <a:pt x="14648" y="40"/>
                  </a:cubicBezTo>
                  <a:cubicBezTo>
                    <a:pt x="15393" y="265"/>
                    <a:pt x="15890" y="1390"/>
                    <a:pt x="15766" y="3415"/>
                  </a:cubicBezTo>
                  <a:cubicBezTo>
                    <a:pt x="15641" y="5440"/>
                    <a:pt x="14897" y="8365"/>
                    <a:pt x="15021" y="10840"/>
                  </a:cubicBezTo>
                  <a:cubicBezTo>
                    <a:pt x="15145" y="13315"/>
                    <a:pt x="16138" y="15340"/>
                    <a:pt x="17379" y="16465"/>
                  </a:cubicBezTo>
                  <a:cubicBezTo>
                    <a:pt x="18621" y="17590"/>
                    <a:pt x="20110" y="17815"/>
                    <a:pt x="21600" y="18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2351945" y="1260346"/>
              <a:ext cx="108496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600" fill="norm" stroke="1" extrusionOk="0">
                  <a:moveTo>
                    <a:pt x="0" y="0"/>
                  </a:moveTo>
                  <a:cubicBezTo>
                    <a:pt x="5815" y="3263"/>
                    <a:pt x="11631" y="6525"/>
                    <a:pt x="15369" y="9619"/>
                  </a:cubicBezTo>
                  <a:cubicBezTo>
                    <a:pt x="19108" y="12713"/>
                    <a:pt x="20769" y="15637"/>
                    <a:pt x="21185" y="17494"/>
                  </a:cubicBezTo>
                  <a:cubicBezTo>
                    <a:pt x="21600" y="19350"/>
                    <a:pt x="20769" y="20138"/>
                    <a:pt x="19315" y="20644"/>
                  </a:cubicBezTo>
                  <a:cubicBezTo>
                    <a:pt x="17862" y="21150"/>
                    <a:pt x="15785" y="21375"/>
                    <a:pt x="137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2707545" y="1387346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2720245" y="1501646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3113945" y="1312092"/>
              <a:ext cx="134456" cy="517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69" fill="norm" stroke="1" extrusionOk="0">
                  <a:moveTo>
                    <a:pt x="1012" y="5995"/>
                  </a:moveTo>
                  <a:cubicBezTo>
                    <a:pt x="2362" y="9318"/>
                    <a:pt x="3712" y="12641"/>
                    <a:pt x="4725" y="14827"/>
                  </a:cubicBezTo>
                  <a:cubicBezTo>
                    <a:pt x="5737" y="17014"/>
                    <a:pt x="6412" y="18063"/>
                    <a:pt x="7087" y="19069"/>
                  </a:cubicBezTo>
                  <a:cubicBezTo>
                    <a:pt x="7762" y="20074"/>
                    <a:pt x="8437" y="21036"/>
                    <a:pt x="8606" y="21299"/>
                  </a:cubicBezTo>
                  <a:cubicBezTo>
                    <a:pt x="8775" y="21561"/>
                    <a:pt x="8437" y="21124"/>
                    <a:pt x="7594" y="19462"/>
                  </a:cubicBezTo>
                  <a:cubicBezTo>
                    <a:pt x="6750" y="17801"/>
                    <a:pt x="5400" y="14915"/>
                    <a:pt x="4050" y="12029"/>
                  </a:cubicBezTo>
                  <a:cubicBezTo>
                    <a:pt x="2700" y="9143"/>
                    <a:pt x="1350" y="6257"/>
                    <a:pt x="844" y="4333"/>
                  </a:cubicBezTo>
                  <a:cubicBezTo>
                    <a:pt x="337" y="2410"/>
                    <a:pt x="675" y="1448"/>
                    <a:pt x="1687" y="835"/>
                  </a:cubicBezTo>
                  <a:cubicBezTo>
                    <a:pt x="2700" y="223"/>
                    <a:pt x="4387" y="-39"/>
                    <a:pt x="6750" y="5"/>
                  </a:cubicBezTo>
                  <a:cubicBezTo>
                    <a:pt x="9112" y="48"/>
                    <a:pt x="12150" y="398"/>
                    <a:pt x="15187" y="1491"/>
                  </a:cubicBezTo>
                  <a:cubicBezTo>
                    <a:pt x="18225" y="2584"/>
                    <a:pt x="21262" y="4421"/>
                    <a:pt x="21431" y="5776"/>
                  </a:cubicBezTo>
                  <a:cubicBezTo>
                    <a:pt x="21600" y="7132"/>
                    <a:pt x="18900" y="8006"/>
                    <a:pt x="14850" y="8487"/>
                  </a:cubicBezTo>
                  <a:cubicBezTo>
                    <a:pt x="10800" y="8968"/>
                    <a:pt x="5400" y="9056"/>
                    <a:pt x="0" y="9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3301181" y="1073883"/>
              <a:ext cx="149315" cy="406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67" fill="norm" stroke="1" extrusionOk="0">
                  <a:moveTo>
                    <a:pt x="19636" y="15487"/>
                  </a:moveTo>
                  <a:cubicBezTo>
                    <a:pt x="17506" y="14596"/>
                    <a:pt x="15376" y="13705"/>
                    <a:pt x="12638" y="13371"/>
                  </a:cubicBezTo>
                  <a:cubicBezTo>
                    <a:pt x="9900" y="13037"/>
                    <a:pt x="6554" y="13260"/>
                    <a:pt x="4120" y="14206"/>
                  </a:cubicBezTo>
                  <a:cubicBezTo>
                    <a:pt x="1686" y="15153"/>
                    <a:pt x="165" y="16823"/>
                    <a:pt x="13" y="18159"/>
                  </a:cubicBezTo>
                  <a:cubicBezTo>
                    <a:pt x="-139" y="19495"/>
                    <a:pt x="1078" y="20497"/>
                    <a:pt x="2599" y="20998"/>
                  </a:cubicBezTo>
                  <a:cubicBezTo>
                    <a:pt x="4120" y="21499"/>
                    <a:pt x="5946" y="21499"/>
                    <a:pt x="7771" y="20942"/>
                  </a:cubicBezTo>
                  <a:cubicBezTo>
                    <a:pt x="9596" y="20386"/>
                    <a:pt x="11422" y="19272"/>
                    <a:pt x="12943" y="16990"/>
                  </a:cubicBezTo>
                  <a:cubicBezTo>
                    <a:pt x="14464" y="14707"/>
                    <a:pt x="15681" y="11256"/>
                    <a:pt x="16289" y="8584"/>
                  </a:cubicBezTo>
                  <a:cubicBezTo>
                    <a:pt x="16898" y="5911"/>
                    <a:pt x="16898" y="4019"/>
                    <a:pt x="16898" y="2571"/>
                  </a:cubicBezTo>
                  <a:cubicBezTo>
                    <a:pt x="16898" y="1124"/>
                    <a:pt x="16898" y="122"/>
                    <a:pt x="16441" y="10"/>
                  </a:cubicBezTo>
                  <a:cubicBezTo>
                    <a:pt x="15985" y="-101"/>
                    <a:pt x="15072" y="678"/>
                    <a:pt x="14464" y="2683"/>
                  </a:cubicBezTo>
                  <a:cubicBezTo>
                    <a:pt x="13855" y="4687"/>
                    <a:pt x="13551" y="7915"/>
                    <a:pt x="14007" y="10810"/>
                  </a:cubicBezTo>
                  <a:cubicBezTo>
                    <a:pt x="14464" y="13705"/>
                    <a:pt x="15681" y="16266"/>
                    <a:pt x="17050" y="17658"/>
                  </a:cubicBezTo>
                  <a:cubicBezTo>
                    <a:pt x="18419" y="19050"/>
                    <a:pt x="19940" y="19272"/>
                    <a:pt x="21461" y="19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3544613" y="1032693"/>
              <a:ext cx="102733" cy="437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553" fill="norm" stroke="1" extrusionOk="0">
                  <a:moveTo>
                    <a:pt x="21395" y="4962"/>
                  </a:moveTo>
                  <a:cubicBezTo>
                    <a:pt x="19632" y="3501"/>
                    <a:pt x="17868" y="2040"/>
                    <a:pt x="16105" y="1153"/>
                  </a:cubicBezTo>
                  <a:cubicBezTo>
                    <a:pt x="14342" y="266"/>
                    <a:pt x="12579" y="-47"/>
                    <a:pt x="10815" y="5"/>
                  </a:cubicBezTo>
                  <a:cubicBezTo>
                    <a:pt x="9052" y="57"/>
                    <a:pt x="7289" y="475"/>
                    <a:pt x="5085" y="2353"/>
                  </a:cubicBezTo>
                  <a:cubicBezTo>
                    <a:pt x="2881" y="4231"/>
                    <a:pt x="236" y="7570"/>
                    <a:pt x="15" y="10753"/>
                  </a:cubicBezTo>
                  <a:cubicBezTo>
                    <a:pt x="-205" y="13936"/>
                    <a:pt x="1999" y="16962"/>
                    <a:pt x="3542" y="18736"/>
                  </a:cubicBezTo>
                  <a:cubicBezTo>
                    <a:pt x="5085" y="20510"/>
                    <a:pt x="5966" y="21031"/>
                    <a:pt x="6187" y="21292"/>
                  </a:cubicBezTo>
                  <a:cubicBezTo>
                    <a:pt x="6407" y="21553"/>
                    <a:pt x="5966" y="21553"/>
                    <a:pt x="5526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3482245" y="1285746"/>
              <a:ext cx="177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5600"/>
                    <a:pt x="6171" y="9600"/>
                    <a:pt x="9771" y="6000"/>
                  </a:cubicBezTo>
                  <a:cubicBezTo>
                    <a:pt x="13371" y="2400"/>
                    <a:pt x="1748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4075038" y="1088896"/>
              <a:ext cx="302558" cy="604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92" fill="norm" stroke="1" extrusionOk="0">
                  <a:moveTo>
                    <a:pt x="7041" y="9031"/>
                  </a:moveTo>
                  <a:cubicBezTo>
                    <a:pt x="6591" y="8429"/>
                    <a:pt x="6141" y="7827"/>
                    <a:pt x="5541" y="7601"/>
                  </a:cubicBezTo>
                  <a:cubicBezTo>
                    <a:pt x="4941" y="7376"/>
                    <a:pt x="4191" y="7526"/>
                    <a:pt x="3216" y="8128"/>
                  </a:cubicBezTo>
                  <a:cubicBezTo>
                    <a:pt x="2241" y="8730"/>
                    <a:pt x="1041" y="9784"/>
                    <a:pt x="441" y="10537"/>
                  </a:cubicBezTo>
                  <a:cubicBezTo>
                    <a:pt x="-159" y="11289"/>
                    <a:pt x="-159" y="11741"/>
                    <a:pt x="516" y="12079"/>
                  </a:cubicBezTo>
                  <a:cubicBezTo>
                    <a:pt x="1191" y="12418"/>
                    <a:pt x="2541" y="12644"/>
                    <a:pt x="3891" y="12268"/>
                  </a:cubicBezTo>
                  <a:cubicBezTo>
                    <a:pt x="5241" y="11891"/>
                    <a:pt x="6591" y="10913"/>
                    <a:pt x="7266" y="9521"/>
                  </a:cubicBezTo>
                  <a:cubicBezTo>
                    <a:pt x="7941" y="8128"/>
                    <a:pt x="7941" y="6322"/>
                    <a:pt x="8241" y="5043"/>
                  </a:cubicBezTo>
                  <a:cubicBezTo>
                    <a:pt x="8541" y="3763"/>
                    <a:pt x="9141" y="3010"/>
                    <a:pt x="10266" y="2333"/>
                  </a:cubicBezTo>
                  <a:cubicBezTo>
                    <a:pt x="11391" y="1656"/>
                    <a:pt x="13041" y="1054"/>
                    <a:pt x="14316" y="640"/>
                  </a:cubicBezTo>
                  <a:cubicBezTo>
                    <a:pt x="15591" y="226"/>
                    <a:pt x="16491" y="0"/>
                    <a:pt x="17241" y="0"/>
                  </a:cubicBezTo>
                  <a:cubicBezTo>
                    <a:pt x="17991" y="0"/>
                    <a:pt x="18591" y="226"/>
                    <a:pt x="18666" y="489"/>
                  </a:cubicBezTo>
                  <a:cubicBezTo>
                    <a:pt x="18741" y="753"/>
                    <a:pt x="18291" y="1054"/>
                    <a:pt x="17091" y="2333"/>
                  </a:cubicBezTo>
                  <a:cubicBezTo>
                    <a:pt x="15891" y="3613"/>
                    <a:pt x="13941" y="5870"/>
                    <a:pt x="12291" y="8128"/>
                  </a:cubicBezTo>
                  <a:cubicBezTo>
                    <a:pt x="10641" y="10386"/>
                    <a:pt x="9291" y="12644"/>
                    <a:pt x="8541" y="14714"/>
                  </a:cubicBezTo>
                  <a:cubicBezTo>
                    <a:pt x="7791" y="16783"/>
                    <a:pt x="7641" y="18665"/>
                    <a:pt x="7866" y="19756"/>
                  </a:cubicBezTo>
                  <a:cubicBezTo>
                    <a:pt x="8091" y="20847"/>
                    <a:pt x="8691" y="21148"/>
                    <a:pt x="9516" y="21337"/>
                  </a:cubicBezTo>
                  <a:cubicBezTo>
                    <a:pt x="10341" y="21525"/>
                    <a:pt x="11391" y="21600"/>
                    <a:pt x="12516" y="21224"/>
                  </a:cubicBezTo>
                  <a:cubicBezTo>
                    <a:pt x="13641" y="20847"/>
                    <a:pt x="14841" y="20020"/>
                    <a:pt x="15441" y="19041"/>
                  </a:cubicBezTo>
                  <a:cubicBezTo>
                    <a:pt x="16041" y="18063"/>
                    <a:pt x="16041" y="16934"/>
                    <a:pt x="15741" y="16181"/>
                  </a:cubicBezTo>
                  <a:cubicBezTo>
                    <a:pt x="15441" y="15429"/>
                    <a:pt x="14841" y="15052"/>
                    <a:pt x="14166" y="14826"/>
                  </a:cubicBezTo>
                  <a:cubicBezTo>
                    <a:pt x="13491" y="14601"/>
                    <a:pt x="12741" y="14525"/>
                    <a:pt x="13116" y="14375"/>
                  </a:cubicBezTo>
                  <a:cubicBezTo>
                    <a:pt x="13491" y="14224"/>
                    <a:pt x="14991" y="13999"/>
                    <a:pt x="16566" y="13735"/>
                  </a:cubicBezTo>
                  <a:cubicBezTo>
                    <a:pt x="18141" y="13472"/>
                    <a:pt x="19791" y="13171"/>
                    <a:pt x="21441" y="12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4725630" y="1244736"/>
              <a:ext cx="191716" cy="174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0690" fill="norm" stroke="1" extrusionOk="0">
                  <a:moveTo>
                    <a:pt x="14378" y="9387"/>
                  </a:moveTo>
                  <a:cubicBezTo>
                    <a:pt x="13191" y="6122"/>
                    <a:pt x="12004" y="2857"/>
                    <a:pt x="10818" y="1225"/>
                  </a:cubicBezTo>
                  <a:cubicBezTo>
                    <a:pt x="9631" y="-408"/>
                    <a:pt x="8444" y="-408"/>
                    <a:pt x="6783" y="1225"/>
                  </a:cubicBezTo>
                  <a:cubicBezTo>
                    <a:pt x="5121" y="2857"/>
                    <a:pt x="2985" y="6122"/>
                    <a:pt x="1679" y="9387"/>
                  </a:cubicBezTo>
                  <a:cubicBezTo>
                    <a:pt x="374" y="12652"/>
                    <a:pt x="-101" y="15918"/>
                    <a:pt x="18" y="18052"/>
                  </a:cubicBezTo>
                  <a:cubicBezTo>
                    <a:pt x="136" y="20187"/>
                    <a:pt x="848" y="21192"/>
                    <a:pt x="3222" y="19936"/>
                  </a:cubicBezTo>
                  <a:cubicBezTo>
                    <a:pt x="5596" y="18680"/>
                    <a:pt x="9631" y="15164"/>
                    <a:pt x="11886" y="12778"/>
                  </a:cubicBezTo>
                  <a:cubicBezTo>
                    <a:pt x="14141" y="10392"/>
                    <a:pt x="14615" y="9136"/>
                    <a:pt x="14972" y="9262"/>
                  </a:cubicBezTo>
                  <a:cubicBezTo>
                    <a:pt x="15328" y="9387"/>
                    <a:pt x="15565" y="10894"/>
                    <a:pt x="16633" y="13029"/>
                  </a:cubicBezTo>
                  <a:cubicBezTo>
                    <a:pt x="17701" y="15164"/>
                    <a:pt x="19600" y="17927"/>
                    <a:pt x="21499" y="20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5256012" y="1267638"/>
              <a:ext cx="169334" cy="151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9" fill="norm" stroke="1" extrusionOk="0">
                  <a:moveTo>
                    <a:pt x="13500" y="1621"/>
                  </a:moveTo>
                  <a:cubicBezTo>
                    <a:pt x="12420" y="746"/>
                    <a:pt x="11340" y="-130"/>
                    <a:pt x="9450" y="16"/>
                  </a:cubicBezTo>
                  <a:cubicBezTo>
                    <a:pt x="7560" y="162"/>
                    <a:pt x="4860" y="1329"/>
                    <a:pt x="2970" y="3811"/>
                  </a:cubicBezTo>
                  <a:cubicBezTo>
                    <a:pt x="1080" y="6292"/>
                    <a:pt x="0" y="10086"/>
                    <a:pt x="0" y="13151"/>
                  </a:cubicBezTo>
                  <a:cubicBezTo>
                    <a:pt x="0" y="16216"/>
                    <a:pt x="1080" y="18551"/>
                    <a:pt x="4050" y="18989"/>
                  </a:cubicBezTo>
                  <a:cubicBezTo>
                    <a:pt x="7020" y="19427"/>
                    <a:pt x="11880" y="17967"/>
                    <a:pt x="14985" y="15486"/>
                  </a:cubicBezTo>
                  <a:cubicBezTo>
                    <a:pt x="18090" y="13005"/>
                    <a:pt x="19440" y="9502"/>
                    <a:pt x="19710" y="7021"/>
                  </a:cubicBezTo>
                  <a:cubicBezTo>
                    <a:pt x="19980" y="4540"/>
                    <a:pt x="19170" y="3081"/>
                    <a:pt x="18090" y="2643"/>
                  </a:cubicBezTo>
                  <a:cubicBezTo>
                    <a:pt x="17010" y="2205"/>
                    <a:pt x="15660" y="2789"/>
                    <a:pt x="14445" y="4686"/>
                  </a:cubicBezTo>
                  <a:cubicBezTo>
                    <a:pt x="13230" y="6584"/>
                    <a:pt x="12150" y="9794"/>
                    <a:pt x="12015" y="12713"/>
                  </a:cubicBezTo>
                  <a:cubicBezTo>
                    <a:pt x="11880" y="15632"/>
                    <a:pt x="12690" y="18259"/>
                    <a:pt x="14175" y="19719"/>
                  </a:cubicBezTo>
                  <a:cubicBezTo>
                    <a:pt x="15660" y="21178"/>
                    <a:pt x="17820" y="21470"/>
                    <a:pt x="19170" y="19281"/>
                  </a:cubicBezTo>
                  <a:cubicBezTo>
                    <a:pt x="20520" y="17092"/>
                    <a:pt x="21060" y="12421"/>
                    <a:pt x="21600" y="7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5454466" y="1262463"/>
              <a:ext cx="66130" cy="145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454" fill="norm" stroke="1" extrusionOk="0">
                  <a:moveTo>
                    <a:pt x="8938" y="5322"/>
                  </a:moveTo>
                  <a:cubicBezTo>
                    <a:pt x="7588" y="9391"/>
                    <a:pt x="6238" y="13461"/>
                    <a:pt x="4888" y="16435"/>
                  </a:cubicBezTo>
                  <a:cubicBezTo>
                    <a:pt x="3538" y="19409"/>
                    <a:pt x="2188" y="21287"/>
                    <a:pt x="1176" y="21443"/>
                  </a:cubicBezTo>
                  <a:cubicBezTo>
                    <a:pt x="163" y="21600"/>
                    <a:pt x="-512" y="20035"/>
                    <a:pt x="501" y="16591"/>
                  </a:cubicBezTo>
                  <a:cubicBezTo>
                    <a:pt x="1513" y="13148"/>
                    <a:pt x="4213" y="7826"/>
                    <a:pt x="6913" y="4539"/>
                  </a:cubicBezTo>
                  <a:cubicBezTo>
                    <a:pt x="9613" y="1252"/>
                    <a:pt x="12313" y="0"/>
                    <a:pt x="14676" y="0"/>
                  </a:cubicBezTo>
                  <a:cubicBezTo>
                    <a:pt x="17038" y="0"/>
                    <a:pt x="19063" y="1252"/>
                    <a:pt x="20075" y="4696"/>
                  </a:cubicBezTo>
                  <a:cubicBezTo>
                    <a:pt x="21088" y="8139"/>
                    <a:pt x="21088" y="13774"/>
                    <a:pt x="21088" y="19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5591239" y="1069846"/>
              <a:ext cx="69057" cy="346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41" fill="norm" stroke="1" extrusionOk="0">
                  <a:moveTo>
                    <a:pt x="21354" y="0"/>
                  </a:moveTo>
                  <a:cubicBezTo>
                    <a:pt x="15463" y="3665"/>
                    <a:pt x="9572" y="7331"/>
                    <a:pt x="5972" y="10407"/>
                  </a:cubicBezTo>
                  <a:cubicBezTo>
                    <a:pt x="2372" y="13484"/>
                    <a:pt x="1063" y="15971"/>
                    <a:pt x="409" y="17738"/>
                  </a:cubicBezTo>
                  <a:cubicBezTo>
                    <a:pt x="-246" y="19505"/>
                    <a:pt x="-246" y="20553"/>
                    <a:pt x="1390" y="21076"/>
                  </a:cubicBezTo>
                  <a:cubicBezTo>
                    <a:pt x="3027" y="21600"/>
                    <a:pt x="6299" y="21600"/>
                    <a:pt x="9899" y="20815"/>
                  </a:cubicBezTo>
                  <a:cubicBezTo>
                    <a:pt x="13499" y="20029"/>
                    <a:pt x="17427" y="18458"/>
                    <a:pt x="21354" y="16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5577745" y="1234946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5736495" y="1273046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6078264" y="1032202"/>
              <a:ext cx="115432" cy="400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10" fill="norm" stroke="1" extrusionOk="0">
                  <a:moveTo>
                    <a:pt x="3744" y="8458"/>
                  </a:moveTo>
                  <a:cubicBezTo>
                    <a:pt x="3744" y="11850"/>
                    <a:pt x="3744" y="15243"/>
                    <a:pt x="3744" y="17222"/>
                  </a:cubicBezTo>
                  <a:cubicBezTo>
                    <a:pt x="3744" y="19201"/>
                    <a:pt x="3744" y="19767"/>
                    <a:pt x="3352" y="20332"/>
                  </a:cubicBezTo>
                  <a:cubicBezTo>
                    <a:pt x="2959" y="20898"/>
                    <a:pt x="2173" y="21463"/>
                    <a:pt x="1584" y="21406"/>
                  </a:cubicBezTo>
                  <a:cubicBezTo>
                    <a:pt x="995" y="21350"/>
                    <a:pt x="602" y="20671"/>
                    <a:pt x="602" y="18579"/>
                  </a:cubicBezTo>
                  <a:cubicBezTo>
                    <a:pt x="602" y="16487"/>
                    <a:pt x="995" y="12981"/>
                    <a:pt x="1977" y="10041"/>
                  </a:cubicBezTo>
                  <a:cubicBezTo>
                    <a:pt x="2959" y="7101"/>
                    <a:pt x="4530" y="4726"/>
                    <a:pt x="5904" y="3199"/>
                  </a:cubicBezTo>
                  <a:cubicBezTo>
                    <a:pt x="7279" y="1672"/>
                    <a:pt x="8457" y="994"/>
                    <a:pt x="10028" y="542"/>
                  </a:cubicBezTo>
                  <a:cubicBezTo>
                    <a:pt x="11599" y="89"/>
                    <a:pt x="13562" y="-137"/>
                    <a:pt x="15133" y="89"/>
                  </a:cubicBezTo>
                  <a:cubicBezTo>
                    <a:pt x="16704" y="315"/>
                    <a:pt x="17882" y="994"/>
                    <a:pt x="18275" y="2577"/>
                  </a:cubicBezTo>
                  <a:cubicBezTo>
                    <a:pt x="18668" y="4160"/>
                    <a:pt x="18275" y="6648"/>
                    <a:pt x="15919" y="8627"/>
                  </a:cubicBezTo>
                  <a:cubicBezTo>
                    <a:pt x="13562" y="10606"/>
                    <a:pt x="9242" y="12077"/>
                    <a:pt x="5904" y="12755"/>
                  </a:cubicBezTo>
                  <a:cubicBezTo>
                    <a:pt x="2566" y="13434"/>
                    <a:pt x="210" y="13321"/>
                    <a:pt x="13" y="13208"/>
                  </a:cubicBezTo>
                  <a:cubicBezTo>
                    <a:pt x="-183" y="13094"/>
                    <a:pt x="1781" y="12981"/>
                    <a:pt x="4922" y="13434"/>
                  </a:cubicBezTo>
                  <a:cubicBezTo>
                    <a:pt x="8064" y="13886"/>
                    <a:pt x="12384" y="14904"/>
                    <a:pt x="15330" y="15582"/>
                  </a:cubicBezTo>
                  <a:cubicBezTo>
                    <a:pt x="18275" y="16261"/>
                    <a:pt x="19846" y="16600"/>
                    <a:pt x="21417" y="16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6257195" y="1107946"/>
              <a:ext cx="107951" cy="253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0" y="0"/>
                  </a:moveTo>
                  <a:cubicBezTo>
                    <a:pt x="847" y="4860"/>
                    <a:pt x="1694" y="9720"/>
                    <a:pt x="2753" y="13140"/>
                  </a:cubicBezTo>
                  <a:cubicBezTo>
                    <a:pt x="3812" y="16560"/>
                    <a:pt x="5082" y="18540"/>
                    <a:pt x="6565" y="19800"/>
                  </a:cubicBezTo>
                  <a:cubicBezTo>
                    <a:pt x="8047" y="21060"/>
                    <a:pt x="9741" y="21600"/>
                    <a:pt x="11224" y="21510"/>
                  </a:cubicBezTo>
                  <a:cubicBezTo>
                    <a:pt x="12706" y="21420"/>
                    <a:pt x="13976" y="20700"/>
                    <a:pt x="15247" y="18180"/>
                  </a:cubicBezTo>
                  <a:cubicBezTo>
                    <a:pt x="16518" y="15660"/>
                    <a:pt x="17788" y="11340"/>
                    <a:pt x="18847" y="8280"/>
                  </a:cubicBezTo>
                  <a:cubicBezTo>
                    <a:pt x="19906" y="5220"/>
                    <a:pt x="20753" y="3420"/>
                    <a:pt x="21600" y="1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6737593" y="920569"/>
              <a:ext cx="287953" cy="451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331" fill="norm" stroke="1" extrusionOk="0">
                  <a:moveTo>
                    <a:pt x="6786" y="16652"/>
                  </a:moveTo>
                  <a:cubicBezTo>
                    <a:pt x="6629" y="16152"/>
                    <a:pt x="6471" y="15652"/>
                    <a:pt x="5998" y="15252"/>
                  </a:cubicBezTo>
                  <a:cubicBezTo>
                    <a:pt x="5525" y="14852"/>
                    <a:pt x="4737" y="14552"/>
                    <a:pt x="4027" y="14552"/>
                  </a:cubicBezTo>
                  <a:cubicBezTo>
                    <a:pt x="3318" y="14552"/>
                    <a:pt x="2687" y="14852"/>
                    <a:pt x="1977" y="15652"/>
                  </a:cubicBezTo>
                  <a:cubicBezTo>
                    <a:pt x="1268" y="16452"/>
                    <a:pt x="480" y="17752"/>
                    <a:pt x="164" y="18702"/>
                  </a:cubicBezTo>
                  <a:cubicBezTo>
                    <a:pt x="-151" y="19652"/>
                    <a:pt x="7" y="20252"/>
                    <a:pt x="480" y="20452"/>
                  </a:cubicBezTo>
                  <a:cubicBezTo>
                    <a:pt x="953" y="20652"/>
                    <a:pt x="1741" y="20452"/>
                    <a:pt x="2608" y="19852"/>
                  </a:cubicBezTo>
                  <a:cubicBezTo>
                    <a:pt x="3475" y="19252"/>
                    <a:pt x="4421" y="18252"/>
                    <a:pt x="5288" y="17402"/>
                  </a:cubicBezTo>
                  <a:cubicBezTo>
                    <a:pt x="6156" y="16552"/>
                    <a:pt x="6944" y="15852"/>
                    <a:pt x="7417" y="15752"/>
                  </a:cubicBezTo>
                  <a:cubicBezTo>
                    <a:pt x="7890" y="15652"/>
                    <a:pt x="8048" y="16152"/>
                    <a:pt x="8126" y="16652"/>
                  </a:cubicBezTo>
                  <a:cubicBezTo>
                    <a:pt x="8205" y="17152"/>
                    <a:pt x="8205" y="17652"/>
                    <a:pt x="8363" y="18152"/>
                  </a:cubicBezTo>
                  <a:cubicBezTo>
                    <a:pt x="8521" y="18652"/>
                    <a:pt x="8836" y="19152"/>
                    <a:pt x="9309" y="19152"/>
                  </a:cubicBezTo>
                  <a:cubicBezTo>
                    <a:pt x="9782" y="19152"/>
                    <a:pt x="10413" y="18652"/>
                    <a:pt x="11437" y="16602"/>
                  </a:cubicBezTo>
                  <a:cubicBezTo>
                    <a:pt x="12462" y="14552"/>
                    <a:pt x="13881" y="10952"/>
                    <a:pt x="14827" y="8502"/>
                  </a:cubicBezTo>
                  <a:cubicBezTo>
                    <a:pt x="15773" y="6052"/>
                    <a:pt x="16246" y="4752"/>
                    <a:pt x="16561" y="3802"/>
                  </a:cubicBezTo>
                  <a:cubicBezTo>
                    <a:pt x="16877" y="2852"/>
                    <a:pt x="17034" y="2252"/>
                    <a:pt x="17271" y="1552"/>
                  </a:cubicBezTo>
                  <a:cubicBezTo>
                    <a:pt x="17507" y="852"/>
                    <a:pt x="17823" y="52"/>
                    <a:pt x="17980" y="2"/>
                  </a:cubicBezTo>
                  <a:cubicBezTo>
                    <a:pt x="18138" y="-48"/>
                    <a:pt x="18138" y="652"/>
                    <a:pt x="17744" y="2602"/>
                  </a:cubicBezTo>
                  <a:cubicBezTo>
                    <a:pt x="17350" y="4552"/>
                    <a:pt x="16561" y="7752"/>
                    <a:pt x="16088" y="10752"/>
                  </a:cubicBezTo>
                  <a:cubicBezTo>
                    <a:pt x="15615" y="13752"/>
                    <a:pt x="15458" y="16552"/>
                    <a:pt x="15379" y="18252"/>
                  </a:cubicBezTo>
                  <a:cubicBezTo>
                    <a:pt x="15300" y="19952"/>
                    <a:pt x="15300" y="20552"/>
                    <a:pt x="15694" y="20952"/>
                  </a:cubicBezTo>
                  <a:cubicBezTo>
                    <a:pt x="16088" y="21352"/>
                    <a:pt x="16877" y="21552"/>
                    <a:pt x="17902" y="20952"/>
                  </a:cubicBezTo>
                  <a:cubicBezTo>
                    <a:pt x="18926" y="20352"/>
                    <a:pt x="20188" y="18952"/>
                    <a:pt x="21449" y="17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6885845" y="1146046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7400195" y="1084283"/>
              <a:ext cx="260351" cy="216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5" fill="norm" stroke="1" extrusionOk="0">
                  <a:moveTo>
                    <a:pt x="0" y="2945"/>
                  </a:moveTo>
                  <a:cubicBezTo>
                    <a:pt x="176" y="1907"/>
                    <a:pt x="351" y="868"/>
                    <a:pt x="1054" y="349"/>
                  </a:cubicBezTo>
                  <a:cubicBezTo>
                    <a:pt x="1756" y="-170"/>
                    <a:pt x="2985" y="-170"/>
                    <a:pt x="4302" y="765"/>
                  </a:cubicBezTo>
                  <a:cubicBezTo>
                    <a:pt x="5620" y="1699"/>
                    <a:pt x="7024" y="3568"/>
                    <a:pt x="7463" y="6580"/>
                  </a:cubicBezTo>
                  <a:cubicBezTo>
                    <a:pt x="7902" y="9592"/>
                    <a:pt x="7376" y="13745"/>
                    <a:pt x="6585" y="16342"/>
                  </a:cubicBezTo>
                  <a:cubicBezTo>
                    <a:pt x="5795" y="18938"/>
                    <a:pt x="4741" y="19976"/>
                    <a:pt x="3776" y="20599"/>
                  </a:cubicBezTo>
                  <a:cubicBezTo>
                    <a:pt x="2810" y="21222"/>
                    <a:pt x="1932" y="21430"/>
                    <a:pt x="1493" y="20911"/>
                  </a:cubicBezTo>
                  <a:cubicBezTo>
                    <a:pt x="1054" y="20392"/>
                    <a:pt x="1054" y="19145"/>
                    <a:pt x="2459" y="16653"/>
                  </a:cubicBezTo>
                  <a:cubicBezTo>
                    <a:pt x="3863" y="14161"/>
                    <a:pt x="6673" y="10422"/>
                    <a:pt x="8956" y="7722"/>
                  </a:cubicBezTo>
                  <a:cubicBezTo>
                    <a:pt x="11239" y="5022"/>
                    <a:pt x="12995" y="3361"/>
                    <a:pt x="14312" y="2115"/>
                  </a:cubicBezTo>
                  <a:cubicBezTo>
                    <a:pt x="15629" y="868"/>
                    <a:pt x="16507" y="38"/>
                    <a:pt x="16332" y="453"/>
                  </a:cubicBezTo>
                  <a:cubicBezTo>
                    <a:pt x="16156" y="868"/>
                    <a:pt x="14927" y="2530"/>
                    <a:pt x="13961" y="4607"/>
                  </a:cubicBezTo>
                  <a:cubicBezTo>
                    <a:pt x="12995" y="6684"/>
                    <a:pt x="12293" y="9176"/>
                    <a:pt x="13610" y="11876"/>
                  </a:cubicBezTo>
                  <a:cubicBezTo>
                    <a:pt x="14927" y="14576"/>
                    <a:pt x="18263" y="17484"/>
                    <a:pt x="21600" y="20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7400195" y="1374646"/>
              <a:ext cx="260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93" y="15600"/>
                    <a:pt x="10185" y="9600"/>
                    <a:pt x="13785" y="6000"/>
                  </a:cubicBezTo>
                  <a:cubicBezTo>
                    <a:pt x="17385" y="2400"/>
                    <a:pt x="1949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7431945" y="1457196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4112873" y="2739188"/>
              <a:ext cx="107944" cy="734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4" h="21414" fill="norm" stroke="1" extrusionOk="0">
                  <a:moveTo>
                    <a:pt x="20404" y="2427"/>
                  </a:moveTo>
                  <a:cubicBezTo>
                    <a:pt x="20404" y="2119"/>
                    <a:pt x="20404" y="1810"/>
                    <a:pt x="20608" y="1409"/>
                  </a:cubicBezTo>
                  <a:cubicBezTo>
                    <a:pt x="20811" y="1008"/>
                    <a:pt x="21219" y="514"/>
                    <a:pt x="19181" y="236"/>
                  </a:cubicBezTo>
                  <a:cubicBezTo>
                    <a:pt x="17144" y="-41"/>
                    <a:pt x="12661" y="-103"/>
                    <a:pt x="8993" y="206"/>
                  </a:cubicBezTo>
                  <a:cubicBezTo>
                    <a:pt x="5325" y="514"/>
                    <a:pt x="2472" y="1193"/>
                    <a:pt x="1045" y="2582"/>
                  </a:cubicBezTo>
                  <a:cubicBezTo>
                    <a:pt x="-381" y="3970"/>
                    <a:pt x="-381" y="6068"/>
                    <a:pt x="1249" y="8074"/>
                  </a:cubicBezTo>
                  <a:cubicBezTo>
                    <a:pt x="2879" y="10080"/>
                    <a:pt x="6140" y="11993"/>
                    <a:pt x="9196" y="13690"/>
                  </a:cubicBezTo>
                  <a:cubicBezTo>
                    <a:pt x="12253" y="15387"/>
                    <a:pt x="15106" y="16868"/>
                    <a:pt x="16532" y="17948"/>
                  </a:cubicBezTo>
                  <a:cubicBezTo>
                    <a:pt x="17959" y="19028"/>
                    <a:pt x="17959" y="19707"/>
                    <a:pt x="17144" y="20263"/>
                  </a:cubicBezTo>
                  <a:cubicBezTo>
                    <a:pt x="16328" y="20818"/>
                    <a:pt x="14698" y="21250"/>
                    <a:pt x="11845" y="21374"/>
                  </a:cubicBezTo>
                  <a:cubicBezTo>
                    <a:pt x="8993" y="21497"/>
                    <a:pt x="4917" y="21312"/>
                    <a:pt x="842" y="21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4055269" y="3640780"/>
              <a:ext cx="182627" cy="129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0901" fill="norm" stroke="1" extrusionOk="0">
                  <a:moveTo>
                    <a:pt x="12483" y="5275"/>
                  </a:moveTo>
                  <a:cubicBezTo>
                    <a:pt x="11738" y="3560"/>
                    <a:pt x="10993" y="1846"/>
                    <a:pt x="10000" y="817"/>
                  </a:cubicBezTo>
                  <a:cubicBezTo>
                    <a:pt x="9007" y="-211"/>
                    <a:pt x="7766" y="-554"/>
                    <a:pt x="6028" y="1503"/>
                  </a:cubicBezTo>
                  <a:cubicBezTo>
                    <a:pt x="4290" y="3560"/>
                    <a:pt x="2055" y="8017"/>
                    <a:pt x="938" y="11275"/>
                  </a:cubicBezTo>
                  <a:cubicBezTo>
                    <a:pt x="-179" y="14532"/>
                    <a:pt x="-179" y="16589"/>
                    <a:pt x="318" y="18132"/>
                  </a:cubicBezTo>
                  <a:cubicBezTo>
                    <a:pt x="814" y="19675"/>
                    <a:pt x="1807" y="20703"/>
                    <a:pt x="3421" y="20875"/>
                  </a:cubicBezTo>
                  <a:cubicBezTo>
                    <a:pt x="5035" y="21046"/>
                    <a:pt x="7269" y="20360"/>
                    <a:pt x="8759" y="19160"/>
                  </a:cubicBezTo>
                  <a:cubicBezTo>
                    <a:pt x="10249" y="17960"/>
                    <a:pt x="10993" y="16246"/>
                    <a:pt x="11614" y="13846"/>
                  </a:cubicBezTo>
                  <a:cubicBezTo>
                    <a:pt x="12235" y="11446"/>
                    <a:pt x="12731" y="8360"/>
                    <a:pt x="12980" y="7675"/>
                  </a:cubicBezTo>
                  <a:cubicBezTo>
                    <a:pt x="13228" y="6989"/>
                    <a:pt x="13228" y="8703"/>
                    <a:pt x="13600" y="10246"/>
                  </a:cubicBezTo>
                  <a:cubicBezTo>
                    <a:pt x="13973" y="11789"/>
                    <a:pt x="14718" y="13160"/>
                    <a:pt x="16083" y="14189"/>
                  </a:cubicBezTo>
                  <a:cubicBezTo>
                    <a:pt x="17449" y="15217"/>
                    <a:pt x="19435" y="15903"/>
                    <a:pt x="21421" y="16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4085495" y="2352546"/>
              <a:ext cx="122854" cy="259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0822" fill="norm" stroke="1" extrusionOk="0">
                  <a:moveTo>
                    <a:pt x="0" y="0"/>
                  </a:moveTo>
                  <a:cubicBezTo>
                    <a:pt x="732" y="3061"/>
                    <a:pt x="1464" y="6123"/>
                    <a:pt x="2197" y="9439"/>
                  </a:cubicBezTo>
                  <a:cubicBezTo>
                    <a:pt x="2929" y="12756"/>
                    <a:pt x="3661" y="16328"/>
                    <a:pt x="4027" y="18539"/>
                  </a:cubicBezTo>
                  <a:cubicBezTo>
                    <a:pt x="4393" y="20750"/>
                    <a:pt x="4393" y="21600"/>
                    <a:pt x="4393" y="19984"/>
                  </a:cubicBezTo>
                  <a:cubicBezTo>
                    <a:pt x="4393" y="18369"/>
                    <a:pt x="4393" y="14287"/>
                    <a:pt x="4759" y="11820"/>
                  </a:cubicBezTo>
                  <a:cubicBezTo>
                    <a:pt x="5125" y="9354"/>
                    <a:pt x="5858" y="8504"/>
                    <a:pt x="7139" y="7909"/>
                  </a:cubicBezTo>
                  <a:cubicBezTo>
                    <a:pt x="8420" y="7313"/>
                    <a:pt x="10251" y="6973"/>
                    <a:pt x="11898" y="7228"/>
                  </a:cubicBezTo>
                  <a:cubicBezTo>
                    <a:pt x="13546" y="7483"/>
                    <a:pt x="15010" y="8334"/>
                    <a:pt x="16658" y="10120"/>
                  </a:cubicBezTo>
                  <a:cubicBezTo>
                    <a:pt x="18305" y="11906"/>
                    <a:pt x="20136" y="14627"/>
                    <a:pt x="20868" y="16413"/>
                  </a:cubicBezTo>
                  <a:cubicBezTo>
                    <a:pt x="21600" y="18198"/>
                    <a:pt x="21234" y="19049"/>
                    <a:pt x="20136" y="19644"/>
                  </a:cubicBezTo>
                  <a:cubicBezTo>
                    <a:pt x="19037" y="20239"/>
                    <a:pt x="17207" y="20580"/>
                    <a:pt x="13729" y="19644"/>
                  </a:cubicBezTo>
                  <a:cubicBezTo>
                    <a:pt x="10251" y="18709"/>
                    <a:pt x="5125" y="16498"/>
                    <a:pt x="0" y="14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4396595" y="2808311"/>
              <a:ext cx="101651" cy="477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474" fill="norm" stroke="1" extrusionOk="0">
                  <a:moveTo>
                    <a:pt x="21170" y="3204"/>
                  </a:moveTo>
                  <a:cubicBezTo>
                    <a:pt x="20729" y="2729"/>
                    <a:pt x="20288" y="2253"/>
                    <a:pt x="19407" y="1730"/>
                  </a:cubicBezTo>
                  <a:cubicBezTo>
                    <a:pt x="18525" y="1206"/>
                    <a:pt x="17203" y="635"/>
                    <a:pt x="15439" y="302"/>
                  </a:cubicBezTo>
                  <a:cubicBezTo>
                    <a:pt x="13676" y="-31"/>
                    <a:pt x="11472" y="-126"/>
                    <a:pt x="9709" y="207"/>
                  </a:cubicBezTo>
                  <a:cubicBezTo>
                    <a:pt x="7946" y="540"/>
                    <a:pt x="6623" y="1301"/>
                    <a:pt x="4860" y="3252"/>
                  </a:cubicBezTo>
                  <a:cubicBezTo>
                    <a:pt x="3097" y="5203"/>
                    <a:pt x="892" y="8343"/>
                    <a:pt x="231" y="11578"/>
                  </a:cubicBezTo>
                  <a:cubicBezTo>
                    <a:pt x="-430" y="14813"/>
                    <a:pt x="452" y="18144"/>
                    <a:pt x="1333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4314095" y="3133596"/>
              <a:ext cx="190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" y="17486"/>
                    <a:pt x="1440" y="13371"/>
                    <a:pt x="5040" y="9771"/>
                  </a:cubicBezTo>
                  <a:cubicBezTo>
                    <a:pt x="8640" y="6171"/>
                    <a:pt x="1512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4529995" y="3184396"/>
              <a:ext cx="1079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06" y="6369"/>
                    <a:pt x="11012" y="12738"/>
                    <a:pt x="14612" y="16338"/>
                  </a:cubicBezTo>
                  <a:cubicBezTo>
                    <a:pt x="18212" y="19938"/>
                    <a:pt x="19906" y="207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4538047" y="3209796"/>
              <a:ext cx="106249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600" fill="norm" stroke="1" extrusionOk="0">
                  <a:moveTo>
                    <a:pt x="21260" y="0"/>
                  </a:moveTo>
                  <a:cubicBezTo>
                    <a:pt x="15754" y="2483"/>
                    <a:pt x="10248" y="4966"/>
                    <a:pt x="6436" y="8069"/>
                  </a:cubicBezTo>
                  <a:cubicBezTo>
                    <a:pt x="2625" y="11172"/>
                    <a:pt x="507" y="14897"/>
                    <a:pt x="84" y="17255"/>
                  </a:cubicBezTo>
                  <a:cubicBezTo>
                    <a:pt x="-340" y="19614"/>
                    <a:pt x="931" y="20607"/>
                    <a:pt x="22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4741349" y="2868694"/>
              <a:ext cx="144247" cy="377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389" fill="norm" stroke="1" extrusionOk="0">
                  <a:moveTo>
                    <a:pt x="21028" y="1338"/>
                  </a:moveTo>
                  <a:cubicBezTo>
                    <a:pt x="19794" y="858"/>
                    <a:pt x="18559" y="378"/>
                    <a:pt x="17171" y="138"/>
                  </a:cubicBezTo>
                  <a:cubicBezTo>
                    <a:pt x="15782" y="-102"/>
                    <a:pt x="14239" y="-102"/>
                    <a:pt x="11771" y="738"/>
                  </a:cubicBezTo>
                  <a:cubicBezTo>
                    <a:pt x="9302" y="1578"/>
                    <a:pt x="5908" y="3258"/>
                    <a:pt x="3439" y="5838"/>
                  </a:cubicBezTo>
                  <a:cubicBezTo>
                    <a:pt x="971" y="8418"/>
                    <a:pt x="-572" y="11898"/>
                    <a:pt x="199" y="14658"/>
                  </a:cubicBezTo>
                  <a:cubicBezTo>
                    <a:pt x="971" y="17418"/>
                    <a:pt x="4057" y="19458"/>
                    <a:pt x="6371" y="20478"/>
                  </a:cubicBezTo>
                  <a:cubicBezTo>
                    <a:pt x="8685" y="21498"/>
                    <a:pt x="10228" y="21498"/>
                    <a:pt x="11462" y="21258"/>
                  </a:cubicBezTo>
                  <a:cubicBezTo>
                    <a:pt x="12697" y="21018"/>
                    <a:pt x="13622" y="20538"/>
                    <a:pt x="14548" y="20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4879245" y="2993896"/>
              <a:ext cx="196851" cy="220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0"/>
                  </a:moveTo>
                  <a:cubicBezTo>
                    <a:pt x="1161" y="206"/>
                    <a:pt x="2323" y="411"/>
                    <a:pt x="3832" y="3189"/>
                  </a:cubicBezTo>
                  <a:cubicBezTo>
                    <a:pt x="5342" y="5966"/>
                    <a:pt x="7200" y="11314"/>
                    <a:pt x="7316" y="14811"/>
                  </a:cubicBezTo>
                  <a:cubicBezTo>
                    <a:pt x="7432" y="18309"/>
                    <a:pt x="5806" y="19954"/>
                    <a:pt x="4413" y="20777"/>
                  </a:cubicBezTo>
                  <a:cubicBezTo>
                    <a:pt x="3019" y="21600"/>
                    <a:pt x="1858" y="21600"/>
                    <a:pt x="1277" y="21086"/>
                  </a:cubicBezTo>
                  <a:cubicBezTo>
                    <a:pt x="697" y="20571"/>
                    <a:pt x="697" y="19543"/>
                    <a:pt x="1510" y="17074"/>
                  </a:cubicBezTo>
                  <a:cubicBezTo>
                    <a:pt x="2323" y="14606"/>
                    <a:pt x="3948" y="10697"/>
                    <a:pt x="5226" y="8023"/>
                  </a:cubicBezTo>
                  <a:cubicBezTo>
                    <a:pt x="6503" y="5349"/>
                    <a:pt x="7432" y="3909"/>
                    <a:pt x="8477" y="2777"/>
                  </a:cubicBezTo>
                  <a:cubicBezTo>
                    <a:pt x="9523" y="1646"/>
                    <a:pt x="10684" y="823"/>
                    <a:pt x="11265" y="1131"/>
                  </a:cubicBezTo>
                  <a:cubicBezTo>
                    <a:pt x="11845" y="1440"/>
                    <a:pt x="11845" y="2880"/>
                    <a:pt x="12077" y="5349"/>
                  </a:cubicBezTo>
                  <a:cubicBezTo>
                    <a:pt x="12310" y="7817"/>
                    <a:pt x="12774" y="11314"/>
                    <a:pt x="13935" y="13680"/>
                  </a:cubicBezTo>
                  <a:cubicBezTo>
                    <a:pt x="15097" y="16046"/>
                    <a:pt x="16955" y="17280"/>
                    <a:pt x="18348" y="17691"/>
                  </a:cubicBezTo>
                  <a:cubicBezTo>
                    <a:pt x="19742" y="18103"/>
                    <a:pt x="20671" y="17691"/>
                    <a:pt x="21600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5158645" y="2854196"/>
              <a:ext cx="96182" cy="37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400" fill="norm" stroke="1" extrusionOk="0">
                  <a:moveTo>
                    <a:pt x="0" y="0"/>
                  </a:moveTo>
                  <a:cubicBezTo>
                    <a:pt x="7353" y="3762"/>
                    <a:pt x="14706" y="7524"/>
                    <a:pt x="18153" y="10800"/>
                  </a:cubicBezTo>
                  <a:cubicBezTo>
                    <a:pt x="21600" y="14076"/>
                    <a:pt x="21140" y="16867"/>
                    <a:pt x="20221" y="18506"/>
                  </a:cubicBezTo>
                  <a:cubicBezTo>
                    <a:pt x="19302" y="20144"/>
                    <a:pt x="17923" y="20629"/>
                    <a:pt x="16085" y="20993"/>
                  </a:cubicBezTo>
                  <a:cubicBezTo>
                    <a:pt x="14247" y="21357"/>
                    <a:pt x="11949" y="21600"/>
                    <a:pt x="10111" y="21175"/>
                  </a:cubicBezTo>
                  <a:cubicBezTo>
                    <a:pt x="8272" y="20751"/>
                    <a:pt x="6894" y="19658"/>
                    <a:pt x="5515" y="18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4269645" y="2622331"/>
              <a:ext cx="47420" cy="809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574" fill="norm" stroke="1" extrusionOk="0">
                  <a:moveTo>
                    <a:pt x="14087" y="425"/>
                  </a:moveTo>
                  <a:cubicBezTo>
                    <a:pt x="16904" y="200"/>
                    <a:pt x="19722" y="-26"/>
                    <a:pt x="20661" y="2"/>
                  </a:cubicBezTo>
                  <a:cubicBezTo>
                    <a:pt x="21600" y="30"/>
                    <a:pt x="20661" y="312"/>
                    <a:pt x="19252" y="1469"/>
                  </a:cubicBezTo>
                  <a:cubicBezTo>
                    <a:pt x="17843" y="2625"/>
                    <a:pt x="15965" y="4655"/>
                    <a:pt x="14557" y="6601"/>
                  </a:cubicBezTo>
                  <a:cubicBezTo>
                    <a:pt x="13148" y="8546"/>
                    <a:pt x="12209" y="10407"/>
                    <a:pt x="9861" y="12410"/>
                  </a:cubicBezTo>
                  <a:cubicBezTo>
                    <a:pt x="7513" y="14412"/>
                    <a:pt x="3757" y="16555"/>
                    <a:pt x="1878" y="18106"/>
                  </a:cubicBezTo>
                  <a:cubicBezTo>
                    <a:pt x="0" y="19657"/>
                    <a:pt x="0" y="20615"/>
                    <a:pt x="0" y="21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4060095" y="2586282"/>
              <a:ext cx="1345838" cy="996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40" fill="norm" stroke="1" extrusionOk="0">
                  <a:moveTo>
                    <a:pt x="4075" y="2085"/>
                  </a:moveTo>
                  <a:cubicBezTo>
                    <a:pt x="4517" y="1811"/>
                    <a:pt x="4958" y="1536"/>
                    <a:pt x="5706" y="1307"/>
                  </a:cubicBezTo>
                  <a:cubicBezTo>
                    <a:pt x="6453" y="1078"/>
                    <a:pt x="7506" y="895"/>
                    <a:pt x="8643" y="735"/>
                  </a:cubicBezTo>
                  <a:cubicBezTo>
                    <a:pt x="9781" y="575"/>
                    <a:pt x="11004" y="438"/>
                    <a:pt x="12294" y="300"/>
                  </a:cubicBezTo>
                  <a:cubicBezTo>
                    <a:pt x="13585" y="163"/>
                    <a:pt x="14943" y="26"/>
                    <a:pt x="16064" y="3"/>
                  </a:cubicBezTo>
                  <a:cubicBezTo>
                    <a:pt x="17185" y="-20"/>
                    <a:pt x="18068" y="72"/>
                    <a:pt x="18815" y="346"/>
                  </a:cubicBezTo>
                  <a:cubicBezTo>
                    <a:pt x="19562" y="621"/>
                    <a:pt x="20174" y="1078"/>
                    <a:pt x="20598" y="1627"/>
                  </a:cubicBezTo>
                  <a:cubicBezTo>
                    <a:pt x="21023" y="2177"/>
                    <a:pt x="21260" y="2817"/>
                    <a:pt x="21396" y="3664"/>
                  </a:cubicBezTo>
                  <a:cubicBezTo>
                    <a:pt x="21532" y="4511"/>
                    <a:pt x="21566" y="5563"/>
                    <a:pt x="21583" y="6822"/>
                  </a:cubicBezTo>
                  <a:cubicBezTo>
                    <a:pt x="21600" y="8080"/>
                    <a:pt x="21600" y="9544"/>
                    <a:pt x="21566" y="11032"/>
                  </a:cubicBezTo>
                  <a:cubicBezTo>
                    <a:pt x="21532" y="12519"/>
                    <a:pt x="21464" y="14029"/>
                    <a:pt x="21294" y="15516"/>
                  </a:cubicBezTo>
                  <a:cubicBezTo>
                    <a:pt x="21125" y="17004"/>
                    <a:pt x="20853" y="18468"/>
                    <a:pt x="20700" y="19315"/>
                  </a:cubicBezTo>
                  <a:cubicBezTo>
                    <a:pt x="20547" y="20161"/>
                    <a:pt x="20513" y="20390"/>
                    <a:pt x="20462" y="20665"/>
                  </a:cubicBezTo>
                  <a:cubicBezTo>
                    <a:pt x="20411" y="20939"/>
                    <a:pt x="20343" y="21260"/>
                    <a:pt x="20191" y="21420"/>
                  </a:cubicBezTo>
                  <a:cubicBezTo>
                    <a:pt x="20038" y="21580"/>
                    <a:pt x="19800" y="21580"/>
                    <a:pt x="19223" y="21420"/>
                  </a:cubicBezTo>
                  <a:cubicBezTo>
                    <a:pt x="18645" y="21260"/>
                    <a:pt x="17728" y="20939"/>
                    <a:pt x="16675" y="20688"/>
                  </a:cubicBezTo>
                  <a:cubicBezTo>
                    <a:pt x="15623" y="20436"/>
                    <a:pt x="14434" y="20253"/>
                    <a:pt x="13262" y="20116"/>
                  </a:cubicBezTo>
                  <a:cubicBezTo>
                    <a:pt x="12091" y="19978"/>
                    <a:pt x="10936" y="19887"/>
                    <a:pt x="9815" y="19795"/>
                  </a:cubicBezTo>
                  <a:cubicBezTo>
                    <a:pt x="8694" y="19704"/>
                    <a:pt x="7608" y="19612"/>
                    <a:pt x="6470" y="19521"/>
                  </a:cubicBezTo>
                  <a:cubicBezTo>
                    <a:pt x="5332" y="19429"/>
                    <a:pt x="4143" y="19338"/>
                    <a:pt x="3057" y="19338"/>
                  </a:cubicBezTo>
                  <a:cubicBezTo>
                    <a:pt x="1970" y="19338"/>
                    <a:pt x="985" y="19429"/>
                    <a:pt x="0" y="19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5641245" y="2891313"/>
              <a:ext cx="431801" cy="525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6353" y="14814"/>
                  </a:moveTo>
                  <a:cubicBezTo>
                    <a:pt x="6247" y="14382"/>
                    <a:pt x="6141" y="13950"/>
                    <a:pt x="5718" y="13734"/>
                  </a:cubicBezTo>
                  <a:cubicBezTo>
                    <a:pt x="5294" y="13518"/>
                    <a:pt x="4553" y="13518"/>
                    <a:pt x="3547" y="14253"/>
                  </a:cubicBezTo>
                  <a:cubicBezTo>
                    <a:pt x="2541" y="14987"/>
                    <a:pt x="1271" y="16456"/>
                    <a:pt x="635" y="17449"/>
                  </a:cubicBezTo>
                  <a:cubicBezTo>
                    <a:pt x="0" y="18443"/>
                    <a:pt x="0" y="18961"/>
                    <a:pt x="0" y="19480"/>
                  </a:cubicBezTo>
                  <a:cubicBezTo>
                    <a:pt x="0" y="19998"/>
                    <a:pt x="0" y="20517"/>
                    <a:pt x="265" y="20862"/>
                  </a:cubicBezTo>
                  <a:cubicBezTo>
                    <a:pt x="529" y="21208"/>
                    <a:pt x="1059" y="21381"/>
                    <a:pt x="1588" y="21424"/>
                  </a:cubicBezTo>
                  <a:cubicBezTo>
                    <a:pt x="2118" y="21467"/>
                    <a:pt x="2647" y="21381"/>
                    <a:pt x="3494" y="20128"/>
                  </a:cubicBezTo>
                  <a:cubicBezTo>
                    <a:pt x="4341" y="18875"/>
                    <a:pt x="5506" y="16456"/>
                    <a:pt x="6300" y="13648"/>
                  </a:cubicBezTo>
                  <a:cubicBezTo>
                    <a:pt x="7094" y="10840"/>
                    <a:pt x="7518" y="7643"/>
                    <a:pt x="7782" y="5569"/>
                  </a:cubicBezTo>
                  <a:cubicBezTo>
                    <a:pt x="8047" y="3496"/>
                    <a:pt x="8153" y="2545"/>
                    <a:pt x="8100" y="1725"/>
                  </a:cubicBezTo>
                  <a:cubicBezTo>
                    <a:pt x="8047" y="904"/>
                    <a:pt x="7835" y="213"/>
                    <a:pt x="7571" y="40"/>
                  </a:cubicBezTo>
                  <a:cubicBezTo>
                    <a:pt x="7306" y="-133"/>
                    <a:pt x="6988" y="213"/>
                    <a:pt x="6776" y="1854"/>
                  </a:cubicBezTo>
                  <a:cubicBezTo>
                    <a:pt x="6565" y="3496"/>
                    <a:pt x="6459" y="6433"/>
                    <a:pt x="6565" y="9198"/>
                  </a:cubicBezTo>
                  <a:cubicBezTo>
                    <a:pt x="6671" y="11963"/>
                    <a:pt x="6988" y="14555"/>
                    <a:pt x="7200" y="16153"/>
                  </a:cubicBezTo>
                  <a:cubicBezTo>
                    <a:pt x="7412" y="17752"/>
                    <a:pt x="7518" y="18357"/>
                    <a:pt x="7624" y="18875"/>
                  </a:cubicBezTo>
                  <a:cubicBezTo>
                    <a:pt x="7729" y="19393"/>
                    <a:pt x="7835" y="19825"/>
                    <a:pt x="7888" y="19739"/>
                  </a:cubicBezTo>
                  <a:cubicBezTo>
                    <a:pt x="7941" y="19653"/>
                    <a:pt x="7941" y="19048"/>
                    <a:pt x="8100" y="17665"/>
                  </a:cubicBezTo>
                  <a:cubicBezTo>
                    <a:pt x="8259" y="16283"/>
                    <a:pt x="8576" y="14123"/>
                    <a:pt x="8841" y="12784"/>
                  </a:cubicBezTo>
                  <a:cubicBezTo>
                    <a:pt x="9106" y="11445"/>
                    <a:pt x="9318" y="10926"/>
                    <a:pt x="9688" y="10624"/>
                  </a:cubicBezTo>
                  <a:cubicBezTo>
                    <a:pt x="10059" y="10321"/>
                    <a:pt x="10588" y="10235"/>
                    <a:pt x="11012" y="10365"/>
                  </a:cubicBezTo>
                  <a:cubicBezTo>
                    <a:pt x="11435" y="10494"/>
                    <a:pt x="11753" y="10840"/>
                    <a:pt x="12176" y="11661"/>
                  </a:cubicBezTo>
                  <a:cubicBezTo>
                    <a:pt x="12600" y="12481"/>
                    <a:pt x="13129" y="13777"/>
                    <a:pt x="13129" y="15073"/>
                  </a:cubicBezTo>
                  <a:cubicBezTo>
                    <a:pt x="13129" y="16369"/>
                    <a:pt x="12600" y="17665"/>
                    <a:pt x="12071" y="18443"/>
                  </a:cubicBezTo>
                  <a:cubicBezTo>
                    <a:pt x="11541" y="19221"/>
                    <a:pt x="11012" y="19480"/>
                    <a:pt x="10694" y="19350"/>
                  </a:cubicBezTo>
                  <a:cubicBezTo>
                    <a:pt x="10376" y="19221"/>
                    <a:pt x="10271" y="18702"/>
                    <a:pt x="10588" y="17838"/>
                  </a:cubicBezTo>
                  <a:cubicBezTo>
                    <a:pt x="10906" y="16974"/>
                    <a:pt x="11647" y="15765"/>
                    <a:pt x="12547" y="14771"/>
                  </a:cubicBezTo>
                  <a:cubicBezTo>
                    <a:pt x="13447" y="13777"/>
                    <a:pt x="14506" y="13000"/>
                    <a:pt x="15512" y="12352"/>
                  </a:cubicBezTo>
                  <a:cubicBezTo>
                    <a:pt x="16518" y="11704"/>
                    <a:pt x="17471" y="11185"/>
                    <a:pt x="17629" y="11272"/>
                  </a:cubicBezTo>
                  <a:cubicBezTo>
                    <a:pt x="17788" y="11358"/>
                    <a:pt x="17153" y="12049"/>
                    <a:pt x="16571" y="12913"/>
                  </a:cubicBezTo>
                  <a:cubicBezTo>
                    <a:pt x="15988" y="13777"/>
                    <a:pt x="15459" y="14814"/>
                    <a:pt x="15512" y="15765"/>
                  </a:cubicBezTo>
                  <a:cubicBezTo>
                    <a:pt x="15565" y="16715"/>
                    <a:pt x="16200" y="17579"/>
                    <a:pt x="17312" y="17925"/>
                  </a:cubicBezTo>
                  <a:cubicBezTo>
                    <a:pt x="18424" y="18270"/>
                    <a:pt x="20012" y="18097"/>
                    <a:pt x="21600" y="17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6517545" y="3197096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0"/>
                    <a:pt x="12000" y="0"/>
                    <a:pt x="15600" y="3600"/>
                  </a:cubicBezTo>
                  <a:cubicBezTo>
                    <a:pt x="19200" y="7200"/>
                    <a:pt x="20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6504845" y="3324096"/>
              <a:ext cx="222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7308850" y="2859297"/>
              <a:ext cx="187086" cy="623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9" h="21434" fill="norm" stroke="1" extrusionOk="0">
                  <a:moveTo>
                    <a:pt x="7933" y="9206"/>
                  </a:moveTo>
                  <a:cubicBezTo>
                    <a:pt x="6772" y="11897"/>
                    <a:pt x="5610" y="14588"/>
                    <a:pt x="5146" y="16515"/>
                  </a:cubicBezTo>
                  <a:cubicBezTo>
                    <a:pt x="4681" y="18442"/>
                    <a:pt x="4914" y="19606"/>
                    <a:pt x="5030" y="20370"/>
                  </a:cubicBezTo>
                  <a:cubicBezTo>
                    <a:pt x="5146" y="21133"/>
                    <a:pt x="5146" y="21497"/>
                    <a:pt x="5378" y="21424"/>
                  </a:cubicBezTo>
                  <a:cubicBezTo>
                    <a:pt x="5610" y="21352"/>
                    <a:pt x="6075" y="20842"/>
                    <a:pt x="6307" y="19315"/>
                  </a:cubicBezTo>
                  <a:cubicBezTo>
                    <a:pt x="6539" y="17788"/>
                    <a:pt x="6539" y="15242"/>
                    <a:pt x="6307" y="12806"/>
                  </a:cubicBezTo>
                  <a:cubicBezTo>
                    <a:pt x="6075" y="10370"/>
                    <a:pt x="5610" y="8042"/>
                    <a:pt x="5494" y="6152"/>
                  </a:cubicBezTo>
                  <a:cubicBezTo>
                    <a:pt x="5378" y="4261"/>
                    <a:pt x="5610" y="2806"/>
                    <a:pt x="6075" y="1861"/>
                  </a:cubicBezTo>
                  <a:cubicBezTo>
                    <a:pt x="6539" y="915"/>
                    <a:pt x="7236" y="479"/>
                    <a:pt x="8398" y="224"/>
                  </a:cubicBezTo>
                  <a:cubicBezTo>
                    <a:pt x="9559" y="-30"/>
                    <a:pt x="11185" y="-103"/>
                    <a:pt x="13043" y="188"/>
                  </a:cubicBezTo>
                  <a:cubicBezTo>
                    <a:pt x="14901" y="479"/>
                    <a:pt x="16991" y="1133"/>
                    <a:pt x="18617" y="2188"/>
                  </a:cubicBezTo>
                  <a:cubicBezTo>
                    <a:pt x="20243" y="3242"/>
                    <a:pt x="21404" y="4697"/>
                    <a:pt x="19662" y="6006"/>
                  </a:cubicBezTo>
                  <a:cubicBezTo>
                    <a:pt x="17920" y="7315"/>
                    <a:pt x="13275" y="8479"/>
                    <a:pt x="10023" y="9097"/>
                  </a:cubicBezTo>
                  <a:cubicBezTo>
                    <a:pt x="6772" y="9715"/>
                    <a:pt x="4914" y="9788"/>
                    <a:pt x="3288" y="9861"/>
                  </a:cubicBezTo>
                  <a:cubicBezTo>
                    <a:pt x="1662" y="9933"/>
                    <a:pt x="269" y="10006"/>
                    <a:pt x="36" y="10152"/>
                  </a:cubicBezTo>
                  <a:cubicBezTo>
                    <a:pt x="-196" y="10297"/>
                    <a:pt x="733" y="10515"/>
                    <a:pt x="1662" y="10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7458590" y="3186280"/>
              <a:ext cx="182906" cy="242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109" fill="norm" stroke="1" extrusionOk="0">
                  <a:moveTo>
                    <a:pt x="592" y="2051"/>
                  </a:moveTo>
                  <a:cubicBezTo>
                    <a:pt x="101" y="944"/>
                    <a:pt x="-390" y="-164"/>
                    <a:pt x="469" y="21"/>
                  </a:cubicBezTo>
                  <a:cubicBezTo>
                    <a:pt x="1328" y="205"/>
                    <a:pt x="3537" y="1682"/>
                    <a:pt x="5746" y="4359"/>
                  </a:cubicBezTo>
                  <a:cubicBezTo>
                    <a:pt x="7955" y="7036"/>
                    <a:pt x="10165" y="10913"/>
                    <a:pt x="10655" y="13959"/>
                  </a:cubicBezTo>
                  <a:cubicBezTo>
                    <a:pt x="11146" y="17005"/>
                    <a:pt x="9919" y="19221"/>
                    <a:pt x="8692" y="20328"/>
                  </a:cubicBezTo>
                  <a:cubicBezTo>
                    <a:pt x="7465" y="21436"/>
                    <a:pt x="6237" y="21436"/>
                    <a:pt x="4765" y="19867"/>
                  </a:cubicBezTo>
                  <a:cubicBezTo>
                    <a:pt x="3292" y="18298"/>
                    <a:pt x="1574" y="15159"/>
                    <a:pt x="3292" y="11928"/>
                  </a:cubicBezTo>
                  <a:cubicBezTo>
                    <a:pt x="5010" y="8698"/>
                    <a:pt x="10165" y="5374"/>
                    <a:pt x="13724" y="3528"/>
                  </a:cubicBezTo>
                  <a:cubicBezTo>
                    <a:pt x="17283" y="1682"/>
                    <a:pt x="19246" y="1313"/>
                    <a:pt x="21210" y="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7785820" y="2986880"/>
              <a:ext cx="141426" cy="463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306" fill="norm" stroke="1" extrusionOk="0">
                  <a:moveTo>
                    <a:pt x="21224" y="3533"/>
                  </a:moveTo>
                  <a:cubicBezTo>
                    <a:pt x="21224" y="3047"/>
                    <a:pt x="21224" y="2560"/>
                    <a:pt x="20906" y="1977"/>
                  </a:cubicBezTo>
                  <a:cubicBezTo>
                    <a:pt x="20589" y="1393"/>
                    <a:pt x="19953" y="712"/>
                    <a:pt x="18842" y="322"/>
                  </a:cubicBezTo>
                  <a:cubicBezTo>
                    <a:pt x="17730" y="-67"/>
                    <a:pt x="16142" y="-164"/>
                    <a:pt x="13759" y="371"/>
                  </a:cubicBezTo>
                  <a:cubicBezTo>
                    <a:pt x="11377" y="906"/>
                    <a:pt x="8200" y="2074"/>
                    <a:pt x="5500" y="4020"/>
                  </a:cubicBezTo>
                  <a:cubicBezTo>
                    <a:pt x="2800" y="5966"/>
                    <a:pt x="577" y="8690"/>
                    <a:pt x="100" y="11414"/>
                  </a:cubicBezTo>
                  <a:cubicBezTo>
                    <a:pt x="-376" y="14139"/>
                    <a:pt x="895" y="16863"/>
                    <a:pt x="2959" y="18566"/>
                  </a:cubicBezTo>
                  <a:cubicBezTo>
                    <a:pt x="5024" y="20268"/>
                    <a:pt x="7883" y="20950"/>
                    <a:pt x="10265" y="21193"/>
                  </a:cubicBezTo>
                  <a:cubicBezTo>
                    <a:pt x="12648" y="21436"/>
                    <a:pt x="14553" y="21241"/>
                    <a:pt x="16459" y="21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8054245" y="3051046"/>
              <a:ext cx="1841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8" y="1108"/>
                    <a:pt x="497" y="2215"/>
                    <a:pt x="2607" y="4431"/>
                  </a:cubicBezTo>
                  <a:cubicBezTo>
                    <a:pt x="4717" y="6646"/>
                    <a:pt x="8690" y="9969"/>
                    <a:pt x="12166" y="13015"/>
                  </a:cubicBezTo>
                  <a:cubicBezTo>
                    <a:pt x="15641" y="16062"/>
                    <a:pt x="18621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8039156" y="3071038"/>
              <a:ext cx="192890" cy="42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27" fill="norm" stroke="1" extrusionOk="0">
                  <a:moveTo>
                    <a:pt x="21395" y="591"/>
                  </a:moveTo>
                  <a:cubicBezTo>
                    <a:pt x="20456" y="272"/>
                    <a:pt x="19517" y="-47"/>
                    <a:pt x="18460" y="6"/>
                  </a:cubicBezTo>
                  <a:cubicBezTo>
                    <a:pt x="17404" y="59"/>
                    <a:pt x="16230" y="485"/>
                    <a:pt x="14352" y="1975"/>
                  </a:cubicBezTo>
                  <a:cubicBezTo>
                    <a:pt x="12473" y="3464"/>
                    <a:pt x="9891" y="6018"/>
                    <a:pt x="7425" y="9157"/>
                  </a:cubicBezTo>
                  <a:cubicBezTo>
                    <a:pt x="4960" y="12296"/>
                    <a:pt x="2612" y="16020"/>
                    <a:pt x="1321" y="18254"/>
                  </a:cubicBezTo>
                  <a:cubicBezTo>
                    <a:pt x="30" y="20489"/>
                    <a:pt x="-205" y="21234"/>
                    <a:pt x="147" y="21393"/>
                  </a:cubicBezTo>
                  <a:cubicBezTo>
                    <a:pt x="499" y="21553"/>
                    <a:pt x="1438" y="21127"/>
                    <a:pt x="2378" y="20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8474552" y="3066065"/>
              <a:ext cx="176594" cy="354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275" fill="norm" stroke="1" extrusionOk="0">
                  <a:moveTo>
                    <a:pt x="17389" y="2148"/>
                  </a:moveTo>
                  <a:cubicBezTo>
                    <a:pt x="17643" y="1386"/>
                    <a:pt x="17897" y="623"/>
                    <a:pt x="17262" y="242"/>
                  </a:cubicBezTo>
                  <a:cubicBezTo>
                    <a:pt x="16627" y="-139"/>
                    <a:pt x="15102" y="-139"/>
                    <a:pt x="12942" y="750"/>
                  </a:cubicBezTo>
                  <a:cubicBezTo>
                    <a:pt x="10782" y="1640"/>
                    <a:pt x="7987" y="3419"/>
                    <a:pt x="5446" y="5960"/>
                  </a:cubicBezTo>
                  <a:cubicBezTo>
                    <a:pt x="2905" y="8501"/>
                    <a:pt x="617" y="11805"/>
                    <a:pt x="109" y="14473"/>
                  </a:cubicBezTo>
                  <a:cubicBezTo>
                    <a:pt x="-399" y="17141"/>
                    <a:pt x="872" y="19174"/>
                    <a:pt x="3794" y="20254"/>
                  </a:cubicBezTo>
                  <a:cubicBezTo>
                    <a:pt x="6716" y="21334"/>
                    <a:pt x="11290" y="21461"/>
                    <a:pt x="14467" y="21080"/>
                  </a:cubicBezTo>
                  <a:cubicBezTo>
                    <a:pt x="17643" y="20699"/>
                    <a:pt x="19422" y="19809"/>
                    <a:pt x="21201" y="18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8479695" y="3254246"/>
              <a:ext cx="2222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8860234" y="2976766"/>
              <a:ext cx="197312" cy="39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496" fill="norm" stroke="1" extrusionOk="0">
                  <a:moveTo>
                    <a:pt x="21195" y="1267"/>
                  </a:moveTo>
                  <a:cubicBezTo>
                    <a:pt x="20513" y="810"/>
                    <a:pt x="19831" y="353"/>
                    <a:pt x="18808" y="125"/>
                  </a:cubicBezTo>
                  <a:cubicBezTo>
                    <a:pt x="17784" y="-104"/>
                    <a:pt x="16420" y="-104"/>
                    <a:pt x="14033" y="867"/>
                  </a:cubicBezTo>
                  <a:cubicBezTo>
                    <a:pt x="11646" y="1839"/>
                    <a:pt x="8235" y="3782"/>
                    <a:pt x="5507" y="6410"/>
                  </a:cubicBezTo>
                  <a:cubicBezTo>
                    <a:pt x="2778" y="9039"/>
                    <a:pt x="732" y="12353"/>
                    <a:pt x="163" y="14867"/>
                  </a:cubicBezTo>
                  <a:cubicBezTo>
                    <a:pt x="-405" y="17382"/>
                    <a:pt x="504" y="19096"/>
                    <a:pt x="3006" y="20067"/>
                  </a:cubicBezTo>
                  <a:cubicBezTo>
                    <a:pt x="5507" y="21039"/>
                    <a:pt x="9599" y="21267"/>
                    <a:pt x="13692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9036180" y="3133158"/>
              <a:ext cx="224566" cy="190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0951" fill="norm" stroke="1" extrusionOk="0">
                  <a:moveTo>
                    <a:pt x="15967" y="745"/>
                  </a:moveTo>
                  <a:cubicBezTo>
                    <a:pt x="13544" y="48"/>
                    <a:pt x="11122" y="-649"/>
                    <a:pt x="8497" y="1093"/>
                  </a:cubicBezTo>
                  <a:cubicBezTo>
                    <a:pt x="5873" y="2835"/>
                    <a:pt x="3047" y="7016"/>
                    <a:pt x="1533" y="10499"/>
                  </a:cubicBezTo>
                  <a:cubicBezTo>
                    <a:pt x="19" y="13983"/>
                    <a:pt x="-183" y="16770"/>
                    <a:pt x="120" y="18512"/>
                  </a:cubicBezTo>
                  <a:cubicBezTo>
                    <a:pt x="423" y="20254"/>
                    <a:pt x="1230" y="20951"/>
                    <a:pt x="3451" y="19906"/>
                  </a:cubicBezTo>
                  <a:cubicBezTo>
                    <a:pt x="5671" y="18861"/>
                    <a:pt x="9305" y="16074"/>
                    <a:pt x="11626" y="13635"/>
                  </a:cubicBezTo>
                  <a:cubicBezTo>
                    <a:pt x="13948" y="11196"/>
                    <a:pt x="14957" y="9106"/>
                    <a:pt x="15563" y="7248"/>
                  </a:cubicBezTo>
                  <a:cubicBezTo>
                    <a:pt x="16168" y="5390"/>
                    <a:pt x="16370" y="3764"/>
                    <a:pt x="16269" y="3532"/>
                  </a:cubicBezTo>
                  <a:cubicBezTo>
                    <a:pt x="16168" y="3299"/>
                    <a:pt x="15765" y="4461"/>
                    <a:pt x="15866" y="7016"/>
                  </a:cubicBezTo>
                  <a:cubicBezTo>
                    <a:pt x="15967" y="9570"/>
                    <a:pt x="16572" y="13519"/>
                    <a:pt x="17581" y="16074"/>
                  </a:cubicBezTo>
                  <a:cubicBezTo>
                    <a:pt x="18591" y="18628"/>
                    <a:pt x="20004" y="19790"/>
                    <a:pt x="21417" y="20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9305195" y="3406646"/>
              <a:ext cx="1206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95" y="6240"/>
                    <a:pt x="10989" y="12480"/>
                    <a:pt x="7389" y="16080"/>
                  </a:cubicBezTo>
                  <a:cubicBezTo>
                    <a:pt x="3789" y="19680"/>
                    <a:pt x="1895" y="20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9609995" y="2987546"/>
              <a:ext cx="162984" cy="370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2525" y="0"/>
                  </a:moveTo>
                  <a:cubicBezTo>
                    <a:pt x="2805" y="3173"/>
                    <a:pt x="3086" y="6346"/>
                    <a:pt x="2945" y="9336"/>
                  </a:cubicBezTo>
                  <a:cubicBezTo>
                    <a:pt x="2805" y="12325"/>
                    <a:pt x="2244" y="15132"/>
                    <a:pt x="1683" y="16902"/>
                  </a:cubicBezTo>
                  <a:cubicBezTo>
                    <a:pt x="1122" y="18671"/>
                    <a:pt x="561" y="19403"/>
                    <a:pt x="421" y="19403"/>
                  </a:cubicBezTo>
                  <a:cubicBezTo>
                    <a:pt x="281" y="19403"/>
                    <a:pt x="561" y="18671"/>
                    <a:pt x="1964" y="17512"/>
                  </a:cubicBezTo>
                  <a:cubicBezTo>
                    <a:pt x="3366" y="16353"/>
                    <a:pt x="5891" y="14766"/>
                    <a:pt x="8696" y="13912"/>
                  </a:cubicBezTo>
                  <a:cubicBezTo>
                    <a:pt x="11501" y="13058"/>
                    <a:pt x="14587" y="12936"/>
                    <a:pt x="17112" y="13729"/>
                  </a:cubicBezTo>
                  <a:cubicBezTo>
                    <a:pt x="19636" y="14522"/>
                    <a:pt x="21600" y="16231"/>
                    <a:pt x="21600" y="17573"/>
                  </a:cubicBezTo>
                  <a:cubicBezTo>
                    <a:pt x="21600" y="18915"/>
                    <a:pt x="19636" y="19892"/>
                    <a:pt x="17112" y="20563"/>
                  </a:cubicBezTo>
                  <a:cubicBezTo>
                    <a:pt x="14587" y="21234"/>
                    <a:pt x="11501" y="21600"/>
                    <a:pt x="8836" y="21234"/>
                  </a:cubicBezTo>
                  <a:cubicBezTo>
                    <a:pt x="6171" y="20868"/>
                    <a:pt x="3927" y="19769"/>
                    <a:pt x="2525" y="18427"/>
                  </a:cubicBezTo>
                  <a:cubicBezTo>
                    <a:pt x="1122" y="17085"/>
                    <a:pt x="561" y="15498"/>
                    <a:pt x="0" y="13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9838595" y="2968496"/>
              <a:ext cx="121380" cy="391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506" fill="norm" stroke="1" extrusionOk="0">
                  <a:moveTo>
                    <a:pt x="2197" y="0"/>
                  </a:moveTo>
                  <a:cubicBezTo>
                    <a:pt x="5492" y="581"/>
                    <a:pt x="8786" y="1161"/>
                    <a:pt x="12447" y="3252"/>
                  </a:cubicBezTo>
                  <a:cubicBezTo>
                    <a:pt x="16108" y="5342"/>
                    <a:pt x="20136" y="8942"/>
                    <a:pt x="20868" y="12019"/>
                  </a:cubicBezTo>
                  <a:cubicBezTo>
                    <a:pt x="21600" y="15097"/>
                    <a:pt x="19037" y="17652"/>
                    <a:pt x="15925" y="19219"/>
                  </a:cubicBezTo>
                  <a:cubicBezTo>
                    <a:pt x="12814" y="20787"/>
                    <a:pt x="9153" y="21368"/>
                    <a:pt x="6590" y="21484"/>
                  </a:cubicBezTo>
                  <a:cubicBezTo>
                    <a:pt x="4027" y="21600"/>
                    <a:pt x="2563" y="21252"/>
                    <a:pt x="1647" y="20787"/>
                  </a:cubicBezTo>
                  <a:cubicBezTo>
                    <a:pt x="732" y="20323"/>
                    <a:pt x="366" y="19742"/>
                    <a:pt x="0" y="19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9940195" y="2828796"/>
              <a:ext cx="231280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8100" y="0"/>
                  </a:moveTo>
                  <a:cubicBezTo>
                    <a:pt x="10029" y="450"/>
                    <a:pt x="11957" y="900"/>
                    <a:pt x="14079" y="2175"/>
                  </a:cubicBezTo>
                  <a:cubicBezTo>
                    <a:pt x="16200" y="3450"/>
                    <a:pt x="18514" y="5550"/>
                    <a:pt x="19864" y="7650"/>
                  </a:cubicBezTo>
                  <a:cubicBezTo>
                    <a:pt x="21214" y="9750"/>
                    <a:pt x="21600" y="11850"/>
                    <a:pt x="20154" y="13912"/>
                  </a:cubicBezTo>
                  <a:cubicBezTo>
                    <a:pt x="18707" y="15975"/>
                    <a:pt x="15429" y="18000"/>
                    <a:pt x="11764" y="19275"/>
                  </a:cubicBezTo>
                  <a:cubicBezTo>
                    <a:pt x="8100" y="20550"/>
                    <a:pt x="4050" y="210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0" y="4251196"/>
              <a:ext cx="12423046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600" fill="norm" stroke="1" extrusionOk="0">
                  <a:moveTo>
                    <a:pt x="26" y="13642"/>
                  </a:moveTo>
                  <a:cubicBezTo>
                    <a:pt x="12" y="13011"/>
                    <a:pt x="-3" y="12379"/>
                    <a:pt x="1" y="12000"/>
                  </a:cubicBezTo>
                  <a:cubicBezTo>
                    <a:pt x="4" y="11621"/>
                    <a:pt x="26" y="11495"/>
                    <a:pt x="100" y="11368"/>
                  </a:cubicBezTo>
                  <a:cubicBezTo>
                    <a:pt x="174" y="11242"/>
                    <a:pt x="299" y="11116"/>
                    <a:pt x="422" y="10926"/>
                  </a:cubicBezTo>
                  <a:cubicBezTo>
                    <a:pt x="545" y="10737"/>
                    <a:pt x="667" y="10484"/>
                    <a:pt x="810" y="10232"/>
                  </a:cubicBezTo>
                  <a:cubicBezTo>
                    <a:pt x="954" y="9979"/>
                    <a:pt x="1119" y="9726"/>
                    <a:pt x="1279" y="9411"/>
                  </a:cubicBezTo>
                  <a:cubicBezTo>
                    <a:pt x="1439" y="9095"/>
                    <a:pt x="1594" y="8716"/>
                    <a:pt x="1725" y="8400"/>
                  </a:cubicBezTo>
                  <a:cubicBezTo>
                    <a:pt x="1855" y="8084"/>
                    <a:pt x="1962" y="7832"/>
                    <a:pt x="2076" y="7642"/>
                  </a:cubicBezTo>
                  <a:cubicBezTo>
                    <a:pt x="2190" y="7453"/>
                    <a:pt x="2312" y="7326"/>
                    <a:pt x="2444" y="7137"/>
                  </a:cubicBezTo>
                  <a:cubicBezTo>
                    <a:pt x="2576" y="6947"/>
                    <a:pt x="2720" y="6695"/>
                    <a:pt x="2864" y="6442"/>
                  </a:cubicBezTo>
                  <a:cubicBezTo>
                    <a:pt x="3007" y="6189"/>
                    <a:pt x="3151" y="5937"/>
                    <a:pt x="3303" y="5747"/>
                  </a:cubicBezTo>
                  <a:cubicBezTo>
                    <a:pt x="3456" y="5558"/>
                    <a:pt x="3618" y="5432"/>
                    <a:pt x="3743" y="5305"/>
                  </a:cubicBezTo>
                  <a:cubicBezTo>
                    <a:pt x="3868" y="5179"/>
                    <a:pt x="3956" y="5053"/>
                    <a:pt x="4045" y="4926"/>
                  </a:cubicBezTo>
                  <a:cubicBezTo>
                    <a:pt x="4133" y="4800"/>
                    <a:pt x="4221" y="4674"/>
                    <a:pt x="4310" y="4547"/>
                  </a:cubicBezTo>
                  <a:cubicBezTo>
                    <a:pt x="4398" y="4421"/>
                    <a:pt x="4486" y="4295"/>
                    <a:pt x="4576" y="4232"/>
                  </a:cubicBezTo>
                  <a:cubicBezTo>
                    <a:pt x="4667" y="4168"/>
                    <a:pt x="4759" y="4168"/>
                    <a:pt x="4862" y="4105"/>
                  </a:cubicBezTo>
                  <a:cubicBezTo>
                    <a:pt x="4965" y="4042"/>
                    <a:pt x="5079" y="3916"/>
                    <a:pt x="5178" y="3789"/>
                  </a:cubicBezTo>
                  <a:cubicBezTo>
                    <a:pt x="5277" y="3663"/>
                    <a:pt x="5362" y="3537"/>
                    <a:pt x="5467" y="3411"/>
                  </a:cubicBezTo>
                  <a:cubicBezTo>
                    <a:pt x="5572" y="3284"/>
                    <a:pt x="5697" y="3158"/>
                    <a:pt x="5815" y="3032"/>
                  </a:cubicBezTo>
                  <a:cubicBezTo>
                    <a:pt x="5932" y="2905"/>
                    <a:pt x="6043" y="2779"/>
                    <a:pt x="6155" y="2653"/>
                  </a:cubicBezTo>
                  <a:cubicBezTo>
                    <a:pt x="6267" y="2526"/>
                    <a:pt x="6381" y="2400"/>
                    <a:pt x="6492" y="2274"/>
                  </a:cubicBezTo>
                  <a:cubicBezTo>
                    <a:pt x="6602" y="2147"/>
                    <a:pt x="6709" y="2021"/>
                    <a:pt x="6827" y="1895"/>
                  </a:cubicBezTo>
                  <a:cubicBezTo>
                    <a:pt x="6944" y="1768"/>
                    <a:pt x="7073" y="1642"/>
                    <a:pt x="7200" y="1516"/>
                  </a:cubicBezTo>
                  <a:cubicBezTo>
                    <a:pt x="7327" y="1389"/>
                    <a:pt x="7452" y="1263"/>
                    <a:pt x="7579" y="1137"/>
                  </a:cubicBezTo>
                  <a:cubicBezTo>
                    <a:pt x="7706" y="1011"/>
                    <a:pt x="7835" y="884"/>
                    <a:pt x="7958" y="758"/>
                  </a:cubicBezTo>
                  <a:cubicBezTo>
                    <a:pt x="8081" y="632"/>
                    <a:pt x="8199" y="505"/>
                    <a:pt x="8328" y="442"/>
                  </a:cubicBezTo>
                  <a:cubicBezTo>
                    <a:pt x="8457" y="379"/>
                    <a:pt x="8597" y="379"/>
                    <a:pt x="8735" y="316"/>
                  </a:cubicBezTo>
                  <a:cubicBezTo>
                    <a:pt x="8873" y="253"/>
                    <a:pt x="9009" y="126"/>
                    <a:pt x="9147" y="63"/>
                  </a:cubicBezTo>
                  <a:cubicBezTo>
                    <a:pt x="9285" y="0"/>
                    <a:pt x="9424" y="0"/>
                    <a:pt x="9559" y="0"/>
                  </a:cubicBezTo>
                  <a:cubicBezTo>
                    <a:pt x="9693" y="0"/>
                    <a:pt x="9822" y="0"/>
                    <a:pt x="9962" y="0"/>
                  </a:cubicBezTo>
                  <a:cubicBezTo>
                    <a:pt x="10102" y="0"/>
                    <a:pt x="10252" y="0"/>
                    <a:pt x="10398" y="0"/>
                  </a:cubicBezTo>
                  <a:cubicBezTo>
                    <a:pt x="10543" y="0"/>
                    <a:pt x="10683" y="0"/>
                    <a:pt x="10825" y="63"/>
                  </a:cubicBezTo>
                  <a:cubicBezTo>
                    <a:pt x="10966" y="126"/>
                    <a:pt x="11110" y="253"/>
                    <a:pt x="11248" y="316"/>
                  </a:cubicBezTo>
                  <a:cubicBezTo>
                    <a:pt x="11386" y="379"/>
                    <a:pt x="11518" y="379"/>
                    <a:pt x="11660" y="505"/>
                  </a:cubicBezTo>
                  <a:cubicBezTo>
                    <a:pt x="11802" y="632"/>
                    <a:pt x="11952" y="884"/>
                    <a:pt x="12098" y="1074"/>
                  </a:cubicBezTo>
                  <a:cubicBezTo>
                    <a:pt x="12243" y="1263"/>
                    <a:pt x="12383" y="1389"/>
                    <a:pt x="12526" y="1516"/>
                  </a:cubicBezTo>
                  <a:cubicBezTo>
                    <a:pt x="12670" y="1642"/>
                    <a:pt x="12817" y="1768"/>
                    <a:pt x="12957" y="1895"/>
                  </a:cubicBezTo>
                  <a:cubicBezTo>
                    <a:pt x="13097" y="2021"/>
                    <a:pt x="13229" y="2147"/>
                    <a:pt x="13369" y="2337"/>
                  </a:cubicBezTo>
                  <a:cubicBezTo>
                    <a:pt x="13509" y="2526"/>
                    <a:pt x="13656" y="2779"/>
                    <a:pt x="13801" y="3032"/>
                  </a:cubicBezTo>
                  <a:cubicBezTo>
                    <a:pt x="13947" y="3284"/>
                    <a:pt x="14090" y="3537"/>
                    <a:pt x="14234" y="3726"/>
                  </a:cubicBezTo>
                  <a:cubicBezTo>
                    <a:pt x="14377" y="3916"/>
                    <a:pt x="14521" y="4042"/>
                    <a:pt x="14657" y="4232"/>
                  </a:cubicBezTo>
                  <a:cubicBezTo>
                    <a:pt x="14793" y="4421"/>
                    <a:pt x="14922" y="4674"/>
                    <a:pt x="15060" y="4863"/>
                  </a:cubicBezTo>
                  <a:cubicBezTo>
                    <a:pt x="15198" y="5053"/>
                    <a:pt x="15345" y="5179"/>
                    <a:pt x="15487" y="5368"/>
                  </a:cubicBezTo>
                  <a:cubicBezTo>
                    <a:pt x="15628" y="5558"/>
                    <a:pt x="15765" y="5811"/>
                    <a:pt x="15903" y="6063"/>
                  </a:cubicBezTo>
                  <a:cubicBezTo>
                    <a:pt x="16041" y="6316"/>
                    <a:pt x="16180" y="6568"/>
                    <a:pt x="16313" y="6758"/>
                  </a:cubicBezTo>
                  <a:cubicBezTo>
                    <a:pt x="16445" y="6947"/>
                    <a:pt x="16570" y="7074"/>
                    <a:pt x="16703" y="7263"/>
                  </a:cubicBezTo>
                  <a:cubicBezTo>
                    <a:pt x="16835" y="7453"/>
                    <a:pt x="16975" y="7705"/>
                    <a:pt x="17110" y="7958"/>
                  </a:cubicBezTo>
                  <a:cubicBezTo>
                    <a:pt x="17244" y="8211"/>
                    <a:pt x="17373" y="8463"/>
                    <a:pt x="17501" y="8653"/>
                  </a:cubicBezTo>
                  <a:cubicBezTo>
                    <a:pt x="17630" y="8842"/>
                    <a:pt x="17759" y="8968"/>
                    <a:pt x="17880" y="9158"/>
                  </a:cubicBezTo>
                  <a:cubicBezTo>
                    <a:pt x="18002" y="9347"/>
                    <a:pt x="18116" y="9600"/>
                    <a:pt x="18236" y="9853"/>
                  </a:cubicBezTo>
                  <a:cubicBezTo>
                    <a:pt x="18355" y="10105"/>
                    <a:pt x="18480" y="10358"/>
                    <a:pt x="18600" y="10611"/>
                  </a:cubicBezTo>
                  <a:cubicBezTo>
                    <a:pt x="18719" y="10863"/>
                    <a:pt x="18834" y="11116"/>
                    <a:pt x="18988" y="11495"/>
                  </a:cubicBezTo>
                  <a:cubicBezTo>
                    <a:pt x="19143" y="11874"/>
                    <a:pt x="19338" y="12379"/>
                    <a:pt x="19485" y="12758"/>
                  </a:cubicBezTo>
                  <a:cubicBezTo>
                    <a:pt x="19632" y="13137"/>
                    <a:pt x="19731" y="13389"/>
                    <a:pt x="19906" y="13895"/>
                  </a:cubicBezTo>
                  <a:cubicBezTo>
                    <a:pt x="20081" y="14400"/>
                    <a:pt x="20331" y="15158"/>
                    <a:pt x="20523" y="15789"/>
                  </a:cubicBezTo>
                  <a:cubicBezTo>
                    <a:pt x="20714" y="16421"/>
                    <a:pt x="20846" y="16926"/>
                    <a:pt x="21016" y="17874"/>
                  </a:cubicBezTo>
                  <a:cubicBezTo>
                    <a:pt x="21185" y="18821"/>
                    <a:pt x="21391" y="20211"/>
                    <a:pt x="215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3501295" y="2211105"/>
              <a:ext cx="143132" cy="1688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12" fill="norm" stroke="1" extrusionOk="0">
                  <a:moveTo>
                    <a:pt x="7624" y="184"/>
                  </a:moveTo>
                  <a:cubicBezTo>
                    <a:pt x="6353" y="76"/>
                    <a:pt x="5082" y="-32"/>
                    <a:pt x="4129" y="8"/>
                  </a:cubicBezTo>
                  <a:cubicBezTo>
                    <a:pt x="3176" y="49"/>
                    <a:pt x="2541" y="238"/>
                    <a:pt x="2382" y="817"/>
                  </a:cubicBezTo>
                  <a:cubicBezTo>
                    <a:pt x="2224" y="1397"/>
                    <a:pt x="2541" y="2368"/>
                    <a:pt x="3494" y="3352"/>
                  </a:cubicBezTo>
                  <a:cubicBezTo>
                    <a:pt x="4447" y="4337"/>
                    <a:pt x="6035" y="5334"/>
                    <a:pt x="8100" y="6399"/>
                  </a:cubicBezTo>
                  <a:cubicBezTo>
                    <a:pt x="10165" y="7465"/>
                    <a:pt x="12706" y="8597"/>
                    <a:pt x="14929" y="9730"/>
                  </a:cubicBezTo>
                  <a:cubicBezTo>
                    <a:pt x="17153" y="10862"/>
                    <a:pt x="19059" y="11995"/>
                    <a:pt x="20171" y="13074"/>
                  </a:cubicBezTo>
                  <a:cubicBezTo>
                    <a:pt x="21282" y="14152"/>
                    <a:pt x="21600" y="15177"/>
                    <a:pt x="21441" y="16134"/>
                  </a:cubicBezTo>
                  <a:cubicBezTo>
                    <a:pt x="21282" y="17092"/>
                    <a:pt x="20647" y="17981"/>
                    <a:pt x="19218" y="18764"/>
                  </a:cubicBezTo>
                  <a:cubicBezTo>
                    <a:pt x="17788" y="19546"/>
                    <a:pt x="15565" y="20220"/>
                    <a:pt x="13818" y="20651"/>
                  </a:cubicBezTo>
                  <a:cubicBezTo>
                    <a:pt x="12071" y="21083"/>
                    <a:pt x="10800" y="21271"/>
                    <a:pt x="9371" y="21393"/>
                  </a:cubicBezTo>
                  <a:cubicBezTo>
                    <a:pt x="7941" y="21514"/>
                    <a:pt x="6353" y="21568"/>
                    <a:pt x="4765" y="21433"/>
                  </a:cubicBezTo>
                  <a:cubicBezTo>
                    <a:pt x="3176" y="21298"/>
                    <a:pt x="1588" y="20975"/>
                    <a:pt x="0" y="20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3285395" y="2060446"/>
              <a:ext cx="7631055" cy="2596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598" fill="norm" stroke="1" extrusionOk="0">
                  <a:moveTo>
                    <a:pt x="701" y="1954"/>
                  </a:moveTo>
                  <a:cubicBezTo>
                    <a:pt x="808" y="1884"/>
                    <a:pt x="916" y="1813"/>
                    <a:pt x="1072" y="1760"/>
                  </a:cubicBezTo>
                  <a:cubicBezTo>
                    <a:pt x="1228" y="1708"/>
                    <a:pt x="1431" y="1672"/>
                    <a:pt x="1662" y="1620"/>
                  </a:cubicBezTo>
                  <a:cubicBezTo>
                    <a:pt x="1892" y="1567"/>
                    <a:pt x="2150" y="1496"/>
                    <a:pt x="2407" y="1426"/>
                  </a:cubicBezTo>
                  <a:cubicBezTo>
                    <a:pt x="2665" y="1356"/>
                    <a:pt x="2922" y="1285"/>
                    <a:pt x="3153" y="1232"/>
                  </a:cubicBezTo>
                  <a:cubicBezTo>
                    <a:pt x="3383" y="1179"/>
                    <a:pt x="3587" y="1144"/>
                    <a:pt x="3809" y="1109"/>
                  </a:cubicBezTo>
                  <a:cubicBezTo>
                    <a:pt x="4030" y="1074"/>
                    <a:pt x="4270" y="1039"/>
                    <a:pt x="4509" y="1003"/>
                  </a:cubicBezTo>
                  <a:cubicBezTo>
                    <a:pt x="4749" y="968"/>
                    <a:pt x="4988" y="933"/>
                    <a:pt x="5195" y="907"/>
                  </a:cubicBezTo>
                  <a:cubicBezTo>
                    <a:pt x="5401" y="880"/>
                    <a:pt x="5575" y="863"/>
                    <a:pt x="5761" y="836"/>
                  </a:cubicBezTo>
                  <a:cubicBezTo>
                    <a:pt x="5946" y="810"/>
                    <a:pt x="6144" y="775"/>
                    <a:pt x="6345" y="748"/>
                  </a:cubicBezTo>
                  <a:cubicBezTo>
                    <a:pt x="6545" y="722"/>
                    <a:pt x="6749" y="704"/>
                    <a:pt x="6964" y="678"/>
                  </a:cubicBezTo>
                  <a:cubicBezTo>
                    <a:pt x="7180" y="651"/>
                    <a:pt x="7408" y="616"/>
                    <a:pt x="7623" y="590"/>
                  </a:cubicBezTo>
                  <a:cubicBezTo>
                    <a:pt x="7839" y="563"/>
                    <a:pt x="8042" y="546"/>
                    <a:pt x="8261" y="528"/>
                  </a:cubicBezTo>
                  <a:cubicBezTo>
                    <a:pt x="8480" y="511"/>
                    <a:pt x="8713" y="493"/>
                    <a:pt x="8932" y="475"/>
                  </a:cubicBezTo>
                  <a:cubicBezTo>
                    <a:pt x="9150" y="458"/>
                    <a:pt x="9354" y="440"/>
                    <a:pt x="9569" y="422"/>
                  </a:cubicBezTo>
                  <a:cubicBezTo>
                    <a:pt x="9785" y="405"/>
                    <a:pt x="10013" y="387"/>
                    <a:pt x="10228" y="370"/>
                  </a:cubicBezTo>
                  <a:cubicBezTo>
                    <a:pt x="10444" y="352"/>
                    <a:pt x="10647" y="334"/>
                    <a:pt x="10854" y="308"/>
                  </a:cubicBezTo>
                  <a:cubicBezTo>
                    <a:pt x="11060" y="282"/>
                    <a:pt x="11270" y="246"/>
                    <a:pt x="11528" y="220"/>
                  </a:cubicBezTo>
                  <a:cubicBezTo>
                    <a:pt x="11785" y="194"/>
                    <a:pt x="12090" y="176"/>
                    <a:pt x="12336" y="158"/>
                  </a:cubicBezTo>
                  <a:cubicBezTo>
                    <a:pt x="12582" y="141"/>
                    <a:pt x="12767" y="123"/>
                    <a:pt x="12959" y="106"/>
                  </a:cubicBezTo>
                  <a:cubicBezTo>
                    <a:pt x="13150" y="88"/>
                    <a:pt x="13348" y="70"/>
                    <a:pt x="13540" y="62"/>
                  </a:cubicBezTo>
                  <a:cubicBezTo>
                    <a:pt x="13731" y="53"/>
                    <a:pt x="13917" y="53"/>
                    <a:pt x="14106" y="44"/>
                  </a:cubicBezTo>
                  <a:cubicBezTo>
                    <a:pt x="14294" y="35"/>
                    <a:pt x="14486" y="18"/>
                    <a:pt x="14677" y="9"/>
                  </a:cubicBezTo>
                  <a:cubicBezTo>
                    <a:pt x="14869" y="0"/>
                    <a:pt x="15061" y="0"/>
                    <a:pt x="15288" y="0"/>
                  </a:cubicBezTo>
                  <a:cubicBezTo>
                    <a:pt x="15516" y="0"/>
                    <a:pt x="15779" y="0"/>
                    <a:pt x="16037" y="9"/>
                  </a:cubicBezTo>
                  <a:cubicBezTo>
                    <a:pt x="16294" y="18"/>
                    <a:pt x="16546" y="35"/>
                    <a:pt x="16779" y="53"/>
                  </a:cubicBezTo>
                  <a:cubicBezTo>
                    <a:pt x="17013" y="70"/>
                    <a:pt x="17228" y="88"/>
                    <a:pt x="17438" y="106"/>
                  </a:cubicBezTo>
                  <a:cubicBezTo>
                    <a:pt x="17648" y="123"/>
                    <a:pt x="17851" y="141"/>
                    <a:pt x="18070" y="158"/>
                  </a:cubicBezTo>
                  <a:cubicBezTo>
                    <a:pt x="18288" y="176"/>
                    <a:pt x="18522" y="194"/>
                    <a:pt x="18762" y="211"/>
                  </a:cubicBezTo>
                  <a:cubicBezTo>
                    <a:pt x="19001" y="229"/>
                    <a:pt x="19247" y="246"/>
                    <a:pt x="19483" y="282"/>
                  </a:cubicBezTo>
                  <a:cubicBezTo>
                    <a:pt x="19720" y="317"/>
                    <a:pt x="19947" y="370"/>
                    <a:pt x="20172" y="431"/>
                  </a:cubicBezTo>
                  <a:cubicBezTo>
                    <a:pt x="20396" y="493"/>
                    <a:pt x="20618" y="563"/>
                    <a:pt x="20822" y="660"/>
                  </a:cubicBezTo>
                  <a:cubicBezTo>
                    <a:pt x="21025" y="757"/>
                    <a:pt x="21211" y="880"/>
                    <a:pt x="21334" y="1047"/>
                  </a:cubicBezTo>
                  <a:cubicBezTo>
                    <a:pt x="21456" y="1215"/>
                    <a:pt x="21516" y="1426"/>
                    <a:pt x="21552" y="1813"/>
                  </a:cubicBezTo>
                  <a:cubicBezTo>
                    <a:pt x="21588" y="2200"/>
                    <a:pt x="21600" y="2764"/>
                    <a:pt x="21579" y="3398"/>
                  </a:cubicBezTo>
                  <a:cubicBezTo>
                    <a:pt x="21558" y="4031"/>
                    <a:pt x="21504" y="4735"/>
                    <a:pt x="21465" y="5396"/>
                  </a:cubicBezTo>
                  <a:cubicBezTo>
                    <a:pt x="21426" y="6056"/>
                    <a:pt x="21402" y="6672"/>
                    <a:pt x="21378" y="7314"/>
                  </a:cubicBezTo>
                  <a:cubicBezTo>
                    <a:pt x="21354" y="7957"/>
                    <a:pt x="21331" y="8626"/>
                    <a:pt x="21310" y="9251"/>
                  </a:cubicBezTo>
                  <a:cubicBezTo>
                    <a:pt x="21289" y="9876"/>
                    <a:pt x="21271" y="10457"/>
                    <a:pt x="21247" y="11064"/>
                  </a:cubicBezTo>
                  <a:cubicBezTo>
                    <a:pt x="21223" y="11671"/>
                    <a:pt x="21193" y="12305"/>
                    <a:pt x="21154" y="13000"/>
                  </a:cubicBezTo>
                  <a:cubicBezTo>
                    <a:pt x="21115" y="13696"/>
                    <a:pt x="21067" y="14453"/>
                    <a:pt x="21028" y="15157"/>
                  </a:cubicBezTo>
                  <a:cubicBezTo>
                    <a:pt x="20989" y="15861"/>
                    <a:pt x="20959" y="16512"/>
                    <a:pt x="20935" y="17111"/>
                  </a:cubicBezTo>
                  <a:cubicBezTo>
                    <a:pt x="20911" y="17710"/>
                    <a:pt x="20893" y="18255"/>
                    <a:pt x="20860" y="18827"/>
                  </a:cubicBezTo>
                  <a:cubicBezTo>
                    <a:pt x="20828" y="19400"/>
                    <a:pt x="20780" y="19998"/>
                    <a:pt x="20708" y="20403"/>
                  </a:cubicBezTo>
                  <a:cubicBezTo>
                    <a:pt x="20636" y="20808"/>
                    <a:pt x="20540" y="21019"/>
                    <a:pt x="20384" y="21178"/>
                  </a:cubicBezTo>
                  <a:cubicBezTo>
                    <a:pt x="20229" y="21336"/>
                    <a:pt x="20013" y="21442"/>
                    <a:pt x="19803" y="21503"/>
                  </a:cubicBezTo>
                  <a:cubicBezTo>
                    <a:pt x="19594" y="21565"/>
                    <a:pt x="19390" y="21582"/>
                    <a:pt x="19172" y="21591"/>
                  </a:cubicBezTo>
                  <a:cubicBezTo>
                    <a:pt x="18953" y="21600"/>
                    <a:pt x="18720" y="21600"/>
                    <a:pt x="18501" y="21591"/>
                  </a:cubicBezTo>
                  <a:cubicBezTo>
                    <a:pt x="18282" y="21582"/>
                    <a:pt x="18079" y="21565"/>
                    <a:pt x="17857" y="21538"/>
                  </a:cubicBezTo>
                  <a:cubicBezTo>
                    <a:pt x="17636" y="21512"/>
                    <a:pt x="17396" y="21477"/>
                    <a:pt x="17154" y="21433"/>
                  </a:cubicBezTo>
                  <a:cubicBezTo>
                    <a:pt x="16911" y="21389"/>
                    <a:pt x="16666" y="21336"/>
                    <a:pt x="16450" y="21292"/>
                  </a:cubicBezTo>
                  <a:cubicBezTo>
                    <a:pt x="16234" y="21248"/>
                    <a:pt x="16049" y="21213"/>
                    <a:pt x="15860" y="21178"/>
                  </a:cubicBezTo>
                  <a:cubicBezTo>
                    <a:pt x="15672" y="21142"/>
                    <a:pt x="15480" y="21107"/>
                    <a:pt x="15276" y="21063"/>
                  </a:cubicBezTo>
                  <a:cubicBezTo>
                    <a:pt x="15073" y="21019"/>
                    <a:pt x="14857" y="20966"/>
                    <a:pt x="14654" y="20922"/>
                  </a:cubicBezTo>
                  <a:cubicBezTo>
                    <a:pt x="14450" y="20878"/>
                    <a:pt x="14258" y="20843"/>
                    <a:pt x="14058" y="20799"/>
                  </a:cubicBezTo>
                  <a:cubicBezTo>
                    <a:pt x="13857" y="20755"/>
                    <a:pt x="13647" y="20702"/>
                    <a:pt x="13432" y="20649"/>
                  </a:cubicBezTo>
                  <a:cubicBezTo>
                    <a:pt x="13216" y="20597"/>
                    <a:pt x="12995" y="20544"/>
                    <a:pt x="12779" y="20491"/>
                  </a:cubicBezTo>
                  <a:cubicBezTo>
                    <a:pt x="12564" y="20438"/>
                    <a:pt x="12354" y="20385"/>
                    <a:pt x="12141" y="20333"/>
                  </a:cubicBezTo>
                  <a:cubicBezTo>
                    <a:pt x="11929" y="20280"/>
                    <a:pt x="11713" y="20227"/>
                    <a:pt x="11486" y="20165"/>
                  </a:cubicBezTo>
                  <a:cubicBezTo>
                    <a:pt x="11258" y="20104"/>
                    <a:pt x="11019" y="20033"/>
                    <a:pt x="10794" y="19972"/>
                  </a:cubicBezTo>
                  <a:cubicBezTo>
                    <a:pt x="10569" y="19910"/>
                    <a:pt x="10360" y="19857"/>
                    <a:pt x="10141" y="19796"/>
                  </a:cubicBezTo>
                  <a:cubicBezTo>
                    <a:pt x="9923" y="19734"/>
                    <a:pt x="9695" y="19664"/>
                    <a:pt x="9462" y="19584"/>
                  </a:cubicBezTo>
                  <a:cubicBezTo>
                    <a:pt x="9228" y="19505"/>
                    <a:pt x="8989" y="19417"/>
                    <a:pt x="8761" y="19347"/>
                  </a:cubicBezTo>
                  <a:cubicBezTo>
                    <a:pt x="8533" y="19276"/>
                    <a:pt x="8318" y="19223"/>
                    <a:pt x="8099" y="19153"/>
                  </a:cubicBezTo>
                  <a:cubicBezTo>
                    <a:pt x="7881" y="19083"/>
                    <a:pt x="7659" y="18995"/>
                    <a:pt x="7432" y="18915"/>
                  </a:cubicBezTo>
                  <a:cubicBezTo>
                    <a:pt x="7204" y="18836"/>
                    <a:pt x="6970" y="18766"/>
                    <a:pt x="6755" y="18687"/>
                  </a:cubicBezTo>
                  <a:cubicBezTo>
                    <a:pt x="6539" y="18607"/>
                    <a:pt x="6342" y="18519"/>
                    <a:pt x="6138" y="18440"/>
                  </a:cubicBezTo>
                  <a:cubicBezTo>
                    <a:pt x="5934" y="18361"/>
                    <a:pt x="5725" y="18290"/>
                    <a:pt x="5515" y="18220"/>
                  </a:cubicBezTo>
                  <a:cubicBezTo>
                    <a:pt x="5306" y="18150"/>
                    <a:pt x="5096" y="18079"/>
                    <a:pt x="4901" y="18009"/>
                  </a:cubicBezTo>
                  <a:cubicBezTo>
                    <a:pt x="4707" y="17938"/>
                    <a:pt x="4527" y="17868"/>
                    <a:pt x="4348" y="17806"/>
                  </a:cubicBezTo>
                  <a:cubicBezTo>
                    <a:pt x="4168" y="17745"/>
                    <a:pt x="3988" y="17692"/>
                    <a:pt x="3773" y="17630"/>
                  </a:cubicBezTo>
                  <a:cubicBezTo>
                    <a:pt x="3557" y="17569"/>
                    <a:pt x="3306" y="17498"/>
                    <a:pt x="3063" y="17437"/>
                  </a:cubicBezTo>
                  <a:cubicBezTo>
                    <a:pt x="2821" y="17375"/>
                    <a:pt x="2587" y="17322"/>
                    <a:pt x="2341" y="17261"/>
                  </a:cubicBezTo>
                  <a:cubicBezTo>
                    <a:pt x="2096" y="17199"/>
                    <a:pt x="1838" y="17129"/>
                    <a:pt x="1599" y="17049"/>
                  </a:cubicBezTo>
                  <a:cubicBezTo>
                    <a:pt x="1359" y="16970"/>
                    <a:pt x="1138" y="16882"/>
                    <a:pt x="895" y="16794"/>
                  </a:cubicBezTo>
                  <a:cubicBezTo>
                    <a:pt x="653" y="16706"/>
                    <a:pt x="389" y="16618"/>
                    <a:pt x="237" y="16574"/>
                  </a:cubicBezTo>
                  <a:cubicBezTo>
                    <a:pt x="84" y="16530"/>
                    <a:pt x="42" y="16530"/>
                    <a:pt x="0" y="16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980345" y="4843923"/>
              <a:ext cx="148858" cy="749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537" fill="norm" stroke="1" extrusionOk="0">
                  <a:moveTo>
                    <a:pt x="0" y="6143"/>
                  </a:moveTo>
                  <a:cubicBezTo>
                    <a:pt x="0" y="7421"/>
                    <a:pt x="0" y="8699"/>
                    <a:pt x="450" y="10494"/>
                  </a:cubicBezTo>
                  <a:cubicBezTo>
                    <a:pt x="900" y="12289"/>
                    <a:pt x="1800" y="14601"/>
                    <a:pt x="2250" y="16426"/>
                  </a:cubicBezTo>
                  <a:cubicBezTo>
                    <a:pt x="2700" y="18251"/>
                    <a:pt x="2700" y="19590"/>
                    <a:pt x="2550" y="20411"/>
                  </a:cubicBezTo>
                  <a:cubicBezTo>
                    <a:pt x="2400" y="21233"/>
                    <a:pt x="2100" y="21537"/>
                    <a:pt x="1950" y="21537"/>
                  </a:cubicBezTo>
                  <a:cubicBezTo>
                    <a:pt x="1800" y="21537"/>
                    <a:pt x="1800" y="21233"/>
                    <a:pt x="1650" y="19833"/>
                  </a:cubicBezTo>
                  <a:cubicBezTo>
                    <a:pt x="1500" y="18434"/>
                    <a:pt x="1200" y="15939"/>
                    <a:pt x="1200" y="13597"/>
                  </a:cubicBezTo>
                  <a:cubicBezTo>
                    <a:pt x="1200" y="11254"/>
                    <a:pt x="1500" y="9064"/>
                    <a:pt x="2400" y="6965"/>
                  </a:cubicBezTo>
                  <a:cubicBezTo>
                    <a:pt x="3300" y="4865"/>
                    <a:pt x="4800" y="2858"/>
                    <a:pt x="6000" y="1702"/>
                  </a:cubicBezTo>
                  <a:cubicBezTo>
                    <a:pt x="7200" y="545"/>
                    <a:pt x="8100" y="241"/>
                    <a:pt x="9300" y="89"/>
                  </a:cubicBezTo>
                  <a:cubicBezTo>
                    <a:pt x="10500" y="-63"/>
                    <a:pt x="12000" y="-63"/>
                    <a:pt x="14100" y="424"/>
                  </a:cubicBezTo>
                  <a:cubicBezTo>
                    <a:pt x="16200" y="911"/>
                    <a:pt x="18900" y="1884"/>
                    <a:pt x="20250" y="3040"/>
                  </a:cubicBezTo>
                  <a:cubicBezTo>
                    <a:pt x="21600" y="4196"/>
                    <a:pt x="21600" y="5535"/>
                    <a:pt x="18300" y="6569"/>
                  </a:cubicBezTo>
                  <a:cubicBezTo>
                    <a:pt x="15000" y="7603"/>
                    <a:pt x="8400" y="8334"/>
                    <a:pt x="1800" y="9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1075595" y="5210046"/>
              <a:ext cx="171451" cy="269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6" fill="norm" stroke="1" extrusionOk="0">
                  <a:moveTo>
                    <a:pt x="0" y="3014"/>
                  </a:moveTo>
                  <a:cubicBezTo>
                    <a:pt x="1333" y="2847"/>
                    <a:pt x="2667" y="2679"/>
                    <a:pt x="4267" y="3433"/>
                  </a:cubicBezTo>
                  <a:cubicBezTo>
                    <a:pt x="5867" y="4186"/>
                    <a:pt x="7733" y="5860"/>
                    <a:pt x="9333" y="8372"/>
                  </a:cubicBezTo>
                  <a:cubicBezTo>
                    <a:pt x="10933" y="10884"/>
                    <a:pt x="12267" y="14233"/>
                    <a:pt x="12533" y="16577"/>
                  </a:cubicBezTo>
                  <a:cubicBezTo>
                    <a:pt x="12800" y="18921"/>
                    <a:pt x="12000" y="20260"/>
                    <a:pt x="10800" y="20930"/>
                  </a:cubicBezTo>
                  <a:cubicBezTo>
                    <a:pt x="9600" y="21600"/>
                    <a:pt x="8000" y="21600"/>
                    <a:pt x="7467" y="19256"/>
                  </a:cubicBezTo>
                  <a:cubicBezTo>
                    <a:pt x="6933" y="16912"/>
                    <a:pt x="7467" y="12223"/>
                    <a:pt x="10000" y="8623"/>
                  </a:cubicBezTo>
                  <a:cubicBezTo>
                    <a:pt x="12533" y="5023"/>
                    <a:pt x="17067" y="25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1451242" y="4993691"/>
              <a:ext cx="202204" cy="591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39" fill="norm" stroke="1" extrusionOk="0">
                  <a:moveTo>
                    <a:pt x="21494" y="1868"/>
                  </a:moveTo>
                  <a:cubicBezTo>
                    <a:pt x="21269" y="1482"/>
                    <a:pt x="21044" y="1096"/>
                    <a:pt x="20369" y="749"/>
                  </a:cubicBezTo>
                  <a:cubicBezTo>
                    <a:pt x="19694" y="402"/>
                    <a:pt x="18569" y="93"/>
                    <a:pt x="17332" y="16"/>
                  </a:cubicBezTo>
                  <a:cubicBezTo>
                    <a:pt x="16094" y="-61"/>
                    <a:pt x="14744" y="93"/>
                    <a:pt x="12269" y="1289"/>
                  </a:cubicBezTo>
                  <a:cubicBezTo>
                    <a:pt x="9794" y="2485"/>
                    <a:pt x="6194" y="4722"/>
                    <a:pt x="3719" y="7075"/>
                  </a:cubicBezTo>
                  <a:cubicBezTo>
                    <a:pt x="1244" y="9428"/>
                    <a:pt x="-106" y="11896"/>
                    <a:pt x="6" y="13979"/>
                  </a:cubicBezTo>
                  <a:cubicBezTo>
                    <a:pt x="119" y="16062"/>
                    <a:pt x="1694" y="17759"/>
                    <a:pt x="4506" y="18955"/>
                  </a:cubicBezTo>
                  <a:cubicBezTo>
                    <a:pt x="7319" y="20150"/>
                    <a:pt x="11369" y="20845"/>
                    <a:pt x="15419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1780445" y="5152896"/>
              <a:ext cx="23495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51" y="1700"/>
                    <a:pt x="3503" y="3400"/>
                    <a:pt x="6324" y="5800"/>
                  </a:cubicBezTo>
                  <a:cubicBezTo>
                    <a:pt x="9146" y="8200"/>
                    <a:pt x="13038" y="11300"/>
                    <a:pt x="15762" y="14050"/>
                  </a:cubicBezTo>
                  <a:cubicBezTo>
                    <a:pt x="18486" y="16800"/>
                    <a:pt x="20043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1761395" y="5121146"/>
              <a:ext cx="254001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00" y="91"/>
                    <a:pt x="19800" y="182"/>
                    <a:pt x="18630" y="1003"/>
                  </a:cubicBezTo>
                  <a:cubicBezTo>
                    <a:pt x="17460" y="1823"/>
                    <a:pt x="16020" y="3372"/>
                    <a:pt x="13860" y="5514"/>
                  </a:cubicBezTo>
                  <a:cubicBezTo>
                    <a:pt x="11700" y="7656"/>
                    <a:pt x="8820" y="10390"/>
                    <a:pt x="6390" y="12532"/>
                  </a:cubicBezTo>
                  <a:cubicBezTo>
                    <a:pt x="3960" y="14673"/>
                    <a:pt x="1980" y="16223"/>
                    <a:pt x="990" y="17635"/>
                  </a:cubicBezTo>
                  <a:cubicBezTo>
                    <a:pt x="0" y="19048"/>
                    <a:pt x="0" y="203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10879995" y="3190746"/>
              <a:ext cx="285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80" y="17280"/>
                    <a:pt x="7360" y="12960"/>
                    <a:pt x="10960" y="9360"/>
                  </a:cubicBezTo>
                  <a:cubicBezTo>
                    <a:pt x="14560" y="5760"/>
                    <a:pt x="1808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10892695" y="3292346"/>
              <a:ext cx="254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00" y="16200"/>
                    <a:pt x="12600" y="10800"/>
                    <a:pt x="16200" y="7200"/>
                  </a:cubicBezTo>
                  <a:cubicBezTo>
                    <a:pt x="19800" y="3600"/>
                    <a:pt x="207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11602671" y="3180762"/>
              <a:ext cx="13925" cy="416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9" h="21460" fill="norm" stroke="1" extrusionOk="0">
                  <a:moveTo>
                    <a:pt x="1785" y="2151"/>
                  </a:moveTo>
                  <a:cubicBezTo>
                    <a:pt x="4870" y="1169"/>
                    <a:pt x="7956" y="187"/>
                    <a:pt x="11042" y="24"/>
                  </a:cubicBezTo>
                  <a:cubicBezTo>
                    <a:pt x="14128" y="-140"/>
                    <a:pt x="17213" y="515"/>
                    <a:pt x="17213" y="2915"/>
                  </a:cubicBezTo>
                  <a:cubicBezTo>
                    <a:pt x="17213" y="5315"/>
                    <a:pt x="14128" y="9460"/>
                    <a:pt x="9499" y="12515"/>
                  </a:cubicBezTo>
                  <a:cubicBezTo>
                    <a:pt x="4870" y="15569"/>
                    <a:pt x="-1301" y="17533"/>
                    <a:pt x="242" y="18842"/>
                  </a:cubicBezTo>
                  <a:cubicBezTo>
                    <a:pt x="1785" y="20151"/>
                    <a:pt x="11042" y="20805"/>
                    <a:pt x="20299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11609682" y="3124106"/>
              <a:ext cx="210114" cy="28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200" fill="norm" stroke="1" extrusionOk="0">
                  <a:moveTo>
                    <a:pt x="705" y="6906"/>
                  </a:moveTo>
                  <a:cubicBezTo>
                    <a:pt x="273" y="6112"/>
                    <a:pt x="-159" y="5318"/>
                    <a:pt x="57" y="4206"/>
                  </a:cubicBezTo>
                  <a:cubicBezTo>
                    <a:pt x="273" y="3094"/>
                    <a:pt x="1137" y="1665"/>
                    <a:pt x="3729" y="791"/>
                  </a:cubicBezTo>
                  <a:cubicBezTo>
                    <a:pt x="6321" y="-82"/>
                    <a:pt x="10641" y="-400"/>
                    <a:pt x="14421" y="712"/>
                  </a:cubicBezTo>
                  <a:cubicBezTo>
                    <a:pt x="18201" y="1824"/>
                    <a:pt x="21441" y="4365"/>
                    <a:pt x="21441" y="7621"/>
                  </a:cubicBezTo>
                  <a:cubicBezTo>
                    <a:pt x="21441" y="10876"/>
                    <a:pt x="18201" y="14847"/>
                    <a:pt x="14097" y="17229"/>
                  </a:cubicBezTo>
                  <a:cubicBezTo>
                    <a:pt x="9993" y="19612"/>
                    <a:pt x="5025" y="20406"/>
                    <a:pt x="57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2174016" y="5193221"/>
              <a:ext cx="216030" cy="441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356" fill="norm" stroke="1" extrusionOk="0">
                  <a:moveTo>
                    <a:pt x="20995" y="1428"/>
                  </a:moveTo>
                  <a:cubicBezTo>
                    <a:pt x="20995" y="916"/>
                    <a:pt x="20995" y="404"/>
                    <a:pt x="20378" y="148"/>
                  </a:cubicBezTo>
                  <a:cubicBezTo>
                    <a:pt x="19761" y="-108"/>
                    <a:pt x="18526" y="-108"/>
                    <a:pt x="16264" y="762"/>
                  </a:cubicBezTo>
                  <a:cubicBezTo>
                    <a:pt x="14001" y="1632"/>
                    <a:pt x="10709" y="3373"/>
                    <a:pt x="7624" y="5932"/>
                  </a:cubicBezTo>
                  <a:cubicBezTo>
                    <a:pt x="4538" y="8491"/>
                    <a:pt x="1658" y="11869"/>
                    <a:pt x="526" y="14275"/>
                  </a:cubicBezTo>
                  <a:cubicBezTo>
                    <a:pt x="-605" y="16681"/>
                    <a:pt x="12" y="18114"/>
                    <a:pt x="3098" y="19189"/>
                  </a:cubicBezTo>
                  <a:cubicBezTo>
                    <a:pt x="6184" y="20264"/>
                    <a:pt x="11738" y="20980"/>
                    <a:pt x="15029" y="21236"/>
                  </a:cubicBezTo>
                  <a:cubicBezTo>
                    <a:pt x="18321" y="21492"/>
                    <a:pt x="19349" y="21287"/>
                    <a:pt x="20378" y="21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2231295" y="5451346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2760190" y="5122894"/>
              <a:ext cx="195006" cy="499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525" fill="norm" stroke="1" extrusionOk="0">
                  <a:moveTo>
                    <a:pt x="20947" y="1019"/>
                  </a:moveTo>
                  <a:cubicBezTo>
                    <a:pt x="19810" y="563"/>
                    <a:pt x="18673" y="107"/>
                    <a:pt x="17423" y="16"/>
                  </a:cubicBezTo>
                  <a:cubicBezTo>
                    <a:pt x="16172" y="-75"/>
                    <a:pt x="14808" y="198"/>
                    <a:pt x="12080" y="1566"/>
                  </a:cubicBezTo>
                  <a:cubicBezTo>
                    <a:pt x="9351" y="2933"/>
                    <a:pt x="5259" y="5393"/>
                    <a:pt x="2758" y="7945"/>
                  </a:cubicBezTo>
                  <a:cubicBezTo>
                    <a:pt x="256" y="10497"/>
                    <a:pt x="-653" y="13140"/>
                    <a:pt x="484" y="15282"/>
                  </a:cubicBezTo>
                  <a:cubicBezTo>
                    <a:pt x="1621" y="17424"/>
                    <a:pt x="4804" y="19064"/>
                    <a:pt x="7305" y="20021"/>
                  </a:cubicBezTo>
                  <a:cubicBezTo>
                    <a:pt x="9806" y="20978"/>
                    <a:pt x="11625" y="21252"/>
                    <a:pt x="13444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3047933" y="5302034"/>
              <a:ext cx="269213" cy="225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507" fill="norm" stroke="1" extrusionOk="0">
                  <a:moveTo>
                    <a:pt x="12254" y="2128"/>
                  </a:moveTo>
                  <a:cubicBezTo>
                    <a:pt x="11417" y="1118"/>
                    <a:pt x="10580" y="109"/>
                    <a:pt x="9408" y="8"/>
                  </a:cubicBezTo>
                  <a:cubicBezTo>
                    <a:pt x="8236" y="-93"/>
                    <a:pt x="6729" y="714"/>
                    <a:pt x="5054" y="3238"/>
                  </a:cubicBezTo>
                  <a:cubicBezTo>
                    <a:pt x="3380" y="5761"/>
                    <a:pt x="1538" y="10000"/>
                    <a:pt x="617" y="13028"/>
                  </a:cubicBezTo>
                  <a:cubicBezTo>
                    <a:pt x="-304" y="16057"/>
                    <a:pt x="-304" y="17873"/>
                    <a:pt x="1370" y="18883"/>
                  </a:cubicBezTo>
                  <a:cubicBezTo>
                    <a:pt x="3045" y="19892"/>
                    <a:pt x="6394" y="20094"/>
                    <a:pt x="8905" y="18176"/>
                  </a:cubicBezTo>
                  <a:cubicBezTo>
                    <a:pt x="11417" y="16258"/>
                    <a:pt x="13091" y="12221"/>
                    <a:pt x="14012" y="9395"/>
                  </a:cubicBezTo>
                  <a:cubicBezTo>
                    <a:pt x="14933" y="6569"/>
                    <a:pt x="15101" y="4954"/>
                    <a:pt x="15101" y="4752"/>
                  </a:cubicBezTo>
                  <a:cubicBezTo>
                    <a:pt x="15101" y="4550"/>
                    <a:pt x="14933" y="5761"/>
                    <a:pt x="15436" y="8184"/>
                  </a:cubicBezTo>
                  <a:cubicBezTo>
                    <a:pt x="15938" y="10606"/>
                    <a:pt x="17110" y="14240"/>
                    <a:pt x="18198" y="16662"/>
                  </a:cubicBezTo>
                  <a:cubicBezTo>
                    <a:pt x="19287" y="19085"/>
                    <a:pt x="20291" y="20296"/>
                    <a:pt x="21296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3399695" y="5546596"/>
              <a:ext cx="952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40" y="3046"/>
                    <a:pt x="19680" y="6092"/>
                    <a:pt x="16080" y="9692"/>
                  </a:cubicBezTo>
                  <a:cubicBezTo>
                    <a:pt x="12480" y="13292"/>
                    <a:pt x="6240" y="174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3807371" y="5171946"/>
              <a:ext cx="180367" cy="399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549" fill="norm" stroke="1" extrusionOk="0">
                  <a:moveTo>
                    <a:pt x="2084" y="0"/>
                  </a:moveTo>
                  <a:cubicBezTo>
                    <a:pt x="2084" y="3200"/>
                    <a:pt x="2084" y="6400"/>
                    <a:pt x="2084" y="9771"/>
                  </a:cubicBezTo>
                  <a:cubicBezTo>
                    <a:pt x="2084" y="13143"/>
                    <a:pt x="2084" y="16686"/>
                    <a:pt x="1712" y="18743"/>
                  </a:cubicBezTo>
                  <a:cubicBezTo>
                    <a:pt x="1340" y="20800"/>
                    <a:pt x="595" y="21371"/>
                    <a:pt x="222" y="21371"/>
                  </a:cubicBezTo>
                  <a:cubicBezTo>
                    <a:pt x="-150" y="21371"/>
                    <a:pt x="-150" y="20800"/>
                    <a:pt x="967" y="19257"/>
                  </a:cubicBezTo>
                  <a:cubicBezTo>
                    <a:pt x="2084" y="17714"/>
                    <a:pt x="4319" y="15200"/>
                    <a:pt x="6057" y="13771"/>
                  </a:cubicBezTo>
                  <a:cubicBezTo>
                    <a:pt x="7795" y="12343"/>
                    <a:pt x="9036" y="12000"/>
                    <a:pt x="10278" y="11829"/>
                  </a:cubicBezTo>
                  <a:cubicBezTo>
                    <a:pt x="11519" y="11657"/>
                    <a:pt x="12760" y="11657"/>
                    <a:pt x="14622" y="12286"/>
                  </a:cubicBezTo>
                  <a:cubicBezTo>
                    <a:pt x="16484" y="12914"/>
                    <a:pt x="18967" y="14171"/>
                    <a:pt x="20209" y="15371"/>
                  </a:cubicBezTo>
                  <a:cubicBezTo>
                    <a:pt x="21450" y="16571"/>
                    <a:pt x="21450" y="17714"/>
                    <a:pt x="20333" y="18743"/>
                  </a:cubicBezTo>
                  <a:cubicBezTo>
                    <a:pt x="19216" y="19771"/>
                    <a:pt x="16981" y="20686"/>
                    <a:pt x="14871" y="21143"/>
                  </a:cubicBezTo>
                  <a:cubicBezTo>
                    <a:pt x="12760" y="21600"/>
                    <a:pt x="10774" y="21600"/>
                    <a:pt x="9036" y="21486"/>
                  </a:cubicBezTo>
                  <a:cubicBezTo>
                    <a:pt x="7298" y="21371"/>
                    <a:pt x="5809" y="21143"/>
                    <a:pt x="4691" y="20800"/>
                  </a:cubicBezTo>
                  <a:cubicBezTo>
                    <a:pt x="3574" y="20457"/>
                    <a:pt x="2829" y="20000"/>
                    <a:pt x="3574" y="19600"/>
                  </a:cubicBezTo>
                  <a:cubicBezTo>
                    <a:pt x="4319" y="19200"/>
                    <a:pt x="6553" y="18857"/>
                    <a:pt x="8788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4062426" y="5083840"/>
              <a:ext cx="217015" cy="596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571" fill="norm" stroke="1" extrusionOk="0">
                  <a:moveTo>
                    <a:pt x="1017" y="1580"/>
                  </a:moveTo>
                  <a:cubicBezTo>
                    <a:pt x="394" y="1273"/>
                    <a:pt x="-229" y="967"/>
                    <a:pt x="83" y="775"/>
                  </a:cubicBezTo>
                  <a:cubicBezTo>
                    <a:pt x="394" y="584"/>
                    <a:pt x="1640" y="507"/>
                    <a:pt x="4548" y="392"/>
                  </a:cubicBezTo>
                  <a:cubicBezTo>
                    <a:pt x="7456" y="277"/>
                    <a:pt x="12025" y="124"/>
                    <a:pt x="14933" y="48"/>
                  </a:cubicBezTo>
                  <a:cubicBezTo>
                    <a:pt x="17840" y="-29"/>
                    <a:pt x="19086" y="-29"/>
                    <a:pt x="19917" y="162"/>
                  </a:cubicBezTo>
                  <a:cubicBezTo>
                    <a:pt x="20748" y="354"/>
                    <a:pt x="21163" y="737"/>
                    <a:pt x="21267" y="2077"/>
                  </a:cubicBezTo>
                  <a:cubicBezTo>
                    <a:pt x="21371" y="3418"/>
                    <a:pt x="21163" y="5716"/>
                    <a:pt x="20748" y="7975"/>
                  </a:cubicBezTo>
                  <a:cubicBezTo>
                    <a:pt x="20333" y="10235"/>
                    <a:pt x="19709" y="12456"/>
                    <a:pt x="19190" y="14103"/>
                  </a:cubicBezTo>
                  <a:cubicBezTo>
                    <a:pt x="18671" y="15750"/>
                    <a:pt x="18256" y="16822"/>
                    <a:pt x="17944" y="17780"/>
                  </a:cubicBezTo>
                  <a:cubicBezTo>
                    <a:pt x="17633" y="18737"/>
                    <a:pt x="17425" y="19580"/>
                    <a:pt x="17736" y="19886"/>
                  </a:cubicBezTo>
                  <a:cubicBezTo>
                    <a:pt x="18048" y="20192"/>
                    <a:pt x="18879" y="19962"/>
                    <a:pt x="18775" y="19771"/>
                  </a:cubicBezTo>
                  <a:cubicBezTo>
                    <a:pt x="18671" y="19580"/>
                    <a:pt x="17633" y="19426"/>
                    <a:pt x="14933" y="19465"/>
                  </a:cubicBezTo>
                  <a:cubicBezTo>
                    <a:pt x="12233" y="19503"/>
                    <a:pt x="7871" y="19733"/>
                    <a:pt x="5275" y="19962"/>
                  </a:cubicBezTo>
                  <a:cubicBezTo>
                    <a:pt x="2679" y="20192"/>
                    <a:pt x="1848" y="20422"/>
                    <a:pt x="1848" y="20652"/>
                  </a:cubicBezTo>
                  <a:cubicBezTo>
                    <a:pt x="1848" y="20882"/>
                    <a:pt x="2679" y="21111"/>
                    <a:pt x="3198" y="21265"/>
                  </a:cubicBezTo>
                  <a:cubicBezTo>
                    <a:pt x="3717" y="21418"/>
                    <a:pt x="3925" y="21494"/>
                    <a:pt x="4133" y="21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4364895" y="4867146"/>
              <a:ext cx="258463" cy="895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0" y="0"/>
                  </a:moveTo>
                  <a:cubicBezTo>
                    <a:pt x="3688" y="970"/>
                    <a:pt x="7376" y="1940"/>
                    <a:pt x="10624" y="3294"/>
                  </a:cubicBezTo>
                  <a:cubicBezTo>
                    <a:pt x="13873" y="4647"/>
                    <a:pt x="16683" y="6383"/>
                    <a:pt x="18615" y="8170"/>
                  </a:cubicBezTo>
                  <a:cubicBezTo>
                    <a:pt x="20546" y="9957"/>
                    <a:pt x="21600" y="11796"/>
                    <a:pt x="21424" y="13506"/>
                  </a:cubicBezTo>
                  <a:cubicBezTo>
                    <a:pt x="21249" y="15217"/>
                    <a:pt x="19844" y="16800"/>
                    <a:pt x="17473" y="18077"/>
                  </a:cubicBezTo>
                  <a:cubicBezTo>
                    <a:pt x="15102" y="19353"/>
                    <a:pt x="11766" y="20323"/>
                    <a:pt x="9132" y="20860"/>
                  </a:cubicBezTo>
                  <a:cubicBezTo>
                    <a:pt x="6498" y="21396"/>
                    <a:pt x="4566" y="21498"/>
                    <a:pt x="26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4904645" y="5311646"/>
              <a:ext cx="304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50" y="16000"/>
                    <a:pt x="8700" y="10400"/>
                    <a:pt x="12300" y="6800"/>
                  </a:cubicBezTo>
                  <a:cubicBezTo>
                    <a:pt x="15900" y="3200"/>
                    <a:pt x="1875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4917345" y="5502146"/>
              <a:ext cx="292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70" y="19200"/>
                    <a:pt x="8139" y="16800"/>
                    <a:pt x="11739" y="13200"/>
                  </a:cubicBezTo>
                  <a:cubicBezTo>
                    <a:pt x="15339" y="9600"/>
                    <a:pt x="1847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5539645" y="5349746"/>
              <a:ext cx="12338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0" y="0"/>
                  </a:moveTo>
                  <a:cubicBezTo>
                    <a:pt x="7200" y="3552"/>
                    <a:pt x="14400" y="7104"/>
                    <a:pt x="18000" y="10464"/>
                  </a:cubicBezTo>
                  <a:cubicBezTo>
                    <a:pt x="21600" y="13824"/>
                    <a:pt x="21600" y="16992"/>
                    <a:pt x="19800" y="18816"/>
                  </a:cubicBezTo>
                  <a:cubicBezTo>
                    <a:pt x="18000" y="20640"/>
                    <a:pt x="14400" y="21120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5507895" y="5268213"/>
              <a:ext cx="217266" cy="260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302" fill="norm" stroke="1" extrusionOk="0">
                  <a:moveTo>
                    <a:pt x="0" y="11840"/>
                  </a:moveTo>
                  <a:cubicBezTo>
                    <a:pt x="823" y="8903"/>
                    <a:pt x="1646" y="5965"/>
                    <a:pt x="3497" y="3719"/>
                  </a:cubicBezTo>
                  <a:cubicBezTo>
                    <a:pt x="5349" y="1472"/>
                    <a:pt x="8229" y="-83"/>
                    <a:pt x="11417" y="3"/>
                  </a:cubicBezTo>
                  <a:cubicBezTo>
                    <a:pt x="14606" y="90"/>
                    <a:pt x="18103" y="1818"/>
                    <a:pt x="19851" y="4583"/>
                  </a:cubicBezTo>
                  <a:cubicBezTo>
                    <a:pt x="21600" y="7347"/>
                    <a:pt x="21600" y="11149"/>
                    <a:pt x="19440" y="14173"/>
                  </a:cubicBezTo>
                  <a:cubicBezTo>
                    <a:pt x="17280" y="17197"/>
                    <a:pt x="12960" y="19443"/>
                    <a:pt x="10286" y="20480"/>
                  </a:cubicBezTo>
                  <a:cubicBezTo>
                    <a:pt x="7611" y="21517"/>
                    <a:pt x="6583" y="21344"/>
                    <a:pt x="5554" y="21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7533545" y="4844392"/>
              <a:ext cx="181900" cy="589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68" fill="norm" stroke="1" extrusionOk="0">
                  <a:moveTo>
                    <a:pt x="0" y="8235"/>
                  </a:moveTo>
                  <a:cubicBezTo>
                    <a:pt x="497" y="7850"/>
                    <a:pt x="993" y="7464"/>
                    <a:pt x="1614" y="7425"/>
                  </a:cubicBezTo>
                  <a:cubicBezTo>
                    <a:pt x="2234" y="7387"/>
                    <a:pt x="2979" y="7695"/>
                    <a:pt x="3600" y="8891"/>
                  </a:cubicBezTo>
                  <a:cubicBezTo>
                    <a:pt x="4221" y="10087"/>
                    <a:pt x="4717" y="12170"/>
                    <a:pt x="4966" y="14291"/>
                  </a:cubicBezTo>
                  <a:cubicBezTo>
                    <a:pt x="5214" y="16413"/>
                    <a:pt x="5214" y="18573"/>
                    <a:pt x="5090" y="19845"/>
                  </a:cubicBezTo>
                  <a:cubicBezTo>
                    <a:pt x="4966" y="21118"/>
                    <a:pt x="4717" y="21504"/>
                    <a:pt x="4469" y="21465"/>
                  </a:cubicBezTo>
                  <a:cubicBezTo>
                    <a:pt x="4221" y="21427"/>
                    <a:pt x="3972" y="20964"/>
                    <a:pt x="3724" y="19190"/>
                  </a:cubicBezTo>
                  <a:cubicBezTo>
                    <a:pt x="3476" y="17415"/>
                    <a:pt x="3228" y="14330"/>
                    <a:pt x="3972" y="11283"/>
                  </a:cubicBezTo>
                  <a:cubicBezTo>
                    <a:pt x="4717" y="8235"/>
                    <a:pt x="6455" y="5227"/>
                    <a:pt x="8193" y="3337"/>
                  </a:cubicBezTo>
                  <a:cubicBezTo>
                    <a:pt x="9931" y="1447"/>
                    <a:pt x="11669" y="675"/>
                    <a:pt x="13159" y="290"/>
                  </a:cubicBezTo>
                  <a:cubicBezTo>
                    <a:pt x="14648" y="-96"/>
                    <a:pt x="15890" y="-96"/>
                    <a:pt x="17255" y="290"/>
                  </a:cubicBezTo>
                  <a:cubicBezTo>
                    <a:pt x="18621" y="675"/>
                    <a:pt x="20110" y="1447"/>
                    <a:pt x="20855" y="2797"/>
                  </a:cubicBezTo>
                  <a:cubicBezTo>
                    <a:pt x="21600" y="4147"/>
                    <a:pt x="21600" y="6075"/>
                    <a:pt x="19986" y="7503"/>
                  </a:cubicBezTo>
                  <a:cubicBezTo>
                    <a:pt x="18372" y="8930"/>
                    <a:pt x="15145" y="9855"/>
                    <a:pt x="12910" y="10203"/>
                  </a:cubicBezTo>
                  <a:cubicBezTo>
                    <a:pt x="10676" y="10550"/>
                    <a:pt x="9434" y="10318"/>
                    <a:pt x="8193" y="10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7654195" y="5152896"/>
              <a:ext cx="165101" cy="237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9" fill="norm" stroke="1" extrusionOk="0">
                  <a:moveTo>
                    <a:pt x="0" y="2254"/>
                  </a:moveTo>
                  <a:cubicBezTo>
                    <a:pt x="831" y="1503"/>
                    <a:pt x="1662" y="751"/>
                    <a:pt x="2631" y="751"/>
                  </a:cubicBezTo>
                  <a:cubicBezTo>
                    <a:pt x="3600" y="751"/>
                    <a:pt x="4708" y="1503"/>
                    <a:pt x="6646" y="4132"/>
                  </a:cubicBezTo>
                  <a:cubicBezTo>
                    <a:pt x="8585" y="6762"/>
                    <a:pt x="11354" y="11270"/>
                    <a:pt x="12738" y="14181"/>
                  </a:cubicBezTo>
                  <a:cubicBezTo>
                    <a:pt x="14123" y="17092"/>
                    <a:pt x="14123" y="18407"/>
                    <a:pt x="13708" y="19534"/>
                  </a:cubicBezTo>
                  <a:cubicBezTo>
                    <a:pt x="13292" y="20661"/>
                    <a:pt x="12462" y="21600"/>
                    <a:pt x="10662" y="20849"/>
                  </a:cubicBezTo>
                  <a:cubicBezTo>
                    <a:pt x="8862" y="20097"/>
                    <a:pt x="6092" y="17656"/>
                    <a:pt x="6369" y="14181"/>
                  </a:cubicBezTo>
                  <a:cubicBezTo>
                    <a:pt x="6646" y="10706"/>
                    <a:pt x="9969" y="6198"/>
                    <a:pt x="13015" y="3663"/>
                  </a:cubicBezTo>
                  <a:cubicBezTo>
                    <a:pt x="16062" y="1127"/>
                    <a:pt x="18831" y="5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7845190" y="4973215"/>
              <a:ext cx="209056" cy="459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490" fill="norm" stroke="1" extrusionOk="0">
                  <a:moveTo>
                    <a:pt x="21122" y="1872"/>
                  </a:moveTo>
                  <a:cubicBezTo>
                    <a:pt x="20480" y="1277"/>
                    <a:pt x="19839" y="683"/>
                    <a:pt x="18983" y="336"/>
                  </a:cubicBezTo>
                  <a:cubicBezTo>
                    <a:pt x="18128" y="-11"/>
                    <a:pt x="17059" y="-110"/>
                    <a:pt x="15455" y="138"/>
                  </a:cubicBezTo>
                  <a:cubicBezTo>
                    <a:pt x="13851" y="385"/>
                    <a:pt x="11712" y="980"/>
                    <a:pt x="9253" y="2318"/>
                  </a:cubicBezTo>
                  <a:cubicBezTo>
                    <a:pt x="6793" y="3655"/>
                    <a:pt x="4013" y="5736"/>
                    <a:pt x="2195" y="8262"/>
                  </a:cubicBezTo>
                  <a:cubicBezTo>
                    <a:pt x="377" y="10789"/>
                    <a:pt x="-478" y="13762"/>
                    <a:pt x="271" y="16040"/>
                  </a:cubicBezTo>
                  <a:cubicBezTo>
                    <a:pt x="1019" y="18319"/>
                    <a:pt x="3372" y="19905"/>
                    <a:pt x="5724" y="20697"/>
                  </a:cubicBezTo>
                  <a:cubicBezTo>
                    <a:pt x="8076" y="21490"/>
                    <a:pt x="10429" y="21490"/>
                    <a:pt x="12781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8111395" y="5108446"/>
              <a:ext cx="1651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85" y="150"/>
                    <a:pt x="2769" y="300"/>
                    <a:pt x="4985" y="2025"/>
                  </a:cubicBezTo>
                  <a:cubicBezTo>
                    <a:pt x="7200" y="3750"/>
                    <a:pt x="10246" y="7050"/>
                    <a:pt x="13154" y="10575"/>
                  </a:cubicBezTo>
                  <a:cubicBezTo>
                    <a:pt x="16062" y="14100"/>
                    <a:pt x="18831" y="178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8106747" y="5102096"/>
              <a:ext cx="233249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600" fill="norm" stroke="1" extrusionOk="0">
                  <a:moveTo>
                    <a:pt x="21444" y="0"/>
                  </a:moveTo>
                  <a:cubicBezTo>
                    <a:pt x="18914" y="692"/>
                    <a:pt x="16385" y="1385"/>
                    <a:pt x="13174" y="3531"/>
                  </a:cubicBezTo>
                  <a:cubicBezTo>
                    <a:pt x="9963" y="5677"/>
                    <a:pt x="6071" y="9277"/>
                    <a:pt x="3639" y="12254"/>
                  </a:cubicBezTo>
                  <a:cubicBezTo>
                    <a:pt x="1206" y="15231"/>
                    <a:pt x="233" y="17585"/>
                    <a:pt x="39" y="19038"/>
                  </a:cubicBezTo>
                  <a:cubicBezTo>
                    <a:pt x="-156" y="20492"/>
                    <a:pt x="428" y="21046"/>
                    <a:pt x="10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8372414" y="5127496"/>
              <a:ext cx="189832" cy="23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438" fill="norm" stroke="1" extrusionOk="0">
                  <a:moveTo>
                    <a:pt x="21524" y="0"/>
                  </a:moveTo>
                  <a:cubicBezTo>
                    <a:pt x="17444" y="956"/>
                    <a:pt x="13364" y="1912"/>
                    <a:pt x="9884" y="4014"/>
                  </a:cubicBezTo>
                  <a:cubicBezTo>
                    <a:pt x="6404" y="6117"/>
                    <a:pt x="3524" y="9366"/>
                    <a:pt x="1964" y="11756"/>
                  </a:cubicBezTo>
                  <a:cubicBezTo>
                    <a:pt x="404" y="14145"/>
                    <a:pt x="164" y="15674"/>
                    <a:pt x="44" y="16917"/>
                  </a:cubicBezTo>
                  <a:cubicBezTo>
                    <a:pt x="-76" y="18159"/>
                    <a:pt x="-76" y="19115"/>
                    <a:pt x="1724" y="19975"/>
                  </a:cubicBezTo>
                  <a:cubicBezTo>
                    <a:pt x="3524" y="20835"/>
                    <a:pt x="7124" y="21600"/>
                    <a:pt x="10484" y="21409"/>
                  </a:cubicBezTo>
                  <a:cubicBezTo>
                    <a:pt x="13844" y="21218"/>
                    <a:pt x="16964" y="20071"/>
                    <a:pt x="20084" y="18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8435245" y="5279896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8649264" y="5010864"/>
              <a:ext cx="243182" cy="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15" fill="norm" stroke="1" extrusionOk="0">
                  <a:moveTo>
                    <a:pt x="21393" y="1179"/>
                  </a:moveTo>
                  <a:cubicBezTo>
                    <a:pt x="17855" y="712"/>
                    <a:pt x="14317" y="245"/>
                    <a:pt x="12083" y="70"/>
                  </a:cubicBezTo>
                  <a:cubicBezTo>
                    <a:pt x="9848" y="-105"/>
                    <a:pt x="8917" y="12"/>
                    <a:pt x="8079" y="829"/>
                  </a:cubicBezTo>
                  <a:cubicBezTo>
                    <a:pt x="7241" y="1646"/>
                    <a:pt x="6496" y="3164"/>
                    <a:pt x="5752" y="5441"/>
                  </a:cubicBezTo>
                  <a:cubicBezTo>
                    <a:pt x="5007" y="7718"/>
                    <a:pt x="4262" y="10753"/>
                    <a:pt x="3331" y="13205"/>
                  </a:cubicBezTo>
                  <a:cubicBezTo>
                    <a:pt x="2400" y="15657"/>
                    <a:pt x="1283" y="17525"/>
                    <a:pt x="631" y="18810"/>
                  </a:cubicBezTo>
                  <a:cubicBezTo>
                    <a:pt x="-21" y="20094"/>
                    <a:pt x="-207" y="20794"/>
                    <a:pt x="259" y="21145"/>
                  </a:cubicBezTo>
                  <a:cubicBezTo>
                    <a:pt x="724" y="21495"/>
                    <a:pt x="1841" y="21495"/>
                    <a:pt x="4076" y="21203"/>
                  </a:cubicBezTo>
                  <a:cubicBezTo>
                    <a:pt x="6310" y="20911"/>
                    <a:pt x="9662" y="20327"/>
                    <a:pt x="13014" y="19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8843762" y="5171397"/>
              <a:ext cx="162984" cy="178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3" fill="norm" stroke="1" extrusionOk="0">
                  <a:moveTo>
                    <a:pt x="14868" y="9861"/>
                  </a:moveTo>
                  <a:cubicBezTo>
                    <a:pt x="14868" y="8605"/>
                    <a:pt x="14868" y="7349"/>
                    <a:pt x="15148" y="5716"/>
                  </a:cubicBezTo>
                  <a:cubicBezTo>
                    <a:pt x="15429" y="4084"/>
                    <a:pt x="15990" y="2075"/>
                    <a:pt x="15429" y="944"/>
                  </a:cubicBezTo>
                  <a:cubicBezTo>
                    <a:pt x="14868" y="-186"/>
                    <a:pt x="13184" y="-437"/>
                    <a:pt x="10519" y="944"/>
                  </a:cubicBezTo>
                  <a:cubicBezTo>
                    <a:pt x="7855" y="2326"/>
                    <a:pt x="4208" y="5340"/>
                    <a:pt x="2244" y="7475"/>
                  </a:cubicBezTo>
                  <a:cubicBezTo>
                    <a:pt x="281" y="9610"/>
                    <a:pt x="0" y="10865"/>
                    <a:pt x="0" y="12121"/>
                  </a:cubicBezTo>
                  <a:cubicBezTo>
                    <a:pt x="0" y="13377"/>
                    <a:pt x="281" y="14633"/>
                    <a:pt x="3086" y="14130"/>
                  </a:cubicBezTo>
                  <a:cubicBezTo>
                    <a:pt x="5891" y="13628"/>
                    <a:pt x="11221" y="11368"/>
                    <a:pt x="14447" y="9735"/>
                  </a:cubicBezTo>
                  <a:cubicBezTo>
                    <a:pt x="17673" y="8103"/>
                    <a:pt x="18795" y="7098"/>
                    <a:pt x="19356" y="7349"/>
                  </a:cubicBezTo>
                  <a:cubicBezTo>
                    <a:pt x="19917" y="7600"/>
                    <a:pt x="19917" y="9107"/>
                    <a:pt x="20197" y="11619"/>
                  </a:cubicBezTo>
                  <a:cubicBezTo>
                    <a:pt x="20478" y="14130"/>
                    <a:pt x="21039" y="17647"/>
                    <a:pt x="21600" y="21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9032145" y="5394196"/>
              <a:ext cx="698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9313876" y="5051296"/>
              <a:ext cx="110878" cy="332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448" fill="norm" stroke="1" extrusionOk="0">
                  <a:moveTo>
                    <a:pt x="19960" y="0"/>
                  </a:moveTo>
                  <a:cubicBezTo>
                    <a:pt x="15560" y="4922"/>
                    <a:pt x="11160" y="9843"/>
                    <a:pt x="8760" y="12714"/>
                  </a:cubicBezTo>
                  <a:cubicBezTo>
                    <a:pt x="6360" y="15585"/>
                    <a:pt x="5960" y="16405"/>
                    <a:pt x="5160" y="17225"/>
                  </a:cubicBezTo>
                  <a:cubicBezTo>
                    <a:pt x="4360" y="18046"/>
                    <a:pt x="3160" y="18866"/>
                    <a:pt x="2160" y="18934"/>
                  </a:cubicBezTo>
                  <a:cubicBezTo>
                    <a:pt x="1160" y="19003"/>
                    <a:pt x="360" y="18319"/>
                    <a:pt x="760" y="17294"/>
                  </a:cubicBezTo>
                  <a:cubicBezTo>
                    <a:pt x="1160" y="16268"/>
                    <a:pt x="2760" y="14901"/>
                    <a:pt x="4160" y="13944"/>
                  </a:cubicBezTo>
                  <a:cubicBezTo>
                    <a:pt x="5560" y="12987"/>
                    <a:pt x="6760" y="12441"/>
                    <a:pt x="8360" y="12167"/>
                  </a:cubicBezTo>
                  <a:cubicBezTo>
                    <a:pt x="9960" y="11894"/>
                    <a:pt x="11960" y="11894"/>
                    <a:pt x="13760" y="12235"/>
                  </a:cubicBezTo>
                  <a:cubicBezTo>
                    <a:pt x="15560" y="12577"/>
                    <a:pt x="17160" y="13261"/>
                    <a:pt x="18360" y="14149"/>
                  </a:cubicBezTo>
                  <a:cubicBezTo>
                    <a:pt x="19560" y="15038"/>
                    <a:pt x="20360" y="16132"/>
                    <a:pt x="20760" y="17020"/>
                  </a:cubicBezTo>
                  <a:cubicBezTo>
                    <a:pt x="21160" y="17909"/>
                    <a:pt x="21160" y="18592"/>
                    <a:pt x="18560" y="19344"/>
                  </a:cubicBezTo>
                  <a:cubicBezTo>
                    <a:pt x="15960" y="20096"/>
                    <a:pt x="10760" y="20916"/>
                    <a:pt x="6960" y="21258"/>
                  </a:cubicBezTo>
                  <a:cubicBezTo>
                    <a:pt x="3160" y="21600"/>
                    <a:pt x="760" y="21463"/>
                    <a:pt x="160" y="20985"/>
                  </a:cubicBezTo>
                  <a:cubicBezTo>
                    <a:pt x="-440" y="20506"/>
                    <a:pt x="760" y="19686"/>
                    <a:pt x="1960" y="18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9514745" y="5071405"/>
              <a:ext cx="132068" cy="337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88" fill="norm" stroke="1" extrusionOk="0">
                  <a:moveTo>
                    <a:pt x="0" y="1543"/>
                  </a:moveTo>
                  <a:cubicBezTo>
                    <a:pt x="3086" y="1006"/>
                    <a:pt x="6171" y="470"/>
                    <a:pt x="9086" y="201"/>
                  </a:cubicBezTo>
                  <a:cubicBezTo>
                    <a:pt x="12000" y="-67"/>
                    <a:pt x="14743" y="-67"/>
                    <a:pt x="16800" y="201"/>
                  </a:cubicBezTo>
                  <a:cubicBezTo>
                    <a:pt x="18857" y="470"/>
                    <a:pt x="20229" y="1006"/>
                    <a:pt x="20914" y="2013"/>
                  </a:cubicBezTo>
                  <a:cubicBezTo>
                    <a:pt x="21600" y="3019"/>
                    <a:pt x="21600" y="4494"/>
                    <a:pt x="20571" y="7446"/>
                  </a:cubicBezTo>
                  <a:cubicBezTo>
                    <a:pt x="19543" y="10398"/>
                    <a:pt x="17486" y="14825"/>
                    <a:pt x="16286" y="17441"/>
                  </a:cubicBezTo>
                  <a:cubicBezTo>
                    <a:pt x="15086" y="20057"/>
                    <a:pt x="14743" y="20862"/>
                    <a:pt x="13714" y="21198"/>
                  </a:cubicBezTo>
                  <a:cubicBezTo>
                    <a:pt x="12686" y="21533"/>
                    <a:pt x="10971" y="21399"/>
                    <a:pt x="8914" y="20996"/>
                  </a:cubicBezTo>
                  <a:cubicBezTo>
                    <a:pt x="6857" y="20594"/>
                    <a:pt x="4457" y="19923"/>
                    <a:pt x="2057" y="19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9730645" y="5038596"/>
              <a:ext cx="154065" cy="433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556" fill="norm" stroke="1" extrusionOk="0">
                  <a:moveTo>
                    <a:pt x="9504" y="0"/>
                  </a:moveTo>
                  <a:cubicBezTo>
                    <a:pt x="12384" y="1897"/>
                    <a:pt x="15264" y="3793"/>
                    <a:pt x="17568" y="6111"/>
                  </a:cubicBezTo>
                  <a:cubicBezTo>
                    <a:pt x="19872" y="8429"/>
                    <a:pt x="21600" y="11169"/>
                    <a:pt x="20736" y="13698"/>
                  </a:cubicBezTo>
                  <a:cubicBezTo>
                    <a:pt x="19872" y="16226"/>
                    <a:pt x="16416" y="18544"/>
                    <a:pt x="13248" y="19861"/>
                  </a:cubicBezTo>
                  <a:cubicBezTo>
                    <a:pt x="10080" y="21179"/>
                    <a:pt x="7200" y="21495"/>
                    <a:pt x="5040" y="21547"/>
                  </a:cubicBezTo>
                  <a:cubicBezTo>
                    <a:pt x="2880" y="21600"/>
                    <a:pt x="1440" y="21389"/>
                    <a:pt x="0" y="21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10022745" y="5216396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10022745" y="5368796"/>
              <a:ext cx="209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10267961" y="5174774"/>
              <a:ext cx="251768" cy="581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360" fill="norm" stroke="1" extrusionOk="0">
                  <a:moveTo>
                    <a:pt x="8702" y="5490"/>
                  </a:moveTo>
                  <a:cubicBezTo>
                    <a:pt x="8348" y="7743"/>
                    <a:pt x="7994" y="9997"/>
                    <a:pt x="7198" y="12172"/>
                  </a:cubicBezTo>
                  <a:cubicBezTo>
                    <a:pt x="6401" y="14348"/>
                    <a:pt x="5161" y="16446"/>
                    <a:pt x="4188" y="17883"/>
                  </a:cubicBezTo>
                  <a:cubicBezTo>
                    <a:pt x="3214" y="19320"/>
                    <a:pt x="2506" y="20097"/>
                    <a:pt x="1798" y="20641"/>
                  </a:cubicBezTo>
                  <a:cubicBezTo>
                    <a:pt x="1089" y="21185"/>
                    <a:pt x="381" y="21496"/>
                    <a:pt x="116" y="21302"/>
                  </a:cubicBezTo>
                  <a:cubicBezTo>
                    <a:pt x="-150" y="21108"/>
                    <a:pt x="27" y="20408"/>
                    <a:pt x="824" y="18543"/>
                  </a:cubicBezTo>
                  <a:cubicBezTo>
                    <a:pt x="1620" y="16679"/>
                    <a:pt x="3037" y="13649"/>
                    <a:pt x="4276" y="10929"/>
                  </a:cubicBezTo>
                  <a:cubicBezTo>
                    <a:pt x="5516" y="8210"/>
                    <a:pt x="6578" y="5801"/>
                    <a:pt x="7994" y="4014"/>
                  </a:cubicBezTo>
                  <a:cubicBezTo>
                    <a:pt x="9411" y="2227"/>
                    <a:pt x="11181" y="1061"/>
                    <a:pt x="12509" y="479"/>
                  </a:cubicBezTo>
                  <a:cubicBezTo>
                    <a:pt x="13837" y="-104"/>
                    <a:pt x="14722" y="-104"/>
                    <a:pt x="15784" y="207"/>
                  </a:cubicBezTo>
                  <a:cubicBezTo>
                    <a:pt x="16847" y="518"/>
                    <a:pt x="18086" y="1139"/>
                    <a:pt x="19237" y="2382"/>
                  </a:cubicBezTo>
                  <a:cubicBezTo>
                    <a:pt x="20388" y="3625"/>
                    <a:pt x="21450" y="5490"/>
                    <a:pt x="20919" y="6889"/>
                  </a:cubicBezTo>
                  <a:cubicBezTo>
                    <a:pt x="20388" y="8287"/>
                    <a:pt x="18263" y="9220"/>
                    <a:pt x="15076" y="9764"/>
                  </a:cubicBezTo>
                  <a:cubicBezTo>
                    <a:pt x="11889" y="10308"/>
                    <a:pt x="7640" y="10463"/>
                    <a:pt x="3391" y="1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1069245" y="6122131"/>
              <a:ext cx="167198" cy="592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530" fill="norm" stroke="1" extrusionOk="0">
                  <a:moveTo>
                    <a:pt x="0" y="6310"/>
                  </a:moveTo>
                  <a:cubicBezTo>
                    <a:pt x="800" y="8539"/>
                    <a:pt x="1600" y="10768"/>
                    <a:pt x="1733" y="13151"/>
                  </a:cubicBezTo>
                  <a:cubicBezTo>
                    <a:pt x="1867" y="15534"/>
                    <a:pt x="1333" y="18071"/>
                    <a:pt x="1067" y="19570"/>
                  </a:cubicBezTo>
                  <a:cubicBezTo>
                    <a:pt x="800" y="21069"/>
                    <a:pt x="800" y="21530"/>
                    <a:pt x="933" y="21530"/>
                  </a:cubicBezTo>
                  <a:cubicBezTo>
                    <a:pt x="1067" y="21530"/>
                    <a:pt x="1333" y="21069"/>
                    <a:pt x="1733" y="19378"/>
                  </a:cubicBezTo>
                  <a:cubicBezTo>
                    <a:pt x="2133" y="17687"/>
                    <a:pt x="2667" y="14766"/>
                    <a:pt x="3200" y="11960"/>
                  </a:cubicBezTo>
                  <a:cubicBezTo>
                    <a:pt x="3733" y="9154"/>
                    <a:pt x="4267" y="6464"/>
                    <a:pt x="4800" y="4619"/>
                  </a:cubicBezTo>
                  <a:cubicBezTo>
                    <a:pt x="5333" y="2774"/>
                    <a:pt x="5867" y="1775"/>
                    <a:pt x="6533" y="1121"/>
                  </a:cubicBezTo>
                  <a:cubicBezTo>
                    <a:pt x="7200" y="468"/>
                    <a:pt x="8000" y="161"/>
                    <a:pt x="9067" y="45"/>
                  </a:cubicBezTo>
                  <a:cubicBezTo>
                    <a:pt x="10133" y="-70"/>
                    <a:pt x="11467" y="7"/>
                    <a:pt x="13333" y="583"/>
                  </a:cubicBezTo>
                  <a:cubicBezTo>
                    <a:pt x="15200" y="1160"/>
                    <a:pt x="17600" y="2236"/>
                    <a:pt x="19200" y="3466"/>
                  </a:cubicBezTo>
                  <a:cubicBezTo>
                    <a:pt x="20800" y="4696"/>
                    <a:pt x="21600" y="6079"/>
                    <a:pt x="20667" y="7040"/>
                  </a:cubicBezTo>
                  <a:cubicBezTo>
                    <a:pt x="19733" y="8001"/>
                    <a:pt x="17067" y="8539"/>
                    <a:pt x="14400" y="8885"/>
                  </a:cubicBezTo>
                  <a:cubicBezTo>
                    <a:pt x="11733" y="9231"/>
                    <a:pt x="9067" y="9385"/>
                    <a:pt x="6933" y="9462"/>
                  </a:cubicBezTo>
                  <a:cubicBezTo>
                    <a:pt x="4800" y="9539"/>
                    <a:pt x="3200" y="9539"/>
                    <a:pt x="2400" y="9615"/>
                  </a:cubicBezTo>
                  <a:cubicBezTo>
                    <a:pt x="1600" y="9692"/>
                    <a:pt x="1600" y="9846"/>
                    <a:pt x="1600" y="10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1200332" y="6391146"/>
              <a:ext cx="199114" cy="268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20" fill="norm" stroke="1" extrusionOk="0">
                  <a:moveTo>
                    <a:pt x="243" y="6075"/>
                  </a:moveTo>
                  <a:cubicBezTo>
                    <a:pt x="15" y="5231"/>
                    <a:pt x="-212" y="4387"/>
                    <a:pt x="356" y="3797"/>
                  </a:cubicBezTo>
                  <a:cubicBezTo>
                    <a:pt x="925" y="3206"/>
                    <a:pt x="2289" y="2869"/>
                    <a:pt x="4335" y="3037"/>
                  </a:cubicBezTo>
                  <a:cubicBezTo>
                    <a:pt x="6382" y="3206"/>
                    <a:pt x="9110" y="3881"/>
                    <a:pt x="11384" y="6075"/>
                  </a:cubicBezTo>
                  <a:cubicBezTo>
                    <a:pt x="13657" y="8269"/>
                    <a:pt x="15476" y="11981"/>
                    <a:pt x="15931" y="14766"/>
                  </a:cubicBezTo>
                  <a:cubicBezTo>
                    <a:pt x="16386" y="17550"/>
                    <a:pt x="15476" y="19406"/>
                    <a:pt x="14453" y="20419"/>
                  </a:cubicBezTo>
                  <a:cubicBezTo>
                    <a:pt x="13430" y="21431"/>
                    <a:pt x="12293" y="21600"/>
                    <a:pt x="11384" y="21262"/>
                  </a:cubicBezTo>
                  <a:cubicBezTo>
                    <a:pt x="10474" y="20925"/>
                    <a:pt x="9792" y="20081"/>
                    <a:pt x="10020" y="17044"/>
                  </a:cubicBezTo>
                  <a:cubicBezTo>
                    <a:pt x="10247" y="14006"/>
                    <a:pt x="11384" y="8775"/>
                    <a:pt x="13430" y="5569"/>
                  </a:cubicBezTo>
                  <a:cubicBezTo>
                    <a:pt x="15476" y="2362"/>
                    <a:pt x="18432" y="1181"/>
                    <a:pt x="213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1533793" y="6207146"/>
              <a:ext cx="183153" cy="50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503" fill="norm" stroke="1" extrusionOk="0">
                  <a:moveTo>
                    <a:pt x="21483" y="1083"/>
                  </a:moveTo>
                  <a:cubicBezTo>
                    <a:pt x="21235" y="629"/>
                    <a:pt x="20986" y="175"/>
                    <a:pt x="20242" y="39"/>
                  </a:cubicBezTo>
                  <a:cubicBezTo>
                    <a:pt x="19497" y="-97"/>
                    <a:pt x="18255" y="85"/>
                    <a:pt x="15400" y="1219"/>
                  </a:cubicBezTo>
                  <a:cubicBezTo>
                    <a:pt x="12545" y="2353"/>
                    <a:pt x="8076" y="4441"/>
                    <a:pt x="4973" y="6710"/>
                  </a:cubicBezTo>
                  <a:cubicBezTo>
                    <a:pt x="1869" y="8979"/>
                    <a:pt x="131" y="11429"/>
                    <a:pt x="7" y="13426"/>
                  </a:cubicBezTo>
                  <a:cubicBezTo>
                    <a:pt x="-117" y="15422"/>
                    <a:pt x="1373" y="16965"/>
                    <a:pt x="5221" y="18236"/>
                  </a:cubicBezTo>
                  <a:cubicBezTo>
                    <a:pt x="9069" y="19506"/>
                    <a:pt x="15276" y="20505"/>
                    <a:pt x="21483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1913795" y="6327646"/>
              <a:ext cx="2222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74" y="2138"/>
                    <a:pt x="5349" y="4275"/>
                    <a:pt x="8434" y="7031"/>
                  </a:cubicBezTo>
                  <a:cubicBezTo>
                    <a:pt x="11520" y="9788"/>
                    <a:pt x="15017" y="13162"/>
                    <a:pt x="17280" y="15694"/>
                  </a:cubicBezTo>
                  <a:cubicBezTo>
                    <a:pt x="19543" y="18225"/>
                    <a:pt x="20571" y="199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1946725" y="6295896"/>
              <a:ext cx="259171" cy="431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460" fill="norm" stroke="1" extrusionOk="0">
                  <a:moveTo>
                    <a:pt x="21502" y="0"/>
                  </a:moveTo>
                  <a:cubicBezTo>
                    <a:pt x="17814" y="2740"/>
                    <a:pt x="14126" y="5479"/>
                    <a:pt x="10878" y="8271"/>
                  </a:cubicBezTo>
                  <a:cubicBezTo>
                    <a:pt x="7629" y="11063"/>
                    <a:pt x="4819" y="13908"/>
                    <a:pt x="3063" y="15805"/>
                  </a:cubicBezTo>
                  <a:cubicBezTo>
                    <a:pt x="1307" y="17701"/>
                    <a:pt x="604" y="18650"/>
                    <a:pt x="253" y="19493"/>
                  </a:cubicBezTo>
                  <a:cubicBezTo>
                    <a:pt x="-98" y="20336"/>
                    <a:pt x="-98" y="21073"/>
                    <a:pt x="341" y="21337"/>
                  </a:cubicBezTo>
                  <a:cubicBezTo>
                    <a:pt x="780" y="21600"/>
                    <a:pt x="1658" y="21389"/>
                    <a:pt x="2536" y="21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2345595" y="6511796"/>
              <a:ext cx="215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2377345" y="6594346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2782964" y="6429823"/>
              <a:ext cx="286532" cy="195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0322" fill="norm" stroke="1" extrusionOk="0">
                  <a:moveTo>
                    <a:pt x="9991" y="5230"/>
                  </a:moveTo>
                  <a:cubicBezTo>
                    <a:pt x="9361" y="3466"/>
                    <a:pt x="8730" y="1703"/>
                    <a:pt x="8020" y="711"/>
                  </a:cubicBezTo>
                  <a:cubicBezTo>
                    <a:pt x="7311" y="-281"/>
                    <a:pt x="6523" y="-501"/>
                    <a:pt x="5182" y="1813"/>
                  </a:cubicBezTo>
                  <a:cubicBezTo>
                    <a:pt x="3842" y="4128"/>
                    <a:pt x="1950" y="8977"/>
                    <a:pt x="925" y="12172"/>
                  </a:cubicBezTo>
                  <a:cubicBezTo>
                    <a:pt x="-99" y="15368"/>
                    <a:pt x="-257" y="16911"/>
                    <a:pt x="374" y="18344"/>
                  </a:cubicBezTo>
                  <a:cubicBezTo>
                    <a:pt x="1004" y="19777"/>
                    <a:pt x="2423" y="21099"/>
                    <a:pt x="4158" y="19777"/>
                  </a:cubicBezTo>
                  <a:cubicBezTo>
                    <a:pt x="5892" y="18454"/>
                    <a:pt x="7942" y="14487"/>
                    <a:pt x="9203" y="11621"/>
                  </a:cubicBezTo>
                  <a:cubicBezTo>
                    <a:pt x="10464" y="8756"/>
                    <a:pt x="10937" y="6993"/>
                    <a:pt x="11489" y="6883"/>
                  </a:cubicBezTo>
                  <a:cubicBezTo>
                    <a:pt x="12041" y="6772"/>
                    <a:pt x="12671" y="8315"/>
                    <a:pt x="14327" y="10630"/>
                  </a:cubicBezTo>
                  <a:cubicBezTo>
                    <a:pt x="15982" y="12944"/>
                    <a:pt x="18663" y="16030"/>
                    <a:pt x="21343" y="19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3075845" y="6232396"/>
              <a:ext cx="150373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7" h="21600" fill="norm" stroke="1" extrusionOk="0">
                  <a:moveTo>
                    <a:pt x="0" y="0"/>
                  </a:moveTo>
                  <a:cubicBezTo>
                    <a:pt x="3211" y="672"/>
                    <a:pt x="6422" y="1344"/>
                    <a:pt x="10216" y="3312"/>
                  </a:cubicBezTo>
                  <a:cubicBezTo>
                    <a:pt x="14011" y="5280"/>
                    <a:pt x="18389" y="8544"/>
                    <a:pt x="19995" y="11376"/>
                  </a:cubicBezTo>
                  <a:cubicBezTo>
                    <a:pt x="21600" y="14208"/>
                    <a:pt x="20432" y="16608"/>
                    <a:pt x="18097" y="18240"/>
                  </a:cubicBezTo>
                  <a:cubicBezTo>
                    <a:pt x="15762" y="19872"/>
                    <a:pt x="12259" y="20736"/>
                    <a:pt x="87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3501295" y="6431363"/>
              <a:ext cx="20955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55" y="10800"/>
                    <a:pt x="6109" y="0"/>
                    <a:pt x="9709" y="0"/>
                  </a:cubicBezTo>
                  <a:cubicBezTo>
                    <a:pt x="13309" y="0"/>
                    <a:pt x="1745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3494945" y="6587996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4018006" y="6246612"/>
              <a:ext cx="235926" cy="445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440" fill="norm" stroke="1" extrusionOk="0">
                  <a:moveTo>
                    <a:pt x="12751" y="3595"/>
                  </a:moveTo>
                  <a:cubicBezTo>
                    <a:pt x="11248" y="2678"/>
                    <a:pt x="9746" y="1761"/>
                    <a:pt x="8525" y="1302"/>
                  </a:cubicBezTo>
                  <a:cubicBezTo>
                    <a:pt x="7304" y="844"/>
                    <a:pt x="6365" y="844"/>
                    <a:pt x="5144" y="1353"/>
                  </a:cubicBezTo>
                  <a:cubicBezTo>
                    <a:pt x="3923" y="1863"/>
                    <a:pt x="2421" y="2882"/>
                    <a:pt x="1388" y="5072"/>
                  </a:cubicBezTo>
                  <a:cubicBezTo>
                    <a:pt x="354" y="7263"/>
                    <a:pt x="-209" y="10625"/>
                    <a:pt x="73" y="13325"/>
                  </a:cubicBezTo>
                  <a:cubicBezTo>
                    <a:pt x="354" y="16025"/>
                    <a:pt x="1481" y="18063"/>
                    <a:pt x="2796" y="19387"/>
                  </a:cubicBezTo>
                  <a:cubicBezTo>
                    <a:pt x="4111" y="20712"/>
                    <a:pt x="5614" y="21323"/>
                    <a:pt x="7586" y="21425"/>
                  </a:cubicBezTo>
                  <a:cubicBezTo>
                    <a:pt x="9558" y="21527"/>
                    <a:pt x="12000" y="21119"/>
                    <a:pt x="14441" y="19795"/>
                  </a:cubicBezTo>
                  <a:cubicBezTo>
                    <a:pt x="16883" y="18470"/>
                    <a:pt x="19325" y="16229"/>
                    <a:pt x="20358" y="13529"/>
                  </a:cubicBezTo>
                  <a:cubicBezTo>
                    <a:pt x="21391" y="10829"/>
                    <a:pt x="21015" y="7670"/>
                    <a:pt x="19419" y="5327"/>
                  </a:cubicBezTo>
                  <a:cubicBezTo>
                    <a:pt x="17822" y="2984"/>
                    <a:pt x="15005" y="1455"/>
                    <a:pt x="13127" y="691"/>
                  </a:cubicBezTo>
                  <a:cubicBezTo>
                    <a:pt x="11248" y="-73"/>
                    <a:pt x="10309" y="-73"/>
                    <a:pt x="9558" y="80"/>
                  </a:cubicBezTo>
                  <a:cubicBezTo>
                    <a:pt x="8807" y="233"/>
                    <a:pt x="8243" y="538"/>
                    <a:pt x="7680" y="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2980595" y="1784529"/>
              <a:ext cx="609601" cy="123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21364"/>
                  </a:moveTo>
                  <a:cubicBezTo>
                    <a:pt x="150" y="19533"/>
                    <a:pt x="300" y="17703"/>
                    <a:pt x="1275" y="15689"/>
                  </a:cubicBezTo>
                  <a:cubicBezTo>
                    <a:pt x="2250" y="13676"/>
                    <a:pt x="4050" y="11479"/>
                    <a:pt x="6225" y="8917"/>
                  </a:cubicBezTo>
                  <a:cubicBezTo>
                    <a:pt x="8400" y="6354"/>
                    <a:pt x="10950" y="3425"/>
                    <a:pt x="13425" y="1778"/>
                  </a:cubicBezTo>
                  <a:cubicBezTo>
                    <a:pt x="15900" y="130"/>
                    <a:pt x="18300" y="-236"/>
                    <a:pt x="19650" y="130"/>
                  </a:cubicBezTo>
                  <a:cubicBezTo>
                    <a:pt x="21000" y="496"/>
                    <a:pt x="21300" y="1595"/>
                    <a:pt x="21600" y="2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3029278" y="1857246"/>
              <a:ext cx="535518" cy="129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3671" y="13587"/>
                  </a:moveTo>
                  <a:cubicBezTo>
                    <a:pt x="2732" y="14981"/>
                    <a:pt x="1793" y="16374"/>
                    <a:pt x="1110" y="17768"/>
                  </a:cubicBezTo>
                  <a:cubicBezTo>
                    <a:pt x="427" y="19161"/>
                    <a:pt x="0" y="20555"/>
                    <a:pt x="0" y="21077"/>
                  </a:cubicBezTo>
                  <a:cubicBezTo>
                    <a:pt x="0" y="21600"/>
                    <a:pt x="427" y="21252"/>
                    <a:pt x="2134" y="18987"/>
                  </a:cubicBezTo>
                  <a:cubicBezTo>
                    <a:pt x="3842" y="16723"/>
                    <a:pt x="6830" y="12542"/>
                    <a:pt x="10288" y="9058"/>
                  </a:cubicBezTo>
                  <a:cubicBezTo>
                    <a:pt x="13745" y="5574"/>
                    <a:pt x="17673" y="278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1678845" y="1863596"/>
              <a:ext cx="607285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0" y="21600"/>
                  </a:moveTo>
                  <a:cubicBezTo>
                    <a:pt x="1719" y="19800"/>
                    <a:pt x="3438" y="18000"/>
                    <a:pt x="5792" y="15600"/>
                  </a:cubicBezTo>
                  <a:cubicBezTo>
                    <a:pt x="8147" y="13200"/>
                    <a:pt x="11136" y="10200"/>
                    <a:pt x="13528" y="7800"/>
                  </a:cubicBezTo>
                  <a:cubicBezTo>
                    <a:pt x="15920" y="5400"/>
                    <a:pt x="17713" y="3600"/>
                    <a:pt x="19021" y="2400"/>
                  </a:cubicBezTo>
                  <a:cubicBezTo>
                    <a:pt x="20329" y="1200"/>
                    <a:pt x="21152" y="600"/>
                    <a:pt x="21376" y="300"/>
                  </a:cubicBezTo>
                  <a:cubicBezTo>
                    <a:pt x="21600" y="0"/>
                    <a:pt x="21226" y="0"/>
                    <a:pt x="2085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1639640" y="1939796"/>
              <a:ext cx="496406" cy="62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290" fill="norm" stroke="1" extrusionOk="0">
                  <a:moveTo>
                    <a:pt x="1427" y="15120"/>
                  </a:moveTo>
                  <a:cubicBezTo>
                    <a:pt x="691" y="17280"/>
                    <a:pt x="-44" y="19440"/>
                    <a:pt x="2" y="20520"/>
                  </a:cubicBezTo>
                  <a:cubicBezTo>
                    <a:pt x="48" y="21600"/>
                    <a:pt x="875" y="21600"/>
                    <a:pt x="2622" y="20160"/>
                  </a:cubicBezTo>
                  <a:cubicBezTo>
                    <a:pt x="4368" y="18720"/>
                    <a:pt x="7033" y="15840"/>
                    <a:pt x="10342" y="12240"/>
                  </a:cubicBezTo>
                  <a:cubicBezTo>
                    <a:pt x="13651" y="8640"/>
                    <a:pt x="17604" y="4320"/>
                    <a:pt x="2155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1761395" y="2015996"/>
              <a:ext cx="635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364"/>
                    <a:pt x="14400" y="8727"/>
                    <a:pt x="18000" y="12327"/>
                  </a:cubicBezTo>
                  <a:cubicBezTo>
                    <a:pt x="21600" y="15927"/>
                    <a:pt x="21600" y="187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1672495" y="2352546"/>
              <a:ext cx="952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1704245" y="2377946"/>
              <a:ext cx="139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45" y="1108"/>
                    <a:pt x="13091" y="2215"/>
                    <a:pt x="9491" y="5815"/>
                  </a:cubicBezTo>
                  <a:cubicBezTo>
                    <a:pt x="5891" y="9415"/>
                    <a:pt x="2945" y="155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97695" y="2746246"/>
              <a:ext cx="146051" cy="214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2" fill="norm" stroke="1" extrusionOk="0">
                  <a:moveTo>
                    <a:pt x="0" y="1246"/>
                  </a:moveTo>
                  <a:cubicBezTo>
                    <a:pt x="1565" y="1246"/>
                    <a:pt x="3130" y="1246"/>
                    <a:pt x="5322" y="3842"/>
                  </a:cubicBezTo>
                  <a:cubicBezTo>
                    <a:pt x="7513" y="6438"/>
                    <a:pt x="10330" y="11631"/>
                    <a:pt x="11583" y="14746"/>
                  </a:cubicBezTo>
                  <a:cubicBezTo>
                    <a:pt x="12835" y="17862"/>
                    <a:pt x="12522" y="18900"/>
                    <a:pt x="11583" y="19835"/>
                  </a:cubicBezTo>
                  <a:cubicBezTo>
                    <a:pt x="10643" y="20769"/>
                    <a:pt x="9078" y="21600"/>
                    <a:pt x="7043" y="20562"/>
                  </a:cubicBezTo>
                  <a:cubicBezTo>
                    <a:pt x="5009" y="19523"/>
                    <a:pt x="2504" y="16615"/>
                    <a:pt x="2348" y="13500"/>
                  </a:cubicBezTo>
                  <a:cubicBezTo>
                    <a:pt x="2191" y="10385"/>
                    <a:pt x="4383" y="7062"/>
                    <a:pt x="7983" y="4777"/>
                  </a:cubicBezTo>
                  <a:cubicBezTo>
                    <a:pt x="11583" y="2492"/>
                    <a:pt x="16591" y="12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248319" y="2771154"/>
              <a:ext cx="122427" cy="190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418" fill="norm" stroke="1" extrusionOk="0">
                  <a:moveTo>
                    <a:pt x="17880" y="2192"/>
                  </a:moveTo>
                  <a:cubicBezTo>
                    <a:pt x="16782" y="1242"/>
                    <a:pt x="15683" y="293"/>
                    <a:pt x="14219" y="55"/>
                  </a:cubicBezTo>
                  <a:cubicBezTo>
                    <a:pt x="12755" y="-182"/>
                    <a:pt x="10924" y="293"/>
                    <a:pt x="8544" y="2548"/>
                  </a:cubicBezTo>
                  <a:cubicBezTo>
                    <a:pt x="6165" y="4803"/>
                    <a:pt x="3236" y="8838"/>
                    <a:pt x="1589" y="12042"/>
                  </a:cubicBezTo>
                  <a:cubicBezTo>
                    <a:pt x="-59" y="15247"/>
                    <a:pt x="-425" y="17620"/>
                    <a:pt x="490" y="19163"/>
                  </a:cubicBezTo>
                  <a:cubicBezTo>
                    <a:pt x="1406" y="20706"/>
                    <a:pt x="3602" y="21418"/>
                    <a:pt x="5433" y="21418"/>
                  </a:cubicBezTo>
                  <a:cubicBezTo>
                    <a:pt x="7263" y="21418"/>
                    <a:pt x="8728" y="20706"/>
                    <a:pt x="10375" y="17858"/>
                  </a:cubicBezTo>
                  <a:cubicBezTo>
                    <a:pt x="12022" y="15009"/>
                    <a:pt x="13853" y="10025"/>
                    <a:pt x="14951" y="6939"/>
                  </a:cubicBezTo>
                  <a:cubicBezTo>
                    <a:pt x="16050" y="3853"/>
                    <a:pt x="16416" y="2666"/>
                    <a:pt x="16599" y="3141"/>
                  </a:cubicBezTo>
                  <a:cubicBezTo>
                    <a:pt x="16782" y="3616"/>
                    <a:pt x="16782" y="5752"/>
                    <a:pt x="17514" y="8956"/>
                  </a:cubicBezTo>
                  <a:cubicBezTo>
                    <a:pt x="18246" y="12161"/>
                    <a:pt x="19711" y="16433"/>
                    <a:pt x="21175" y="207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403675" y="2555746"/>
              <a:ext cx="81371" cy="383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67" fill="norm" stroke="1" extrusionOk="0">
                  <a:moveTo>
                    <a:pt x="6337" y="0"/>
                  </a:moveTo>
                  <a:cubicBezTo>
                    <a:pt x="4122" y="472"/>
                    <a:pt x="1906" y="944"/>
                    <a:pt x="799" y="2656"/>
                  </a:cubicBezTo>
                  <a:cubicBezTo>
                    <a:pt x="-309" y="4367"/>
                    <a:pt x="-309" y="7318"/>
                    <a:pt x="1076" y="10564"/>
                  </a:cubicBezTo>
                  <a:cubicBezTo>
                    <a:pt x="2460" y="13810"/>
                    <a:pt x="5229" y="17351"/>
                    <a:pt x="7722" y="19298"/>
                  </a:cubicBezTo>
                  <a:cubicBezTo>
                    <a:pt x="10214" y="21246"/>
                    <a:pt x="12429" y="21600"/>
                    <a:pt x="14645" y="21246"/>
                  </a:cubicBezTo>
                  <a:cubicBezTo>
                    <a:pt x="16860" y="20892"/>
                    <a:pt x="19076" y="19830"/>
                    <a:pt x="21291" y="187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373830" y="2771646"/>
              <a:ext cx="130266" cy="40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0917" fill="norm" stroke="1" extrusionOk="0">
                  <a:moveTo>
                    <a:pt x="2628" y="12960"/>
                  </a:moveTo>
                  <a:cubicBezTo>
                    <a:pt x="1235" y="16200"/>
                    <a:pt x="-159" y="19440"/>
                    <a:pt x="15" y="20520"/>
                  </a:cubicBezTo>
                  <a:cubicBezTo>
                    <a:pt x="189" y="21600"/>
                    <a:pt x="1931" y="20520"/>
                    <a:pt x="5764" y="16740"/>
                  </a:cubicBezTo>
                  <a:cubicBezTo>
                    <a:pt x="9596" y="12960"/>
                    <a:pt x="15518" y="6480"/>
                    <a:pt x="2144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527285" y="2719370"/>
              <a:ext cx="205411" cy="171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145" fill="norm" stroke="1" extrusionOk="0">
                  <a:moveTo>
                    <a:pt x="2846" y="7989"/>
                  </a:moveTo>
                  <a:cubicBezTo>
                    <a:pt x="3937" y="7728"/>
                    <a:pt x="5028" y="7468"/>
                    <a:pt x="6009" y="6818"/>
                  </a:cubicBezTo>
                  <a:cubicBezTo>
                    <a:pt x="6991" y="6167"/>
                    <a:pt x="7864" y="5126"/>
                    <a:pt x="8518" y="3825"/>
                  </a:cubicBezTo>
                  <a:cubicBezTo>
                    <a:pt x="9173" y="2524"/>
                    <a:pt x="9609" y="962"/>
                    <a:pt x="9282" y="312"/>
                  </a:cubicBezTo>
                  <a:cubicBezTo>
                    <a:pt x="8955" y="-339"/>
                    <a:pt x="7864" y="-79"/>
                    <a:pt x="6118" y="2133"/>
                  </a:cubicBezTo>
                  <a:cubicBezTo>
                    <a:pt x="4373" y="4345"/>
                    <a:pt x="1973" y="8509"/>
                    <a:pt x="773" y="11762"/>
                  </a:cubicBezTo>
                  <a:cubicBezTo>
                    <a:pt x="-427" y="15015"/>
                    <a:pt x="-427" y="17357"/>
                    <a:pt x="2191" y="18919"/>
                  </a:cubicBezTo>
                  <a:cubicBezTo>
                    <a:pt x="4809" y="20480"/>
                    <a:pt x="10046" y="21261"/>
                    <a:pt x="13646" y="21131"/>
                  </a:cubicBezTo>
                  <a:cubicBezTo>
                    <a:pt x="17246" y="21001"/>
                    <a:pt x="19209" y="19960"/>
                    <a:pt x="21173" y="189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157525" y="3012946"/>
              <a:ext cx="467221" cy="75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36" fill="norm" stroke="1" extrusionOk="0">
                  <a:moveTo>
                    <a:pt x="2504" y="19800"/>
                  </a:moveTo>
                  <a:cubicBezTo>
                    <a:pt x="2018" y="19800"/>
                    <a:pt x="1531" y="19800"/>
                    <a:pt x="996" y="20100"/>
                  </a:cubicBezTo>
                  <a:cubicBezTo>
                    <a:pt x="461" y="20400"/>
                    <a:pt x="-123" y="21000"/>
                    <a:pt x="23" y="21300"/>
                  </a:cubicBezTo>
                  <a:cubicBezTo>
                    <a:pt x="169" y="21600"/>
                    <a:pt x="1045" y="21600"/>
                    <a:pt x="3185" y="19200"/>
                  </a:cubicBezTo>
                  <a:cubicBezTo>
                    <a:pt x="5326" y="16800"/>
                    <a:pt x="8731" y="12000"/>
                    <a:pt x="11991" y="8400"/>
                  </a:cubicBezTo>
                  <a:cubicBezTo>
                    <a:pt x="15250" y="4800"/>
                    <a:pt x="18363" y="2400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269145" y="3057396"/>
              <a:ext cx="4762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60" y="19938"/>
                    <a:pt x="6720" y="18277"/>
                    <a:pt x="10320" y="14677"/>
                  </a:cubicBezTo>
                  <a:cubicBezTo>
                    <a:pt x="13920" y="11077"/>
                    <a:pt x="17760" y="55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Shape"/>
            <p:cNvSpPr/>
            <p:nvPr/>
          </p:nvSpPr>
          <p:spPr>
            <a:xfrm>
              <a:off x="1032203" y="2747188"/>
              <a:ext cx="106244" cy="181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0800" fill="norm" stroke="1" extrusionOk="0">
                  <a:moveTo>
                    <a:pt x="15035" y="1348"/>
                  </a:moveTo>
                  <a:cubicBezTo>
                    <a:pt x="12917" y="620"/>
                    <a:pt x="10800" y="-108"/>
                    <a:pt x="9106" y="13"/>
                  </a:cubicBezTo>
                  <a:cubicBezTo>
                    <a:pt x="7412" y="135"/>
                    <a:pt x="6141" y="1105"/>
                    <a:pt x="4659" y="3775"/>
                  </a:cubicBezTo>
                  <a:cubicBezTo>
                    <a:pt x="3176" y="6445"/>
                    <a:pt x="1482" y="10813"/>
                    <a:pt x="635" y="13726"/>
                  </a:cubicBezTo>
                  <a:cubicBezTo>
                    <a:pt x="-212" y="16638"/>
                    <a:pt x="-212" y="18094"/>
                    <a:pt x="635" y="19308"/>
                  </a:cubicBezTo>
                  <a:cubicBezTo>
                    <a:pt x="1482" y="20521"/>
                    <a:pt x="3176" y="21492"/>
                    <a:pt x="6776" y="20157"/>
                  </a:cubicBezTo>
                  <a:cubicBezTo>
                    <a:pt x="10376" y="18822"/>
                    <a:pt x="15882" y="15182"/>
                    <a:pt x="18635" y="12391"/>
                  </a:cubicBezTo>
                  <a:cubicBezTo>
                    <a:pt x="21388" y="9600"/>
                    <a:pt x="21388" y="7658"/>
                    <a:pt x="21176" y="6081"/>
                  </a:cubicBezTo>
                  <a:cubicBezTo>
                    <a:pt x="20964" y="4503"/>
                    <a:pt x="20541" y="3290"/>
                    <a:pt x="19270" y="2562"/>
                  </a:cubicBezTo>
                  <a:cubicBezTo>
                    <a:pt x="18000" y="1834"/>
                    <a:pt x="15882" y="1591"/>
                    <a:pt x="15035" y="1470"/>
                  </a:cubicBezTo>
                  <a:cubicBezTo>
                    <a:pt x="14188" y="1348"/>
                    <a:pt x="14612" y="1348"/>
                    <a:pt x="15035" y="13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1154132" y="2435608"/>
              <a:ext cx="105614" cy="488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484" fill="norm" stroke="1" extrusionOk="0">
                  <a:moveTo>
                    <a:pt x="21132" y="2770"/>
                  </a:moveTo>
                  <a:cubicBezTo>
                    <a:pt x="18591" y="1932"/>
                    <a:pt x="16050" y="1094"/>
                    <a:pt x="13720" y="582"/>
                  </a:cubicBezTo>
                  <a:cubicBezTo>
                    <a:pt x="11391" y="70"/>
                    <a:pt x="9273" y="-116"/>
                    <a:pt x="7367" y="70"/>
                  </a:cubicBezTo>
                  <a:cubicBezTo>
                    <a:pt x="5461" y="256"/>
                    <a:pt x="3767" y="815"/>
                    <a:pt x="2285" y="2631"/>
                  </a:cubicBezTo>
                  <a:cubicBezTo>
                    <a:pt x="803" y="4446"/>
                    <a:pt x="-468" y="7518"/>
                    <a:pt x="167" y="10870"/>
                  </a:cubicBezTo>
                  <a:cubicBezTo>
                    <a:pt x="803" y="14222"/>
                    <a:pt x="3344" y="17853"/>
                    <a:pt x="5885" y="21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1113695" y="2739896"/>
              <a:ext cx="1651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5600"/>
                    <a:pt x="11077" y="9600"/>
                    <a:pt x="14677" y="6000"/>
                  </a:cubicBezTo>
                  <a:cubicBezTo>
                    <a:pt x="18277" y="2400"/>
                    <a:pt x="19938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1582315" y="2758428"/>
              <a:ext cx="83831" cy="177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0873" fill="norm" stroke="1" extrusionOk="0">
                  <a:moveTo>
                    <a:pt x="19285" y="3785"/>
                  </a:moveTo>
                  <a:cubicBezTo>
                    <a:pt x="19811" y="2543"/>
                    <a:pt x="20338" y="1302"/>
                    <a:pt x="19285" y="557"/>
                  </a:cubicBezTo>
                  <a:cubicBezTo>
                    <a:pt x="18231" y="-188"/>
                    <a:pt x="15597" y="-436"/>
                    <a:pt x="12172" y="1426"/>
                  </a:cubicBezTo>
                  <a:cubicBezTo>
                    <a:pt x="8748" y="3288"/>
                    <a:pt x="4533" y="7261"/>
                    <a:pt x="2163" y="10240"/>
                  </a:cubicBezTo>
                  <a:cubicBezTo>
                    <a:pt x="-208" y="13219"/>
                    <a:pt x="-735" y="15205"/>
                    <a:pt x="1109" y="16943"/>
                  </a:cubicBezTo>
                  <a:cubicBezTo>
                    <a:pt x="2953" y="18681"/>
                    <a:pt x="7167" y="20171"/>
                    <a:pt x="10855" y="20667"/>
                  </a:cubicBezTo>
                  <a:cubicBezTo>
                    <a:pt x="14543" y="21164"/>
                    <a:pt x="17704" y="20667"/>
                    <a:pt x="20865" y="201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1694191" y="2788891"/>
              <a:ext cx="100673" cy="1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0344" fill="norm" stroke="1" extrusionOk="0">
                  <a:moveTo>
                    <a:pt x="18900" y="307"/>
                  </a:moveTo>
                  <a:cubicBezTo>
                    <a:pt x="16740" y="-53"/>
                    <a:pt x="14580" y="-413"/>
                    <a:pt x="11340" y="1207"/>
                  </a:cubicBezTo>
                  <a:cubicBezTo>
                    <a:pt x="8100" y="2827"/>
                    <a:pt x="3780" y="6427"/>
                    <a:pt x="1620" y="9487"/>
                  </a:cubicBezTo>
                  <a:cubicBezTo>
                    <a:pt x="-540" y="12547"/>
                    <a:pt x="-540" y="15067"/>
                    <a:pt x="1620" y="17227"/>
                  </a:cubicBezTo>
                  <a:cubicBezTo>
                    <a:pt x="3780" y="19387"/>
                    <a:pt x="8100" y="21187"/>
                    <a:pt x="11772" y="19927"/>
                  </a:cubicBezTo>
                  <a:cubicBezTo>
                    <a:pt x="15444" y="18667"/>
                    <a:pt x="18468" y="14347"/>
                    <a:pt x="19764" y="11287"/>
                  </a:cubicBezTo>
                  <a:cubicBezTo>
                    <a:pt x="21060" y="8227"/>
                    <a:pt x="20628" y="6427"/>
                    <a:pt x="19332" y="5707"/>
                  </a:cubicBezTo>
                  <a:cubicBezTo>
                    <a:pt x="18036" y="4987"/>
                    <a:pt x="15876" y="5347"/>
                    <a:pt x="13716" y="57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1850560" y="2624465"/>
              <a:ext cx="37836" cy="280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24" fill="norm" stroke="1" extrusionOk="0">
                  <a:moveTo>
                    <a:pt x="3450" y="1548"/>
                  </a:moveTo>
                  <a:cubicBezTo>
                    <a:pt x="2250" y="736"/>
                    <a:pt x="1050" y="-76"/>
                    <a:pt x="450" y="5"/>
                  </a:cubicBezTo>
                  <a:cubicBezTo>
                    <a:pt x="-150" y="86"/>
                    <a:pt x="-150" y="1061"/>
                    <a:pt x="450" y="3741"/>
                  </a:cubicBezTo>
                  <a:cubicBezTo>
                    <a:pt x="1050" y="6420"/>
                    <a:pt x="2250" y="10805"/>
                    <a:pt x="3450" y="13810"/>
                  </a:cubicBezTo>
                  <a:cubicBezTo>
                    <a:pt x="4650" y="16814"/>
                    <a:pt x="5850" y="18438"/>
                    <a:pt x="8850" y="19494"/>
                  </a:cubicBezTo>
                  <a:cubicBezTo>
                    <a:pt x="11850" y="20550"/>
                    <a:pt x="16650" y="21037"/>
                    <a:pt x="21450" y="215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1899872" y="2625596"/>
              <a:ext cx="13924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408"/>
                    <a:pt x="-1303" y="8816"/>
                    <a:pt x="240" y="12416"/>
                  </a:cubicBezTo>
                  <a:cubicBezTo>
                    <a:pt x="1783" y="16016"/>
                    <a:pt x="11040" y="18808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1951895" y="2744740"/>
              <a:ext cx="84558" cy="142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064" fill="norm" stroke="1" extrusionOk="0">
                  <a:moveTo>
                    <a:pt x="0" y="12432"/>
                  </a:moveTo>
                  <a:cubicBezTo>
                    <a:pt x="4741" y="11180"/>
                    <a:pt x="9483" y="9927"/>
                    <a:pt x="12907" y="8675"/>
                  </a:cubicBezTo>
                  <a:cubicBezTo>
                    <a:pt x="16332" y="7423"/>
                    <a:pt x="18439" y="6171"/>
                    <a:pt x="19756" y="4606"/>
                  </a:cubicBezTo>
                  <a:cubicBezTo>
                    <a:pt x="21073" y="3040"/>
                    <a:pt x="21600" y="1162"/>
                    <a:pt x="20283" y="380"/>
                  </a:cubicBezTo>
                  <a:cubicBezTo>
                    <a:pt x="18966" y="-403"/>
                    <a:pt x="15805" y="-90"/>
                    <a:pt x="12644" y="2414"/>
                  </a:cubicBezTo>
                  <a:cubicBezTo>
                    <a:pt x="9483" y="4919"/>
                    <a:pt x="6322" y="9614"/>
                    <a:pt x="5005" y="12901"/>
                  </a:cubicBezTo>
                  <a:cubicBezTo>
                    <a:pt x="3688" y="16188"/>
                    <a:pt x="4215" y="18067"/>
                    <a:pt x="5795" y="19319"/>
                  </a:cubicBezTo>
                  <a:cubicBezTo>
                    <a:pt x="7376" y="20571"/>
                    <a:pt x="10010" y="21197"/>
                    <a:pt x="12644" y="21040"/>
                  </a:cubicBezTo>
                  <a:cubicBezTo>
                    <a:pt x="15278" y="20884"/>
                    <a:pt x="17912" y="19945"/>
                    <a:pt x="20546" y="190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2073457" y="2733546"/>
              <a:ext cx="94339" cy="149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191" fill="norm" stroke="1" extrusionOk="0">
                  <a:moveTo>
                    <a:pt x="17073" y="0"/>
                  </a:moveTo>
                  <a:cubicBezTo>
                    <a:pt x="12753" y="300"/>
                    <a:pt x="8433" y="600"/>
                    <a:pt x="5553" y="3150"/>
                  </a:cubicBezTo>
                  <a:cubicBezTo>
                    <a:pt x="2673" y="5700"/>
                    <a:pt x="1233" y="10500"/>
                    <a:pt x="513" y="13650"/>
                  </a:cubicBezTo>
                  <a:cubicBezTo>
                    <a:pt x="-207" y="16800"/>
                    <a:pt x="-207" y="18300"/>
                    <a:pt x="753" y="19500"/>
                  </a:cubicBezTo>
                  <a:cubicBezTo>
                    <a:pt x="1713" y="20700"/>
                    <a:pt x="3633" y="21600"/>
                    <a:pt x="7233" y="21000"/>
                  </a:cubicBezTo>
                  <a:cubicBezTo>
                    <a:pt x="10833" y="20400"/>
                    <a:pt x="16113" y="18300"/>
                    <a:pt x="21393" y="16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2199545" y="2543046"/>
              <a:ext cx="50801" cy="352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10800" y="0"/>
                  </a:moveTo>
                  <a:cubicBezTo>
                    <a:pt x="7200" y="517"/>
                    <a:pt x="3600" y="1035"/>
                    <a:pt x="1800" y="2975"/>
                  </a:cubicBezTo>
                  <a:cubicBezTo>
                    <a:pt x="0" y="4915"/>
                    <a:pt x="0" y="8278"/>
                    <a:pt x="0" y="11447"/>
                  </a:cubicBezTo>
                  <a:cubicBezTo>
                    <a:pt x="0" y="14616"/>
                    <a:pt x="0" y="17590"/>
                    <a:pt x="1350" y="19337"/>
                  </a:cubicBezTo>
                  <a:cubicBezTo>
                    <a:pt x="2700" y="21083"/>
                    <a:pt x="5400" y="21600"/>
                    <a:pt x="8550" y="21535"/>
                  </a:cubicBezTo>
                  <a:cubicBezTo>
                    <a:pt x="11700" y="21471"/>
                    <a:pt x="15300" y="20824"/>
                    <a:pt x="17550" y="20177"/>
                  </a:cubicBezTo>
                  <a:cubicBezTo>
                    <a:pt x="19800" y="19531"/>
                    <a:pt x="20700" y="18884"/>
                    <a:pt x="21600" y="182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2174145" y="2733546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2295324" y="2663696"/>
              <a:ext cx="24872" cy="218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fill="norm" stroke="1" extrusionOk="0">
                  <a:moveTo>
                    <a:pt x="10350" y="10695"/>
                  </a:moveTo>
                  <a:cubicBezTo>
                    <a:pt x="6750" y="13631"/>
                    <a:pt x="3150" y="16567"/>
                    <a:pt x="1350" y="18559"/>
                  </a:cubicBezTo>
                  <a:cubicBezTo>
                    <a:pt x="-450" y="20551"/>
                    <a:pt x="-450" y="21600"/>
                    <a:pt x="1350" y="21600"/>
                  </a:cubicBezTo>
                  <a:cubicBezTo>
                    <a:pt x="3150" y="21600"/>
                    <a:pt x="6750" y="20551"/>
                    <a:pt x="10350" y="16777"/>
                  </a:cubicBezTo>
                  <a:cubicBezTo>
                    <a:pt x="13950" y="13002"/>
                    <a:pt x="17550" y="6501"/>
                    <a:pt x="2115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2360412" y="2720846"/>
              <a:ext cx="131234" cy="1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787" y="0"/>
                  </a:moveTo>
                  <a:cubicBezTo>
                    <a:pt x="2439" y="6125"/>
                    <a:pt x="2090" y="12251"/>
                    <a:pt x="1742" y="16119"/>
                  </a:cubicBezTo>
                  <a:cubicBezTo>
                    <a:pt x="1394" y="19988"/>
                    <a:pt x="1045" y="21600"/>
                    <a:pt x="697" y="21600"/>
                  </a:cubicBezTo>
                  <a:cubicBezTo>
                    <a:pt x="348" y="21600"/>
                    <a:pt x="0" y="19988"/>
                    <a:pt x="0" y="16925"/>
                  </a:cubicBezTo>
                  <a:cubicBezTo>
                    <a:pt x="0" y="13863"/>
                    <a:pt x="348" y="9349"/>
                    <a:pt x="1045" y="6287"/>
                  </a:cubicBezTo>
                  <a:cubicBezTo>
                    <a:pt x="1742" y="3224"/>
                    <a:pt x="2787" y="1612"/>
                    <a:pt x="4181" y="806"/>
                  </a:cubicBezTo>
                  <a:cubicBezTo>
                    <a:pt x="5574" y="0"/>
                    <a:pt x="7316" y="0"/>
                    <a:pt x="9058" y="2096"/>
                  </a:cubicBezTo>
                  <a:cubicBezTo>
                    <a:pt x="10800" y="4191"/>
                    <a:pt x="12542" y="8382"/>
                    <a:pt x="14632" y="11767"/>
                  </a:cubicBezTo>
                  <a:cubicBezTo>
                    <a:pt x="16723" y="15152"/>
                    <a:pt x="19161" y="17731"/>
                    <a:pt x="21600" y="203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2478945" y="2731534"/>
              <a:ext cx="106363" cy="359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072" fill="norm" stroke="1" extrusionOk="0">
                  <a:moveTo>
                    <a:pt x="11435" y="4960"/>
                  </a:moveTo>
                  <a:cubicBezTo>
                    <a:pt x="13129" y="3842"/>
                    <a:pt x="14824" y="2725"/>
                    <a:pt x="15671" y="1856"/>
                  </a:cubicBezTo>
                  <a:cubicBezTo>
                    <a:pt x="16518" y="987"/>
                    <a:pt x="16518" y="367"/>
                    <a:pt x="15459" y="118"/>
                  </a:cubicBezTo>
                  <a:cubicBezTo>
                    <a:pt x="14400" y="-130"/>
                    <a:pt x="12282" y="-6"/>
                    <a:pt x="9953" y="677"/>
                  </a:cubicBezTo>
                  <a:cubicBezTo>
                    <a:pt x="7624" y="1360"/>
                    <a:pt x="5082" y="2601"/>
                    <a:pt x="3812" y="3532"/>
                  </a:cubicBezTo>
                  <a:cubicBezTo>
                    <a:pt x="2541" y="4463"/>
                    <a:pt x="2541" y="5084"/>
                    <a:pt x="3600" y="5394"/>
                  </a:cubicBezTo>
                  <a:cubicBezTo>
                    <a:pt x="4659" y="5704"/>
                    <a:pt x="6776" y="5704"/>
                    <a:pt x="8471" y="5456"/>
                  </a:cubicBezTo>
                  <a:cubicBezTo>
                    <a:pt x="10165" y="5208"/>
                    <a:pt x="11435" y="4711"/>
                    <a:pt x="12706" y="4215"/>
                  </a:cubicBezTo>
                  <a:cubicBezTo>
                    <a:pt x="13976" y="3718"/>
                    <a:pt x="15247" y="3222"/>
                    <a:pt x="15882" y="3284"/>
                  </a:cubicBezTo>
                  <a:cubicBezTo>
                    <a:pt x="16518" y="3346"/>
                    <a:pt x="16518" y="3967"/>
                    <a:pt x="17365" y="6077"/>
                  </a:cubicBezTo>
                  <a:cubicBezTo>
                    <a:pt x="18212" y="8187"/>
                    <a:pt x="19906" y="11787"/>
                    <a:pt x="20753" y="14394"/>
                  </a:cubicBezTo>
                  <a:cubicBezTo>
                    <a:pt x="21600" y="17001"/>
                    <a:pt x="21600" y="18615"/>
                    <a:pt x="19482" y="19732"/>
                  </a:cubicBezTo>
                  <a:cubicBezTo>
                    <a:pt x="17365" y="20849"/>
                    <a:pt x="13129" y="21470"/>
                    <a:pt x="9529" y="20787"/>
                  </a:cubicBezTo>
                  <a:cubicBezTo>
                    <a:pt x="5929" y="20104"/>
                    <a:pt x="2965" y="18118"/>
                    <a:pt x="0" y="161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275966" y="3452256"/>
              <a:ext cx="98193" cy="393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6" h="21483" fill="norm" stroke="1" extrusionOk="0">
                  <a:moveTo>
                    <a:pt x="2600" y="7214"/>
                  </a:moveTo>
                  <a:cubicBezTo>
                    <a:pt x="2600" y="9293"/>
                    <a:pt x="2600" y="11372"/>
                    <a:pt x="3950" y="13278"/>
                  </a:cubicBezTo>
                  <a:cubicBezTo>
                    <a:pt x="5300" y="15184"/>
                    <a:pt x="8000" y="16917"/>
                    <a:pt x="10025" y="18072"/>
                  </a:cubicBezTo>
                  <a:cubicBezTo>
                    <a:pt x="12050" y="19227"/>
                    <a:pt x="13400" y="19804"/>
                    <a:pt x="14075" y="20382"/>
                  </a:cubicBezTo>
                  <a:cubicBezTo>
                    <a:pt x="14750" y="20959"/>
                    <a:pt x="14750" y="21537"/>
                    <a:pt x="14075" y="21479"/>
                  </a:cubicBezTo>
                  <a:cubicBezTo>
                    <a:pt x="13400" y="21421"/>
                    <a:pt x="12050" y="20728"/>
                    <a:pt x="9800" y="18707"/>
                  </a:cubicBezTo>
                  <a:cubicBezTo>
                    <a:pt x="7550" y="16686"/>
                    <a:pt x="4400" y="13336"/>
                    <a:pt x="2600" y="10448"/>
                  </a:cubicBezTo>
                  <a:cubicBezTo>
                    <a:pt x="800" y="7561"/>
                    <a:pt x="350" y="5135"/>
                    <a:pt x="125" y="3633"/>
                  </a:cubicBezTo>
                  <a:cubicBezTo>
                    <a:pt x="-100" y="2132"/>
                    <a:pt x="-100" y="1554"/>
                    <a:pt x="800" y="1092"/>
                  </a:cubicBezTo>
                  <a:cubicBezTo>
                    <a:pt x="1700" y="630"/>
                    <a:pt x="3500" y="284"/>
                    <a:pt x="5750" y="110"/>
                  </a:cubicBezTo>
                  <a:cubicBezTo>
                    <a:pt x="8000" y="-63"/>
                    <a:pt x="10700" y="-63"/>
                    <a:pt x="13625" y="341"/>
                  </a:cubicBezTo>
                  <a:cubicBezTo>
                    <a:pt x="16550" y="746"/>
                    <a:pt x="19700" y="1554"/>
                    <a:pt x="20600" y="2998"/>
                  </a:cubicBezTo>
                  <a:cubicBezTo>
                    <a:pt x="21500" y="4442"/>
                    <a:pt x="20150" y="6521"/>
                    <a:pt x="17225" y="7734"/>
                  </a:cubicBezTo>
                  <a:cubicBezTo>
                    <a:pt x="14300" y="8947"/>
                    <a:pt x="9800" y="9293"/>
                    <a:pt x="5300" y="96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396145" y="3425696"/>
              <a:ext cx="133351" cy="171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3" fill="norm" stroke="1" extrusionOk="0">
                  <a:moveTo>
                    <a:pt x="0" y="5465"/>
                  </a:moveTo>
                  <a:cubicBezTo>
                    <a:pt x="2057" y="4945"/>
                    <a:pt x="4114" y="4424"/>
                    <a:pt x="7029" y="5725"/>
                  </a:cubicBezTo>
                  <a:cubicBezTo>
                    <a:pt x="9943" y="7027"/>
                    <a:pt x="13714" y="10149"/>
                    <a:pt x="15771" y="12361"/>
                  </a:cubicBezTo>
                  <a:cubicBezTo>
                    <a:pt x="17829" y="14573"/>
                    <a:pt x="18171" y="15875"/>
                    <a:pt x="17829" y="17176"/>
                  </a:cubicBezTo>
                  <a:cubicBezTo>
                    <a:pt x="17486" y="18477"/>
                    <a:pt x="16457" y="19778"/>
                    <a:pt x="15086" y="20559"/>
                  </a:cubicBezTo>
                  <a:cubicBezTo>
                    <a:pt x="13714" y="21340"/>
                    <a:pt x="12000" y="21600"/>
                    <a:pt x="10629" y="19518"/>
                  </a:cubicBezTo>
                  <a:cubicBezTo>
                    <a:pt x="9257" y="17436"/>
                    <a:pt x="8229" y="13012"/>
                    <a:pt x="10114" y="9369"/>
                  </a:cubicBezTo>
                  <a:cubicBezTo>
                    <a:pt x="12000" y="5725"/>
                    <a:pt x="16800" y="28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538760" y="3438396"/>
              <a:ext cx="84336" cy="127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038" fill="norm" stroke="1" extrusionOk="0">
                  <a:moveTo>
                    <a:pt x="10338" y="0"/>
                  </a:moveTo>
                  <a:cubicBezTo>
                    <a:pt x="7703" y="1045"/>
                    <a:pt x="5069" y="2090"/>
                    <a:pt x="3225" y="4703"/>
                  </a:cubicBezTo>
                  <a:cubicBezTo>
                    <a:pt x="1381" y="7316"/>
                    <a:pt x="328" y="11497"/>
                    <a:pt x="64" y="14458"/>
                  </a:cubicBezTo>
                  <a:cubicBezTo>
                    <a:pt x="-199" y="17419"/>
                    <a:pt x="328" y="19161"/>
                    <a:pt x="1908" y="20206"/>
                  </a:cubicBezTo>
                  <a:cubicBezTo>
                    <a:pt x="3489" y="21252"/>
                    <a:pt x="6123" y="21600"/>
                    <a:pt x="9547" y="19510"/>
                  </a:cubicBezTo>
                  <a:cubicBezTo>
                    <a:pt x="12972" y="17419"/>
                    <a:pt x="17186" y="12890"/>
                    <a:pt x="19294" y="9755"/>
                  </a:cubicBezTo>
                  <a:cubicBezTo>
                    <a:pt x="21401" y="6619"/>
                    <a:pt x="21401" y="4877"/>
                    <a:pt x="20084" y="3310"/>
                  </a:cubicBezTo>
                  <a:cubicBezTo>
                    <a:pt x="18767" y="1742"/>
                    <a:pt x="16133" y="348"/>
                    <a:pt x="13762" y="174"/>
                  </a:cubicBezTo>
                  <a:cubicBezTo>
                    <a:pt x="11391" y="0"/>
                    <a:pt x="9284" y="1045"/>
                    <a:pt x="7177" y="20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650145" y="3273296"/>
              <a:ext cx="105834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64" y="3600"/>
                    <a:pt x="1728" y="7200"/>
                    <a:pt x="2592" y="10656"/>
                  </a:cubicBezTo>
                  <a:cubicBezTo>
                    <a:pt x="3456" y="14112"/>
                    <a:pt x="4320" y="17424"/>
                    <a:pt x="5184" y="18360"/>
                  </a:cubicBezTo>
                  <a:cubicBezTo>
                    <a:pt x="6048" y="19296"/>
                    <a:pt x="6912" y="17856"/>
                    <a:pt x="7992" y="16776"/>
                  </a:cubicBezTo>
                  <a:cubicBezTo>
                    <a:pt x="9072" y="15696"/>
                    <a:pt x="10368" y="14976"/>
                    <a:pt x="12096" y="14616"/>
                  </a:cubicBezTo>
                  <a:cubicBezTo>
                    <a:pt x="13824" y="14256"/>
                    <a:pt x="15984" y="14256"/>
                    <a:pt x="17496" y="14616"/>
                  </a:cubicBezTo>
                  <a:cubicBezTo>
                    <a:pt x="19008" y="14976"/>
                    <a:pt x="19872" y="15696"/>
                    <a:pt x="20520" y="16416"/>
                  </a:cubicBezTo>
                  <a:cubicBezTo>
                    <a:pt x="21168" y="17136"/>
                    <a:pt x="21600" y="17856"/>
                    <a:pt x="21600" y="18576"/>
                  </a:cubicBezTo>
                  <a:cubicBezTo>
                    <a:pt x="21600" y="19296"/>
                    <a:pt x="21168" y="20016"/>
                    <a:pt x="18792" y="20592"/>
                  </a:cubicBezTo>
                  <a:cubicBezTo>
                    <a:pt x="16416" y="21168"/>
                    <a:pt x="12096" y="21600"/>
                    <a:pt x="8856" y="21600"/>
                  </a:cubicBezTo>
                  <a:cubicBezTo>
                    <a:pt x="5616" y="21600"/>
                    <a:pt x="3456" y="21168"/>
                    <a:pt x="2160" y="20736"/>
                  </a:cubicBezTo>
                  <a:cubicBezTo>
                    <a:pt x="864" y="20304"/>
                    <a:pt x="432" y="19872"/>
                    <a:pt x="0" y="194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834295" y="3501896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1225101" y="3370862"/>
              <a:ext cx="174345" cy="213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0759" fill="norm" stroke="1" extrusionOk="0">
                  <a:moveTo>
                    <a:pt x="13628" y="4712"/>
                  </a:moveTo>
                  <a:cubicBezTo>
                    <a:pt x="13628" y="3683"/>
                    <a:pt x="13628" y="2655"/>
                    <a:pt x="13107" y="1626"/>
                  </a:cubicBezTo>
                  <a:cubicBezTo>
                    <a:pt x="12587" y="598"/>
                    <a:pt x="11546" y="-431"/>
                    <a:pt x="9594" y="186"/>
                  </a:cubicBezTo>
                  <a:cubicBezTo>
                    <a:pt x="7642" y="803"/>
                    <a:pt x="4780" y="3066"/>
                    <a:pt x="2958" y="6255"/>
                  </a:cubicBezTo>
                  <a:cubicBezTo>
                    <a:pt x="1136" y="9443"/>
                    <a:pt x="355" y="13558"/>
                    <a:pt x="95" y="16129"/>
                  </a:cubicBezTo>
                  <a:cubicBezTo>
                    <a:pt x="-165" y="18700"/>
                    <a:pt x="95" y="19729"/>
                    <a:pt x="1006" y="20346"/>
                  </a:cubicBezTo>
                  <a:cubicBezTo>
                    <a:pt x="1917" y="20963"/>
                    <a:pt x="3478" y="21169"/>
                    <a:pt x="5170" y="18906"/>
                  </a:cubicBezTo>
                  <a:cubicBezTo>
                    <a:pt x="6862" y="16643"/>
                    <a:pt x="8683" y="11912"/>
                    <a:pt x="9854" y="8929"/>
                  </a:cubicBezTo>
                  <a:cubicBezTo>
                    <a:pt x="11025" y="5946"/>
                    <a:pt x="11546" y="4712"/>
                    <a:pt x="11936" y="4918"/>
                  </a:cubicBezTo>
                  <a:cubicBezTo>
                    <a:pt x="12327" y="5123"/>
                    <a:pt x="12587" y="6769"/>
                    <a:pt x="14148" y="8929"/>
                  </a:cubicBezTo>
                  <a:cubicBezTo>
                    <a:pt x="15710" y="11089"/>
                    <a:pt x="18572" y="13763"/>
                    <a:pt x="21435" y="164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1386745" y="3343146"/>
              <a:ext cx="146051" cy="211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8341"/>
                  </a:moveTo>
                  <a:cubicBezTo>
                    <a:pt x="0" y="7271"/>
                    <a:pt x="0" y="6202"/>
                    <a:pt x="0" y="5133"/>
                  </a:cubicBezTo>
                  <a:cubicBezTo>
                    <a:pt x="0" y="4063"/>
                    <a:pt x="0" y="2994"/>
                    <a:pt x="626" y="2887"/>
                  </a:cubicBezTo>
                  <a:cubicBezTo>
                    <a:pt x="1252" y="2780"/>
                    <a:pt x="2504" y="3636"/>
                    <a:pt x="4852" y="5988"/>
                  </a:cubicBezTo>
                  <a:cubicBezTo>
                    <a:pt x="7200" y="8341"/>
                    <a:pt x="10643" y="12190"/>
                    <a:pt x="12365" y="14970"/>
                  </a:cubicBezTo>
                  <a:cubicBezTo>
                    <a:pt x="14087" y="17750"/>
                    <a:pt x="14087" y="19461"/>
                    <a:pt x="13304" y="20424"/>
                  </a:cubicBezTo>
                  <a:cubicBezTo>
                    <a:pt x="12522" y="21386"/>
                    <a:pt x="10957" y="21600"/>
                    <a:pt x="10017" y="21172"/>
                  </a:cubicBezTo>
                  <a:cubicBezTo>
                    <a:pt x="9078" y="20745"/>
                    <a:pt x="8765" y="19675"/>
                    <a:pt x="8922" y="16895"/>
                  </a:cubicBezTo>
                  <a:cubicBezTo>
                    <a:pt x="9078" y="14115"/>
                    <a:pt x="9704" y="9624"/>
                    <a:pt x="11896" y="6523"/>
                  </a:cubicBezTo>
                  <a:cubicBezTo>
                    <a:pt x="14087" y="3422"/>
                    <a:pt x="17843" y="17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1529532" y="3387596"/>
              <a:ext cx="108309" cy="119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316" fill="norm" stroke="1" extrusionOk="0">
                  <a:moveTo>
                    <a:pt x="15595" y="0"/>
                  </a:moveTo>
                  <a:cubicBezTo>
                    <a:pt x="11856" y="0"/>
                    <a:pt x="8118" y="0"/>
                    <a:pt x="5210" y="1705"/>
                  </a:cubicBezTo>
                  <a:cubicBezTo>
                    <a:pt x="2302" y="3411"/>
                    <a:pt x="225" y="6821"/>
                    <a:pt x="18" y="10421"/>
                  </a:cubicBezTo>
                  <a:cubicBezTo>
                    <a:pt x="-190" y="14021"/>
                    <a:pt x="1472" y="17811"/>
                    <a:pt x="4587" y="19705"/>
                  </a:cubicBezTo>
                  <a:cubicBezTo>
                    <a:pt x="7702" y="21600"/>
                    <a:pt x="12272" y="21600"/>
                    <a:pt x="15179" y="20842"/>
                  </a:cubicBezTo>
                  <a:cubicBezTo>
                    <a:pt x="18087" y="20084"/>
                    <a:pt x="19333" y="18568"/>
                    <a:pt x="20164" y="16674"/>
                  </a:cubicBezTo>
                  <a:cubicBezTo>
                    <a:pt x="20995" y="14779"/>
                    <a:pt x="21410" y="12505"/>
                    <a:pt x="21202" y="10421"/>
                  </a:cubicBezTo>
                  <a:cubicBezTo>
                    <a:pt x="20995" y="8337"/>
                    <a:pt x="20164" y="6442"/>
                    <a:pt x="18087" y="5684"/>
                  </a:cubicBezTo>
                  <a:cubicBezTo>
                    <a:pt x="16010" y="4926"/>
                    <a:pt x="12687" y="5305"/>
                    <a:pt x="11648" y="6253"/>
                  </a:cubicBezTo>
                  <a:cubicBezTo>
                    <a:pt x="10610" y="7200"/>
                    <a:pt x="11856" y="8716"/>
                    <a:pt x="13102" y="102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1661912" y="3387596"/>
              <a:ext cx="150284" cy="157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2434" y="0"/>
                  </a:moveTo>
                  <a:cubicBezTo>
                    <a:pt x="1217" y="864"/>
                    <a:pt x="0" y="1728"/>
                    <a:pt x="0" y="5040"/>
                  </a:cubicBezTo>
                  <a:cubicBezTo>
                    <a:pt x="0" y="8352"/>
                    <a:pt x="1217" y="14112"/>
                    <a:pt x="2434" y="17424"/>
                  </a:cubicBezTo>
                  <a:cubicBezTo>
                    <a:pt x="3651" y="20736"/>
                    <a:pt x="4868" y="21600"/>
                    <a:pt x="5932" y="21312"/>
                  </a:cubicBezTo>
                  <a:cubicBezTo>
                    <a:pt x="6997" y="21024"/>
                    <a:pt x="7910" y="19584"/>
                    <a:pt x="8670" y="17136"/>
                  </a:cubicBezTo>
                  <a:cubicBezTo>
                    <a:pt x="9431" y="14688"/>
                    <a:pt x="10039" y="11232"/>
                    <a:pt x="10344" y="8784"/>
                  </a:cubicBezTo>
                  <a:cubicBezTo>
                    <a:pt x="10648" y="6336"/>
                    <a:pt x="10648" y="4896"/>
                    <a:pt x="10952" y="5040"/>
                  </a:cubicBezTo>
                  <a:cubicBezTo>
                    <a:pt x="11256" y="5184"/>
                    <a:pt x="11865" y="6912"/>
                    <a:pt x="12321" y="8496"/>
                  </a:cubicBezTo>
                  <a:cubicBezTo>
                    <a:pt x="12777" y="10080"/>
                    <a:pt x="13082" y="11520"/>
                    <a:pt x="13994" y="12672"/>
                  </a:cubicBezTo>
                  <a:cubicBezTo>
                    <a:pt x="14907" y="13824"/>
                    <a:pt x="16428" y="14688"/>
                    <a:pt x="17645" y="14400"/>
                  </a:cubicBezTo>
                  <a:cubicBezTo>
                    <a:pt x="18862" y="14112"/>
                    <a:pt x="19775" y="12672"/>
                    <a:pt x="20383" y="11520"/>
                  </a:cubicBezTo>
                  <a:cubicBezTo>
                    <a:pt x="20992" y="10368"/>
                    <a:pt x="21296" y="9504"/>
                    <a:pt x="21600" y="86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1815089" y="3385297"/>
              <a:ext cx="124107" cy="145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0935" fill="norm" stroke="1" extrusionOk="0">
                  <a:moveTo>
                    <a:pt x="598" y="5807"/>
                  </a:moveTo>
                  <a:cubicBezTo>
                    <a:pt x="232" y="8849"/>
                    <a:pt x="-134" y="11891"/>
                    <a:pt x="49" y="14781"/>
                  </a:cubicBezTo>
                  <a:cubicBezTo>
                    <a:pt x="232" y="17671"/>
                    <a:pt x="964" y="20409"/>
                    <a:pt x="1330" y="20866"/>
                  </a:cubicBezTo>
                  <a:cubicBezTo>
                    <a:pt x="1697" y="21322"/>
                    <a:pt x="1697" y="19497"/>
                    <a:pt x="2063" y="16150"/>
                  </a:cubicBezTo>
                  <a:cubicBezTo>
                    <a:pt x="2429" y="12804"/>
                    <a:pt x="3161" y="7936"/>
                    <a:pt x="4076" y="4894"/>
                  </a:cubicBezTo>
                  <a:cubicBezTo>
                    <a:pt x="4991" y="1852"/>
                    <a:pt x="6090" y="635"/>
                    <a:pt x="7554" y="178"/>
                  </a:cubicBezTo>
                  <a:cubicBezTo>
                    <a:pt x="9019" y="-278"/>
                    <a:pt x="10849" y="26"/>
                    <a:pt x="12497" y="2460"/>
                  </a:cubicBezTo>
                  <a:cubicBezTo>
                    <a:pt x="14144" y="4894"/>
                    <a:pt x="15608" y="9457"/>
                    <a:pt x="17073" y="12499"/>
                  </a:cubicBezTo>
                  <a:cubicBezTo>
                    <a:pt x="18537" y="15542"/>
                    <a:pt x="20002" y="17063"/>
                    <a:pt x="21466" y="185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1972228" y="3123782"/>
              <a:ext cx="94538" cy="410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368" fill="norm" stroke="1" extrusionOk="0">
                  <a:moveTo>
                    <a:pt x="15211" y="14728"/>
                  </a:moveTo>
                  <a:cubicBezTo>
                    <a:pt x="15211" y="14066"/>
                    <a:pt x="15211" y="13405"/>
                    <a:pt x="14037" y="13074"/>
                  </a:cubicBezTo>
                  <a:cubicBezTo>
                    <a:pt x="12863" y="12744"/>
                    <a:pt x="10515" y="12744"/>
                    <a:pt x="7932" y="13240"/>
                  </a:cubicBezTo>
                  <a:cubicBezTo>
                    <a:pt x="5350" y="13736"/>
                    <a:pt x="2532" y="14728"/>
                    <a:pt x="1124" y="15830"/>
                  </a:cubicBezTo>
                  <a:cubicBezTo>
                    <a:pt x="-285" y="16932"/>
                    <a:pt x="-285" y="18144"/>
                    <a:pt x="654" y="19026"/>
                  </a:cubicBezTo>
                  <a:cubicBezTo>
                    <a:pt x="1593" y="19907"/>
                    <a:pt x="3472" y="20458"/>
                    <a:pt x="5585" y="20844"/>
                  </a:cubicBezTo>
                  <a:cubicBezTo>
                    <a:pt x="7698" y="21230"/>
                    <a:pt x="10045" y="21450"/>
                    <a:pt x="11924" y="21340"/>
                  </a:cubicBezTo>
                  <a:cubicBezTo>
                    <a:pt x="13802" y="21230"/>
                    <a:pt x="15211" y="20789"/>
                    <a:pt x="16854" y="18860"/>
                  </a:cubicBezTo>
                  <a:cubicBezTo>
                    <a:pt x="18498" y="16932"/>
                    <a:pt x="20376" y="13515"/>
                    <a:pt x="20845" y="10485"/>
                  </a:cubicBezTo>
                  <a:cubicBezTo>
                    <a:pt x="21315" y="7454"/>
                    <a:pt x="20376" y="4809"/>
                    <a:pt x="19672" y="3211"/>
                  </a:cubicBezTo>
                  <a:cubicBezTo>
                    <a:pt x="18967" y="1613"/>
                    <a:pt x="18498" y="1062"/>
                    <a:pt x="17324" y="621"/>
                  </a:cubicBezTo>
                  <a:cubicBezTo>
                    <a:pt x="16150" y="181"/>
                    <a:pt x="14272" y="-150"/>
                    <a:pt x="12393" y="70"/>
                  </a:cubicBezTo>
                  <a:cubicBezTo>
                    <a:pt x="10515" y="291"/>
                    <a:pt x="8637" y="1062"/>
                    <a:pt x="7228" y="2881"/>
                  </a:cubicBezTo>
                  <a:cubicBezTo>
                    <a:pt x="5819" y="4699"/>
                    <a:pt x="4880" y="7564"/>
                    <a:pt x="6993" y="10099"/>
                  </a:cubicBezTo>
                  <a:cubicBezTo>
                    <a:pt x="9106" y="12634"/>
                    <a:pt x="14272" y="14838"/>
                    <a:pt x="19437" y="170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2400482" y="3327144"/>
              <a:ext cx="205464" cy="189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063" fill="norm" stroke="1" extrusionOk="0">
                  <a:moveTo>
                    <a:pt x="236" y="8819"/>
                  </a:moveTo>
                  <a:cubicBezTo>
                    <a:pt x="15" y="7645"/>
                    <a:pt x="-205" y="6471"/>
                    <a:pt x="346" y="4945"/>
                  </a:cubicBezTo>
                  <a:cubicBezTo>
                    <a:pt x="897" y="3419"/>
                    <a:pt x="2219" y="1540"/>
                    <a:pt x="3432" y="601"/>
                  </a:cubicBezTo>
                  <a:cubicBezTo>
                    <a:pt x="4644" y="-338"/>
                    <a:pt x="5746" y="-338"/>
                    <a:pt x="6517" y="1775"/>
                  </a:cubicBezTo>
                  <a:cubicBezTo>
                    <a:pt x="7289" y="3888"/>
                    <a:pt x="7730" y="8114"/>
                    <a:pt x="7399" y="11401"/>
                  </a:cubicBezTo>
                  <a:cubicBezTo>
                    <a:pt x="7068" y="14688"/>
                    <a:pt x="5966" y="17036"/>
                    <a:pt x="4975" y="18679"/>
                  </a:cubicBezTo>
                  <a:cubicBezTo>
                    <a:pt x="3983" y="20323"/>
                    <a:pt x="3101" y="21262"/>
                    <a:pt x="2881" y="21027"/>
                  </a:cubicBezTo>
                  <a:cubicBezTo>
                    <a:pt x="2660" y="20792"/>
                    <a:pt x="3101" y="19384"/>
                    <a:pt x="4754" y="16566"/>
                  </a:cubicBezTo>
                  <a:cubicBezTo>
                    <a:pt x="6407" y="13749"/>
                    <a:pt x="9273" y="9523"/>
                    <a:pt x="11146" y="6823"/>
                  </a:cubicBezTo>
                  <a:cubicBezTo>
                    <a:pt x="13019" y="4123"/>
                    <a:pt x="13901" y="2949"/>
                    <a:pt x="14011" y="2832"/>
                  </a:cubicBezTo>
                  <a:cubicBezTo>
                    <a:pt x="14122" y="2714"/>
                    <a:pt x="13460" y="3653"/>
                    <a:pt x="12799" y="5297"/>
                  </a:cubicBezTo>
                  <a:cubicBezTo>
                    <a:pt x="12138" y="6940"/>
                    <a:pt x="11477" y="9288"/>
                    <a:pt x="11697" y="11401"/>
                  </a:cubicBezTo>
                  <a:cubicBezTo>
                    <a:pt x="11917" y="13514"/>
                    <a:pt x="13019" y="15392"/>
                    <a:pt x="14783" y="16214"/>
                  </a:cubicBezTo>
                  <a:cubicBezTo>
                    <a:pt x="16546" y="17036"/>
                    <a:pt x="18971" y="16801"/>
                    <a:pt x="21395" y="165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36" name="Drawing"/>
          <p:cNvGrpSpPr/>
          <p:nvPr/>
        </p:nvGrpSpPr>
        <p:grpSpPr>
          <a:xfrm>
            <a:off x="333105" y="1377950"/>
            <a:ext cx="12271645" cy="7263454"/>
            <a:chOff x="0" y="0"/>
            <a:chExt cx="12271644" cy="7263453"/>
          </a:xfrm>
        </p:grpSpPr>
        <p:sp>
          <p:nvSpPr>
            <p:cNvPr id="1803" name="Line"/>
            <p:cNvSpPr/>
            <p:nvPr/>
          </p:nvSpPr>
          <p:spPr>
            <a:xfrm>
              <a:off x="1746734" y="420583"/>
              <a:ext cx="184954" cy="887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5" h="21564" fill="norm" stroke="1" extrusionOk="0">
                  <a:moveTo>
                    <a:pt x="15120" y="1970"/>
                  </a:moveTo>
                  <a:cubicBezTo>
                    <a:pt x="14650" y="1455"/>
                    <a:pt x="14181" y="941"/>
                    <a:pt x="13359" y="607"/>
                  </a:cubicBezTo>
                  <a:cubicBezTo>
                    <a:pt x="12537" y="273"/>
                    <a:pt x="11363" y="118"/>
                    <a:pt x="10189" y="41"/>
                  </a:cubicBezTo>
                  <a:cubicBezTo>
                    <a:pt x="9015" y="-36"/>
                    <a:pt x="7841" y="-36"/>
                    <a:pt x="6081" y="324"/>
                  </a:cubicBezTo>
                  <a:cubicBezTo>
                    <a:pt x="4320" y="684"/>
                    <a:pt x="1972" y="1404"/>
                    <a:pt x="798" y="2664"/>
                  </a:cubicBezTo>
                  <a:cubicBezTo>
                    <a:pt x="-376" y="3924"/>
                    <a:pt x="-376" y="5724"/>
                    <a:pt x="1620" y="7550"/>
                  </a:cubicBezTo>
                  <a:cubicBezTo>
                    <a:pt x="3615" y="9375"/>
                    <a:pt x="7607" y="11227"/>
                    <a:pt x="11363" y="13053"/>
                  </a:cubicBezTo>
                  <a:cubicBezTo>
                    <a:pt x="15120" y="14878"/>
                    <a:pt x="18641" y="16678"/>
                    <a:pt x="19933" y="18015"/>
                  </a:cubicBezTo>
                  <a:cubicBezTo>
                    <a:pt x="21224" y="19353"/>
                    <a:pt x="20285" y="20227"/>
                    <a:pt x="17937" y="20741"/>
                  </a:cubicBezTo>
                  <a:cubicBezTo>
                    <a:pt x="15589" y="21255"/>
                    <a:pt x="11833" y="21410"/>
                    <a:pt x="8076" y="2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1795043" y="1472315"/>
              <a:ext cx="195952" cy="172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0936" fill="norm" stroke="1" extrusionOk="0">
                  <a:moveTo>
                    <a:pt x="13836" y="7050"/>
                  </a:moveTo>
                  <a:cubicBezTo>
                    <a:pt x="12907" y="4993"/>
                    <a:pt x="11978" y="2936"/>
                    <a:pt x="10469" y="1522"/>
                  </a:cubicBezTo>
                  <a:cubicBezTo>
                    <a:pt x="8959" y="107"/>
                    <a:pt x="6869" y="-664"/>
                    <a:pt x="5011" y="750"/>
                  </a:cubicBezTo>
                  <a:cubicBezTo>
                    <a:pt x="3153" y="2165"/>
                    <a:pt x="1527" y="5765"/>
                    <a:pt x="714" y="8979"/>
                  </a:cubicBezTo>
                  <a:cubicBezTo>
                    <a:pt x="-99" y="12193"/>
                    <a:pt x="-99" y="15022"/>
                    <a:pt x="133" y="17079"/>
                  </a:cubicBezTo>
                  <a:cubicBezTo>
                    <a:pt x="366" y="19136"/>
                    <a:pt x="830" y="20422"/>
                    <a:pt x="3036" y="19779"/>
                  </a:cubicBezTo>
                  <a:cubicBezTo>
                    <a:pt x="5243" y="19136"/>
                    <a:pt x="9191" y="16565"/>
                    <a:pt x="11282" y="14636"/>
                  </a:cubicBezTo>
                  <a:cubicBezTo>
                    <a:pt x="13372" y="12707"/>
                    <a:pt x="13604" y="11422"/>
                    <a:pt x="13836" y="11422"/>
                  </a:cubicBezTo>
                  <a:cubicBezTo>
                    <a:pt x="14069" y="11422"/>
                    <a:pt x="14301" y="12707"/>
                    <a:pt x="15578" y="14507"/>
                  </a:cubicBezTo>
                  <a:cubicBezTo>
                    <a:pt x="16856" y="16307"/>
                    <a:pt x="19178" y="18622"/>
                    <a:pt x="21501" y="20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1711594" y="6349"/>
              <a:ext cx="141164" cy="336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482" fill="norm" stroke="1" extrusionOk="0">
                  <a:moveTo>
                    <a:pt x="3812" y="0"/>
                  </a:moveTo>
                  <a:cubicBezTo>
                    <a:pt x="2859" y="540"/>
                    <a:pt x="1906" y="1080"/>
                    <a:pt x="2224" y="2633"/>
                  </a:cubicBezTo>
                  <a:cubicBezTo>
                    <a:pt x="2541" y="4185"/>
                    <a:pt x="4129" y="6750"/>
                    <a:pt x="5400" y="9855"/>
                  </a:cubicBezTo>
                  <a:cubicBezTo>
                    <a:pt x="6671" y="12960"/>
                    <a:pt x="7624" y="16605"/>
                    <a:pt x="8259" y="18765"/>
                  </a:cubicBezTo>
                  <a:cubicBezTo>
                    <a:pt x="8894" y="20925"/>
                    <a:pt x="9212" y="21600"/>
                    <a:pt x="9212" y="21465"/>
                  </a:cubicBezTo>
                  <a:cubicBezTo>
                    <a:pt x="9212" y="21330"/>
                    <a:pt x="8894" y="20385"/>
                    <a:pt x="8894" y="18833"/>
                  </a:cubicBezTo>
                  <a:cubicBezTo>
                    <a:pt x="8894" y="17280"/>
                    <a:pt x="9212" y="15120"/>
                    <a:pt x="10006" y="13838"/>
                  </a:cubicBezTo>
                  <a:cubicBezTo>
                    <a:pt x="10800" y="12555"/>
                    <a:pt x="12071" y="12150"/>
                    <a:pt x="13500" y="11880"/>
                  </a:cubicBezTo>
                  <a:cubicBezTo>
                    <a:pt x="14929" y="11610"/>
                    <a:pt x="16518" y="11475"/>
                    <a:pt x="17788" y="11678"/>
                  </a:cubicBezTo>
                  <a:cubicBezTo>
                    <a:pt x="19059" y="11880"/>
                    <a:pt x="20012" y="12420"/>
                    <a:pt x="20647" y="13635"/>
                  </a:cubicBezTo>
                  <a:cubicBezTo>
                    <a:pt x="21282" y="14850"/>
                    <a:pt x="21600" y="16740"/>
                    <a:pt x="20171" y="18157"/>
                  </a:cubicBezTo>
                  <a:cubicBezTo>
                    <a:pt x="18741" y="19575"/>
                    <a:pt x="15565" y="20520"/>
                    <a:pt x="11912" y="20992"/>
                  </a:cubicBezTo>
                  <a:cubicBezTo>
                    <a:pt x="8259" y="21465"/>
                    <a:pt x="4129" y="21465"/>
                    <a:pt x="0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2098394" y="537090"/>
              <a:ext cx="95801" cy="593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391" fill="norm" stroke="1" extrusionOk="0">
                  <a:moveTo>
                    <a:pt x="21253" y="4218"/>
                  </a:moveTo>
                  <a:cubicBezTo>
                    <a:pt x="17966" y="2844"/>
                    <a:pt x="14679" y="1470"/>
                    <a:pt x="11862" y="707"/>
                  </a:cubicBezTo>
                  <a:cubicBezTo>
                    <a:pt x="9044" y="-56"/>
                    <a:pt x="6696" y="-209"/>
                    <a:pt x="4583" y="287"/>
                  </a:cubicBezTo>
                  <a:cubicBezTo>
                    <a:pt x="2470" y="783"/>
                    <a:pt x="592" y="1928"/>
                    <a:pt x="123" y="3874"/>
                  </a:cubicBezTo>
                  <a:cubicBezTo>
                    <a:pt x="-347" y="5821"/>
                    <a:pt x="592" y="8568"/>
                    <a:pt x="2001" y="11125"/>
                  </a:cubicBezTo>
                  <a:cubicBezTo>
                    <a:pt x="3410" y="13682"/>
                    <a:pt x="5288" y="16048"/>
                    <a:pt x="5757" y="17727"/>
                  </a:cubicBezTo>
                  <a:cubicBezTo>
                    <a:pt x="6227" y="19407"/>
                    <a:pt x="5288" y="20399"/>
                    <a:pt x="4349" y="21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2021613" y="927100"/>
              <a:ext cx="178932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2423" y="21600"/>
                  </a:moveTo>
                  <a:cubicBezTo>
                    <a:pt x="1153" y="16971"/>
                    <a:pt x="-118" y="12343"/>
                    <a:pt x="9" y="9257"/>
                  </a:cubicBezTo>
                  <a:cubicBezTo>
                    <a:pt x="136" y="6171"/>
                    <a:pt x="1661" y="4629"/>
                    <a:pt x="5473" y="3343"/>
                  </a:cubicBezTo>
                  <a:cubicBezTo>
                    <a:pt x="9284" y="2057"/>
                    <a:pt x="15383" y="1029"/>
                    <a:pt x="214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2225944" y="990600"/>
              <a:ext cx="1460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83" y="2700"/>
                    <a:pt x="8765" y="5400"/>
                    <a:pt x="12365" y="9000"/>
                  </a:cubicBezTo>
                  <a:cubicBezTo>
                    <a:pt x="15965" y="12600"/>
                    <a:pt x="18783" y="17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2257694" y="977900"/>
              <a:ext cx="10160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280"/>
                    <a:pt x="14400" y="2560"/>
                    <a:pt x="10800" y="5760"/>
                  </a:cubicBezTo>
                  <a:cubicBezTo>
                    <a:pt x="7200" y="8960"/>
                    <a:pt x="3600" y="14080"/>
                    <a:pt x="1800" y="17040"/>
                  </a:cubicBezTo>
                  <a:cubicBezTo>
                    <a:pt x="0" y="20000"/>
                    <a:pt x="0" y="20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2438450" y="670322"/>
              <a:ext cx="149445" cy="409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523" fill="norm" stroke="1" extrusionOk="0">
                  <a:moveTo>
                    <a:pt x="20891" y="814"/>
                  </a:moveTo>
                  <a:cubicBezTo>
                    <a:pt x="19707" y="480"/>
                    <a:pt x="18524" y="146"/>
                    <a:pt x="17192" y="34"/>
                  </a:cubicBezTo>
                  <a:cubicBezTo>
                    <a:pt x="15861" y="-77"/>
                    <a:pt x="14381" y="34"/>
                    <a:pt x="11570" y="1036"/>
                  </a:cubicBezTo>
                  <a:cubicBezTo>
                    <a:pt x="8759" y="2038"/>
                    <a:pt x="4617" y="3931"/>
                    <a:pt x="2250" y="6436"/>
                  </a:cubicBezTo>
                  <a:cubicBezTo>
                    <a:pt x="-117" y="8942"/>
                    <a:pt x="-709" y="12059"/>
                    <a:pt x="918" y="14676"/>
                  </a:cubicBezTo>
                  <a:cubicBezTo>
                    <a:pt x="2546" y="17292"/>
                    <a:pt x="6392" y="19408"/>
                    <a:pt x="10239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2581544" y="819150"/>
              <a:ext cx="165101" cy="222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0" y="0"/>
                  </a:moveTo>
                  <a:cubicBezTo>
                    <a:pt x="2769" y="3260"/>
                    <a:pt x="5538" y="6521"/>
                    <a:pt x="6923" y="9475"/>
                  </a:cubicBezTo>
                  <a:cubicBezTo>
                    <a:pt x="8308" y="12430"/>
                    <a:pt x="8308" y="15079"/>
                    <a:pt x="7892" y="16913"/>
                  </a:cubicBezTo>
                  <a:cubicBezTo>
                    <a:pt x="7477" y="18747"/>
                    <a:pt x="6646" y="19766"/>
                    <a:pt x="5538" y="20479"/>
                  </a:cubicBezTo>
                  <a:cubicBezTo>
                    <a:pt x="4431" y="21192"/>
                    <a:pt x="3046" y="21600"/>
                    <a:pt x="2077" y="21294"/>
                  </a:cubicBezTo>
                  <a:cubicBezTo>
                    <a:pt x="1108" y="20989"/>
                    <a:pt x="554" y="19970"/>
                    <a:pt x="831" y="17219"/>
                  </a:cubicBezTo>
                  <a:cubicBezTo>
                    <a:pt x="1108" y="14468"/>
                    <a:pt x="2215" y="9985"/>
                    <a:pt x="3462" y="7234"/>
                  </a:cubicBezTo>
                  <a:cubicBezTo>
                    <a:pt x="4708" y="4483"/>
                    <a:pt x="6092" y="3464"/>
                    <a:pt x="7477" y="2853"/>
                  </a:cubicBezTo>
                  <a:cubicBezTo>
                    <a:pt x="8862" y="2242"/>
                    <a:pt x="10246" y="2038"/>
                    <a:pt x="11077" y="2955"/>
                  </a:cubicBezTo>
                  <a:cubicBezTo>
                    <a:pt x="11908" y="3872"/>
                    <a:pt x="12185" y="5909"/>
                    <a:pt x="13015" y="8253"/>
                  </a:cubicBezTo>
                  <a:cubicBezTo>
                    <a:pt x="13846" y="10596"/>
                    <a:pt x="15231" y="13245"/>
                    <a:pt x="16754" y="14570"/>
                  </a:cubicBezTo>
                  <a:cubicBezTo>
                    <a:pt x="18277" y="15894"/>
                    <a:pt x="19938" y="15894"/>
                    <a:pt x="21600" y="15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2807115" y="704850"/>
              <a:ext cx="8155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335" y="0"/>
                  </a:moveTo>
                  <a:cubicBezTo>
                    <a:pt x="754" y="600"/>
                    <a:pt x="-826" y="1200"/>
                    <a:pt x="491" y="2280"/>
                  </a:cubicBezTo>
                  <a:cubicBezTo>
                    <a:pt x="1808" y="3360"/>
                    <a:pt x="6023" y="4920"/>
                    <a:pt x="10501" y="7080"/>
                  </a:cubicBezTo>
                  <a:cubicBezTo>
                    <a:pt x="14979" y="9240"/>
                    <a:pt x="19720" y="12000"/>
                    <a:pt x="20247" y="14520"/>
                  </a:cubicBezTo>
                  <a:cubicBezTo>
                    <a:pt x="20774" y="17040"/>
                    <a:pt x="17086" y="19320"/>
                    <a:pt x="133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2956194" y="93345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3262440" y="545846"/>
              <a:ext cx="411305" cy="501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520" fill="norm" stroke="1" extrusionOk="0">
                  <a:moveTo>
                    <a:pt x="7567" y="12535"/>
                  </a:moveTo>
                  <a:cubicBezTo>
                    <a:pt x="7013" y="12172"/>
                    <a:pt x="6459" y="11809"/>
                    <a:pt x="5906" y="11582"/>
                  </a:cubicBezTo>
                  <a:cubicBezTo>
                    <a:pt x="5352" y="11355"/>
                    <a:pt x="4798" y="11265"/>
                    <a:pt x="4133" y="11537"/>
                  </a:cubicBezTo>
                  <a:cubicBezTo>
                    <a:pt x="3469" y="11809"/>
                    <a:pt x="2693" y="12444"/>
                    <a:pt x="1973" y="13670"/>
                  </a:cubicBezTo>
                  <a:cubicBezTo>
                    <a:pt x="1253" y="14895"/>
                    <a:pt x="589" y="16710"/>
                    <a:pt x="256" y="18026"/>
                  </a:cubicBezTo>
                  <a:cubicBezTo>
                    <a:pt x="-76" y="19342"/>
                    <a:pt x="-76" y="20159"/>
                    <a:pt x="201" y="20703"/>
                  </a:cubicBezTo>
                  <a:cubicBezTo>
                    <a:pt x="478" y="21248"/>
                    <a:pt x="1032" y="21520"/>
                    <a:pt x="1641" y="21520"/>
                  </a:cubicBezTo>
                  <a:cubicBezTo>
                    <a:pt x="2250" y="21520"/>
                    <a:pt x="2915" y="21248"/>
                    <a:pt x="3856" y="19750"/>
                  </a:cubicBezTo>
                  <a:cubicBezTo>
                    <a:pt x="4798" y="18253"/>
                    <a:pt x="6016" y="15530"/>
                    <a:pt x="6792" y="12626"/>
                  </a:cubicBezTo>
                  <a:cubicBezTo>
                    <a:pt x="7567" y="9722"/>
                    <a:pt x="7899" y="6636"/>
                    <a:pt x="8066" y="4730"/>
                  </a:cubicBezTo>
                  <a:cubicBezTo>
                    <a:pt x="8232" y="2824"/>
                    <a:pt x="8232" y="2098"/>
                    <a:pt x="8232" y="1417"/>
                  </a:cubicBezTo>
                  <a:cubicBezTo>
                    <a:pt x="8232" y="737"/>
                    <a:pt x="8232" y="102"/>
                    <a:pt x="8121" y="11"/>
                  </a:cubicBezTo>
                  <a:cubicBezTo>
                    <a:pt x="8010" y="-80"/>
                    <a:pt x="7789" y="374"/>
                    <a:pt x="7512" y="2234"/>
                  </a:cubicBezTo>
                  <a:cubicBezTo>
                    <a:pt x="7235" y="4095"/>
                    <a:pt x="6902" y="7362"/>
                    <a:pt x="6902" y="10039"/>
                  </a:cubicBezTo>
                  <a:cubicBezTo>
                    <a:pt x="6902" y="12717"/>
                    <a:pt x="7235" y="14804"/>
                    <a:pt x="7622" y="16528"/>
                  </a:cubicBezTo>
                  <a:cubicBezTo>
                    <a:pt x="8010" y="18253"/>
                    <a:pt x="8453" y="19614"/>
                    <a:pt x="8675" y="20068"/>
                  </a:cubicBezTo>
                  <a:cubicBezTo>
                    <a:pt x="8896" y="20522"/>
                    <a:pt x="8896" y="20068"/>
                    <a:pt x="9173" y="18525"/>
                  </a:cubicBezTo>
                  <a:cubicBezTo>
                    <a:pt x="9450" y="16982"/>
                    <a:pt x="10004" y="14350"/>
                    <a:pt x="10502" y="12762"/>
                  </a:cubicBezTo>
                  <a:cubicBezTo>
                    <a:pt x="11001" y="11174"/>
                    <a:pt x="11444" y="10629"/>
                    <a:pt x="11998" y="10312"/>
                  </a:cubicBezTo>
                  <a:cubicBezTo>
                    <a:pt x="12552" y="9994"/>
                    <a:pt x="13216" y="9903"/>
                    <a:pt x="13770" y="10448"/>
                  </a:cubicBezTo>
                  <a:cubicBezTo>
                    <a:pt x="14324" y="10992"/>
                    <a:pt x="14767" y="12172"/>
                    <a:pt x="14878" y="13579"/>
                  </a:cubicBezTo>
                  <a:cubicBezTo>
                    <a:pt x="14989" y="14986"/>
                    <a:pt x="14767" y="16619"/>
                    <a:pt x="14435" y="17617"/>
                  </a:cubicBezTo>
                  <a:cubicBezTo>
                    <a:pt x="14102" y="18616"/>
                    <a:pt x="13659" y="18979"/>
                    <a:pt x="13161" y="19296"/>
                  </a:cubicBezTo>
                  <a:cubicBezTo>
                    <a:pt x="12662" y="19614"/>
                    <a:pt x="12109" y="19886"/>
                    <a:pt x="11832" y="19614"/>
                  </a:cubicBezTo>
                  <a:cubicBezTo>
                    <a:pt x="11555" y="19342"/>
                    <a:pt x="11555" y="18525"/>
                    <a:pt x="12441" y="16937"/>
                  </a:cubicBezTo>
                  <a:cubicBezTo>
                    <a:pt x="13327" y="15349"/>
                    <a:pt x="15099" y="12989"/>
                    <a:pt x="16262" y="11628"/>
                  </a:cubicBezTo>
                  <a:cubicBezTo>
                    <a:pt x="17426" y="10266"/>
                    <a:pt x="17979" y="9903"/>
                    <a:pt x="18256" y="9949"/>
                  </a:cubicBezTo>
                  <a:cubicBezTo>
                    <a:pt x="18533" y="9994"/>
                    <a:pt x="18533" y="10448"/>
                    <a:pt x="18146" y="11718"/>
                  </a:cubicBezTo>
                  <a:cubicBezTo>
                    <a:pt x="17758" y="12989"/>
                    <a:pt x="16982" y="15076"/>
                    <a:pt x="16706" y="16347"/>
                  </a:cubicBezTo>
                  <a:cubicBezTo>
                    <a:pt x="16429" y="17617"/>
                    <a:pt x="16650" y="18071"/>
                    <a:pt x="17536" y="18344"/>
                  </a:cubicBezTo>
                  <a:cubicBezTo>
                    <a:pt x="18422" y="18616"/>
                    <a:pt x="19973" y="18707"/>
                    <a:pt x="21524" y="18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3959494" y="819150"/>
              <a:ext cx="146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3940444" y="946150"/>
              <a:ext cx="133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4734194" y="485551"/>
              <a:ext cx="106496" cy="561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529" fill="norm" stroke="1" extrusionOk="0">
                  <a:moveTo>
                    <a:pt x="0" y="9875"/>
                  </a:moveTo>
                  <a:cubicBezTo>
                    <a:pt x="0" y="11661"/>
                    <a:pt x="0" y="13448"/>
                    <a:pt x="208" y="15112"/>
                  </a:cubicBezTo>
                  <a:cubicBezTo>
                    <a:pt x="415" y="16777"/>
                    <a:pt x="831" y="18320"/>
                    <a:pt x="1246" y="19497"/>
                  </a:cubicBezTo>
                  <a:cubicBezTo>
                    <a:pt x="1662" y="20675"/>
                    <a:pt x="2077" y="21487"/>
                    <a:pt x="2285" y="21527"/>
                  </a:cubicBezTo>
                  <a:cubicBezTo>
                    <a:pt x="2492" y="21568"/>
                    <a:pt x="2492" y="20837"/>
                    <a:pt x="2077" y="19051"/>
                  </a:cubicBezTo>
                  <a:cubicBezTo>
                    <a:pt x="1662" y="17264"/>
                    <a:pt x="831" y="14422"/>
                    <a:pt x="415" y="11621"/>
                  </a:cubicBezTo>
                  <a:cubicBezTo>
                    <a:pt x="0" y="8819"/>
                    <a:pt x="0" y="6058"/>
                    <a:pt x="415" y="4191"/>
                  </a:cubicBezTo>
                  <a:cubicBezTo>
                    <a:pt x="831" y="2323"/>
                    <a:pt x="1662" y="1348"/>
                    <a:pt x="3115" y="780"/>
                  </a:cubicBezTo>
                  <a:cubicBezTo>
                    <a:pt x="4569" y="212"/>
                    <a:pt x="6646" y="49"/>
                    <a:pt x="8723" y="9"/>
                  </a:cubicBezTo>
                  <a:cubicBezTo>
                    <a:pt x="10800" y="-32"/>
                    <a:pt x="12877" y="49"/>
                    <a:pt x="15577" y="739"/>
                  </a:cubicBezTo>
                  <a:cubicBezTo>
                    <a:pt x="18277" y="1430"/>
                    <a:pt x="21600" y="2729"/>
                    <a:pt x="20769" y="4353"/>
                  </a:cubicBezTo>
                  <a:cubicBezTo>
                    <a:pt x="19938" y="5977"/>
                    <a:pt x="14954" y="7926"/>
                    <a:pt x="11423" y="9063"/>
                  </a:cubicBezTo>
                  <a:cubicBezTo>
                    <a:pt x="7892" y="10200"/>
                    <a:pt x="5815" y="10524"/>
                    <a:pt x="3738" y="10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4829444" y="815462"/>
              <a:ext cx="165101" cy="208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8" fill="norm" stroke="1" extrusionOk="0">
                  <a:moveTo>
                    <a:pt x="0" y="4816"/>
                  </a:moveTo>
                  <a:cubicBezTo>
                    <a:pt x="0" y="3334"/>
                    <a:pt x="0" y="1851"/>
                    <a:pt x="692" y="898"/>
                  </a:cubicBezTo>
                  <a:cubicBezTo>
                    <a:pt x="1385" y="-54"/>
                    <a:pt x="2769" y="-478"/>
                    <a:pt x="5677" y="793"/>
                  </a:cubicBezTo>
                  <a:cubicBezTo>
                    <a:pt x="8585" y="2063"/>
                    <a:pt x="13015" y="5028"/>
                    <a:pt x="15231" y="8416"/>
                  </a:cubicBezTo>
                  <a:cubicBezTo>
                    <a:pt x="17446" y="11804"/>
                    <a:pt x="17446" y="15616"/>
                    <a:pt x="15923" y="17946"/>
                  </a:cubicBezTo>
                  <a:cubicBezTo>
                    <a:pt x="14400" y="20275"/>
                    <a:pt x="11354" y="21122"/>
                    <a:pt x="8862" y="20804"/>
                  </a:cubicBezTo>
                  <a:cubicBezTo>
                    <a:pt x="6369" y="20487"/>
                    <a:pt x="4431" y="19004"/>
                    <a:pt x="4846" y="16357"/>
                  </a:cubicBezTo>
                  <a:cubicBezTo>
                    <a:pt x="5262" y="13710"/>
                    <a:pt x="8031" y="9898"/>
                    <a:pt x="11215" y="7040"/>
                  </a:cubicBezTo>
                  <a:cubicBezTo>
                    <a:pt x="14400" y="4181"/>
                    <a:pt x="18000" y="2275"/>
                    <a:pt x="21600" y="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5069679" y="544456"/>
              <a:ext cx="172516" cy="463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308" fill="norm" stroke="1" extrusionOk="0">
                  <a:moveTo>
                    <a:pt x="20958" y="1827"/>
                  </a:moveTo>
                  <a:cubicBezTo>
                    <a:pt x="19929" y="1243"/>
                    <a:pt x="18901" y="659"/>
                    <a:pt x="17744" y="319"/>
                  </a:cubicBezTo>
                  <a:cubicBezTo>
                    <a:pt x="16587" y="-22"/>
                    <a:pt x="15301" y="-119"/>
                    <a:pt x="13758" y="173"/>
                  </a:cubicBezTo>
                  <a:cubicBezTo>
                    <a:pt x="12215" y="465"/>
                    <a:pt x="10415" y="1146"/>
                    <a:pt x="8229" y="2897"/>
                  </a:cubicBezTo>
                  <a:cubicBezTo>
                    <a:pt x="6044" y="4649"/>
                    <a:pt x="3472" y="7470"/>
                    <a:pt x="1801" y="10243"/>
                  </a:cubicBezTo>
                  <a:cubicBezTo>
                    <a:pt x="129" y="13016"/>
                    <a:pt x="-642" y="15740"/>
                    <a:pt x="644" y="17638"/>
                  </a:cubicBezTo>
                  <a:cubicBezTo>
                    <a:pt x="1929" y="19535"/>
                    <a:pt x="5272" y="20605"/>
                    <a:pt x="8229" y="21043"/>
                  </a:cubicBezTo>
                  <a:cubicBezTo>
                    <a:pt x="11187" y="21481"/>
                    <a:pt x="13758" y="21286"/>
                    <a:pt x="16329" y="21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5369194" y="673100"/>
              <a:ext cx="13335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71" y="3333"/>
                    <a:pt x="7543" y="6667"/>
                    <a:pt x="11143" y="10267"/>
                  </a:cubicBezTo>
                  <a:cubicBezTo>
                    <a:pt x="14743" y="13867"/>
                    <a:pt x="18171" y="177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5375544" y="647700"/>
              <a:ext cx="16510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08" y="2274"/>
                    <a:pt x="16615" y="4547"/>
                    <a:pt x="13292" y="7705"/>
                  </a:cubicBezTo>
                  <a:cubicBezTo>
                    <a:pt x="9969" y="10863"/>
                    <a:pt x="5815" y="14905"/>
                    <a:pt x="3462" y="17368"/>
                  </a:cubicBezTo>
                  <a:cubicBezTo>
                    <a:pt x="1108" y="19832"/>
                    <a:pt x="554" y="207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5748242" y="681889"/>
              <a:ext cx="167053" cy="287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247" fill="norm" stroke="1" extrusionOk="0">
                  <a:moveTo>
                    <a:pt x="16246" y="4516"/>
                  </a:moveTo>
                  <a:cubicBezTo>
                    <a:pt x="15979" y="3733"/>
                    <a:pt x="15713" y="2950"/>
                    <a:pt x="15179" y="2090"/>
                  </a:cubicBezTo>
                  <a:cubicBezTo>
                    <a:pt x="14646" y="1229"/>
                    <a:pt x="13846" y="290"/>
                    <a:pt x="12913" y="55"/>
                  </a:cubicBezTo>
                  <a:cubicBezTo>
                    <a:pt x="11979" y="-180"/>
                    <a:pt x="10913" y="290"/>
                    <a:pt x="8646" y="2559"/>
                  </a:cubicBezTo>
                  <a:cubicBezTo>
                    <a:pt x="6379" y="4829"/>
                    <a:pt x="2913" y="8898"/>
                    <a:pt x="1179" y="11950"/>
                  </a:cubicBezTo>
                  <a:cubicBezTo>
                    <a:pt x="-554" y="15003"/>
                    <a:pt x="-554" y="17037"/>
                    <a:pt x="2379" y="18524"/>
                  </a:cubicBezTo>
                  <a:cubicBezTo>
                    <a:pt x="5313" y="20011"/>
                    <a:pt x="11179" y="20950"/>
                    <a:pt x="14779" y="21185"/>
                  </a:cubicBezTo>
                  <a:cubicBezTo>
                    <a:pt x="18379" y="21420"/>
                    <a:pt x="19713" y="20950"/>
                    <a:pt x="21046" y="20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5777910" y="869950"/>
              <a:ext cx="156435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600" fill="norm" stroke="1" extrusionOk="0">
                  <a:moveTo>
                    <a:pt x="2247" y="21600"/>
                  </a:moveTo>
                  <a:cubicBezTo>
                    <a:pt x="826" y="21600"/>
                    <a:pt x="-595" y="21600"/>
                    <a:pt x="258" y="19800"/>
                  </a:cubicBezTo>
                  <a:cubicBezTo>
                    <a:pt x="1110" y="18000"/>
                    <a:pt x="4237" y="14400"/>
                    <a:pt x="8073" y="10800"/>
                  </a:cubicBezTo>
                  <a:cubicBezTo>
                    <a:pt x="11910" y="7200"/>
                    <a:pt x="16458" y="3600"/>
                    <a:pt x="210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6080403" y="624141"/>
              <a:ext cx="152392" cy="360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490" fill="norm" stroke="1" extrusionOk="0">
                  <a:moveTo>
                    <a:pt x="21015" y="1406"/>
                  </a:moveTo>
                  <a:cubicBezTo>
                    <a:pt x="19556" y="901"/>
                    <a:pt x="18096" y="395"/>
                    <a:pt x="16637" y="143"/>
                  </a:cubicBezTo>
                  <a:cubicBezTo>
                    <a:pt x="15177" y="-110"/>
                    <a:pt x="13718" y="-110"/>
                    <a:pt x="11237" y="837"/>
                  </a:cubicBezTo>
                  <a:cubicBezTo>
                    <a:pt x="8756" y="1785"/>
                    <a:pt x="5253" y="3679"/>
                    <a:pt x="2918" y="6269"/>
                  </a:cubicBezTo>
                  <a:cubicBezTo>
                    <a:pt x="583" y="8858"/>
                    <a:pt x="-585" y="12143"/>
                    <a:pt x="291" y="14795"/>
                  </a:cubicBezTo>
                  <a:cubicBezTo>
                    <a:pt x="1166" y="17448"/>
                    <a:pt x="4085" y="19469"/>
                    <a:pt x="7004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6221039" y="765904"/>
              <a:ext cx="176856" cy="157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0829" fill="norm" stroke="1" extrusionOk="0">
                  <a:moveTo>
                    <a:pt x="14542" y="2007"/>
                  </a:moveTo>
                  <a:cubicBezTo>
                    <a:pt x="12742" y="885"/>
                    <a:pt x="10942" y="-237"/>
                    <a:pt x="8756" y="44"/>
                  </a:cubicBezTo>
                  <a:cubicBezTo>
                    <a:pt x="6571" y="324"/>
                    <a:pt x="3999" y="2007"/>
                    <a:pt x="2328" y="5514"/>
                  </a:cubicBezTo>
                  <a:cubicBezTo>
                    <a:pt x="656" y="9020"/>
                    <a:pt x="-115" y="14350"/>
                    <a:pt x="14" y="17436"/>
                  </a:cubicBezTo>
                  <a:cubicBezTo>
                    <a:pt x="142" y="20521"/>
                    <a:pt x="1171" y="21363"/>
                    <a:pt x="3356" y="20521"/>
                  </a:cubicBezTo>
                  <a:cubicBezTo>
                    <a:pt x="5542" y="19680"/>
                    <a:pt x="8885" y="17155"/>
                    <a:pt x="10942" y="15192"/>
                  </a:cubicBezTo>
                  <a:cubicBezTo>
                    <a:pt x="12999" y="13228"/>
                    <a:pt x="13771" y="11825"/>
                    <a:pt x="14671" y="10563"/>
                  </a:cubicBezTo>
                  <a:cubicBezTo>
                    <a:pt x="15571" y="9301"/>
                    <a:pt x="16599" y="8179"/>
                    <a:pt x="17242" y="8459"/>
                  </a:cubicBezTo>
                  <a:cubicBezTo>
                    <a:pt x="17885" y="8740"/>
                    <a:pt x="18142" y="10423"/>
                    <a:pt x="18785" y="12667"/>
                  </a:cubicBezTo>
                  <a:cubicBezTo>
                    <a:pt x="19428" y="14911"/>
                    <a:pt x="20456" y="17716"/>
                    <a:pt x="21485" y="20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6435994" y="971550"/>
              <a:ext cx="635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6804294" y="641350"/>
              <a:ext cx="140340" cy="345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600" fill="norm" stroke="1" extrusionOk="0">
                  <a:moveTo>
                    <a:pt x="7624" y="0"/>
                  </a:moveTo>
                  <a:cubicBezTo>
                    <a:pt x="6671" y="4240"/>
                    <a:pt x="5718" y="8481"/>
                    <a:pt x="5082" y="11728"/>
                  </a:cubicBezTo>
                  <a:cubicBezTo>
                    <a:pt x="4447" y="14974"/>
                    <a:pt x="4129" y="17227"/>
                    <a:pt x="3812" y="18883"/>
                  </a:cubicBezTo>
                  <a:cubicBezTo>
                    <a:pt x="3494" y="20540"/>
                    <a:pt x="3176" y="21600"/>
                    <a:pt x="3176" y="21600"/>
                  </a:cubicBezTo>
                  <a:cubicBezTo>
                    <a:pt x="3176" y="21600"/>
                    <a:pt x="3494" y="20540"/>
                    <a:pt x="4924" y="18950"/>
                  </a:cubicBezTo>
                  <a:cubicBezTo>
                    <a:pt x="6353" y="17360"/>
                    <a:pt x="8894" y="15239"/>
                    <a:pt x="11118" y="14113"/>
                  </a:cubicBezTo>
                  <a:cubicBezTo>
                    <a:pt x="13341" y="12987"/>
                    <a:pt x="15247" y="12854"/>
                    <a:pt x="16835" y="13053"/>
                  </a:cubicBezTo>
                  <a:cubicBezTo>
                    <a:pt x="18424" y="13252"/>
                    <a:pt x="19694" y="13782"/>
                    <a:pt x="20488" y="14643"/>
                  </a:cubicBezTo>
                  <a:cubicBezTo>
                    <a:pt x="21282" y="15504"/>
                    <a:pt x="21600" y="16697"/>
                    <a:pt x="19059" y="17823"/>
                  </a:cubicBezTo>
                  <a:cubicBezTo>
                    <a:pt x="16518" y="18950"/>
                    <a:pt x="11118" y="20010"/>
                    <a:pt x="7465" y="20407"/>
                  </a:cubicBezTo>
                  <a:cubicBezTo>
                    <a:pt x="3812" y="20805"/>
                    <a:pt x="1906" y="20540"/>
                    <a:pt x="0" y="20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7083694" y="609600"/>
              <a:ext cx="113804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600" fill="norm" stroke="1" extrusionOk="0">
                  <a:moveTo>
                    <a:pt x="0" y="0"/>
                  </a:moveTo>
                  <a:cubicBezTo>
                    <a:pt x="4713" y="1043"/>
                    <a:pt x="9425" y="2087"/>
                    <a:pt x="13353" y="4017"/>
                  </a:cubicBezTo>
                  <a:cubicBezTo>
                    <a:pt x="17280" y="5948"/>
                    <a:pt x="20422" y="8765"/>
                    <a:pt x="21011" y="11426"/>
                  </a:cubicBezTo>
                  <a:cubicBezTo>
                    <a:pt x="21600" y="14087"/>
                    <a:pt x="19636" y="16591"/>
                    <a:pt x="16495" y="18261"/>
                  </a:cubicBezTo>
                  <a:cubicBezTo>
                    <a:pt x="13353" y="19930"/>
                    <a:pt x="9033" y="20765"/>
                    <a:pt x="47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7197994" y="514350"/>
              <a:ext cx="148168" cy="609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331" y="0"/>
                  </a:moveTo>
                  <a:cubicBezTo>
                    <a:pt x="11726" y="1725"/>
                    <a:pt x="15120" y="3450"/>
                    <a:pt x="17589" y="5475"/>
                  </a:cubicBezTo>
                  <a:cubicBezTo>
                    <a:pt x="20057" y="7500"/>
                    <a:pt x="21600" y="9825"/>
                    <a:pt x="21600" y="12000"/>
                  </a:cubicBezTo>
                  <a:cubicBezTo>
                    <a:pt x="21600" y="14175"/>
                    <a:pt x="20057" y="16200"/>
                    <a:pt x="16200" y="17775"/>
                  </a:cubicBezTo>
                  <a:cubicBezTo>
                    <a:pt x="12343" y="19350"/>
                    <a:pt x="6171" y="20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4521615" y="120649"/>
              <a:ext cx="174480" cy="114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600" fill="norm" stroke="1" extrusionOk="0">
                  <a:moveTo>
                    <a:pt x="1140" y="0"/>
                  </a:moveTo>
                  <a:cubicBezTo>
                    <a:pt x="368" y="160"/>
                    <a:pt x="-403" y="320"/>
                    <a:pt x="240" y="660"/>
                  </a:cubicBezTo>
                  <a:cubicBezTo>
                    <a:pt x="883" y="1000"/>
                    <a:pt x="2940" y="1520"/>
                    <a:pt x="5254" y="2500"/>
                  </a:cubicBezTo>
                  <a:cubicBezTo>
                    <a:pt x="7568" y="3480"/>
                    <a:pt x="10140" y="4920"/>
                    <a:pt x="11811" y="6400"/>
                  </a:cubicBezTo>
                  <a:cubicBezTo>
                    <a:pt x="13483" y="7880"/>
                    <a:pt x="14254" y="9400"/>
                    <a:pt x="15026" y="10900"/>
                  </a:cubicBezTo>
                  <a:cubicBezTo>
                    <a:pt x="15797" y="12400"/>
                    <a:pt x="16568" y="13880"/>
                    <a:pt x="16954" y="15340"/>
                  </a:cubicBezTo>
                  <a:cubicBezTo>
                    <a:pt x="17340" y="16800"/>
                    <a:pt x="17340" y="18240"/>
                    <a:pt x="17083" y="19220"/>
                  </a:cubicBezTo>
                  <a:cubicBezTo>
                    <a:pt x="16826" y="20200"/>
                    <a:pt x="16311" y="20720"/>
                    <a:pt x="16954" y="21040"/>
                  </a:cubicBezTo>
                  <a:cubicBezTo>
                    <a:pt x="17597" y="21360"/>
                    <a:pt x="19397" y="21480"/>
                    <a:pt x="211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4378594" y="0"/>
              <a:ext cx="3575059" cy="1610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600" fill="norm" stroke="1" extrusionOk="0">
                  <a:moveTo>
                    <a:pt x="1074" y="2640"/>
                  </a:moveTo>
                  <a:cubicBezTo>
                    <a:pt x="1061" y="2441"/>
                    <a:pt x="1048" y="2242"/>
                    <a:pt x="1099" y="2143"/>
                  </a:cubicBezTo>
                  <a:cubicBezTo>
                    <a:pt x="1150" y="2044"/>
                    <a:pt x="1265" y="2044"/>
                    <a:pt x="1578" y="1944"/>
                  </a:cubicBezTo>
                  <a:cubicBezTo>
                    <a:pt x="1892" y="1845"/>
                    <a:pt x="2403" y="1646"/>
                    <a:pt x="2920" y="1462"/>
                  </a:cubicBezTo>
                  <a:cubicBezTo>
                    <a:pt x="3438" y="1277"/>
                    <a:pt x="3962" y="1107"/>
                    <a:pt x="4441" y="979"/>
                  </a:cubicBezTo>
                  <a:cubicBezTo>
                    <a:pt x="4921" y="852"/>
                    <a:pt x="5355" y="766"/>
                    <a:pt x="5815" y="681"/>
                  </a:cubicBezTo>
                  <a:cubicBezTo>
                    <a:pt x="6276" y="596"/>
                    <a:pt x="6761" y="511"/>
                    <a:pt x="7196" y="454"/>
                  </a:cubicBezTo>
                  <a:cubicBezTo>
                    <a:pt x="7630" y="397"/>
                    <a:pt x="8014" y="369"/>
                    <a:pt x="8455" y="326"/>
                  </a:cubicBezTo>
                  <a:cubicBezTo>
                    <a:pt x="8896" y="284"/>
                    <a:pt x="9394" y="227"/>
                    <a:pt x="9893" y="170"/>
                  </a:cubicBezTo>
                  <a:cubicBezTo>
                    <a:pt x="10391" y="114"/>
                    <a:pt x="10889" y="57"/>
                    <a:pt x="11382" y="28"/>
                  </a:cubicBezTo>
                  <a:cubicBezTo>
                    <a:pt x="11874" y="0"/>
                    <a:pt x="12359" y="0"/>
                    <a:pt x="12819" y="0"/>
                  </a:cubicBezTo>
                  <a:cubicBezTo>
                    <a:pt x="13280" y="0"/>
                    <a:pt x="13714" y="0"/>
                    <a:pt x="14213" y="0"/>
                  </a:cubicBezTo>
                  <a:cubicBezTo>
                    <a:pt x="14711" y="0"/>
                    <a:pt x="15273" y="0"/>
                    <a:pt x="15804" y="0"/>
                  </a:cubicBezTo>
                  <a:cubicBezTo>
                    <a:pt x="16334" y="0"/>
                    <a:pt x="16833" y="0"/>
                    <a:pt x="17357" y="0"/>
                  </a:cubicBezTo>
                  <a:cubicBezTo>
                    <a:pt x="17881" y="0"/>
                    <a:pt x="18430" y="0"/>
                    <a:pt x="18961" y="14"/>
                  </a:cubicBezTo>
                  <a:cubicBezTo>
                    <a:pt x="19491" y="28"/>
                    <a:pt x="20002" y="57"/>
                    <a:pt x="20399" y="85"/>
                  </a:cubicBezTo>
                  <a:cubicBezTo>
                    <a:pt x="20795" y="114"/>
                    <a:pt x="21076" y="142"/>
                    <a:pt x="21249" y="156"/>
                  </a:cubicBezTo>
                  <a:cubicBezTo>
                    <a:pt x="21421" y="170"/>
                    <a:pt x="21485" y="170"/>
                    <a:pt x="21530" y="241"/>
                  </a:cubicBezTo>
                  <a:cubicBezTo>
                    <a:pt x="21574" y="312"/>
                    <a:pt x="21600" y="454"/>
                    <a:pt x="21581" y="951"/>
                  </a:cubicBezTo>
                  <a:cubicBezTo>
                    <a:pt x="21562" y="1448"/>
                    <a:pt x="21498" y="2299"/>
                    <a:pt x="21459" y="3264"/>
                  </a:cubicBezTo>
                  <a:cubicBezTo>
                    <a:pt x="21421" y="4229"/>
                    <a:pt x="21408" y="5308"/>
                    <a:pt x="21396" y="6429"/>
                  </a:cubicBezTo>
                  <a:cubicBezTo>
                    <a:pt x="21383" y="7550"/>
                    <a:pt x="21370" y="8714"/>
                    <a:pt x="21364" y="9878"/>
                  </a:cubicBezTo>
                  <a:cubicBezTo>
                    <a:pt x="21357" y="11041"/>
                    <a:pt x="21357" y="12205"/>
                    <a:pt x="21351" y="13340"/>
                  </a:cubicBezTo>
                  <a:cubicBezTo>
                    <a:pt x="21344" y="14476"/>
                    <a:pt x="21332" y="15583"/>
                    <a:pt x="21280" y="16619"/>
                  </a:cubicBezTo>
                  <a:cubicBezTo>
                    <a:pt x="21229" y="17655"/>
                    <a:pt x="21140" y="18620"/>
                    <a:pt x="20999" y="19343"/>
                  </a:cubicBezTo>
                  <a:cubicBezTo>
                    <a:pt x="20859" y="20067"/>
                    <a:pt x="20667" y="20550"/>
                    <a:pt x="20367" y="20876"/>
                  </a:cubicBezTo>
                  <a:cubicBezTo>
                    <a:pt x="20066" y="21203"/>
                    <a:pt x="19657" y="21373"/>
                    <a:pt x="19216" y="21472"/>
                  </a:cubicBezTo>
                  <a:cubicBezTo>
                    <a:pt x="18775" y="21572"/>
                    <a:pt x="18302" y="21600"/>
                    <a:pt x="17810" y="21600"/>
                  </a:cubicBezTo>
                  <a:cubicBezTo>
                    <a:pt x="17318" y="21600"/>
                    <a:pt x="16807" y="21572"/>
                    <a:pt x="16321" y="21529"/>
                  </a:cubicBezTo>
                  <a:cubicBezTo>
                    <a:pt x="15836" y="21486"/>
                    <a:pt x="15376" y="21430"/>
                    <a:pt x="14884" y="21359"/>
                  </a:cubicBezTo>
                  <a:cubicBezTo>
                    <a:pt x="14391" y="21288"/>
                    <a:pt x="13867" y="21203"/>
                    <a:pt x="13414" y="21146"/>
                  </a:cubicBezTo>
                  <a:cubicBezTo>
                    <a:pt x="12960" y="21089"/>
                    <a:pt x="12577" y="21061"/>
                    <a:pt x="12174" y="21032"/>
                  </a:cubicBezTo>
                  <a:cubicBezTo>
                    <a:pt x="11771" y="21004"/>
                    <a:pt x="11350" y="20976"/>
                    <a:pt x="10896" y="20933"/>
                  </a:cubicBezTo>
                  <a:cubicBezTo>
                    <a:pt x="10442" y="20890"/>
                    <a:pt x="9956" y="20834"/>
                    <a:pt x="9490" y="20777"/>
                  </a:cubicBezTo>
                  <a:cubicBezTo>
                    <a:pt x="9023" y="20720"/>
                    <a:pt x="8576" y="20663"/>
                    <a:pt x="8103" y="20592"/>
                  </a:cubicBezTo>
                  <a:cubicBezTo>
                    <a:pt x="7630" y="20521"/>
                    <a:pt x="7132" y="20436"/>
                    <a:pt x="6633" y="20351"/>
                  </a:cubicBezTo>
                  <a:cubicBezTo>
                    <a:pt x="6135" y="20266"/>
                    <a:pt x="5636" y="20181"/>
                    <a:pt x="5061" y="20067"/>
                  </a:cubicBezTo>
                  <a:cubicBezTo>
                    <a:pt x="4486" y="19954"/>
                    <a:pt x="3834" y="19812"/>
                    <a:pt x="3214" y="19698"/>
                  </a:cubicBezTo>
                  <a:cubicBezTo>
                    <a:pt x="2595" y="19585"/>
                    <a:pt x="2007" y="19500"/>
                    <a:pt x="1476" y="19443"/>
                  </a:cubicBezTo>
                  <a:cubicBezTo>
                    <a:pt x="946" y="19386"/>
                    <a:pt x="473" y="19358"/>
                    <a:pt x="0" y="19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5940694" y="1720850"/>
              <a:ext cx="72529" cy="958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600" fill="norm" stroke="1" extrusionOk="0">
                  <a:moveTo>
                    <a:pt x="0" y="0"/>
                  </a:moveTo>
                  <a:cubicBezTo>
                    <a:pt x="1234" y="1669"/>
                    <a:pt x="2469" y="3338"/>
                    <a:pt x="4011" y="5030"/>
                  </a:cubicBezTo>
                  <a:cubicBezTo>
                    <a:pt x="5554" y="6723"/>
                    <a:pt x="7406" y="8440"/>
                    <a:pt x="9257" y="10252"/>
                  </a:cubicBezTo>
                  <a:cubicBezTo>
                    <a:pt x="11109" y="12064"/>
                    <a:pt x="12960" y="13971"/>
                    <a:pt x="15120" y="15640"/>
                  </a:cubicBezTo>
                  <a:cubicBezTo>
                    <a:pt x="17280" y="17309"/>
                    <a:pt x="19749" y="18739"/>
                    <a:pt x="20674" y="19693"/>
                  </a:cubicBezTo>
                  <a:cubicBezTo>
                    <a:pt x="21600" y="20646"/>
                    <a:pt x="20983" y="21123"/>
                    <a:pt x="203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5839094" y="2489200"/>
              <a:ext cx="1460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78" y="2880"/>
                    <a:pt x="3757" y="5760"/>
                    <a:pt x="7357" y="9360"/>
                  </a:cubicBezTo>
                  <a:cubicBezTo>
                    <a:pt x="10957" y="12960"/>
                    <a:pt x="16278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5972444" y="2527300"/>
              <a:ext cx="14605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43" y="1067"/>
                    <a:pt x="14087" y="2133"/>
                    <a:pt x="10487" y="5733"/>
                  </a:cubicBezTo>
                  <a:cubicBezTo>
                    <a:pt x="6887" y="9333"/>
                    <a:pt x="3443" y="154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5451744" y="3165356"/>
              <a:ext cx="163878" cy="683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6" h="21019" fill="norm" stroke="1" extrusionOk="0">
                  <a:moveTo>
                    <a:pt x="2400" y="8299"/>
                  </a:moveTo>
                  <a:cubicBezTo>
                    <a:pt x="2400" y="10251"/>
                    <a:pt x="2400" y="12202"/>
                    <a:pt x="2666" y="14187"/>
                  </a:cubicBezTo>
                  <a:cubicBezTo>
                    <a:pt x="2933" y="16171"/>
                    <a:pt x="3466" y="18188"/>
                    <a:pt x="3866" y="19522"/>
                  </a:cubicBezTo>
                  <a:cubicBezTo>
                    <a:pt x="4266" y="20855"/>
                    <a:pt x="4533" y="21506"/>
                    <a:pt x="4000" y="20595"/>
                  </a:cubicBezTo>
                  <a:cubicBezTo>
                    <a:pt x="3466" y="19684"/>
                    <a:pt x="2133" y="17212"/>
                    <a:pt x="1200" y="14772"/>
                  </a:cubicBezTo>
                  <a:cubicBezTo>
                    <a:pt x="266" y="12333"/>
                    <a:pt x="-267" y="9925"/>
                    <a:pt x="266" y="7648"/>
                  </a:cubicBezTo>
                  <a:cubicBezTo>
                    <a:pt x="800" y="5371"/>
                    <a:pt x="2400" y="3224"/>
                    <a:pt x="4133" y="1923"/>
                  </a:cubicBezTo>
                  <a:cubicBezTo>
                    <a:pt x="5866" y="622"/>
                    <a:pt x="7733" y="166"/>
                    <a:pt x="10000" y="36"/>
                  </a:cubicBezTo>
                  <a:cubicBezTo>
                    <a:pt x="12266" y="-94"/>
                    <a:pt x="14933" y="101"/>
                    <a:pt x="17200" y="1045"/>
                  </a:cubicBezTo>
                  <a:cubicBezTo>
                    <a:pt x="19466" y="1988"/>
                    <a:pt x="21333" y="3679"/>
                    <a:pt x="20400" y="5273"/>
                  </a:cubicBezTo>
                  <a:cubicBezTo>
                    <a:pt x="19466" y="6867"/>
                    <a:pt x="15733" y="8364"/>
                    <a:pt x="11866" y="9437"/>
                  </a:cubicBezTo>
                  <a:cubicBezTo>
                    <a:pt x="8000" y="10511"/>
                    <a:pt x="4000" y="11161"/>
                    <a:pt x="0" y="11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5604144" y="3517900"/>
              <a:ext cx="152401" cy="262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9" fill="norm" stroke="1" extrusionOk="0">
                  <a:moveTo>
                    <a:pt x="0" y="7143"/>
                  </a:moveTo>
                  <a:cubicBezTo>
                    <a:pt x="900" y="6463"/>
                    <a:pt x="1800" y="5783"/>
                    <a:pt x="3000" y="5613"/>
                  </a:cubicBezTo>
                  <a:cubicBezTo>
                    <a:pt x="4200" y="5443"/>
                    <a:pt x="5700" y="5783"/>
                    <a:pt x="7950" y="7569"/>
                  </a:cubicBezTo>
                  <a:cubicBezTo>
                    <a:pt x="10200" y="9354"/>
                    <a:pt x="13200" y="12586"/>
                    <a:pt x="14550" y="15052"/>
                  </a:cubicBezTo>
                  <a:cubicBezTo>
                    <a:pt x="15900" y="17518"/>
                    <a:pt x="15600" y="19219"/>
                    <a:pt x="14550" y="20239"/>
                  </a:cubicBezTo>
                  <a:cubicBezTo>
                    <a:pt x="13500" y="21260"/>
                    <a:pt x="11700" y="21600"/>
                    <a:pt x="10050" y="19729"/>
                  </a:cubicBezTo>
                  <a:cubicBezTo>
                    <a:pt x="8400" y="17858"/>
                    <a:pt x="6900" y="13776"/>
                    <a:pt x="8850" y="10120"/>
                  </a:cubicBezTo>
                  <a:cubicBezTo>
                    <a:pt x="10800" y="6463"/>
                    <a:pt x="16200" y="32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5927469" y="3331199"/>
              <a:ext cx="121176" cy="44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518" fill="norm" stroke="1" extrusionOk="0">
                  <a:moveTo>
                    <a:pt x="20959" y="2915"/>
                  </a:moveTo>
                  <a:cubicBezTo>
                    <a:pt x="20959" y="2398"/>
                    <a:pt x="20959" y="1882"/>
                    <a:pt x="20227" y="1417"/>
                  </a:cubicBezTo>
                  <a:cubicBezTo>
                    <a:pt x="19495" y="951"/>
                    <a:pt x="18030" y="538"/>
                    <a:pt x="16383" y="280"/>
                  </a:cubicBezTo>
                  <a:cubicBezTo>
                    <a:pt x="14735" y="21"/>
                    <a:pt x="12905" y="-82"/>
                    <a:pt x="11440" y="73"/>
                  </a:cubicBezTo>
                  <a:cubicBezTo>
                    <a:pt x="9976" y="228"/>
                    <a:pt x="8878" y="641"/>
                    <a:pt x="6681" y="2657"/>
                  </a:cubicBezTo>
                  <a:cubicBezTo>
                    <a:pt x="4484" y="4672"/>
                    <a:pt x="1190" y="8289"/>
                    <a:pt x="274" y="11545"/>
                  </a:cubicBezTo>
                  <a:cubicBezTo>
                    <a:pt x="-641" y="14800"/>
                    <a:pt x="823" y="17694"/>
                    <a:pt x="3386" y="19296"/>
                  </a:cubicBezTo>
                  <a:cubicBezTo>
                    <a:pt x="5949" y="20898"/>
                    <a:pt x="9610" y="21208"/>
                    <a:pt x="13271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6181994" y="3409949"/>
              <a:ext cx="19685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23" y="2257"/>
                    <a:pt x="4645" y="4513"/>
                    <a:pt x="7781" y="7307"/>
                  </a:cubicBezTo>
                  <a:cubicBezTo>
                    <a:pt x="10916" y="10101"/>
                    <a:pt x="14865" y="13433"/>
                    <a:pt x="17303" y="15904"/>
                  </a:cubicBezTo>
                  <a:cubicBezTo>
                    <a:pt x="19742" y="18376"/>
                    <a:pt x="20671" y="199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6207394" y="3410945"/>
              <a:ext cx="190501" cy="443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21600" y="258"/>
                  </a:moveTo>
                  <a:cubicBezTo>
                    <a:pt x="20400" y="54"/>
                    <a:pt x="19200" y="-151"/>
                    <a:pt x="18120" y="156"/>
                  </a:cubicBezTo>
                  <a:cubicBezTo>
                    <a:pt x="17040" y="463"/>
                    <a:pt x="16080" y="1282"/>
                    <a:pt x="14280" y="3227"/>
                  </a:cubicBezTo>
                  <a:cubicBezTo>
                    <a:pt x="12480" y="5172"/>
                    <a:pt x="9840" y="8243"/>
                    <a:pt x="7320" y="11212"/>
                  </a:cubicBezTo>
                  <a:cubicBezTo>
                    <a:pt x="4800" y="14181"/>
                    <a:pt x="2400" y="17047"/>
                    <a:pt x="1200" y="18736"/>
                  </a:cubicBezTo>
                  <a:cubicBezTo>
                    <a:pt x="0" y="20425"/>
                    <a:pt x="0" y="20937"/>
                    <a:pt x="0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6513470" y="3482130"/>
              <a:ext cx="195575" cy="287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255" fill="norm" stroke="1" extrusionOk="0">
                  <a:moveTo>
                    <a:pt x="21460" y="767"/>
                  </a:moveTo>
                  <a:cubicBezTo>
                    <a:pt x="20531" y="298"/>
                    <a:pt x="19602" y="-172"/>
                    <a:pt x="17860" y="63"/>
                  </a:cubicBezTo>
                  <a:cubicBezTo>
                    <a:pt x="16118" y="298"/>
                    <a:pt x="13563" y="1237"/>
                    <a:pt x="10776" y="2958"/>
                  </a:cubicBezTo>
                  <a:cubicBezTo>
                    <a:pt x="7989" y="4680"/>
                    <a:pt x="4970" y="7185"/>
                    <a:pt x="3112" y="9611"/>
                  </a:cubicBezTo>
                  <a:cubicBezTo>
                    <a:pt x="1254" y="12037"/>
                    <a:pt x="557" y="14385"/>
                    <a:pt x="208" y="15950"/>
                  </a:cubicBezTo>
                  <a:cubicBezTo>
                    <a:pt x="-140" y="17515"/>
                    <a:pt x="-140" y="18298"/>
                    <a:pt x="905" y="19158"/>
                  </a:cubicBezTo>
                  <a:cubicBezTo>
                    <a:pt x="1950" y="20019"/>
                    <a:pt x="4041" y="20958"/>
                    <a:pt x="7525" y="21193"/>
                  </a:cubicBezTo>
                  <a:cubicBezTo>
                    <a:pt x="11008" y="21428"/>
                    <a:pt x="15886" y="20958"/>
                    <a:pt x="20763" y="20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6524894" y="3640666"/>
              <a:ext cx="209551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0800"/>
                    <a:pt x="7855" y="0"/>
                    <a:pt x="11455" y="0"/>
                  </a:cubicBezTo>
                  <a:cubicBezTo>
                    <a:pt x="15055" y="0"/>
                    <a:pt x="1832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7023198" y="3401767"/>
              <a:ext cx="174797" cy="490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495" fill="norm" stroke="1" extrusionOk="0">
                  <a:moveTo>
                    <a:pt x="21235" y="3418"/>
                  </a:moveTo>
                  <a:cubicBezTo>
                    <a:pt x="21235" y="2676"/>
                    <a:pt x="21235" y="1934"/>
                    <a:pt x="21106" y="1332"/>
                  </a:cubicBezTo>
                  <a:cubicBezTo>
                    <a:pt x="20978" y="729"/>
                    <a:pt x="20721" y="266"/>
                    <a:pt x="19821" y="80"/>
                  </a:cubicBezTo>
                  <a:cubicBezTo>
                    <a:pt x="18921" y="-105"/>
                    <a:pt x="17378" y="-12"/>
                    <a:pt x="15192" y="822"/>
                  </a:cubicBezTo>
                  <a:cubicBezTo>
                    <a:pt x="13006" y="1656"/>
                    <a:pt x="10178" y="3232"/>
                    <a:pt x="7478" y="5504"/>
                  </a:cubicBezTo>
                  <a:cubicBezTo>
                    <a:pt x="4778" y="7775"/>
                    <a:pt x="2206" y="10741"/>
                    <a:pt x="921" y="13059"/>
                  </a:cubicBezTo>
                  <a:cubicBezTo>
                    <a:pt x="-365" y="15377"/>
                    <a:pt x="-365" y="17045"/>
                    <a:pt x="1306" y="18343"/>
                  </a:cubicBezTo>
                  <a:cubicBezTo>
                    <a:pt x="2978" y="19641"/>
                    <a:pt x="6321" y="20568"/>
                    <a:pt x="9664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7236094" y="3721099"/>
              <a:ext cx="1651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7518934" y="3600450"/>
              <a:ext cx="252996" cy="234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409" fill="norm" stroke="1" extrusionOk="0">
                  <a:moveTo>
                    <a:pt x="9885" y="0"/>
                  </a:moveTo>
                  <a:cubicBezTo>
                    <a:pt x="9528" y="4821"/>
                    <a:pt x="9171" y="9643"/>
                    <a:pt x="8457" y="13114"/>
                  </a:cubicBezTo>
                  <a:cubicBezTo>
                    <a:pt x="7743" y="16586"/>
                    <a:pt x="6671" y="18707"/>
                    <a:pt x="5690" y="19961"/>
                  </a:cubicBezTo>
                  <a:cubicBezTo>
                    <a:pt x="4708" y="21214"/>
                    <a:pt x="3815" y="21600"/>
                    <a:pt x="2923" y="20732"/>
                  </a:cubicBezTo>
                  <a:cubicBezTo>
                    <a:pt x="2030" y="19864"/>
                    <a:pt x="1138" y="17743"/>
                    <a:pt x="602" y="16104"/>
                  </a:cubicBezTo>
                  <a:cubicBezTo>
                    <a:pt x="67" y="14464"/>
                    <a:pt x="-112" y="13307"/>
                    <a:pt x="67" y="12343"/>
                  </a:cubicBezTo>
                  <a:cubicBezTo>
                    <a:pt x="245" y="11379"/>
                    <a:pt x="781" y="10607"/>
                    <a:pt x="1584" y="10221"/>
                  </a:cubicBezTo>
                  <a:cubicBezTo>
                    <a:pt x="2387" y="9836"/>
                    <a:pt x="3458" y="9836"/>
                    <a:pt x="5154" y="11282"/>
                  </a:cubicBezTo>
                  <a:cubicBezTo>
                    <a:pt x="6850" y="12729"/>
                    <a:pt x="9171" y="15621"/>
                    <a:pt x="10688" y="17454"/>
                  </a:cubicBezTo>
                  <a:cubicBezTo>
                    <a:pt x="12205" y="19286"/>
                    <a:pt x="12919" y="20057"/>
                    <a:pt x="13812" y="20636"/>
                  </a:cubicBezTo>
                  <a:cubicBezTo>
                    <a:pt x="14705" y="21214"/>
                    <a:pt x="15776" y="21600"/>
                    <a:pt x="16668" y="21311"/>
                  </a:cubicBezTo>
                  <a:cubicBezTo>
                    <a:pt x="17561" y="21021"/>
                    <a:pt x="18275" y="20057"/>
                    <a:pt x="19167" y="18129"/>
                  </a:cubicBezTo>
                  <a:cubicBezTo>
                    <a:pt x="20060" y="16200"/>
                    <a:pt x="21131" y="13307"/>
                    <a:pt x="21309" y="10511"/>
                  </a:cubicBezTo>
                  <a:cubicBezTo>
                    <a:pt x="21488" y="7714"/>
                    <a:pt x="20774" y="5014"/>
                    <a:pt x="19257" y="3375"/>
                  </a:cubicBezTo>
                  <a:cubicBezTo>
                    <a:pt x="17739" y="1736"/>
                    <a:pt x="15419" y="1157"/>
                    <a:pt x="13544" y="1736"/>
                  </a:cubicBezTo>
                  <a:cubicBezTo>
                    <a:pt x="11670" y="2314"/>
                    <a:pt x="10242" y="4050"/>
                    <a:pt x="9617" y="5979"/>
                  </a:cubicBezTo>
                  <a:cubicBezTo>
                    <a:pt x="8992" y="7907"/>
                    <a:pt x="9171" y="10029"/>
                    <a:pt x="9617" y="11379"/>
                  </a:cubicBezTo>
                  <a:cubicBezTo>
                    <a:pt x="10063" y="12729"/>
                    <a:pt x="10777" y="13307"/>
                    <a:pt x="11491" y="13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7782194" y="3956050"/>
              <a:ext cx="1143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8158945" y="3687017"/>
              <a:ext cx="289003" cy="192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0848" fill="norm" stroke="1" extrusionOk="0">
                  <a:moveTo>
                    <a:pt x="9236" y="1632"/>
                  </a:moveTo>
                  <a:cubicBezTo>
                    <a:pt x="9393" y="4160"/>
                    <a:pt x="9549" y="6688"/>
                    <a:pt x="8845" y="9675"/>
                  </a:cubicBezTo>
                  <a:cubicBezTo>
                    <a:pt x="8141" y="12662"/>
                    <a:pt x="6575" y="16109"/>
                    <a:pt x="4932" y="17717"/>
                  </a:cubicBezTo>
                  <a:cubicBezTo>
                    <a:pt x="3288" y="19326"/>
                    <a:pt x="1567" y="19096"/>
                    <a:pt x="706" y="17373"/>
                  </a:cubicBezTo>
                  <a:cubicBezTo>
                    <a:pt x="-155" y="15649"/>
                    <a:pt x="-155" y="12432"/>
                    <a:pt x="315" y="10364"/>
                  </a:cubicBezTo>
                  <a:cubicBezTo>
                    <a:pt x="784" y="8296"/>
                    <a:pt x="1723" y="7377"/>
                    <a:pt x="3445" y="7951"/>
                  </a:cubicBezTo>
                  <a:cubicBezTo>
                    <a:pt x="5167" y="8526"/>
                    <a:pt x="7671" y="10594"/>
                    <a:pt x="9784" y="13007"/>
                  </a:cubicBezTo>
                  <a:cubicBezTo>
                    <a:pt x="11897" y="15420"/>
                    <a:pt x="13619" y="18177"/>
                    <a:pt x="15106" y="19671"/>
                  </a:cubicBezTo>
                  <a:cubicBezTo>
                    <a:pt x="16593" y="21164"/>
                    <a:pt x="17845" y="21394"/>
                    <a:pt x="19019" y="19441"/>
                  </a:cubicBezTo>
                  <a:cubicBezTo>
                    <a:pt x="20193" y="17488"/>
                    <a:pt x="21288" y="13351"/>
                    <a:pt x="21367" y="9790"/>
                  </a:cubicBezTo>
                  <a:cubicBezTo>
                    <a:pt x="21445" y="6228"/>
                    <a:pt x="20506" y="3241"/>
                    <a:pt x="19175" y="1632"/>
                  </a:cubicBezTo>
                  <a:cubicBezTo>
                    <a:pt x="17845" y="24"/>
                    <a:pt x="16123" y="-206"/>
                    <a:pt x="15028" y="139"/>
                  </a:cubicBezTo>
                  <a:cubicBezTo>
                    <a:pt x="13932" y="483"/>
                    <a:pt x="13462" y="1403"/>
                    <a:pt x="13462" y="3011"/>
                  </a:cubicBezTo>
                  <a:cubicBezTo>
                    <a:pt x="13462" y="4620"/>
                    <a:pt x="13932" y="6917"/>
                    <a:pt x="14402" y="9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8518794" y="3581400"/>
              <a:ext cx="126176" cy="372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7" h="21384" fill="norm" stroke="1" extrusionOk="0">
                  <a:moveTo>
                    <a:pt x="1045" y="0"/>
                  </a:moveTo>
                  <a:cubicBezTo>
                    <a:pt x="7665" y="3034"/>
                    <a:pt x="14284" y="6067"/>
                    <a:pt x="17768" y="9040"/>
                  </a:cubicBezTo>
                  <a:cubicBezTo>
                    <a:pt x="21252" y="12013"/>
                    <a:pt x="21600" y="14926"/>
                    <a:pt x="19335" y="17049"/>
                  </a:cubicBezTo>
                  <a:cubicBezTo>
                    <a:pt x="17071" y="19173"/>
                    <a:pt x="12194" y="20508"/>
                    <a:pt x="8535" y="21054"/>
                  </a:cubicBezTo>
                  <a:cubicBezTo>
                    <a:pt x="4877" y="21600"/>
                    <a:pt x="2439" y="21357"/>
                    <a:pt x="0" y="21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8645794" y="3397250"/>
              <a:ext cx="270220" cy="590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600" fill="norm" stroke="1" extrusionOk="0">
                  <a:moveTo>
                    <a:pt x="1507" y="0"/>
                  </a:moveTo>
                  <a:cubicBezTo>
                    <a:pt x="3516" y="77"/>
                    <a:pt x="5526" y="155"/>
                    <a:pt x="8372" y="1045"/>
                  </a:cubicBezTo>
                  <a:cubicBezTo>
                    <a:pt x="11219" y="1935"/>
                    <a:pt x="14902" y="3639"/>
                    <a:pt x="17498" y="5729"/>
                  </a:cubicBezTo>
                  <a:cubicBezTo>
                    <a:pt x="20093" y="7819"/>
                    <a:pt x="21600" y="10297"/>
                    <a:pt x="21349" y="12465"/>
                  </a:cubicBezTo>
                  <a:cubicBezTo>
                    <a:pt x="21098" y="14632"/>
                    <a:pt x="19088" y="16490"/>
                    <a:pt x="15237" y="17961"/>
                  </a:cubicBezTo>
                  <a:cubicBezTo>
                    <a:pt x="11386" y="19432"/>
                    <a:pt x="5693" y="205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5623194" y="4163155"/>
              <a:ext cx="2781571" cy="142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331" fill="norm" stroke="1" extrusionOk="0">
                  <a:moveTo>
                    <a:pt x="0" y="366"/>
                  </a:moveTo>
                  <a:cubicBezTo>
                    <a:pt x="558" y="49"/>
                    <a:pt x="1117" y="-269"/>
                    <a:pt x="1758" y="366"/>
                  </a:cubicBezTo>
                  <a:cubicBezTo>
                    <a:pt x="2398" y="1002"/>
                    <a:pt x="3121" y="2590"/>
                    <a:pt x="3794" y="3860"/>
                  </a:cubicBezTo>
                  <a:cubicBezTo>
                    <a:pt x="4468" y="5131"/>
                    <a:pt x="5092" y="6084"/>
                    <a:pt x="5642" y="7037"/>
                  </a:cubicBezTo>
                  <a:cubicBezTo>
                    <a:pt x="6193" y="7990"/>
                    <a:pt x="6669" y="8943"/>
                    <a:pt x="7170" y="9737"/>
                  </a:cubicBezTo>
                  <a:cubicBezTo>
                    <a:pt x="7671" y="10531"/>
                    <a:pt x="8197" y="11166"/>
                    <a:pt x="8886" y="11960"/>
                  </a:cubicBezTo>
                  <a:cubicBezTo>
                    <a:pt x="9576" y="12755"/>
                    <a:pt x="10430" y="13707"/>
                    <a:pt x="11137" y="14502"/>
                  </a:cubicBezTo>
                  <a:cubicBezTo>
                    <a:pt x="11843" y="15296"/>
                    <a:pt x="12402" y="15931"/>
                    <a:pt x="12927" y="16407"/>
                  </a:cubicBezTo>
                  <a:cubicBezTo>
                    <a:pt x="13453" y="16884"/>
                    <a:pt x="13946" y="17202"/>
                    <a:pt x="14668" y="17678"/>
                  </a:cubicBezTo>
                  <a:cubicBezTo>
                    <a:pt x="15391" y="18155"/>
                    <a:pt x="16344" y="18790"/>
                    <a:pt x="17099" y="19266"/>
                  </a:cubicBezTo>
                  <a:cubicBezTo>
                    <a:pt x="17855" y="19743"/>
                    <a:pt x="18413" y="20060"/>
                    <a:pt x="19029" y="20378"/>
                  </a:cubicBezTo>
                  <a:cubicBezTo>
                    <a:pt x="19645" y="20696"/>
                    <a:pt x="20319" y="21013"/>
                    <a:pt x="20729" y="21172"/>
                  </a:cubicBezTo>
                  <a:cubicBezTo>
                    <a:pt x="21140" y="21331"/>
                    <a:pt x="21288" y="21331"/>
                    <a:pt x="21403" y="21331"/>
                  </a:cubicBezTo>
                  <a:cubicBezTo>
                    <a:pt x="21518" y="21331"/>
                    <a:pt x="21600" y="21331"/>
                    <a:pt x="21584" y="21172"/>
                  </a:cubicBezTo>
                  <a:cubicBezTo>
                    <a:pt x="21567" y="21013"/>
                    <a:pt x="21452" y="20696"/>
                    <a:pt x="21288" y="20378"/>
                  </a:cubicBezTo>
                  <a:cubicBezTo>
                    <a:pt x="21124" y="20060"/>
                    <a:pt x="20910" y="19743"/>
                    <a:pt x="20697" y="19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6035944" y="4375150"/>
              <a:ext cx="15684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79" y="0"/>
                    <a:pt x="2157" y="0"/>
                    <a:pt x="3265" y="2400"/>
                  </a:cubicBezTo>
                  <a:cubicBezTo>
                    <a:pt x="4372" y="4800"/>
                    <a:pt x="5509" y="9600"/>
                    <a:pt x="6704" y="13200"/>
                  </a:cubicBezTo>
                  <a:cubicBezTo>
                    <a:pt x="7900" y="16800"/>
                    <a:pt x="9153" y="19200"/>
                    <a:pt x="10406" y="20400"/>
                  </a:cubicBezTo>
                  <a:cubicBezTo>
                    <a:pt x="11660" y="21600"/>
                    <a:pt x="12913" y="21600"/>
                    <a:pt x="14123" y="21600"/>
                  </a:cubicBezTo>
                  <a:cubicBezTo>
                    <a:pt x="15333" y="21600"/>
                    <a:pt x="16499" y="21600"/>
                    <a:pt x="17738" y="21600"/>
                  </a:cubicBezTo>
                  <a:cubicBezTo>
                    <a:pt x="18977" y="21600"/>
                    <a:pt x="20288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4740544" y="3549649"/>
              <a:ext cx="292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26" y="2400"/>
                    <a:pt x="8452" y="4800"/>
                    <a:pt x="12052" y="8400"/>
                  </a:cubicBezTo>
                  <a:cubicBezTo>
                    <a:pt x="15652" y="12000"/>
                    <a:pt x="18626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4759594" y="3746500"/>
              <a:ext cx="2032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1549185" y="3141927"/>
              <a:ext cx="197579" cy="947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534" fill="norm" stroke="1" extrusionOk="0">
                  <a:moveTo>
                    <a:pt x="18810" y="3205"/>
                  </a:moveTo>
                  <a:cubicBezTo>
                    <a:pt x="17900" y="2339"/>
                    <a:pt x="16991" y="1473"/>
                    <a:pt x="16195" y="944"/>
                  </a:cubicBezTo>
                  <a:cubicBezTo>
                    <a:pt x="15399" y="415"/>
                    <a:pt x="14717" y="223"/>
                    <a:pt x="13808" y="102"/>
                  </a:cubicBezTo>
                  <a:cubicBezTo>
                    <a:pt x="12898" y="-18"/>
                    <a:pt x="11762" y="-66"/>
                    <a:pt x="10170" y="150"/>
                  </a:cubicBezTo>
                  <a:cubicBezTo>
                    <a:pt x="8578" y="367"/>
                    <a:pt x="6532" y="848"/>
                    <a:pt x="4486" y="1810"/>
                  </a:cubicBezTo>
                  <a:cubicBezTo>
                    <a:pt x="2439" y="2772"/>
                    <a:pt x="393" y="4216"/>
                    <a:pt x="52" y="5683"/>
                  </a:cubicBezTo>
                  <a:cubicBezTo>
                    <a:pt x="-289" y="7150"/>
                    <a:pt x="1075" y="8641"/>
                    <a:pt x="3349" y="10036"/>
                  </a:cubicBezTo>
                  <a:cubicBezTo>
                    <a:pt x="5623" y="11432"/>
                    <a:pt x="8806" y="12730"/>
                    <a:pt x="11762" y="14005"/>
                  </a:cubicBezTo>
                  <a:cubicBezTo>
                    <a:pt x="14717" y="15280"/>
                    <a:pt x="17446" y="16531"/>
                    <a:pt x="19037" y="17421"/>
                  </a:cubicBezTo>
                  <a:cubicBezTo>
                    <a:pt x="20629" y="18311"/>
                    <a:pt x="21084" y="18840"/>
                    <a:pt x="21197" y="19225"/>
                  </a:cubicBezTo>
                  <a:cubicBezTo>
                    <a:pt x="21311" y="19610"/>
                    <a:pt x="21084" y="19850"/>
                    <a:pt x="19947" y="20091"/>
                  </a:cubicBezTo>
                  <a:cubicBezTo>
                    <a:pt x="18810" y="20331"/>
                    <a:pt x="16764" y="20572"/>
                    <a:pt x="14376" y="20692"/>
                  </a:cubicBezTo>
                  <a:cubicBezTo>
                    <a:pt x="11989" y="20812"/>
                    <a:pt x="9260" y="20812"/>
                    <a:pt x="7214" y="20812"/>
                  </a:cubicBezTo>
                  <a:cubicBezTo>
                    <a:pt x="5168" y="20812"/>
                    <a:pt x="3804" y="20812"/>
                    <a:pt x="3463" y="20933"/>
                  </a:cubicBezTo>
                  <a:cubicBezTo>
                    <a:pt x="3122" y="21053"/>
                    <a:pt x="3804" y="21293"/>
                    <a:pt x="4486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1451244" y="4305300"/>
              <a:ext cx="1905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1741142" y="4177194"/>
              <a:ext cx="289073" cy="16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021" fill="norm" stroke="1" extrusionOk="0">
                  <a:moveTo>
                    <a:pt x="10418" y="3340"/>
                  </a:moveTo>
                  <a:cubicBezTo>
                    <a:pt x="9019" y="7606"/>
                    <a:pt x="7621" y="11873"/>
                    <a:pt x="6300" y="14806"/>
                  </a:cubicBezTo>
                  <a:cubicBezTo>
                    <a:pt x="4979" y="17740"/>
                    <a:pt x="3736" y="19340"/>
                    <a:pt x="2726" y="20006"/>
                  </a:cubicBezTo>
                  <a:cubicBezTo>
                    <a:pt x="1716" y="20673"/>
                    <a:pt x="939" y="20406"/>
                    <a:pt x="473" y="19606"/>
                  </a:cubicBezTo>
                  <a:cubicBezTo>
                    <a:pt x="6" y="18806"/>
                    <a:pt x="-149" y="17473"/>
                    <a:pt x="162" y="15340"/>
                  </a:cubicBezTo>
                  <a:cubicBezTo>
                    <a:pt x="473" y="13206"/>
                    <a:pt x="1250" y="10273"/>
                    <a:pt x="2804" y="8806"/>
                  </a:cubicBezTo>
                  <a:cubicBezTo>
                    <a:pt x="4357" y="7340"/>
                    <a:pt x="6688" y="7340"/>
                    <a:pt x="9019" y="9206"/>
                  </a:cubicBezTo>
                  <a:cubicBezTo>
                    <a:pt x="11350" y="11073"/>
                    <a:pt x="13681" y="14806"/>
                    <a:pt x="15157" y="17073"/>
                  </a:cubicBezTo>
                  <a:cubicBezTo>
                    <a:pt x="16634" y="19340"/>
                    <a:pt x="17255" y="20140"/>
                    <a:pt x="17955" y="20673"/>
                  </a:cubicBezTo>
                  <a:cubicBezTo>
                    <a:pt x="18654" y="21206"/>
                    <a:pt x="19431" y="21473"/>
                    <a:pt x="20130" y="18806"/>
                  </a:cubicBezTo>
                  <a:cubicBezTo>
                    <a:pt x="20829" y="16140"/>
                    <a:pt x="21451" y="10540"/>
                    <a:pt x="21140" y="6540"/>
                  </a:cubicBezTo>
                  <a:cubicBezTo>
                    <a:pt x="20829" y="2540"/>
                    <a:pt x="19586" y="140"/>
                    <a:pt x="17722" y="6"/>
                  </a:cubicBezTo>
                  <a:cubicBezTo>
                    <a:pt x="15857" y="-127"/>
                    <a:pt x="13370" y="2006"/>
                    <a:pt x="10884" y="4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1457586" y="2779569"/>
              <a:ext cx="266579" cy="173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097" fill="norm" stroke="1" extrusionOk="0">
                  <a:moveTo>
                    <a:pt x="8607" y="2525"/>
                  </a:moveTo>
                  <a:cubicBezTo>
                    <a:pt x="7426" y="7153"/>
                    <a:pt x="6244" y="11782"/>
                    <a:pt x="5316" y="14610"/>
                  </a:cubicBezTo>
                  <a:cubicBezTo>
                    <a:pt x="4388" y="17439"/>
                    <a:pt x="3713" y="18467"/>
                    <a:pt x="2954" y="19110"/>
                  </a:cubicBezTo>
                  <a:cubicBezTo>
                    <a:pt x="2195" y="19753"/>
                    <a:pt x="1351" y="20010"/>
                    <a:pt x="760" y="18467"/>
                  </a:cubicBezTo>
                  <a:cubicBezTo>
                    <a:pt x="170" y="16925"/>
                    <a:pt x="-168" y="13582"/>
                    <a:pt x="85" y="10625"/>
                  </a:cubicBezTo>
                  <a:cubicBezTo>
                    <a:pt x="338" y="7667"/>
                    <a:pt x="1182" y="5096"/>
                    <a:pt x="2448" y="4196"/>
                  </a:cubicBezTo>
                  <a:cubicBezTo>
                    <a:pt x="3713" y="3296"/>
                    <a:pt x="5401" y="4067"/>
                    <a:pt x="7595" y="7025"/>
                  </a:cubicBezTo>
                  <a:cubicBezTo>
                    <a:pt x="9788" y="9982"/>
                    <a:pt x="12488" y="15125"/>
                    <a:pt x="14260" y="17953"/>
                  </a:cubicBezTo>
                  <a:cubicBezTo>
                    <a:pt x="16032" y="20782"/>
                    <a:pt x="16876" y="21296"/>
                    <a:pt x="17551" y="21039"/>
                  </a:cubicBezTo>
                  <a:cubicBezTo>
                    <a:pt x="18226" y="20782"/>
                    <a:pt x="18732" y="19753"/>
                    <a:pt x="19407" y="16796"/>
                  </a:cubicBezTo>
                  <a:cubicBezTo>
                    <a:pt x="20082" y="13839"/>
                    <a:pt x="20926" y="8953"/>
                    <a:pt x="21179" y="5739"/>
                  </a:cubicBezTo>
                  <a:cubicBezTo>
                    <a:pt x="21432" y="2525"/>
                    <a:pt x="21094" y="982"/>
                    <a:pt x="19238" y="339"/>
                  </a:cubicBezTo>
                  <a:cubicBezTo>
                    <a:pt x="17382" y="-304"/>
                    <a:pt x="14007" y="-47"/>
                    <a:pt x="11982" y="1239"/>
                  </a:cubicBezTo>
                  <a:cubicBezTo>
                    <a:pt x="9957" y="2525"/>
                    <a:pt x="9282" y="4839"/>
                    <a:pt x="8607" y="7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2149744" y="349885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1980670" y="3242418"/>
              <a:ext cx="277025" cy="670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43" fill="norm" stroke="1" extrusionOk="0">
                  <a:moveTo>
                    <a:pt x="12089" y="4344"/>
                  </a:moveTo>
                  <a:cubicBezTo>
                    <a:pt x="12252" y="3599"/>
                    <a:pt x="12416" y="2854"/>
                    <a:pt x="11925" y="2109"/>
                  </a:cubicBezTo>
                  <a:cubicBezTo>
                    <a:pt x="11434" y="1365"/>
                    <a:pt x="10289" y="620"/>
                    <a:pt x="9143" y="247"/>
                  </a:cubicBezTo>
                  <a:cubicBezTo>
                    <a:pt x="7998" y="-125"/>
                    <a:pt x="6852" y="-125"/>
                    <a:pt x="5789" y="586"/>
                  </a:cubicBezTo>
                  <a:cubicBezTo>
                    <a:pt x="4725" y="1297"/>
                    <a:pt x="3743" y="2719"/>
                    <a:pt x="3171" y="4683"/>
                  </a:cubicBezTo>
                  <a:cubicBezTo>
                    <a:pt x="2598" y="6646"/>
                    <a:pt x="2434" y="9151"/>
                    <a:pt x="2761" y="11657"/>
                  </a:cubicBezTo>
                  <a:cubicBezTo>
                    <a:pt x="3089" y="14162"/>
                    <a:pt x="3907" y="16667"/>
                    <a:pt x="4480" y="18191"/>
                  </a:cubicBezTo>
                  <a:cubicBezTo>
                    <a:pt x="5052" y="19714"/>
                    <a:pt x="5380" y="20256"/>
                    <a:pt x="5625" y="20696"/>
                  </a:cubicBezTo>
                  <a:cubicBezTo>
                    <a:pt x="5871" y="21136"/>
                    <a:pt x="6034" y="21475"/>
                    <a:pt x="6116" y="21441"/>
                  </a:cubicBezTo>
                  <a:cubicBezTo>
                    <a:pt x="6198" y="21407"/>
                    <a:pt x="6198" y="21001"/>
                    <a:pt x="5298" y="19884"/>
                  </a:cubicBezTo>
                  <a:cubicBezTo>
                    <a:pt x="4398" y="18767"/>
                    <a:pt x="2598" y="16938"/>
                    <a:pt x="1452" y="15889"/>
                  </a:cubicBezTo>
                  <a:cubicBezTo>
                    <a:pt x="307" y="14839"/>
                    <a:pt x="-184" y="14568"/>
                    <a:pt x="61" y="14467"/>
                  </a:cubicBezTo>
                  <a:cubicBezTo>
                    <a:pt x="307" y="14365"/>
                    <a:pt x="1289" y="14433"/>
                    <a:pt x="4971" y="14365"/>
                  </a:cubicBezTo>
                  <a:cubicBezTo>
                    <a:pt x="8652" y="14298"/>
                    <a:pt x="15034" y="14094"/>
                    <a:pt x="21416" y="13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2244994" y="3752850"/>
              <a:ext cx="17780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800"/>
                    <a:pt x="10800" y="9600"/>
                    <a:pt x="14400" y="13200"/>
                  </a:cubicBezTo>
                  <a:cubicBezTo>
                    <a:pt x="18000" y="16800"/>
                    <a:pt x="198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2270394" y="3797299"/>
              <a:ext cx="1333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0"/>
                    <a:pt x="18171" y="0"/>
                    <a:pt x="15086" y="1421"/>
                  </a:cubicBezTo>
                  <a:cubicBezTo>
                    <a:pt x="12000" y="2842"/>
                    <a:pt x="7543" y="5684"/>
                    <a:pt x="4800" y="9284"/>
                  </a:cubicBezTo>
                  <a:cubicBezTo>
                    <a:pt x="2057" y="12884"/>
                    <a:pt x="1029" y="172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2503228" y="3378200"/>
              <a:ext cx="122767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41" y="1357"/>
                    <a:pt x="9683" y="2713"/>
                    <a:pt x="5772" y="4957"/>
                  </a:cubicBezTo>
                  <a:cubicBezTo>
                    <a:pt x="1862" y="7200"/>
                    <a:pt x="0" y="10330"/>
                    <a:pt x="0" y="12835"/>
                  </a:cubicBezTo>
                  <a:cubicBezTo>
                    <a:pt x="0" y="15339"/>
                    <a:pt x="1862" y="17217"/>
                    <a:pt x="4283" y="18574"/>
                  </a:cubicBezTo>
                  <a:cubicBezTo>
                    <a:pt x="6703" y="19930"/>
                    <a:pt x="9683" y="20765"/>
                    <a:pt x="126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2638694" y="3542098"/>
              <a:ext cx="209551" cy="207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6" fill="norm" stroke="1" extrusionOk="0">
                  <a:moveTo>
                    <a:pt x="0" y="1419"/>
                  </a:moveTo>
                  <a:cubicBezTo>
                    <a:pt x="873" y="771"/>
                    <a:pt x="1745" y="123"/>
                    <a:pt x="2727" y="15"/>
                  </a:cubicBezTo>
                  <a:cubicBezTo>
                    <a:pt x="3709" y="-93"/>
                    <a:pt x="4800" y="339"/>
                    <a:pt x="5782" y="3363"/>
                  </a:cubicBezTo>
                  <a:cubicBezTo>
                    <a:pt x="6764" y="6387"/>
                    <a:pt x="7636" y="12003"/>
                    <a:pt x="7745" y="15243"/>
                  </a:cubicBezTo>
                  <a:cubicBezTo>
                    <a:pt x="7855" y="18483"/>
                    <a:pt x="7200" y="19347"/>
                    <a:pt x="6327" y="20103"/>
                  </a:cubicBezTo>
                  <a:cubicBezTo>
                    <a:pt x="5455" y="20859"/>
                    <a:pt x="4364" y="21507"/>
                    <a:pt x="3818" y="20967"/>
                  </a:cubicBezTo>
                  <a:cubicBezTo>
                    <a:pt x="3273" y="20427"/>
                    <a:pt x="3273" y="18699"/>
                    <a:pt x="4364" y="15783"/>
                  </a:cubicBezTo>
                  <a:cubicBezTo>
                    <a:pt x="5455" y="12867"/>
                    <a:pt x="7636" y="8763"/>
                    <a:pt x="9164" y="6171"/>
                  </a:cubicBezTo>
                  <a:cubicBezTo>
                    <a:pt x="10691" y="3579"/>
                    <a:pt x="11564" y="2499"/>
                    <a:pt x="12218" y="2499"/>
                  </a:cubicBezTo>
                  <a:cubicBezTo>
                    <a:pt x="12873" y="2499"/>
                    <a:pt x="13309" y="3579"/>
                    <a:pt x="13745" y="5739"/>
                  </a:cubicBezTo>
                  <a:cubicBezTo>
                    <a:pt x="14182" y="7899"/>
                    <a:pt x="14618" y="11139"/>
                    <a:pt x="15927" y="13299"/>
                  </a:cubicBezTo>
                  <a:cubicBezTo>
                    <a:pt x="17236" y="15459"/>
                    <a:pt x="19418" y="16539"/>
                    <a:pt x="21600" y="17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2911744" y="3365500"/>
              <a:ext cx="134973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7" h="21600" fill="norm" stroke="1" extrusionOk="0">
                  <a:moveTo>
                    <a:pt x="0" y="0"/>
                  </a:moveTo>
                  <a:cubicBezTo>
                    <a:pt x="5481" y="2335"/>
                    <a:pt x="10961" y="4670"/>
                    <a:pt x="14991" y="7346"/>
                  </a:cubicBezTo>
                  <a:cubicBezTo>
                    <a:pt x="19021" y="10022"/>
                    <a:pt x="21600" y="13038"/>
                    <a:pt x="20149" y="15470"/>
                  </a:cubicBezTo>
                  <a:cubicBezTo>
                    <a:pt x="18699" y="17903"/>
                    <a:pt x="13218" y="19751"/>
                    <a:pt x="77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3311794" y="3670300"/>
              <a:ext cx="254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3519807" y="3276750"/>
              <a:ext cx="433338" cy="482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17" fill="norm" stroke="1" extrusionOk="0">
                  <a:moveTo>
                    <a:pt x="6650" y="13798"/>
                  </a:moveTo>
                  <a:cubicBezTo>
                    <a:pt x="6233" y="13516"/>
                    <a:pt x="5815" y="13235"/>
                    <a:pt x="4772" y="13516"/>
                  </a:cubicBezTo>
                  <a:cubicBezTo>
                    <a:pt x="3728" y="13798"/>
                    <a:pt x="2059" y="14643"/>
                    <a:pt x="1067" y="15911"/>
                  </a:cubicBezTo>
                  <a:cubicBezTo>
                    <a:pt x="76" y="17179"/>
                    <a:pt x="-237" y="18869"/>
                    <a:pt x="180" y="19949"/>
                  </a:cubicBezTo>
                  <a:cubicBezTo>
                    <a:pt x="598" y="21029"/>
                    <a:pt x="1746" y="21499"/>
                    <a:pt x="2841" y="21405"/>
                  </a:cubicBezTo>
                  <a:cubicBezTo>
                    <a:pt x="3937" y="21311"/>
                    <a:pt x="4980" y="20654"/>
                    <a:pt x="6076" y="18541"/>
                  </a:cubicBezTo>
                  <a:cubicBezTo>
                    <a:pt x="7172" y="16428"/>
                    <a:pt x="8320" y="12859"/>
                    <a:pt x="8998" y="9713"/>
                  </a:cubicBezTo>
                  <a:cubicBezTo>
                    <a:pt x="9676" y="6567"/>
                    <a:pt x="9885" y="3843"/>
                    <a:pt x="9989" y="2247"/>
                  </a:cubicBezTo>
                  <a:cubicBezTo>
                    <a:pt x="10093" y="650"/>
                    <a:pt x="10093" y="181"/>
                    <a:pt x="9833" y="40"/>
                  </a:cubicBezTo>
                  <a:cubicBezTo>
                    <a:pt x="9572" y="-101"/>
                    <a:pt x="9050" y="87"/>
                    <a:pt x="8580" y="1261"/>
                  </a:cubicBezTo>
                  <a:cubicBezTo>
                    <a:pt x="8111" y="2435"/>
                    <a:pt x="7693" y="4595"/>
                    <a:pt x="7433" y="7318"/>
                  </a:cubicBezTo>
                  <a:cubicBezTo>
                    <a:pt x="7172" y="10042"/>
                    <a:pt x="7067" y="13329"/>
                    <a:pt x="7067" y="15536"/>
                  </a:cubicBezTo>
                  <a:cubicBezTo>
                    <a:pt x="7067" y="17742"/>
                    <a:pt x="7172" y="18869"/>
                    <a:pt x="7380" y="19715"/>
                  </a:cubicBezTo>
                  <a:cubicBezTo>
                    <a:pt x="7589" y="20560"/>
                    <a:pt x="7902" y="21123"/>
                    <a:pt x="8215" y="21076"/>
                  </a:cubicBezTo>
                  <a:cubicBezTo>
                    <a:pt x="8528" y="21029"/>
                    <a:pt x="8841" y="20372"/>
                    <a:pt x="9311" y="18822"/>
                  </a:cubicBezTo>
                  <a:cubicBezTo>
                    <a:pt x="9780" y="17273"/>
                    <a:pt x="10406" y="14831"/>
                    <a:pt x="10876" y="13376"/>
                  </a:cubicBezTo>
                  <a:cubicBezTo>
                    <a:pt x="11346" y="11920"/>
                    <a:pt x="11659" y="11450"/>
                    <a:pt x="12180" y="11169"/>
                  </a:cubicBezTo>
                  <a:cubicBezTo>
                    <a:pt x="12702" y="10887"/>
                    <a:pt x="13433" y="10793"/>
                    <a:pt x="14059" y="11169"/>
                  </a:cubicBezTo>
                  <a:cubicBezTo>
                    <a:pt x="14685" y="11544"/>
                    <a:pt x="15206" y="12389"/>
                    <a:pt x="15572" y="13516"/>
                  </a:cubicBezTo>
                  <a:cubicBezTo>
                    <a:pt x="15937" y="14643"/>
                    <a:pt x="16146" y="16052"/>
                    <a:pt x="16041" y="17132"/>
                  </a:cubicBezTo>
                  <a:cubicBezTo>
                    <a:pt x="15937" y="18212"/>
                    <a:pt x="15520" y="18963"/>
                    <a:pt x="15050" y="19574"/>
                  </a:cubicBezTo>
                  <a:cubicBezTo>
                    <a:pt x="14580" y="20184"/>
                    <a:pt x="14059" y="20654"/>
                    <a:pt x="13537" y="20889"/>
                  </a:cubicBezTo>
                  <a:cubicBezTo>
                    <a:pt x="13015" y="21123"/>
                    <a:pt x="12493" y="21123"/>
                    <a:pt x="12180" y="20889"/>
                  </a:cubicBezTo>
                  <a:cubicBezTo>
                    <a:pt x="11867" y="20654"/>
                    <a:pt x="11763" y="20184"/>
                    <a:pt x="12076" y="19010"/>
                  </a:cubicBezTo>
                  <a:cubicBezTo>
                    <a:pt x="12389" y="17836"/>
                    <a:pt x="13120" y="15958"/>
                    <a:pt x="14059" y="14456"/>
                  </a:cubicBezTo>
                  <a:cubicBezTo>
                    <a:pt x="14998" y="12953"/>
                    <a:pt x="16146" y="11826"/>
                    <a:pt x="16928" y="11122"/>
                  </a:cubicBezTo>
                  <a:cubicBezTo>
                    <a:pt x="17711" y="10417"/>
                    <a:pt x="18128" y="10136"/>
                    <a:pt x="18180" y="10182"/>
                  </a:cubicBezTo>
                  <a:cubicBezTo>
                    <a:pt x="18233" y="10229"/>
                    <a:pt x="17920" y="10605"/>
                    <a:pt x="17346" y="11450"/>
                  </a:cubicBezTo>
                  <a:cubicBezTo>
                    <a:pt x="16772" y="12296"/>
                    <a:pt x="15937" y="13610"/>
                    <a:pt x="16146" y="14972"/>
                  </a:cubicBezTo>
                  <a:cubicBezTo>
                    <a:pt x="16354" y="16334"/>
                    <a:pt x="17606" y="17742"/>
                    <a:pt x="18650" y="18447"/>
                  </a:cubicBezTo>
                  <a:cubicBezTo>
                    <a:pt x="19693" y="19151"/>
                    <a:pt x="20528" y="19151"/>
                    <a:pt x="21363" y="19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397144" y="3619499"/>
              <a:ext cx="571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00" y="3724"/>
                    <a:pt x="3200" y="7448"/>
                    <a:pt x="6800" y="11048"/>
                  </a:cubicBezTo>
                  <a:cubicBezTo>
                    <a:pt x="10400" y="14648"/>
                    <a:pt x="16000" y="181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727344" y="3771899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45" y="0"/>
                    <a:pt x="9290" y="0"/>
                    <a:pt x="12890" y="3600"/>
                  </a:cubicBezTo>
                  <a:cubicBezTo>
                    <a:pt x="16490" y="7200"/>
                    <a:pt x="19045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733694" y="3943350"/>
              <a:ext cx="1905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0" y="2254250"/>
              <a:ext cx="4299014" cy="268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600" fill="norm" stroke="1" extrusionOk="0">
                  <a:moveTo>
                    <a:pt x="527" y="2809"/>
                  </a:moveTo>
                  <a:cubicBezTo>
                    <a:pt x="836" y="2757"/>
                    <a:pt x="1144" y="2706"/>
                    <a:pt x="1495" y="2647"/>
                  </a:cubicBezTo>
                  <a:cubicBezTo>
                    <a:pt x="1846" y="2587"/>
                    <a:pt x="2239" y="2519"/>
                    <a:pt x="2611" y="2460"/>
                  </a:cubicBezTo>
                  <a:cubicBezTo>
                    <a:pt x="2983" y="2400"/>
                    <a:pt x="3334" y="2349"/>
                    <a:pt x="3727" y="2306"/>
                  </a:cubicBezTo>
                  <a:cubicBezTo>
                    <a:pt x="4120" y="2264"/>
                    <a:pt x="4556" y="2230"/>
                    <a:pt x="4997" y="2196"/>
                  </a:cubicBezTo>
                  <a:cubicBezTo>
                    <a:pt x="5439" y="2162"/>
                    <a:pt x="5885" y="2128"/>
                    <a:pt x="6337" y="2111"/>
                  </a:cubicBezTo>
                  <a:cubicBezTo>
                    <a:pt x="6789" y="2094"/>
                    <a:pt x="7246" y="2094"/>
                    <a:pt x="7697" y="2111"/>
                  </a:cubicBezTo>
                  <a:cubicBezTo>
                    <a:pt x="8149" y="2128"/>
                    <a:pt x="8596" y="2162"/>
                    <a:pt x="9053" y="2204"/>
                  </a:cubicBezTo>
                  <a:cubicBezTo>
                    <a:pt x="9510" y="2247"/>
                    <a:pt x="9977" y="2298"/>
                    <a:pt x="10419" y="2340"/>
                  </a:cubicBezTo>
                  <a:cubicBezTo>
                    <a:pt x="10860" y="2383"/>
                    <a:pt x="11274" y="2417"/>
                    <a:pt x="11689" y="2451"/>
                  </a:cubicBezTo>
                  <a:cubicBezTo>
                    <a:pt x="12103" y="2485"/>
                    <a:pt x="12518" y="2519"/>
                    <a:pt x="12927" y="2536"/>
                  </a:cubicBezTo>
                  <a:cubicBezTo>
                    <a:pt x="13337" y="2553"/>
                    <a:pt x="13740" y="2553"/>
                    <a:pt x="14166" y="2562"/>
                  </a:cubicBezTo>
                  <a:cubicBezTo>
                    <a:pt x="14591" y="2570"/>
                    <a:pt x="15037" y="2587"/>
                    <a:pt x="15478" y="2604"/>
                  </a:cubicBezTo>
                  <a:cubicBezTo>
                    <a:pt x="15920" y="2621"/>
                    <a:pt x="16355" y="2638"/>
                    <a:pt x="16754" y="2664"/>
                  </a:cubicBezTo>
                  <a:cubicBezTo>
                    <a:pt x="17153" y="2689"/>
                    <a:pt x="17514" y="2723"/>
                    <a:pt x="17876" y="2749"/>
                  </a:cubicBezTo>
                  <a:cubicBezTo>
                    <a:pt x="18237" y="2774"/>
                    <a:pt x="18598" y="2791"/>
                    <a:pt x="18944" y="2800"/>
                  </a:cubicBezTo>
                  <a:cubicBezTo>
                    <a:pt x="19289" y="2809"/>
                    <a:pt x="19619" y="2809"/>
                    <a:pt x="19810" y="2809"/>
                  </a:cubicBezTo>
                  <a:cubicBezTo>
                    <a:pt x="20002" y="2809"/>
                    <a:pt x="20055" y="2809"/>
                    <a:pt x="20102" y="2834"/>
                  </a:cubicBezTo>
                  <a:cubicBezTo>
                    <a:pt x="20150" y="2860"/>
                    <a:pt x="20193" y="2911"/>
                    <a:pt x="20198" y="2996"/>
                  </a:cubicBezTo>
                  <a:cubicBezTo>
                    <a:pt x="20203" y="3081"/>
                    <a:pt x="20172" y="3200"/>
                    <a:pt x="20182" y="3362"/>
                  </a:cubicBezTo>
                  <a:cubicBezTo>
                    <a:pt x="20193" y="3523"/>
                    <a:pt x="20246" y="3728"/>
                    <a:pt x="20304" y="4077"/>
                  </a:cubicBezTo>
                  <a:cubicBezTo>
                    <a:pt x="20363" y="4426"/>
                    <a:pt x="20427" y="4919"/>
                    <a:pt x="20501" y="5464"/>
                  </a:cubicBezTo>
                  <a:cubicBezTo>
                    <a:pt x="20576" y="6009"/>
                    <a:pt x="20661" y="6604"/>
                    <a:pt x="20746" y="7234"/>
                  </a:cubicBezTo>
                  <a:cubicBezTo>
                    <a:pt x="20831" y="7864"/>
                    <a:pt x="20916" y="8528"/>
                    <a:pt x="20990" y="9200"/>
                  </a:cubicBezTo>
                  <a:cubicBezTo>
                    <a:pt x="21065" y="9872"/>
                    <a:pt x="21128" y="10553"/>
                    <a:pt x="21192" y="11234"/>
                  </a:cubicBezTo>
                  <a:cubicBezTo>
                    <a:pt x="21256" y="11915"/>
                    <a:pt x="21320" y="12596"/>
                    <a:pt x="21373" y="13251"/>
                  </a:cubicBezTo>
                  <a:cubicBezTo>
                    <a:pt x="21426" y="13906"/>
                    <a:pt x="21468" y="14536"/>
                    <a:pt x="21500" y="15174"/>
                  </a:cubicBezTo>
                  <a:cubicBezTo>
                    <a:pt x="21532" y="15813"/>
                    <a:pt x="21553" y="16460"/>
                    <a:pt x="21569" y="17081"/>
                  </a:cubicBezTo>
                  <a:cubicBezTo>
                    <a:pt x="21585" y="17702"/>
                    <a:pt x="21596" y="18298"/>
                    <a:pt x="21585" y="18783"/>
                  </a:cubicBezTo>
                  <a:cubicBezTo>
                    <a:pt x="21575" y="19268"/>
                    <a:pt x="21543" y="19643"/>
                    <a:pt x="21479" y="19932"/>
                  </a:cubicBezTo>
                  <a:cubicBezTo>
                    <a:pt x="21415" y="20221"/>
                    <a:pt x="21320" y="20426"/>
                    <a:pt x="21123" y="20562"/>
                  </a:cubicBezTo>
                  <a:cubicBezTo>
                    <a:pt x="20926" y="20698"/>
                    <a:pt x="20629" y="20766"/>
                    <a:pt x="20273" y="20817"/>
                  </a:cubicBezTo>
                  <a:cubicBezTo>
                    <a:pt x="19916" y="20868"/>
                    <a:pt x="19502" y="20902"/>
                    <a:pt x="19087" y="20928"/>
                  </a:cubicBezTo>
                  <a:cubicBezTo>
                    <a:pt x="18673" y="20953"/>
                    <a:pt x="18258" y="20970"/>
                    <a:pt x="17844" y="20996"/>
                  </a:cubicBezTo>
                  <a:cubicBezTo>
                    <a:pt x="17429" y="21021"/>
                    <a:pt x="17015" y="21055"/>
                    <a:pt x="16632" y="21081"/>
                  </a:cubicBezTo>
                  <a:cubicBezTo>
                    <a:pt x="16249" y="21106"/>
                    <a:pt x="15898" y="21123"/>
                    <a:pt x="15537" y="21157"/>
                  </a:cubicBezTo>
                  <a:cubicBezTo>
                    <a:pt x="15176" y="21191"/>
                    <a:pt x="14803" y="21243"/>
                    <a:pt x="14426" y="21285"/>
                  </a:cubicBezTo>
                  <a:cubicBezTo>
                    <a:pt x="14049" y="21328"/>
                    <a:pt x="13666" y="21362"/>
                    <a:pt x="13278" y="21396"/>
                  </a:cubicBezTo>
                  <a:cubicBezTo>
                    <a:pt x="12890" y="21430"/>
                    <a:pt x="12497" y="21464"/>
                    <a:pt x="12103" y="21489"/>
                  </a:cubicBezTo>
                  <a:cubicBezTo>
                    <a:pt x="11710" y="21515"/>
                    <a:pt x="11317" y="21532"/>
                    <a:pt x="10924" y="21549"/>
                  </a:cubicBezTo>
                  <a:cubicBezTo>
                    <a:pt x="10530" y="21566"/>
                    <a:pt x="10137" y="21583"/>
                    <a:pt x="9749" y="21591"/>
                  </a:cubicBezTo>
                  <a:cubicBezTo>
                    <a:pt x="9361" y="21600"/>
                    <a:pt x="8978" y="21600"/>
                    <a:pt x="8612" y="21600"/>
                  </a:cubicBezTo>
                  <a:cubicBezTo>
                    <a:pt x="8245" y="21600"/>
                    <a:pt x="7894" y="21600"/>
                    <a:pt x="7485" y="21591"/>
                  </a:cubicBezTo>
                  <a:cubicBezTo>
                    <a:pt x="7076" y="21583"/>
                    <a:pt x="6608" y="21566"/>
                    <a:pt x="6167" y="21540"/>
                  </a:cubicBezTo>
                  <a:cubicBezTo>
                    <a:pt x="5726" y="21515"/>
                    <a:pt x="5311" y="21481"/>
                    <a:pt x="4912" y="21455"/>
                  </a:cubicBezTo>
                  <a:cubicBezTo>
                    <a:pt x="4514" y="21430"/>
                    <a:pt x="4131" y="21413"/>
                    <a:pt x="3722" y="21387"/>
                  </a:cubicBezTo>
                  <a:cubicBezTo>
                    <a:pt x="3313" y="21362"/>
                    <a:pt x="2877" y="21328"/>
                    <a:pt x="2462" y="21268"/>
                  </a:cubicBezTo>
                  <a:cubicBezTo>
                    <a:pt x="2048" y="21209"/>
                    <a:pt x="1654" y="21123"/>
                    <a:pt x="1335" y="21021"/>
                  </a:cubicBezTo>
                  <a:cubicBezTo>
                    <a:pt x="1016" y="20919"/>
                    <a:pt x="772" y="20800"/>
                    <a:pt x="623" y="20732"/>
                  </a:cubicBezTo>
                  <a:cubicBezTo>
                    <a:pt x="474" y="20664"/>
                    <a:pt x="421" y="20647"/>
                    <a:pt x="368" y="20621"/>
                  </a:cubicBezTo>
                  <a:cubicBezTo>
                    <a:pt x="315" y="20596"/>
                    <a:pt x="262" y="20562"/>
                    <a:pt x="219" y="20409"/>
                  </a:cubicBezTo>
                  <a:cubicBezTo>
                    <a:pt x="177" y="20255"/>
                    <a:pt x="145" y="19983"/>
                    <a:pt x="113" y="19574"/>
                  </a:cubicBezTo>
                  <a:cubicBezTo>
                    <a:pt x="81" y="19166"/>
                    <a:pt x="49" y="18621"/>
                    <a:pt x="28" y="18034"/>
                  </a:cubicBezTo>
                  <a:cubicBezTo>
                    <a:pt x="7" y="17447"/>
                    <a:pt x="-4" y="16817"/>
                    <a:pt x="1" y="16170"/>
                  </a:cubicBezTo>
                  <a:cubicBezTo>
                    <a:pt x="7" y="15523"/>
                    <a:pt x="28" y="14860"/>
                    <a:pt x="39" y="14204"/>
                  </a:cubicBezTo>
                  <a:cubicBezTo>
                    <a:pt x="49" y="13549"/>
                    <a:pt x="49" y="12902"/>
                    <a:pt x="60" y="12221"/>
                  </a:cubicBezTo>
                  <a:cubicBezTo>
                    <a:pt x="70" y="11540"/>
                    <a:pt x="92" y="10826"/>
                    <a:pt x="134" y="10162"/>
                  </a:cubicBezTo>
                  <a:cubicBezTo>
                    <a:pt x="177" y="9498"/>
                    <a:pt x="240" y="8885"/>
                    <a:pt x="304" y="8272"/>
                  </a:cubicBezTo>
                  <a:cubicBezTo>
                    <a:pt x="368" y="7660"/>
                    <a:pt x="432" y="7047"/>
                    <a:pt x="496" y="6434"/>
                  </a:cubicBezTo>
                  <a:cubicBezTo>
                    <a:pt x="559" y="5821"/>
                    <a:pt x="623" y="5209"/>
                    <a:pt x="687" y="4545"/>
                  </a:cubicBezTo>
                  <a:cubicBezTo>
                    <a:pt x="751" y="3881"/>
                    <a:pt x="815" y="3166"/>
                    <a:pt x="852" y="2468"/>
                  </a:cubicBezTo>
                  <a:cubicBezTo>
                    <a:pt x="889" y="1770"/>
                    <a:pt x="900" y="1089"/>
                    <a:pt x="915" y="681"/>
                  </a:cubicBezTo>
                  <a:cubicBezTo>
                    <a:pt x="931" y="272"/>
                    <a:pt x="953" y="136"/>
                    <a:pt x="9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924194" y="5346700"/>
              <a:ext cx="215901" cy="327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0" y="1672"/>
                  </a:moveTo>
                  <a:cubicBezTo>
                    <a:pt x="0" y="836"/>
                    <a:pt x="0" y="0"/>
                    <a:pt x="318" y="0"/>
                  </a:cubicBezTo>
                  <a:cubicBezTo>
                    <a:pt x="635" y="0"/>
                    <a:pt x="1271" y="836"/>
                    <a:pt x="2859" y="2996"/>
                  </a:cubicBezTo>
                  <a:cubicBezTo>
                    <a:pt x="4447" y="5156"/>
                    <a:pt x="6988" y="8640"/>
                    <a:pt x="9000" y="11775"/>
                  </a:cubicBezTo>
                  <a:cubicBezTo>
                    <a:pt x="11012" y="14911"/>
                    <a:pt x="12494" y="17698"/>
                    <a:pt x="13553" y="19370"/>
                  </a:cubicBezTo>
                  <a:cubicBezTo>
                    <a:pt x="14612" y="21043"/>
                    <a:pt x="15247" y="21600"/>
                    <a:pt x="15671" y="21530"/>
                  </a:cubicBezTo>
                  <a:cubicBezTo>
                    <a:pt x="16094" y="21461"/>
                    <a:pt x="16306" y="20764"/>
                    <a:pt x="16518" y="17907"/>
                  </a:cubicBezTo>
                  <a:cubicBezTo>
                    <a:pt x="16729" y="15050"/>
                    <a:pt x="16941" y="10034"/>
                    <a:pt x="17047" y="7037"/>
                  </a:cubicBezTo>
                  <a:cubicBezTo>
                    <a:pt x="17153" y="4041"/>
                    <a:pt x="17153" y="3066"/>
                    <a:pt x="17365" y="2230"/>
                  </a:cubicBezTo>
                  <a:cubicBezTo>
                    <a:pt x="17576" y="1394"/>
                    <a:pt x="18000" y="697"/>
                    <a:pt x="18741" y="766"/>
                  </a:cubicBezTo>
                  <a:cubicBezTo>
                    <a:pt x="19482" y="836"/>
                    <a:pt x="20541" y="1672"/>
                    <a:pt x="21600" y="2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1184979" y="5425938"/>
              <a:ext cx="177366" cy="218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0417" fill="norm" stroke="1" extrusionOk="0">
                  <a:moveTo>
                    <a:pt x="12908" y="3282"/>
                  </a:moveTo>
                  <a:cubicBezTo>
                    <a:pt x="12146" y="2291"/>
                    <a:pt x="11383" y="1300"/>
                    <a:pt x="9859" y="607"/>
                  </a:cubicBezTo>
                  <a:cubicBezTo>
                    <a:pt x="8334" y="-87"/>
                    <a:pt x="6047" y="-483"/>
                    <a:pt x="4141" y="1102"/>
                  </a:cubicBezTo>
                  <a:cubicBezTo>
                    <a:pt x="2235" y="2688"/>
                    <a:pt x="710" y="6255"/>
                    <a:pt x="202" y="9723"/>
                  </a:cubicBezTo>
                  <a:cubicBezTo>
                    <a:pt x="-306" y="13190"/>
                    <a:pt x="202" y="16559"/>
                    <a:pt x="1092" y="18541"/>
                  </a:cubicBezTo>
                  <a:cubicBezTo>
                    <a:pt x="1981" y="20523"/>
                    <a:pt x="3252" y="21117"/>
                    <a:pt x="5285" y="19433"/>
                  </a:cubicBezTo>
                  <a:cubicBezTo>
                    <a:pt x="7318" y="17748"/>
                    <a:pt x="10113" y="13785"/>
                    <a:pt x="11510" y="11308"/>
                  </a:cubicBezTo>
                  <a:cubicBezTo>
                    <a:pt x="12908" y="8831"/>
                    <a:pt x="12908" y="7840"/>
                    <a:pt x="12908" y="6849"/>
                  </a:cubicBezTo>
                  <a:cubicBezTo>
                    <a:pt x="12908" y="5858"/>
                    <a:pt x="12908" y="4867"/>
                    <a:pt x="12908" y="5165"/>
                  </a:cubicBezTo>
                  <a:cubicBezTo>
                    <a:pt x="12908" y="5462"/>
                    <a:pt x="12908" y="7047"/>
                    <a:pt x="13162" y="8930"/>
                  </a:cubicBezTo>
                  <a:cubicBezTo>
                    <a:pt x="13416" y="10812"/>
                    <a:pt x="13925" y="12992"/>
                    <a:pt x="14560" y="14578"/>
                  </a:cubicBezTo>
                  <a:cubicBezTo>
                    <a:pt x="15195" y="16163"/>
                    <a:pt x="15958" y="17154"/>
                    <a:pt x="17101" y="17550"/>
                  </a:cubicBezTo>
                  <a:cubicBezTo>
                    <a:pt x="18245" y="17946"/>
                    <a:pt x="19769" y="17748"/>
                    <a:pt x="21294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1429201" y="5175250"/>
              <a:ext cx="60144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600" fill="norm" stroke="1" extrusionOk="0">
                  <a:moveTo>
                    <a:pt x="1054" y="0"/>
                  </a:moveTo>
                  <a:cubicBezTo>
                    <a:pt x="309" y="3697"/>
                    <a:pt x="-436" y="7395"/>
                    <a:pt x="309" y="10411"/>
                  </a:cubicBezTo>
                  <a:cubicBezTo>
                    <a:pt x="1054" y="13427"/>
                    <a:pt x="3288" y="15762"/>
                    <a:pt x="7012" y="17514"/>
                  </a:cubicBezTo>
                  <a:cubicBezTo>
                    <a:pt x="10736" y="19265"/>
                    <a:pt x="15950" y="20432"/>
                    <a:pt x="211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1521094" y="5467350"/>
              <a:ext cx="1905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1546494" y="539115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1639253" y="5189177"/>
              <a:ext cx="205692" cy="46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314" fill="norm" stroke="1" extrusionOk="0">
                  <a:moveTo>
                    <a:pt x="14002" y="13020"/>
                  </a:moveTo>
                  <a:cubicBezTo>
                    <a:pt x="11602" y="12439"/>
                    <a:pt x="9202" y="11858"/>
                    <a:pt x="7020" y="11809"/>
                  </a:cubicBezTo>
                  <a:cubicBezTo>
                    <a:pt x="4838" y="11761"/>
                    <a:pt x="2875" y="12245"/>
                    <a:pt x="1566" y="13408"/>
                  </a:cubicBezTo>
                  <a:cubicBezTo>
                    <a:pt x="257" y="14570"/>
                    <a:pt x="-398" y="16410"/>
                    <a:pt x="257" y="17863"/>
                  </a:cubicBezTo>
                  <a:cubicBezTo>
                    <a:pt x="911" y="19316"/>
                    <a:pt x="2875" y="20382"/>
                    <a:pt x="4729" y="20914"/>
                  </a:cubicBezTo>
                  <a:cubicBezTo>
                    <a:pt x="6584" y="21447"/>
                    <a:pt x="8329" y="21447"/>
                    <a:pt x="9747" y="20914"/>
                  </a:cubicBezTo>
                  <a:cubicBezTo>
                    <a:pt x="11166" y="20382"/>
                    <a:pt x="12257" y="19316"/>
                    <a:pt x="13129" y="17088"/>
                  </a:cubicBezTo>
                  <a:cubicBezTo>
                    <a:pt x="14002" y="14860"/>
                    <a:pt x="14657" y="11470"/>
                    <a:pt x="14984" y="8564"/>
                  </a:cubicBezTo>
                  <a:cubicBezTo>
                    <a:pt x="15311" y="5659"/>
                    <a:pt x="15311" y="3237"/>
                    <a:pt x="15093" y="1784"/>
                  </a:cubicBezTo>
                  <a:cubicBezTo>
                    <a:pt x="14875" y="331"/>
                    <a:pt x="14438" y="-153"/>
                    <a:pt x="14002" y="41"/>
                  </a:cubicBezTo>
                  <a:cubicBezTo>
                    <a:pt x="13566" y="234"/>
                    <a:pt x="13129" y="1106"/>
                    <a:pt x="13020" y="2947"/>
                  </a:cubicBezTo>
                  <a:cubicBezTo>
                    <a:pt x="12911" y="4787"/>
                    <a:pt x="13129" y="7596"/>
                    <a:pt x="13457" y="10260"/>
                  </a:cubicBezTo>
                  <a:cubicBezTo>
                    <a:pt x="13784" y="12923"/>
                    <a:pt x="14220" y="15442"/>
                    <a:pt x="14657" y="16943"/>
                  </a:cubicBezTo>
                  <a:cubicBezTo>
                    <a:pt x="15093" y="18444"/>
                    <a:pt x="15529" y="18929"/>
                    <a:pt x="16184" y="19316"/>
                  </a:cubicBezTo>
                  <a:cubicBezTo>
                    <a:pt x="16838" y="19704"/>
                    <a:pt x="17711" y="19994"/>
                    <a:pt x="18584" y="19704"/>
                  </a:cubicBezTo>
                  <a:cubicBezTo>
                    <a:pt x="19457" y="19413"/>
                    <a:pt x="20329" y="18541"/>
                    <a:pt x="21202" y="17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1876694" y="5486400"/>
              <a:ext cx="127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1902094" y="5391150"/>
              <a:ext cx="254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916"/>
                    <a:pt x="0" y="10232"/>
                    <a:pt x="3600" y="6632"/>
                  </a:cubicBezTo>
                  <a:cubicBezTo>
                    <a:pt x="7200" y="3032"/>
                    <a:pt x="14400" y="151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2004691" y="5149850"/>
              <a:ext cx="324028" cy="717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600" fill="norm" stroke="1" extrusionOk="0">
                  <a:moveTo>
                    <a:pt x="4089" y="0"/>
                  </a:moveTo>
                  <a:cubicBezTo>
                    <a:pt x="3258" y="1147"/>
                    <a:pt x="2427" y="2294"/>
                    <a:pt x="1804" y="3919"/>
                  </a:cubicBezTo>
                  <a:cubicBezTo>
                    <a:pt x="1181" y="5543"/>
                    <a:pt x="766" y="7646"/>
                    <a:pt x="627" y="9239"/>
                  </a:cubicBezTo>
                  <a:cubicBezTo>
                    <a:pt x="489" y="10832"/>
                    <a:pt x="627" y="11915"/>
                    <a:pt x="904" y="12648"/>
                  </a:cubicBezTo>
                  <a:cubicBezTo>
                    <a:pt x="1181" y="13381"/>
                    <a:pt x="1597" y="13763"/>
                    <a:pt x="2220" y="14018"/>
                  </a:cubicBezTo>
                  <a:cubicBezTo>
                    <a:pt x="2843" y="14273"/>
                    <a:pt x="3673" y="14400"/>
                    <a:pt x="4297" y="14304"/>
                  </a:cubicBezTo>
                  <a:cubicBezTo>
                    <a:pt x="4920" y="14209"/>
                    <a:pt x="5335" y="13890"/>
                    <a:pt x="5197" y="13158"/>
                  </a:cubicBezTo>
                  <a:cubicBezTo>
                    <a:pt x="5058" y="12425"/>
                    <a:pt x="4366" y="11278"/>
                    <a:pt x="3673" y="10609"/>
                  </a:cubicBezTo>
                  <a:cubicBezTo>
                    <a:pt x="2981" y="9940"/>
                    <a:pt x="2289" y="9749"/>
                    <a:pt x="1527" y="9621"/>
                  </a:cubicBezTo>
                  <a:cubicBezTo>
                    <a:pt x="766" y="9494"/>
                    <a:pt x="-65" y="9430"/>
                    <a:pt x="4" y="9366"/>
                  </a:cubicBezTo>
                  <a:cubicBezTo>
                    <a:pt x="73" y="9303"/>
                    <a:pt x="1043" y="9239"/>
                    <a:pt x="2289" y="9112"/>
                  </a:cubicBezTo>
                  <a:cubicBezTo>
                    <a:pt x="3535" y="8984"/>
                    <a:pt x="5058" y="8793"/>
                    <a:pt x="6097" y="8793"/>
                  </a:cubicBezTo>
                  <a:cubicBezTo>
                    <a:pt x="7135" y="8793"/>
                    <a:pt x="7689" y="8984"/>
                    <a:pt x="8104" y="9239"/>
                  </a:cubicBezTo>
                  <a:cubicBezTo>
                    <a:pt x="8520" y="9494"/>
                    <a:pt x="8797" y="9812"/>
                    <a:pt x="9143" y="10099"/>
                  </a:cubicBezTo>
                  <a:cubicBezTo>
                    <a:pt x="9489" y="10386"/>
                    <a:pt x="9904" y="10641"/>
                    <a:pt x="10458" y="10736"/>
                  </a:cubicBezTo>
                  <a:cubicBezTo>
                    <a:pt x="11012" y="10832"/>
                    <a:pt x="11704" y="10768"/>
                    <a:pt x="12258" y="10545"/>
                  </a:cubicBezTo>
                  <a:cubicBezTo>
                    <a:pt x="12812" y="10322"/>
                    <a:pt x="13227" y="9940"/>
                    <a:pt x="13573" y="9940"/>
                  </a:cubicBezTo>
                  <a:cubicBezTo>
                    <a:pt x="13920" y="9940"/>
                    <a:pt x="14197" y="10322"/>
                    <a:pt x="14820" y="11055"/>
                  </a:cubicBezTo>
                  <a:cubicBezTo>
                    <a:pt x="15443" y="11788"/>
                    <a:pt x="16412" y="12871"/>
                    <a:pt x="17658" y="14081"/>
                  </a:cubicBezTo>
                  <a:cubicBezTo>
                    <a:pt x="18904" y="15292"/>
                    <a:pt x="20427" y="16630"/>
                    <a:pt x="20981" y="17713"/>
                  </a:cubicBezTo>
                  <a:cubicBezTo>
                    <a:pt x="21535" y="18796"/>
                    <a:pt x="21120" y="19625"/>
                    <a:pt x="18558" y="20230"/>
                  </a:cubicBezTo>
                  <a:cubicBezTo>
                    <a:pt x="15997" y="20835"/>
                    <a:pt x="11289" y="21218"/>
                    <a:pt x="65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2721886" y="5149850"/>
              <a:ext cx="75559" cy="501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90" fill="norm" stroke="1" extrusionOk="0">
                  <a:moveTo>
                    <a:pt x="3418" y="0"/>
                  </a:moveTo>
                  <a:cubicBezTo>
                    <a:pt x="2218" y="3449"/>
                    <a:pt x="1018" y="6897"/>
                    <a:pt x="418" y="10165"/>
                  </a:cubicBezTo>
                  <a:cubicBezTo>
                    <a:pt x="-182" y="13432"/>
                    <a:pt x="-182" y="16518"/>
                    <a:pt x="718" y="18333"/>
                  </a:cubicBezTo>
                  <a:cubicBezTo>
                    <a:pt x="1618" y="20148"/>
                    <a:pt x="3418" y="20692"/>
                    <a:pt x="5818" y="21055"/>
                  </a:cubicBezTo>
                  <a:cubicBezTo>
                    <a:pt x="8218" y="21418"/>
                    <a:pt x="11218" y="21600"/>
                    <a:pt x="13918" y="21418"/>
                  </a:cubicBezTo>
                  <a:cubicBezTo>
                    <a:pt x="16618" y="21237"/>
                    <a:pt x="19018" y="20692"/>
                    <a:pt x="21418" y="20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2632344" y="5467350"/>
              <a:ext cx="139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2876916" y="5418287"/>
              <a:ext cx="212629" cy="180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0749" fill="norm" stroke="1" extrusionOk="0">
                  <a:moveTo>
                    <a:pt x="2192" y="11450"/>
                  </a:moveTo>
                  <a:cubicBezTo>
                    <a:pt x="4080" y="8781"/>
                    <a:pt x="5967" y="6111"/>
                    <a:pt x="7120" y="4170"/>
                  </a:cubicBezTo>
                  <a:cubicBezTo>
                    <a:pt x="8274" y="2228"/>
                    <a:pt x="8693" y="1014"/>
                    <a:pt x="8274" y="408"/>
                  </a:cubicBezTo>
                  <a:cubicBezTo>
                    <a:pt x="7854" y="-199"/>
                    <a:pt x="6596" y="-199"/>
                    <a:pt x="5128" y="893"/>
                  </a:cubicBezTo>
                  <a:cubicBezTo>
                    <a:pt x="3660" y="1985"/>
                    <a:pt x="1983" y="4170"/>
                    <a:pt x="934" y="7446"/>
                  </a:cubicBezTo>
                  <a:cubicBezTo>
                    <a:pt x="-115" y="10722"/>
                    <a:pt x="-534" y="15091"/>
                    <a:pt x="1039" y="17761"/>
                  </a:cubicBezTo>
                  <a:cubicBezTo>
                    <a:pt x="2612" y="20430"/>
                    <a:pt x="6177" y="21401"/>
                    <a:pt x="9847" y="20309"/>
                  </a:cubicBezTo>
                  <a:cubicBezTo>
                    <a:pt x="13516" y="19217"/>
                    <a:pt x="17291" y="16062"/>
                    <a:pt x="21066" y="12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3049569" y="5392674"/>
              <a:ext cx="102200" cy="246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6" h="21467" fill="norm" stroke="1" extrusionOk="0">
                  <a:moveTo>
                    <a:pt x="15321" y="2082"/>
                  </a:moveTo>
                  <a:cubicBezTo>
                    <a:pt x="13660" y="1344"/>
                    <a:pt x="11998" y="605"/>
                    <a:pt x="9921" y="236"/>
                  </a:cubicBezTo>
                  <a:cubicBezTo>
                    <a:pt x="7844" y="-133"/>
                    <a:pt x="5352" y="-133"/>
                    <a:pt x="3068" y="698"/>
                  </a:cubicBezTo>
                  <a:cubicBezTo>
                    <a:pt x="783" y="1529"/>
                    <a:pt x="-1294" y="3190"/>
                    <a:pt x="991" y="5590"/>
                  </a:cubicBezTo>
                  <a:cubicBezTo>
                    <a:pt x="3275" y="7990"/>
                    <a:pt x="9921" y="11129"/>
                    <a:pt x="13868" y="13252"/>
                  </a:cubicBezTo>
                  <a:cubicBezTo>
                    <a:pt x="17814" y="15375"/>
                    <a:pt x="19060" y="16482"/>
                    <a:pt x="19683" y="17682"/>
                  </a:cubicBezTo>
                  <a:cubicBezTo>
                    <a:pt x="20306" y="18882"/>
                    <a:pt x="20306" y="20175"/>
                    <a:pt x="18437" y="20821"/>
                  </a:cubicBezTo>
                  <a:cubicBezTo>
                    <a:pt x="16568" y="21467"/>
                    <a:pt x="12829" y="21467"/>
                    <a:pt x="9091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3226297" y="5124450"/>
              <a:ext cx="85498" cy="537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600" fill="norm" stroke="1" extrusionOk="0">
                  <a:moveTo>
                    <a:pt x="10217" y="0"/>
                  </a:moveTo>
                  <a:cubicBezTo>
                    <a:pt x="8109" y="2636"/>
                    <a:pt x="6002" y="5272"/>
                    <a:pt x="4158" y="8121"/>
                  </a:cubicBezTo>
                  <a:cubicBezTo>
                    <a:pt x="2314" y="10970"/>
                    <a:pt x="734" y="14031"/>
                    <a:pt x="207" y="16200"/>
                  </a:cubicBezTo>
                  <a:cubicBezTo>
                    <a:pt x="-320" y="18369"/>
                    <a:pt x="207" y="19644"/>
                    <a:pt x="1260" y="20452"/>
                  </a:cubicBezTo>
                  <a:cubicBezTo>
                    <a:pt x="2314" y="21260"/>
                    <a:pt x="3895" y="21600"/>
                    <a:pt x="6529" y="21600"/>
                  </a:cubicBezTo>
                  <a:cubicBezTo>
                    <a:pt x="9163" y="21600"/>
                    <a:pt x="12851" y="21260"/>
                    <a:pt x="15485" y="20920"/>
                  </a:cubicBezTo>
                  <a:cubicBezTo>
                    <a:pt x="18119" y="20580"/>
                    <a:pt x="19700" y="20239"/>
                    <a:pt x="21280" y="19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3184794" y="5353050"/>
              <a:ext cx="1524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831"/>
                    <a:pt x="0" y="16062"/>
                    <a:pt x="1950" y="13292"/>
                  </a:cubicBezTo>
                  <a:cubicBezTo>
                    <a:pt x="3900" y="10523"/>
                    <a:pt x="7800" y="7754"/>
                    <a:pt x="11400" y="5538"/>
                  </a:cubicBezTo>
                  <a:cubicBezTo>
                    <a:pt x="15000" y="3323"/>
                    <a:pt x="18300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981344" y="5689600"/>
              <a:ext cx="11290301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5" y="21257"/>
                    <a:pt x="130" y="20914"/>
                    <a:pt x="231" y="20529"/>
                  </a:cubicBezTo>
                  <a:cubicBezTo>
                    <a:pt x="332" y="20143"/>
                    <a:pt x="470" y="19714"/>
                    <a:pt x="609" y="19286"/>
                  </a:cubicBezTo>
                  <a:cubicBezTo>
                    <a:pt x="749" y="18857"/>
                    <a:pt x="891" y="18429"/>
                    <a:pt x="1035" y="18086"/>
                  </a:cubicBezTo>
                  <a:cubicBezTo>
                    <a:pt x="1178" y="17743"/>
                    <a:pt x="1324" y="17486"/>
                    <a:pt x="1482" y="17143"/>
                  </a:cubicBezTo>
                  <a:cubicBezTo>
                    <a:pt x="1640" y="16800"/>
                    <a:pt x="1810" y="16371"/>
                    <a:pt x="1966" y="16029"/>
                  </a:cubicBezTo>
                  <a:cubicBezTo>
                    <a:pt x="2122" y="15686"/>
                    <a:pt x="2264" y="15429"/>
                    <a:pt x="2411" y="15086"/>
                  </a:cubicBezTo>
                  <a:cubicBezTo>
                    <a:pt x="2559" y="14743"/>
                    <a:pt x="2713" y="14314"/>
                    <a:pt x="2873" y="13929"/>
                  </a:cubicBezTo>
                  <a:cubicBezTo>
                    <a:pt x="3033" y="13543"/>
                    <a:pt x="3199" y="13200"/>
                    <a:pt x="3345" y="12900"/>
                  </a:cubicBezTo>
                  <a:cubicBezTo>
                    <a:pt x="3491" y="12600"/>
                    <a:pt x="3616" y="12343"/>
                    <a:pt x="3744" y="12086"/>
                  </a:cubicBezTo>
                  <a:cubicBezTo>
                    <a:pt x="3871" y="11829"/>
                    <a:pt x="4001" y="11571"/>
                    <a:pt x="4141" y="11271"/>
                  </a:cubicBezTo>
                  <a:cubicBezTo>
                    <a:pt x="4280" y="10971"/>
                    <a:pt x="4430" y="10629"/>
                    <a:pt x="4574" y="10286"/>
                  </a:cubicBezTo>
                  <a:cubicBezTo>
                    <a:pt x="4718" y="9943"/>
                    <a:pt x="4855" y="9600"/>
                    <a:pt x="5009" y="9257"/>
                  </a:cubicBezTo>
                  <a:cubicBezTo>
                    <a:pt x="5163" y="8914"/>
                    <a:pt x="5333" y="8571"/>
                    <a:pt x="5501" y="8229"/>
                  </a:cubicBezTo>
                  <a:cubicBezTo>
                    <a:pt x="5669" y="7886"/>
                    <a:pt x="5835" y="7543"/>
                    <a:pt x="6007" y="7200"/>
                  </a:cubicBezTo>
                  <a:cubicBezTo>
                    <a:pt x="6180" y="6857"/>
                    <a:pt x="6358" y="6514"/>
                    <a:pt x="6536" y="6214"/>
                  </a:cubicBezTo>
                  <a:cubicBezTo>
                    <a:pt x="6714" y="5914"/>
                    <a:pt x="6892" y="5657"/>
                    <a:pt x="7028" y="5443"/>
                  </a:cubicBezTo>
                  <a:cubicBezTo>
                    <a:pt x="7164" y="5229"/>
                    <a:pt x="7257" y="5057"/>
                    <a:pt x="7354" y="4886"/>
                  </a:cubicBezTo>
                  <a:cubicBezTo>
                    <a:pt x="7451" y="4714"/>
                    <a:pt x="7552" y="4543"/>
                    <a:pt x="7647" y="4414"/>
                  </a:cubicBezTo>
                  <a:cubicBezTo>
                    <a:pt x="7743" y="4286"/>
                    <a:pt x="7832" y="4200"/>
                    <a:pt x="7929" y="4071"/>
                  </a:cubicBezTo>
                  <a:cubicBezTo>
                    <a:pt x="8026" y="3943"/>
                    <a:pt x="8131" y="3771"/>
                    <a:pt x="8233" y="3643"/>
                  </a:cubicBezTo>
                  <a:cubicBezTo>
                    <a:pt x="8334" y="3514"/>
                    <a:pt x="8431" y="3429"/>
                    <a:pt x="8538" y="3300"/>
                  </a:cubicBezTo>
                  <a:cubicBezTo>
                    <a:pt x="8646" y="3171"/>
                    <a:pt x="8763" y="3000"/>
                    <a:pt x="8927" y="2786"/>
                  </a:cubicBezTo>
                  <a:cubicBezTo>
                    <a:pt x="9091" y="2571"/>
                    <a:pt x="9302" y="2314"/>
                    <a:pt x="9460" y="2143"/>
                  </a:cubicBezTo>
                  <a:cubicBezTo>
                    <a:pt x="9618" y="1971"/>
                    <a:pt x="9723" y="1886"/>
                    <a:pt x="9826" y="1800"/>
                  </a:cubicBezTo>
                  <a:cubicBezTo>
                    <a:pt x="9929" y="1714"/>
                    <a:pt x="10031" y="1629"/>
                    <a:pt x="10136" y="1543"/>
                  </a:cubicBezTo>
                  <a:cubicBezTo>
                    <a:pt x="10241" y="1457"/>
                    <a:pt x="10351" y="1371"/>
                    <a:pt x="10460" y="1286"/>
                  </a:cubicBezTo>
                  <a:cubicBezTo>
                    <a:pt x="10569" y="1200"/>
                    <a:pt x="10679" y="1114"/>
                    <a:pt x="10794" y="1029"/>
                  </a:cubicBezTo>
                  <a:cubicBezTo>
                    <a:pt x="10909" y="943"/>
                    <a:pt x="11031" y="857"/>
                    <a:pt x="11150" y="771"/>
                  </a:cubicBezTo>
                  <a:cubicBezTo>
                    <a:pt x="11270" y="686"/>
                    <a:pt x="11387" y="600"/>
                    <a:pt x="11499" y="557"/>
                  </a:cubicBezTo>
                  <a:cubicBezTo>
                    <a:pt x="11610" y="514"/>
                    <a:pt x="11715" y="514"/>
                    <a:pt x="11831" y="471"/>
                  </a:cubicBezTo>
                  <a:cubicBezTo>
                    <a:pt x="11946" y="429"/>
                    <a:pt x="12072" y="343"/>
                    <a:pt x="12193" y="300"/>
                  </a:cubicBezTo>
                  <a:cubicBezTo>
                    <a:pt x="12315" y="257"/>
                    <a:pt x="12432" y="257"/>
                    <a:pt x="12553" y="214"/>
                  </a:cubicBezTo>
                  <a:cubicBezTo>
                    <a:pt x="12675" y="171"/>
                    <a:pt x="12800" y="86"/>
                    <a:pt x="12920" y="43"/>
                  </a:cubicBezTo>
                  <a:cubicBezTo>
                    <a:pt x="13039" y="0"/>
                    <a:pt x="13153" y="0"/>
                    <a:pt x="13276" y="0"/>
                  </a:cubicBezTo>
                  <a:cubicBezTo>
                    <a:pt x="13400" y="0"/>
                    <a:pt x="13533" y="0"/>
                    <a:pt x="13663" y="0"/>
                  </a:cubicBezTo>
                  <a:cubicBezTo>
                    <a:pt x="13793" y="0"/>
                    <a:pt x="13918" y="0"/>
                    <a:pt x="14046" y="0"/>
                  </a:cubicBezTo>
                  <a:cubicBezTo>
                    <a:pt x="14173" y="0"/>
                    <a:pt x="14303" y="0"/>
                    <a:pt x="14428" y="0"/>
                  </a:cubicBezTo>
                  <a:cubicBezTo>
                    <a:pt x="14554" y="0"/>
                    <a:pt x="14675" y="0"/>
                    <a:pt x="14807" y="0"/>
                  </a:cubicBezTo>
                  <a:cubicBezTo>
                    <a:pt x="14939" y="0"/>
                    <a:pt x="15080" y="0"/>
                    <a:pt x="15283" y="86"/>
                  </a:cubicBezTo>
                  <a:cubicBezTo>
                    <a:pt x="15485" y="171"/>
                    <a:pt x="15748" y="343"/>
                    <a:pt x="15941" y="471"/>
                  </a:cubicBezTo>
                  <a:cubicBezTo>
                    <a:pt x="16133" y="600"/>
                    <a:pt x="16255" y="686"/>
                    <a:pt x="16382" y="771"/>
                  </a:cubicBezTo>
                  <a:cubicBezTo>
                    <a:pt x="16510" y="857"/>
                    <a:pt x="16643" y="943"/>
                    <a:pt x="16773" y="1029"/>
                  </a:cubicBezTo>
                  <a:cubicBezTo>
                    <a:pt x="16903" y="1114"/>
                    <a:pt x="17028" y="1200"/>
                    <a:pt x="17156" y="1329"/>
                  </a:cubicBezTo>
                  <a:cubicBezTo>
                    <a:pt x="17283" y="1457"/>
                    <a:pt x="17413" y="1629"/>
                    <a:pt x="17534" y="1757"/>
                  </a:cubicBezTo>
                  <a:cubicBezTo>
                    <a:pt x="17656" y="1886"/>
                    <a:pt x="17769" y="1971"/>
                    <a:pt x="17889" y="2100"/>
                  </a:cubicBezTo>
                  <a:cubicBezTo>
                    <a:pt x="18008" y="2229"/>
                    <a:pt x="18134" y="2400"/>
                    <a:pt x="18253" y="2529"/>
                  </a:cubicBezTo>
                  <a:cubicBezTo>
                    <a:pt x="18373" y="2657"/>
                    <a:pt x="18486" y="2743"/>
                    <a:pt x="18650" y="2957"/>
                  </a:cubicBezTo>
                  <a:cubicBezTo>
                    <a:pt x="18814" y="3171"/>
                    <a:pt x="19029" y="3514"/>
                    <a:pt x="19233" y="3814"/>
                  </a:cubicBezTo>
                  <a:cubicBezTo>
                    <a:pt x="19438" y="4114"/>
                    <a:pt x="19632" y="4371"/>
                    <a:pt x="19818" y="4671"/>
                  </a:cubicBezTo>
                  <a:cubicBezTo>
                    <a:pt x="20004" y="4971"/>
                    <a:pt x="20183" y="5314"/>
                    <a:pt x="20353" y="5700"/>
                  </a:cubicBezTo>
                  <a:cubicBezTo>
                    <a:pt x="20523" y="6086"/>
                    <a:pt x="20685" y="6514"/>
                    <a:pt x="20865" y="7029"/>
                  </a:cubicBezTo>
                  <a:cubicBezTo>
                    <a:pt x="21045" y="7543"/>
                    <a:pt x="21244" y="8143"/>
                    <a:pt x="21369" y="8571"/>
                  </a:cubicBezTo>
                  <a:cubicBezTo>
                    <a:pt x="21495" y="9000"/>
                    <a:pt x="21547" y="9257"/>
                    <a:pt x="21600" y="9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1177631" y="6648450"/>
              <a:ext cx="32314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600" fill="norm" stroke="1" extrusionOk="0">
                  <a:moveTo>
                    <a:pt x="20609" y="0"/>
                  </a:moveTo>
                  <a:cubicBezTo>
                    <a:pt x="17909" y="2941"/>
                    <a:pt x="15209" y="5882"/>
                    <a:pt x="11159" y="8873"/>
                  </a:cubicBezTo>
                  <a:cubicBezTo>
                    <a:pt x="7109" y="11865"/>
                    <a:pt x="1709" y="14907"/>
                    <a:pt x="359" y="17037"/>
                  </a:cubicBezTo>
                  <a:cubicBezTo>
                    <a:pt x="-991" y="19166"/>
                    <a:pt x="1709" y="20383"/>
                    <a:pt x="44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1182100" y="6565900"/>
              <a:ext cx="307245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600" fill="norm" stroke="1" extrusionOk="0">
                  <a:moveTo>
                    <a:pt x="171" y="21600"/>
                  </a:moveTo>
                  <a:cubicBezTo>
                    <a:pt x="23" y="20215"/>
                    <a:pt x="-125" y="18831"/>
                    <a:pt x="171" y="17585"/>
                  </a:cubicBezTo>
                  <a:cubicBezTo>
                    <a:pt x="467" y="16338"/>
                    <a:pt x="1207" y="15231"/>
                    <a:pt x="3796" y="12738"/>
                  </a:cubicBezTo>
                  <a:cubicBezTo>
                    <a:pt x="6385" y="10246"/>
                    <a:pt x="10823" y="6369"/>
                    <a:pt x="14078" y="4015"/>
                  </a:cubicBezTo>
                  <a:cubicBezTo>
                    <a:pt x="17333" y="1662"/>
                    <a:pt x="19404" y="831"/>
                    <a:pt x="214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1197244" y="6826250"/>
              <a:ext cx="1270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" y="18000"/>
                    <a:pt x="720" y="14400"/>
                    <a:pt x="4320" y="10800"/>
                  </a:cubicBezTo>
                  <a:cubicBezTo>
                    <a:pt x="7920" y="7200"/>
                    <a:pt x="1476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1355994" y="6959600"/>
              <a:ext cx="16510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46" y="2836"/>
                    <a:pt x="6092" y="5673"/>
                    <a:pt x="9692" y="9273"/>
                  </a:cubicBezTo>
                  <a:cubicBezTo>
                    <a:pt x="13292" y="12873"/>
                    <a:pt x="17446" y="172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1387181" y="6972300"/>
              <a:ext cx="133914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600" fill="norm" stroke="1" extrusionOk="0">
                  <a:moveTo>
                    <a:pt x="21352" y="0"/>
                  </a:moveTo>
                  <a:cubicBezTo>
                    <a:pt x="19665" y="180"/>
                    <a:pt x="17977" y="360"/>
                    <a:pt x="14940" y="2430"/>
                  </a:cubicBezTo>
                  <a:cubicBezTo>
                    <a:pt x="11902" y="4500"/>
                    <a:pt x="7515" y="8460"/>
                    <a:pt x="4646" y="11520"/>
                  </a:cubicBezTo>
                  <a:cubicBezTo>
                    <a:pt x="1777" y="14580"/>
                    <a:pt x="427" y="16740"/>
                    <a:pt x="89" y="18270"/>
                  </a:cubicBezTo>
                  <a:cubicBezTo>
                    <a:pt x="-248" y="19800"/>
                    <a:pt x="427" y="20700"/>
                    <a:pt x="11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1761478" y="6659952"/>
              <a:ext cx="140617" cy="369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424" fill="norm" stroke="1" extrusionOk="0">
                  <a:moveTo>
                    <a:pt x="21102" y="1910"/>
                  </a:moveTo>
                  <a:cubicBezTo>
                    <a:pt x="20467" y="1297"/>
                    <a:pt x="19831" y="683"/>
                    <a:pt x="18720" y="315"/>
                  </a:cubicBezTo>
                  <a:cubicBezTo>
                    <a:pt x="17608" y="-53"/>
                    <a:pt x="16020" y="-176"/>
                    <a:pt x="14114" y="376"/>
                  </a:cubicBezTo>
                  <a:cubicBezTo>
                    <a:pt x="12208" y="929"/>
                    <a:pt x="9984" y="2156"/>
                    <a:pt x="7443" y="4242"/>
                  </a:cubicBezTo>
                  <a:cubicBezTo>
                    <a:pt x="4902" y="6329"/>
                    <a:pt x="2043" y="9274"/>
                    <a:pt x="773" y="12035"/>
                  </a:cubicBezTo>
                  <a:cubicBezTo>
                    <a:pt x="-498" y="14797"/>
                    <a:pt x="-180" y="17374"/>
                    <a:pt x="1567" y="18908"/>
                  </a:cubicBezTo>
                  <a:cubicBezTo>
                    <a:pt x="3314" y="20442"/>
                    <a:pt x="6490" y="20933"/>
                    <a:pt x="9667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1941138" y="6731000"/>
              <a:ext cx="246707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14318" y="0"/>
                  </a:moveTo>
                  <a:cubicBezTo>
                    <a:pt x="13026" y="5023"/>
                    <a:pt x="11733" y="10047"/>
                    <a:pt x="10072" y="13395"/>
                  </a:cubicBezTo>
                  <a:cubicBezTo>
                    <a:pt x="8410" y="16744"/>
                    <a:pt x="6380" y="18419"/>
                    <a:pt x="4810" y="19256"/>
                  </a:cubicBezTo>
                  <a:cubicBezTo>
                    <a:pt x="3241" y="20093"/>
                    <a:pt x="2133" y="20093"/>
                    <a:pt x="1303" y="19423"/>
                  </a:cubicBezTo>
                  <a:cubicBezTo>
                    <a:pt x="472" y="18753"/>
                    <a:pt x="-82" y="17414"/>
                    <a:pt x="10" y="15656"/>
                  </a:cubicBezTo>
                  <a:cubicBezTo>
                    <a:pt x="103" y="13898"/>
                    <a:pt x="841" y="11721"/>
                    <a:pt x="1764" y="10549"/>
                  </a:cubicBezTo>
                  <a:cubicBezTo>
                    <a:pt x="2687" y="9377"/>
                    <a:pt x="3795" y="9209"/>
                    <a:pt x="5918" y="10381"/>
                  </a:cubicBezTo>
                  <a:cubicBezTo>
                    <a:pt x="8041" y="11553"/>
                    <a:pt x="11180" y="14065"/>
                    <a:pt x="13949" y="16158"/>
                  </a:cubicBezTo>
                  <a:cubicBezTo>
                    <a:pt x="16718" y="18251"/>
                    <a:pt x="19118" y="19926"/>
                    <a:pt x="215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2264044" y="6629400"/>
              <a:ext cx="116498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7" h="21600" fill="norm" stroke="1" extrusionOk="0">
                  <a:moveTo>
                    <a:pt x="0" y="0"/>
                  </a:moveTo>
                  <a:cubicBezTo>
                    <a:pt x="6703" y="2304"/>
                    <a:pt x="13407" y="4608"/>
                    <a:pt x="17131" y="7152"/>
                  </a:cubicBezTo>
                  <a:cubicBezTo>
                    <a:pt x="20855" y="9696"/>
                    <a:pt x="21600" y="12480"/>
                    <a:pt x="18807" y="14928"/>
                  </a:cubicBezTo>
                  <a:cubicBezTo>
                    <a:pt x="16014" y="17376"/>
                    <a:pt x="9683" y="19488"/>
                    <a:pt x="33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2594244" y="6756349"/>
              <a:ext cx="22225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4526" y="11670"/>
                    <a:pt x="9051" y="3363"/>
                    <a:pt x="12651" y="870"/>
                  </a:cubicBezTo>
                  <a:cubicBezTo>
                    <a:pt x="16251" y="-1622"/>
                    <a:pt x="18926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2632344" y="6896100"/>
              <a:ext cx="1079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3241944" y="6484937"/>
              <a:ext cx="182131" cy="537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431" fill="norm" stroke="1" extrusionOk="0">
                  <a:moveTo>
                    <a:pt x="2209" y="6771"/>
                  </a:moveTo>
                  <a:cubicBezTo>
                    <a:pt x="2455" y="10146"/>
                    <a:pt x="2700" y="13521"/>
                    <a:pt x="2823" y="15715"/>
                  </a:cubicBezTo>
                  <a:cubicBezTo>
                    <a:pt x="2945" y="17909"/>
                    <a:pt x="2945" y="18921"/>
                    <a:pt x="2577" y="19765"/>
                  </a:cubicBezTo>
                  <a:cubicBezTo>
                    <a:pt x="2209" y="20609"/>
                    <a:pt x="1473" y="21284"/>
                    <a:pt x="1105" y="21410"/>
                  </a:cubicBezTo>
                  <a:cubicBezTo>
                    <a:pt x="736" y="21537"/>
                    <a:pt x="736" y="21115"/>
                    <a:pt x="859" y="19385"/>
                  </a:cubicBezTo>
                  <a:cubicBezTo>
                    <a:pt x="982" y="17656"/>
                    <a:pt x="1227" y="14618"/>
                    <a:pt x="1718" y="11960"/>
                  </a:cubicBezTo>
                  <a:cubicBezTo>
                    <a:pt x="2209" y="9303"/>
                    <a:pt x="2945" y="7024"/>
                    <a:pt x="4050" y="5337"/>
                  </a:cubicBezTo>
                  <a:cubicBezTo>
                    <a:pt x="5155" y="3649"/>
                    <a:pt x="6627" y="2553"/>
                    <a:pt x="8345" y="1751"/>
                  </a:cubicBezTo>
                  <a:cubicBezTo>
                    <a:pt x="10064" y="949"/>
                    <a:pt x="12027" y="443"/>
                    <a:pt x="13623" y="190"/>
                  </a:cubicBezTo>
                  <a:cubicBezTo>
                    <a:pt x="15218" y="-63"/>
                    <a:pt x="16445" y="-63"/>
                    <a:pt x="17550" y="190"/>
                  </a:cubicBezTo>
                  <a:cubicBezTo>
                    <a:pt x="18655" y="443"/>
                    <a:pt x="19636" y="949"/>
                    <a:pt x="20373" y="1962"/>
                  </a:cubicBezTo>
                  <a:cubicBezTo>
                    <a:pt x="21109" y="2974"/>
                    <a:pt x="21600" y="4493"/>
                    <a:pt x="20373" y="5843"/>
                  </a:cubicBezTo>
                  <a:cubicBezTo>
                    <a:pt x="19145" y="7193"/>
                    <a:pt x="16200" y="8374"/>
                    <a:pt x="12886" y="9049"/>
                  </a:cubicBezTo>
                  <a:cubicBezTo>
                    <a:pt x="9573" y="9725"/>
                    <a:pt x="5891" y="9893"/>
                    <a:pt x="3682" y="9809"/>
                  </a:cubicBezTo>
                  <a:cubicBezTo>
                    <a:pt x="1473" y="9725"/>
                    <a:pt x="736" y="9387"/>
                    <a:pt x="0" y="9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3332546" y="6756400"/>
              <a:ext cx="176099" cy="249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385" fill="norm" stroke="1" extrusionOk="0">
                  <a:moveTo>
                    <a:pt x="1336" y="6534"/>
                  </a:moveTo>
                  <a:cubicBezTo>
                    <a:pt x="564" y="5264"/>
                    <a:pt x="-207" y="3993"/>
                    <a:pt x="50" y="3358"/>
                  </a:cubicBezTo>
                  <a:cubicBezTo>
                    <a:pt x="307" y="2723"/>
                    <a:pt x="1593" y="2723"/>
                    <a:pt x="3522" y="2995"/>
                  </a:cubicBezTo>
                  <a:cubicBezTo>
                    <a:pt x="5450" y="3267"/>
                    <a:pt x="8022" y="3812"/>
                    <a:pt x="9950" y="6081"/>
                  </a:cubicBezTo>
                  <a:cubicBezTo>
                    <a:pt x="11879" y="8350"/>
                    <a:pt x="13164" y="12343"/>
                    <a:pt x="13164" y="15156"/>
                  </a:cubicBezTo>
                  <a:cubicBezTo>
                    <a:pt x="13164" y="17970"/>
                    <a:pt x="11879" y="19603"/>
                    <a:pt x="10593" y="20511"/>
                  </a:cubicBezTo>
                  <a:cubicBezTo>
                    <a:pt x="9307" y="21418"/>
                    <a:pt x="8022" y="21600"/>
                    <a:pt x="7250" y="21146"/>
                  </a:cubicBezTo>
                  <a:cubicBezTo>
                    <a:pt x="6479" y="20692"/>
                    <a:pt x="6222" y="19603"/>
                    <a:pt x="6864" y="17062"/>
                  </a:cubicBezTo>
                  <a:cubicBezTo>
                    <a:pt x="7507" y="14521"/>
                    <a:pt x="9050" y="10528"/>
                    <a:pt x="11622" y="7442"/>
                  </a:cubicBezTo>
                  <a:cubicBezTo>
                    <a:pt x="14193" y="4356"/>
                    <a:pt x="17793" y="2178"/>
                    <a:pt x="213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3618866" y="6603184"/>
              <a:ext cx="181879" cy="451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438" fill="norm" stroke="1" extrusionOk="0">
                  <a:moveTo>
                    <a:pt x="21091" y="2149"/>
                  </a:moveTo>
                  <a:cubicBezTo>
                    <a:pt x="20355" y="1445"/>
                    <a:pt x="19618" y="742"/>
                    <a:pt x="18514" y="340"/>
                  </a:cubicBezTo>
                  <a:cubicBezTo>
                    <a:pt x="17409" y="-62"/>
                    <a:pt x="15936" y="-162"/>
                    <a:pt x="13973" y="340"/>
                  </a:cubicBezTo>
                  <a:cubicBezTo>
                    <a:pt x="12009" y="843"/>
                    <a:pt x="9555" y="1948"/>
                    <a:pt x="6977" y="3907"/>
                  </a:cubicBezTo>
                  <a:cubicBezTo>
                    <a:pt x="4400" y="5866"/>
                    <a:pt x="1700" y="8679"/>
                    <a:pt x="596" y="11542"/>
                  </a:cubicBezTo>
                  <a:cubicBezTo>
                    <a:pt x="-509" y="14405"/>
                    <a:pt x="-18" y="17319"/>
                    <a:pt x="1577" y="18977"/>
                  </a:cubicBezTo>
                  <a:cubicBezTo>
                    <a:pt x="3173" y="20634"/>
                    <a:pt x="5873" y="21036"/>
                    <a:pt x="8573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3927744" y="6673850"/>
              <a:ext cx="12065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58" y="1708"/>
                    <a:pt x="1516" y="3417"/>
                    <a:pt x="4168" y="5858"/>
                  </a:cubicBezTo>
                  <a:cubicBezTo>
                    <a:pt x="6821" y="8298"/>
                    <a:pt x="11368" y="11471"/>
                    <a:pt x="14589" y="14217"/>
                  </a:cubicBezTo>
                  <a:cubicBezTo>
                    <a:pt x="17811" y="16963"/>
                    <a:pt x="19705" y="192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3888518" y="6610349"/>
              <a:ext cx="229727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21312" y="0"/>
                  </a:moveTo>
                  <a:cubicBezTo>
                    <a:pt x="18563" y="2364"/>
                    <a:pt x="15814" y="4728"/>
                    <a:pt x="12868" y="7415"/>
                  </a:cubicBezTo>
                  <a:cubicBezTo>
                    <a:pt x="9923" y="10101"/>
                    <a:pt x="6781" y="13110"/>
                    <a:pt x="4425" y="15367"/>
                  </a:cubicBezTo>
                  <a:cubicBezTo>
                    <a:pt x="2068" y="17624"/>
                    <a:pt x="497" y="19128"/>
                    <a:pt x="105" y="20042"/>
                  </a:cubicBezTo>
                  <a:cubicBezTo>
                    <a:pt x="-288" y="20955"/>
                    <a:pt x="497" y="21278"/>
                    <a:pt x="12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4378731" y="6699250"/>
              <a:ext cx="355464" cy="196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571" fill="norm" stroke="1" extrusionOk="0">
                  <a:moveTo>
                    <a:pt x="16863" y="0"/>
                  </a:moveTo>
                  <a:cubicBezTo>
                    <a:pt x="14051" y="2555"/>
                    <a:pt x="11239" y="5110"/>
                    <a:pt x="8491" y="8013"/>
                  </a:cubicBezTo>
                  <a:cubicBezTo>
                    <a:pt x="5743" y="10916"/>
                    <a:pt x="3059" y="14168"/>
                    <a:pt x="1589" y="16374"/>
                  </a:cubicBezTo>
                  <a:cubicBezTo>
                    <a:pt x="120" y="18581"/>
                    <a:pt x="-136" y="19742"/>
                    <a:pt x="56" y="20439"/>
                  </a:cubicBezTo>
                  <a:cubicBezTo>
                    <a:pt x="247" y="21135"/>
                    <a:pt x="886" y="21368"/>
                    <a:pt x="3698" y="21484"/>
                  </a:cubicBezTo>
                  <a:cubicBezTo>
                    <a:pt x="6510" y="21600"/>
                    <a:pt x="11495" y="21600"/>
                    <a:pt x="14818" y="21484"/>
                  </a:cubicBezTo>
                  <a:cubicBezTo>
                    <a:pt x="18141" y="21368"/>
                    <a:pt x="19802" y="21135"/>
                    <a:pt x="21464" y="20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4403994" y="6991350"/>
              <a:ext cx="2032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4958151" y="6686550"/>
              <a:ext cx="201494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600" fill="norm" stroke="1" extrusionOk="0">
                  <a:moveTo>
                    <a:pt x="21419" y="0"/>
                  </a:moveTo>
                  <a:cubicBezTo>
                    <a:pt x="20519" y="584"/>
                    <a:pt x="19619" y="1168"/>
                    <a:pt x="19057" y="2432"/>
                  </a:cubicBezTo>
                  <a:cubicBezTo>
                    <a:pt x="18494" y="3697"/>
                    <a:pt x="18269" y="5643"/>
                    <a:pt x="17032" y="7881"/>
                  </a:cubicBezTo>
                  <a:cubicBezTo>
                    <a:pt x="15794" y="10119"/>
                    <a:pt x="13544" y="12649"/>
                    <a:pt x="11294" y="14205"/>
                  </a:cubicBezTo>
                  <a:cubicBezTo>
                    <a:pt x="9044" y="15762"/>
                    <a:pt x="6794" y="16346"/>
                    <a:pt x="5106" y="16443"/>
                  </a:cubicBezTo>
                  <a:cubicBezTo>
                    <a:pt x="3419" y="16541"/>
                    <a:pt x="2294" y="16151"/>
                    <a:pt x="1394" y="15178"/>
                  </a:cubicBezTo>
                  <a:cubicBezTo>
                    <a:pt x="494" y="14205"/>
                    <a:pt x="-181" y="12649"/>
                    <a:pt x="44" y="12162"/>
                  </a:cubicBezTo>
                  <a:cubicBezTo>
                    <a:pt x="269" y="11676"/>
                    <a:pt x="1394" y="12259"/>
                    <a:pt x="4769" y="14011"/>
                  </a:cubicBezTo>
                  <a:cubicBezTo>
                    <a:pt x="8144" y="15762"/>
                    <a:pt x="13769" y="18681"/>
                    <a:pt x="193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5178694" y="6559550"/>
              <a:ext cx="137746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600" fill="norm" stroke="1" extrusionOk="0">
                  <a:moveTo>
                    <a:pt x="9818" y="0"/>
                  </a:moveTo>
                  <a:cubicBezTo>
                    <a:pt x="11782" y="2274"/>
                    <a:pt x="13745" y="4547"/>
                    <a:pt x="16200" y="7011"/>
                  </a:cubicBezTo>
                  <a:cubicBezTo>
                    <a:pt x="18655" y="9474"/>
                    <a:pt x="21600" y="12126"/>
                    <a:pt x="21273" y="14400"/>
                  </a:cubicBezTo>
                  <a:cubicBezTo>
                    <a:pt x="20945" y="16674"/>
                    <a:pt x="17345" y="18568"/>
                    <a:pt x="13255" y="19705"/>
                  </a:cubicBezTo>
                  <a:cubicBezTo>
                    <a:pt x="9164" y="20842"/>
                    <a:pt x="4582" y="212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5572394" y="6649392"/>
              <a:ext cx="2349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4086" y="10932"/>
                    <a:pt x="8173" y="1332"/>
                    <a:pt x="11773" y="132"/>
                  </a:cubicBezTo>
                  <a:cubicBezTo>
                    <a:pt x="15373" y="-1068"/>
                    <a:pt x="18486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5597794" y="6800850"/>
              <a:ext cx="1587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6181994" y="6384019"/>
              <a:ext cx="156028" cy="619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431" fill="norm" stroke="1" extrusionOk="0">
                  <a:moveTo>
                    <a:pt x="2525" y="9367"/>
                  </a:moveTo>
                  <a:cubicBezTo>
                    <a:pt x="3366" y="12296"/>
                    <a:pt x="4208" y="15225"/>
                    <a:pt x="4488" y="17129"/>
                  </a:cubicBezTo>
                  <a:cubicBezTo>
                    <a:pt x="4769" y="19033"/>
                    <a:pt x="4488" y="19911"/>
                    <a:pt x="4348" y="20534"/>
                  </a:cubicBezTo>
                  <a:cubicBezTo>
                    <a:pt x="4208" y="21156"/>
                    <a:pt x="4208" y="21522"/>
                    <a:pt x="4068" y="21412"/>
                  </a:cubicBezTo>
                  <a:cubicBezTo>
                    <a:pt x="3927" y="21302"/>
                    <a:pt x="3647" y="20717"/>
                    <a:pt x="3086" y="19069"/>
                  </a:cubicBezTo>
                  <a:cubicBezTo>
                    <a:pt x="2525" y="17422"/>
                    <a:pt x="1683" y="14713"/>
                    <a:pt x="1122" y="11894"/>
                  </a:cubicBezTo>
                  <a:cubicBezTo>
                    <a:pt x="561" y="9075"/>
                    <a:pt x="281" y="6146"/>
                    <a:pt x="421" y="4315"/>
                  </a:cubicBezTo>
                  <a:cubicBezTo>
                    <a:pt x="561" y="2485"/>
                    <a:pt x="1122" y="1753"/>
                    <a:pt x="1683" y="1203"/>
                  </a:cubicBezTo>
                  <a:cubicBezTo>
                    <a:pt x="2244" y="654"/>
                    <a:pt x="2805" y="288"/>
                    <a:pt x="4068" y="105"/>
                  </a:cubicBezTo>
                  <a:cubicBezTo>
                    <a:pt x="5330" y="-78"/>
                    <a:pt x="7294" y="-78"/>
                    <a:pt x="10519" y="581"/>
                  </a:cubicBezTo>
                  <a:cubicBezTo>
                    <a:pt x="13745" y="1240"/>
                    <a:pt x="18234" y="2558"/>
                    <a:pt x="19917" y="3913"/>
                  </a:cubicBezTo>
                  <a:cubicBezTo>
                    <a:pt x="21600" y="5267"/>
                    <a:pt x="20478" y="6658"/>
                    <a:pt x="16691" y="7683"/>
                  </a:cubicBezTo>
                  <a:cubicBezTo>
                    <a:pt x="12904" y="8708"/>
                    <a:pt x="6452" y="9367"/>
                    <a:pt x="0" y="10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6296294" y="6642100"/>
              <a:ext cx="158751" cy="285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7624"/>
                  </a:moveTo>
                  <a:cubicBezTo>
                    <a:pt x="0" y="6671"/>
                    <a:pt x="0" y="5718"/>
                    <a:pt x="1008" y="5162"/>
                  </a:cubicBezTo>
                  <a:cubicBezTo>
                    <a:pt x="2016" y="4606"/>
                    <a:pt x="4032" y="4447"/>
                    <a:pt x="6480" y="5638"/>
                  </a:cubicBezTo>
                  <a:cubicBezTo>
                    <a:pt x="8928" y="6829"/>
                    <a:pt x="11808" y="9371"/>
                    <a:pt x="12960" y="12150"/>
                  </a:cubicBezTo>
                  <a:cubicBezTo>
                    <a:pt x="14112" y="14929"/>
                    <a:pt x="13536" y="17947"/>
                    <a:pt x="12528" y="19615"/>
                  </a:cubicBezTo>
                  <a:cubicBezTo>
                    <a:pt x="11520" y="21282"/>
                    <a:pt x="10080" y="21600"/>
                    <a:pt x="9072" y="21362"/>
                  </a:cubicBezTo>
                  <a:cubicBezTo>
                    <a:pt x="8064" y="21124"/>
                    <a:pt x="7488" y="20329"/>
                    <a:pt x="7920" y="17391"/>
                  </a:cubicBezTo>
                  <a:cubicBezTo>
                    <a:pt x="8352" y="14453"/>
                    <a:pt x="9792" y="9371"/>
                    <a:pt x="12240" y="6115"/>
                  </a:cubicBezTo>
                  <a:cubicBezTo>
                    <a:pt x="14688" y="2859"/>
                    <a:pt x="18144" y="14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6503598" y="6481473"/>
              <a:ext cx="173164" cy="414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478" fill="norm" stroke="1" extrusionOk="0">
                  <a:moveTo>
                    <a:pt x="20331" y="4373"/>
                  </a:moveTo>
                  <a:cubicBezTo>
                    <a:pt x="20588" y="3387"/>
                    <a:pt x="20845" y="2400"/>
                    <a:pt x="20973" y="1632"/>
                  </a:cubicBezTo>
                  <a:cubicBezTo>
                    <a:pt x="21102" y="865"/>
                    <a:pt x="21102" y="317"/>
                    <a:pt x="20331" y="97"/>
                  </a:cubicBezTo>
                  <a:cubicBezTo>
                    <a:pt x="19559" y="-122"/>
                    <a:pt x="18016" y="-12"/>
                    <a:pt x="15573" y="865"/>
                  </a:cubicBezTo>
                  <a:cubicBezTo>
                    <a:pt x="13131" y="1742"/>
                    <a:pt x="9788" y="3387"/>
                    <a:pt x="6702" y="5908"/>
                  </a:cubicBezTo>
                  <a:cubicBezTo>
                    <a:pt x="3616" y="8430"/>
                    <a:pt x="788" y="11829"/>
                    <a:pt x="145" y="14351"/>
                  </a:cubicBezTo>
                  <a:cubicBezTo>
                    <a:pt x="-498" y="16873"/>
                    <a:pt x="1045" y="18518"/>
                    <a:pt x="4002" y="19559"/>
                  </a:cubicBezTo>
                  <a:cubicBezTo>
                    <a:pt x="6959" y="20601"/>
                    <a:pt x="11331" y="21039"/>
                    <a:pt x="15702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6778894" y="6534150"/>
              <a:ext cx="16510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08" y="3600"/>
                    <a:pt x="9415" y="7200"/>
                    <a:pt x="13015" y="10428"/>
                  </a:cubicBezTo>
                  <a:cubicBezTo>
                    <a:pt x="16615" y="13655"/>
                    <a:pt x="19108" y="16510"/>
                    <a:pt x="20354" y="18310"/>
                  </a:cubicBezTo>
                  <a:cubicBezTo>
                    <a:pt x="21600" y="20110"/>
                    <a:pt x="21600" y="208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6734444" y="6508750"/>
              <a:ext cx="228601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1749"/>
                    <a:pt x="18000" y="3497"/>
                    <a:pt x="15600" y="5657"/>
                  </a:cubicBezTo>
                  <a:cubicBezTo>
                    <a:pt x="13200" y="7817"/>
                    <a:pt x="10200" y="10389"/>
                    <a:pt x="7500" y="13114"/>
                  </a:cubicBezTo>
                  <a:cubicBezTo>
                    <a:pt x="4800" y="15840"/>
                    <a:pt x="240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7135503" y="6572250"/>
              <a:ext cx="202192" cy="255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392" fill="norm" stroke="1" extrusionOk="0">
                  <a:moveTo>
                    <a:pt x="21054" y="0"/>
                  </a:moveTo>
                  <a:cubicBezTo>
                    <a:pt x="17307" y="531"/>
                    <a:pt x="13560" y="1062"/>
                    <a:pt x="10034" y="3010"/>
                  </a:cubicBezTo>
                  <a:cubicBezTo>
                    <a:pt x="6507" y="4957"/>
                    <a:pt x="3201" y="8321"/>
                    <a:pt x="1438" y="11154"/>
                  </a:cubicBezTo>
                  <a:cubicBezTo>
                    <a:pt x="-326" y="13987"/>
                    <a:pt x="-546" y="16289"/>
                    <a:pt x="1217" y="18059"/>
                  </a:cubicBezTo>
                  <a:cubicBezTo>
                    <a:pt x="2981" y="19830"/>
                    <a:pt x="6727" y="21069"/>
                    <a:pt x="9593" y="21334"/>
                  </a:cubicBezTo>
                  <a:cubicBezTo>
                    <a:pt x="12458" y="21600"/>
                    <a:pt x="14442" y="20892"/>
                    <a:pt x="16425" y="20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7153544" y="6718300"/>
              <a:ext cx="1524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7546134" y="6478712"/>
              <a:ext cx="147161" cy="385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272" fill="norm" stroke="1" extrusionOk="0">
                  <a:moveTo>
                    <a:pt x="20857" y="606"/>
                  </a:moveTo>
                  <a:cubicBezTo>
                    <a:pt x="16957" y="139"/>
                    <a:pt x="13057" y="-328"/>
                    <a:pt x="9757" y="314"/>
                  </a:cubicBezTo>
                  <a:cubicBezTo>
                    <a:pt x="6457" y="956"/>
                    <a:pt x="3757" y="2708"/>
                    <a:pt x="1957" y="5101"/>
                  </a:cubicBezTo>
                  <a:cubicBezTo>
                    <a:pt x="157" y="7495"/>
                    <a:pt x="-743" y="10530"/>
                    <a:pt x="757" y="13274"/>
                  </a:cubicBezTo>
                  <a:cubicBezTo>
                    <a:pt x="2257" y="16018"/>
                    <a:pt x="6157" y="18470"/>
                    <a:pt x="8707" y="19754"/>
                  </a:cubicBezTo>
                  <a:cubicBezTo>
                    <a:pt x="11257" y="21038"/>
                    <a:pt x="12457" y="21155"/>
                    <a:pt x="13657" y="21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7661544" y="6711386"/>
              <a:ext cx="15875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864" y="11375"/>
                    <a:pt x="1728" y="2735"/>
                    <a:pt x="5328" y="575"/>
                  </a:cubicBezTo>
                  <a:cubicBezTo>
                    <a:pt x="8928" y="-1585"/>
                    <a:pt x="15264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7943838" y="6595132"/>
              <a:ext cx="223753" cy="157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097" fill="norm" stroke="1" extrusionOk="0">
                  <a:moveTo>
                    <a:pt x="10625" y="3749"/>
                  </a:moveTo>
                  <a:cubicBezTo>
                    <a:pt x="9212" y="8012"/>
                    <a:pt x="7799" y="12275"/>
                    <a:pt x="6689" y="15117"/>
                  </a:cubicBezTo>
                  <a:cubicBezTo>
                    <a:pt x="5578" y="17959"/>
                    <a:pt x="4771" y="19381"/>
                    <a:pt x="3862" y="20233"/>
                  </a:cubicBezTo>
                  <a:cubicBezTo>
                    <a:pt x="2954" y="21086"/>
                    <a:pt x="1945" y="21370"/>
                    <a:pt x="1339" y="20802"/>
                  </a:cubicBezTo>
                  <a:cubicBezTo>
                    <a:pt x="733" y="20233"/>
                    <a:pt x="532" y="18812"/>
                    <a:pt x="330" y="17391"/>
                  </a:cubicBezTo>
                  <a:cubicBezTo>
                    <a:pt x="128" y="15970"/>
                    <a:pt x="-74" y="14549"/>
                    <a:pt x="27" y="13128"/>
                  </a:cubicBezTo>
                  <a:cubicBezTo>
                    <a:pt x="128" y="11707"/>
                    <a:pt x="532" y="10286"/>
                    <a:pt x="1642" y="10002"/>
                  </a:cubicBezTo>
                  <a:cubicBezTo>
                    <a:pt x="2752" y="9717"/>
                    <a:pt x="4569" y="10570"/>
                    <a:pt x="6487" y="12559"/>
                  </a:cubicBezTo>
                  <a:cubicBezTo>
                    <a:pt x="8405" y="14549"/>
                    <a:pt x="10423" y="17675"/>
                    <a:pt x="12442" y="19238"/>
                  </a:cubicBezTo>
                  <a:cubicBezTo>
                    <a:pt x="14461" y="20802"/>
                    <a:pt x="16479" y="20802"/>
                    <a:pt x="17993" y="18670"/>
                  </a:cubicBezTo>
                  <a:cubicBezTo>
                    <a:pt x="19507" y="16538"/>
                    <a:pt x="20517" y="12275"/>
                    <a:pt x="21021" y="9291"/>
                  </a:cubicBezTo>
                  <a:cubicBezTo>
                    <a:pt x="21526" y="6307"/>
                    <a:pt x="21526" y="4602"/>
                    <a:pt x="20315" y="3181"/>
                  </a:cubicBezTo>
                  <a:cubicBezTo>
                    <a:pt x="19104" y="1759"/>
                    <a:pt x="16681" y="623"/>
                    <a:pt x="14965" y="196"/>
                  </a:cubicBezTo>
                  <a:cubicBezTo>
                    <a:pt x="13249" y="-230"/>
                    <a:pt x="12240" y="54"/>
                    <a:pt x="11836" y="907"/>
                  </a:cubicBezTo>
                  <a:cubicBezTo>
                    <a:pt x="11433" y="1759"/>
                    <a:pt x="11634" y="3181"/>
                    <a:pt x="11836" y="46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8226694" y="6851650"/>
              <a:ext cx="1016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8559011" y="6591300"/>
              <a:ext cx="220134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862" y="0"/>
                  </a:moveTo>
                  <a:cubicBezTo>
                    <a:pt x="16408" y="4431"/>
                    <a:pt x="14954" y="8862"/>
                    <a:pt x="12773" y="12000"/>
                  </a:cubicBezTo>
                  <a:cubicBezTo>
                    <a:pt x="10592" y="15138"/>
                    <a:pt x="7685" y="16985"/>
                    <a:pt x="5712" y="17908"/>
                  </a:cubicBezTo>
                  <a:cubicBezTo>
                    <a:pt x="3738" y="18831"/>
                    <a:pt x="2700" y="18831"/>
                    <a:pt x="1765" y="18462"/>
                  </a:cubicBezTo>
                  <a:cubicBezTo>
                    <a:pt x="831" y="18092"/>
                    <a:pt x="0" y="17354"/>
                    <a:pt x="0" y="15785"/>
                  </a:cubicBezTo>
                  <a:cubicBezTo>
                    <a:pt x="0" y="14215"/>
                    <a:pt x="831" y="11815"/>
                    <a:pt x="2388" y="10246"/>
                  </a:cubicBezTo>
                  <a:cubicBezTo>
                    <a:pt x="3946" y="8677"/>
                    <a:pt x="6231" y="7938"/>
                    <a:pt x="8931" y="8862"/>
                  </a:cubicBezTo>
                  <a:cubicBezTo>
                    <a:pt x="11631" y="9785"/>
                    <a:pt x="14746" y="12369"/>
                    <a:pt x="16927" y="14769"/>
                  </a:cubicBezTo>
                  <a:cubicBezTo>
                    <a:pt x="19108" y="17169"/>
                    <a:pt x="20354" y="193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8829944" y="6470650"/>
              <a:ext cx="306389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600" fill="norm" stroke="1" extrusionOk="0">
                  <a:moveTo>
                    <a:pt x="0" y="0"/>
                  </a:moveTo>
                  <a:cubicBezTo>
                    <a:pt x="2811" y="100"/>
                    <a:pt x="5622" y="200"/>
                    <a:pt x="7841" y="300"/>
                  </a:cubicBezTo>
                  <a:cubicBezTo>
                    <a:pt x="10060" y="400"/>
                    <a:pt x="11688" y="500"/>
                    <a:pt x="12797" y="700"/>
                  </a:cubicBezTo>
                  <a:cubicBezTo>
                    <a:pt x="13907" y="900"/>
                    <a:pt x="14499" y="1200"/>
                    <a:pt x="15238" y="2450"/>
                  </a:cubicBezTo>
                  <a:cubicBezTo>
                    <a:pt x="15978" y="3700"/>
                    <a:pt x="16866" y="5900"/>
                    <a:pt x="17679" y="8300"/>
                  </a:cubicBezTo>
                  <a:cubicBezTo>
                    <a:pt x="18493" y="10700"/>
                    <a:pt x="19233" y="13300"/>
                    <a:pt x="19825" y="15200"/>
                  </a:cubicBezTo>
                  <a:cubicBezTo>
                    <a:pt x="20416" y="17100"/>
                    <a:pt x="20860" y="18300"/>
                    <a:pt x="21156" y="19250"/>
                  </a:cubicBezTo>
                  <a:cubicBezTo>
                    <a:pt x="21452" y="20200"/>
                    <a:pt x="21600" y="20900"/>
                    <a:pt x="21008" y="21250"/>
                  </a:cubicBezTo>
                  <a:cubicBezTo>
                    <a:pt x="20416" y="21600"/>
                    <a:pt x="19085" y="21600"/>
                    <a:pt x="17014" y="21500"/>
                  </a:cubicBezTo>
                  <a:cubicBezTo>
                    <a:pt x="14942" y="21400"/>
                    <a:pt x="12132" y="21200"/>
                    <a:pt x="10504" y="21200"/>
                  </a:cubicBezTo>
                  <a:cubicBezTo>
                    <a:pt x="8877" y="21200"/>
                    <a:pt x="8433" y="21400"/>
                    <a:pt x="79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9134744" y="6369049"/>
              <a:ext cx="168329" cy="636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508" fill="norm" stroke="1" extrusionOk="0">
                  <a:moveTo>
                    <a:pt x="0" y="0"/>
                  </a:moveTo>
                  <a:cubicBezTo>
                    <a:pt x="1317" y="0"/>
                    <a:pt x="2634" y="0"/>
                    <a:pt x="4610" y="572"/>
                  </a:cubicBezTo>
                  <a:cubicBezTo>
                    <a:pt x="6585" y="1144"/>
                    <a:pt x="9220" y="2289"/>
                    <a:pt x="12249" y="4077"/>
                  </a:cubicBezTo>
                  <a:cubicBezTo>
                    <a:pt x="15278" y="5865"/>
                    <a:pt x="18702" y="8297"/>
                    <a:pt x="20151" y="10800"/>
                  </a:cubicBezTo>
                  <a:cubicBezTo>
                    <a:pt x="21600" y="13303"/>
                    <a:pt x="21073" y="15878"/>
                    <a:pt x="18571" y="17702"/>
                  </a:cubicBezTo>
                  <a:cubicBezTo>
                    <a:pt x="16068" y="19526"/>
                    <a:pt x="11590" y="20599"/>
                    <a:pt x="8561" y="21099"/>
                  </a:cubicBezTo>
                  <a:cubicBezTo>
                    <a:pt x="5532" y="21600"/>
                    <a:pt x="3951" y="21528"/>
                    <a:pt x="2371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9445894" y="6654800"/>
              <a:ext cx="152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9433194" y="6781800"/>
              <a:ext cx="139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9820544" y="6310088"/>
              <a:ext cx="171451" cy="680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21600" y="1862"/>
                  </a:moveTo>
                  <a:cubicBezTo>
                    <a:pt x="21333" y="1528"/>
                    <a:pt x="21067" y="1194"/>
                    <a:pt x="20667" y="859"/>
                  </a:cubicBezTo>
                  <a:cubicBezTo>
                    <a:pt x="20267" y="525"/>
                    <a:pt x="19733" y="190"/>
                    <a:pt x="18800" y="57"/>
                  </a:cubicBezTo>
                  <a:cubicBezTo>
                    <a:pt x="17867" y="-77"/>
                    <a:pt x="16533" y="-10"/>
                    <a:pt x="14133" y="625"/>
                  </a:cubicBezTo>
                  <a:cubicBezTo>
                    <a:pt x="11733" y="1260"/>
                    <a:pt x="8267" y="2464"/>
                    <a:pt x="6133" y="4069"/>
                  </a:cubicBezTo>
                  <a:cubicBezTo>
                    <a:pt x="4000" y="5674"/>
                    <a:pt x="3200" y="7680"/>
                    <a:pt x="4400" y="9620"/>
                  </a:cubicBezTo>
                  <a:cubicBezTo>
                    <a:pt x="5600" y="11559"/>
                    <a:pt x="8800" y="13431"/>
                    <a:pt x="11067" y="15003"/>
                  </a:cubicBezTo>
                  <a:cubicBezTo>
                    <a:pt x="13333" y="16574"/>
                    <a:pt x="14667" y="17845"/>
                    <a:pt x="14933" y="18815"/>
                  </a:cubicBezTo>
                  <a:cubicBezTo>
                    <a:pt x="15200" y="19784"/>
                    <a:pt x="14400" y="20453"/>
                    <a:pt x="12533" y="20888"/>
                  </a:cubicBezTo>
                  <a:cubicBezTo>
                    <a:pt x="10667" y="21322"/>
                    <a:pt x="7733" y="21523"/>
                    <a:pt x="5467" y="21490"/>
                  </a:cubicBezTo>
                  <a:cubicBezTo>
                    <a:pt x="3200" y="21456"/>
                    <a:pt x="1600" y="21189"/>
                    <a:pt x="0" y="20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9636394" y="7194550"/>
              <a:ext cx="1270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9802438" y="7137400"/>
              <a:ext cx="183207" cy="126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39" fill="norm" stroke="1" extrusionOk="0">
                  <a:moveTo>
                    <a:pt x="15530" y="0"/>
                  </a:moveTo>
                  <a:cubicBezTo>
                    <a:pt x="14041" y="3960"/>
                    <a:pt x="12551" y="7920"/>
                    <a:pt x="10937" y="11160"/>
                  </a:cubicBezTo>
                  <a:cubicBezTo>
                    <a:pt x="9323" y="14400"/>
                    <a:pt x="7586" y="16920"/>
                    <a:pt x="5972" y="18360"/>
                  </a:cubicBezTo>
                  <a:cubicBezTo>
                    <a:pt x="4358" y="19800"/>
                    <a:pt x="2868" y="20160"/>
                    <a:pt x="1751" y="19620"/>
                  </a:cubicBezTo>
                  <a:cubicBezTo>
                    <a:pt x="634" y="19080"/>
                    <a:pt x="-111" y="17640"/>
                    <a:pt x="13" y="14940"/>
                  </a:cubicBezTo>
                  <a:cubicBezTo>
                    <a:pt x="137" y="12240"/>
                    <a:pt x="1130" y="8280"/>
                    <a:pt x="2992" y="5760"/>
                  </a:cubicBezTo>
                  <a:cubicBezTo>
                    <a:pt x="4855" y="3240"/>
                    <a:pt x="7586" y="2160"/>
                    <a:pt x="9323" y="2340"/>
                  </a:cubicBezTo>
                  <a:cubicBezTo>
                    <a:pt x="11061" y="2520"/>
                    <a:pt x="11806" y="3960"/>
                    <a:pt x="12551" y="7020"/>
                  </a:cubicBezTo>
                  <a:cubicBezTo>
                    <a:pt x="13296" y="10080"/>
                    <a:pt x="14041" y="14760"/>
                    <a:pt x="14910" y="17640"/>
                  </a:cubicBezTo>
                  <a:cubicBezTo>
                    <a:pt x="15779" y="20520"/>
                    <a:pt x="16772" y="21600"/>
                    <a:pt x="17641" y="21420"/>
                  </a:cubicBezTo>
                  <a:cubicBezTo>
                    <a:pt x="18510" y="21240"/>
                    <a:pt x="19255" y="19800"/>
                    <a:pt x="19999" y="16920"/>
                  </a:cubicBezTo>
                  <a:cubicBezTo>
                    <a:pt x="20744" y="14040"/>
                    <a:pt x="21489" y="9720"/>
                    <a:pt x="21489" y="6840"/>
                  </a:cubicBezTo>
                  <a:cubicBezTo>
                    <a:pt x="21489" y="3960"/>
                    <a:pt x="20744" y="2520"/>
                    <a:pt x="19751" y="1800"/>
                  </a:cubicBezTo>
                  <a:cubicBezTo>
                    <a:pt x="18758" y="1080"/>
                    <a:pt x="17517" y="1080"/>
                    <a:pt x="16151" y="2340"/>
                  </a:cubicBezTo>
                  <a:cubicBezTo>
                    <a:pt x="14786" y="3600"/>
                    <a:pt x="13296" y="6120"/>
                    <a:pt x="11806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9719379" y="6019800"/>
              <a:ext cx="209116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16804" y="0"/>
                  </a:moveTo>
                  <a:cubicBezTo>
                    <a:pt x="15292" y="4400"/>
                    <a:pt x="13780" y="8800"/>
                    <a:pt x="11620" y="12000"/>
                  </a:cubicBezTo>
                  <a:cubicBezTo>
                    <a:pt x="9460" y="15200"/>
                    <a:pt x="6652" y="17200"/>
                    <a:pt x="4708" y="18000"/>
                  </a:cubicBezTo>
                  <a:cubicBezTo>
                    <a:pt x="2764" y="18800"/>
                    <a:pt x="1684" y="18400"/>
                    <a:pt x="928" y="17700"/>
                  </a:cubicBezTo>
                  <a:cubicBezTo>
                    <a:pt x="172" y="17000"/>
                    <a:pt x="-260" y="16000"/>
                    <a:pt x="172" y="14700"/>
                  </a:cubicBezTo>
                  <a:cubicBezTo>
                    <a:pt x="604" y="13400"/>
                    <a:pt x="1900" y="11800"/>
                    <a:pt x="3088" y="11000"/>
                  </a:cubicBezTo>
                  <a:cubicBezTo>
                    <a:pt x="4276" y="10200"/>
                    <a:pt x="5356" y="10200"/>
                    <a:pt x="7300" y="11800"/>
                  </a:cubicBezTo>
                  <a:cubicBezTo>
                    <a:pt x="9244" y="13400"/>
                    <a:pt x="12052" y="16600"/>
                    <a:pt x="14536" y="18500"/>
                  </a:cubicBezTo>
                  <a:cubicBezTo>
                    <a:pt x="17020" y="20400"/>
                    <a:pt x="19180" y="21000"/>
                    <a:pt x="213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10118994" y="6346736"/>
              <a:ext cx="128224" cy="466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55" fill="norm" stroke="1" extrusionOk="0">
                  <a:moveTo>
                    <a:pt x="20184" y="4842"/>
                  </a:moveTo>
                  <a:cubicBezTo>
                    <a:pt x="20892" y="3474"/>
                    <a:pt x="21600" y="2105"/>
                    <a:pt x="21423" y="1226"/>
                  </a:cubicBezTo>
                  <a:cubicBezTo>
                    <a:pt x="21246" y="346"/>
                    <a:pt x="20184" y="-45"/>
                    <a:pt x="17882" y="4"/>
                  </a:cubicBezTo>
                  <a:cubicBezTo>
                    <a:pt x="15580" y="53"/>
                    <a:pt x="12039" y="541"/>
                    <a:pt x="9207" y="2301"/>
                  </a:cubicBezTo>
                  <a:cubicBezTo>
                    <a:pt x="6374" y="4060"/>
                    <a:pt x="4249" y="7090"/>
                    <a:pt x="3187" y="10266"/>
                  </a:cubicBezTo>
                  <a:cubicBezTo>
                    <a:pt x="2125" y="13443"/>
                    <a:pt x="2125" y="16766"/>
                    <a:pt x="1770" y="18672"/>
                  </a:cubicBezTo>
                  <a:cubicBezTo>
                    <a:pt x="1416" y="20578"/>
                    <a:pt x="708" y="21066"/>
                    <a:pt x="0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10023744" y="6651343"/>
              <a:ext cx="254001" cy="54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21295"/>
                  </a:moveTo>
                  <a:cubicBezTo>
                    <a:pt x="0" y="15480"/>
                    <a:pt x="0" y="9664"/>
                    <a:pt x="540" y="5926"/>
                  </a:cubicBezTo>
                  <a:cubicBezTo>
                    <a:pt x="1080" y="2187"/>
                    <a:pt x="2160" y="526"/>
                    <a:pt x="5760" y="110"/>
                  </a:cubicBezTo>
                  <a:cubicBezTo>
                    <a:pt x="9360" y="-305"/>
                    <a:pt x="15480" y="526"/>
                    <a:pt x="21600" y="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10245994" y="6711950"/>
              <a:ext cx="1016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50" y="2031"/>
                    <a:pt x="6300" y="4062"/>
                    <a:pt x="9900" y="7662"/>
                  </a:cubicBezTo>
                  <a:cubicBezTo>
                    <a:pt x="13500" y="11262"/>
                    <a:pt x="17550" y="164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10239644" y="6751751"/>
              <a:ext cx="120651" cy="220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21600" y="1069"/>
                  </a:moveTo>
                  <a:cubicBezTo>
                    <a:pt x="20084" y="452"/>
                    <a:pt x="18568" y="-165"/>
                    <a:pt x="16863" y="41"/>
                  </a:cubicBezTo>
                  <a:cubicBezTo>
                    <a:pt x="15158" y="246"/>
                    <a:pt x="13263" y="1275"/>
                    <a:pt x="10421" y="4978"/>
                  </a:cubicBezTo>
                  <a:cubicBezTo>
                    <a:pt x="7579" y="8681"/>
                    <a:pt x="3789" y="15058"/>
                    <a:pt x="0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10468755" y="6473300"/>
              <a:ext cx="145540" cy="310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8" h="21121" fill="norm" stroke="1" extrusionOk="0">
                  <a:moveTo>
                    <a:pt x="20918" y="2412"/>
                  </a:moveTo>
                  <a:cubicBezTo>
                    <a:pt x="20310" y="1548"/>
                    <a:pt x="19701" y="684"/>
                    <a:pt x="18636" y="252"/>
                  </a:cubicBezTo>
                  <a:cubicBezTo>
                    <a:pt x="17572" y="-180"/>
                    <a:pt x="16050" y="-180"/>
                    <a:pt x="13160" y="1260"/>
                  </a:cubicBezTo>
                  <a:cubicBezTo>
                    <a:pt x="10270" y="2700"/>
                    <a:pt x="6011" y="5580"/>
                    <a:pt x="3273" y="8460"/>
                  </a:cubicBezTo>
                  <a:cubicBezTo>
                    <a:pt x="535" y="11340"/>
                    <a:pt x="-682" y="14220"/>
                    <a:pt x="383" y="16452"/>
                  </a:cubicBezTo>
                  <a:cubicBezTo>
                    <a:pt x="1448" y="18684"/>
                    <a:pt x="4794" y="20268"/>
                    <a:pt x="7836" y="20844"/>
                  </a:cubicBezTo>
                  <a:cubicBezTo>
                    <a:pt x="10879" y="21420"/>
                    <a:pt x="13617" y="20988"/>
                    <a:pt x="16355" y="20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10633294" y="6574985"/>
              <a:ext cx="177851" cy="186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0969" fill="norm" stroke="1" extrusionOk="0">
                  <a:moveTo>
                    <a:pt x="768" y="6102"/>
                  </a:moveTo>
                  <a:cubicBezTo>
                    <a:pt x="260" y="3966"/>
                    <a:pt x="-248" y="1829"/>
                    <a:pt x="133" y="761"/>
                  </a:cubicBezTo>
                  <a:cubicBezTo>
                    <a:pt x="514" y="-307"/>
                    <a:pt x="1785" y="-307"/>
                    <a:pt x="3437" y="1117"/>
                  </a:cubicBezTo>
                  <a:cubicBezTo>
                    <a:pt x="5088" y="2541"/>
                    <a:pt x="7121" y="5390"/>
                    <a:pt x="8011" y="8357"/>
                  </a:cubicBezTo>
                  <a:cubicBezTo>
                    <a:pt x="8900" y="11324"/>
                    <a:pt x="8646" y="14409"/>
                    <a:pt x="8138" y="16427"/>
                  </a:cubicBezTo>
                  <a:cubicBezTo>
                    <a:pt x="7630" y="18445"/>
                    <a:pt x="6867" y="19394"/>
                    <a:pt x="5597" y="20106"/>
                  </a:cubicBezTo>
                  <a:cubicBezTo>
                    <a:pt x="4326" y="20818"/>
                    <a:pt x="2547" y="21293"/>
                    <a:pt x="1531" y="20700"/>
                  </a:cubicBezTo>
                  <a:cubicBezTo>
                    <a:pt x="514" y="20106"/>
                    <a:pt x="260" y="18445"/>
                    <a:pt x="2166" y="15240"/>
                  </a:cubicBezTo>
                  <a:cubicBezTo>
                    <a:pt x="4072" y="12036"/>
                    <a:pt x="8138" y="7289"/>
                    <a:pt x="10679" y="4440"/>
                  </a:cubicBezTo>
                  <a:cubicBezTo>
                    <a:pt x="13220" y="1592"/>
                    <a:pt x="14237" y="642"/>
                    <a:pt x="14364" y="1117"/>
                  </a:cubicBezTo>
                  <a:cubicBezTo>
                    <a:pt x="14491" y="1592"/>
                    <a:pt x="13728" y="3491"/>
                    <a:pt x="13347" y="5746"/>
                  </a:cubicBezTo>
                  <a:cubicBezTo>
                    <a:pt x="12966" y="8001"/>
                    <a:pt x="12966" y="10612"/>
                    <a:pt x="14364" y="12867"/>
                  </a:cubicBezTo>
                  <a:cubicBezTo>
                    <a:pt x="15761" y="15122"/>
                    <a:pt x="18557" y="17020"/>
                    <a:pt x="21352" y="18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10842894" y="6496050"/>
              <a:ext cx="117070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8" h="21600" fill="norm" stroke="1" extrusionOk="0">
                  <a:moveTo>
                    <a:pt x="7688" y="0"/>
                  </a:moveTo>
                  <a:cubicBezTo>
                    <a:pt x="11349" y="1467"/>
                    <a:pt x="15010" y="2933"/>
                    <a:pt x="17573" y="4733"/>
                  </a:cubicBezTo>
                  <a:cubicBezTo>
                    <a:pt x="20136" y="6533"/>
                    <a:pt x="21600" y="8667"/>
                    <a:pt x="18488" y="11533"/>
                  </a:cubicBezTo>
                  <a:cubicBezTo>
                    <a:pt x="15376" y="14400"/>
                    <a:pt x="7688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11109594" y="669925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11235662" y="6412029"/>
              <a:ext cx="369233" cy="449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356" fill="norm" stroke="1" extrusionOk="0">
                  <a:moveTo>
                    <a:pt x="7418" y="16345"/>
                  </a:moveTo>
                  <a:cubicBezTo>
                    <a:pt x="7050" y="15843"/>
                    <a:pt x="6682" y="15341"/>
                    <a:pt x="6436" y="14738"/>
                  </a:cubicBezTo>
                  <a:cubicBezTo>
                    <a:pt x="6191" y="14135"/>
                    <a:pt x="6068" y="13432"/>
                    <a:pt x="5700" y="13030"/>
                  </a:cubicBezTo>
                  <a:cubicBezTo>
                    <a:pt x="5332" y="12628"/>
                    <a:pt x="4718" y="12528"/>
                    <a:pt x="3675" y="13582"/>
                  </a:cubicBezTo>
                  <a:cubicBezTo>
                    <a:pt x="2632" y="14637"/>
                    <a:pt x="1159" y="16848"/>
                    <a:pt x="484" y="18204"/>
                  </a:cubicBezTo>
                  <a:cubicBezTo>
                    <a:pt x="-191" y="19560"/>
                    <a:pt x="-68" y="20062"/>
                    <a:pt x="300" y="20364"/>
                  </a:cubicBezTo>
                  <a:cubicBezTo>
                    <a:pt x="668" y="20665"/>
                    <a:pt x="1282" y="20766"/>
                    <a:pt x="2325" y="19962"/>
                  </a:cubicBezTo>
                  <a:cubicBezTo>
                    <a:pt x="3368" y="19158"/>
                    <a:pt x="4841" y="17450"/>
                    <a:pt x="6007" y="15089"/>
                  </a:cubicBezTo>
                  <a:cubicBezTo>
                    <a:pt x="7173" y="12729"/>
                    <a:pt x="8032" y="9715"/>
                    <a:pt x="8645" y="7454"/>
                  </a:cubicBezTo>
                  <a:cubicBezTo>
                    <a:pt x="9259" y="5194"/>
                    <a:pt x="9627" y="3687"/>
                    <a:pt x="9934" y="2431"/>
                  </a:cubicBezTo>
                  <a:cubicBezTo>
                    <a:pt x="10241" y="1175"/>
                    <a:pt x="10486" y="170"/>
                    <a:pt x="10425" y="20"/>
                  </a:cubicBezTo>
                  <a:cubicBezTo>
                    <a:pt x="10364" y="-131"/>
                    <a:pt x="9995" y="572"/>
                    <a:pt x="9504" y="2682"/>
                  </a:cubicBezTo>
                  <a:cubicBezTo>
                    <a:pt x="9014" y="4792"/>
                    <a:pt x="8400" y="8308"/>
                    <a:pt x="8032" y="11121"/>
                  </a:cubicBezTo>
                  <a:cubicBezTo>
                    <a:pt x="7664" y="13934"/>
                    <a:pt x="7541" y="16044"/>
                    <a:pt x="7479" y="17350"/>
                  </a:cubicBezTo>
                  <a:cubicBezTo>
                    <a:pt x="7418" y="18656"/>
                    <a:pt x="7418" y="19158"/>
                    <a:pt x="7479" y="19058"/>
                  </a:cubicBezTo>
                  <a:cubicBezTo>
                    <a:pt x="7541" y="18957"/>
                    <a:pt x="7664" y="18254"/>
                    <a:pt x="8277" y="17099"/>
                  </a:cubicBezTo>
                  <a:cubicBezTo>
                    <a:pt x="8891" y="15943"/>
                    <a:pt x="9995" y="14336"/>
                    <a:pt x="10793" y="13331"/>
                  </a:cubicBezTo>
                  <a:cubicBezTo>
                    <a:pt x="11591" y="12327"/>
                    <a:pt x="12082" y="11925"/>
                    <a:pt x="12634" y="11724"/>
                  </a:cubicBezTo>
                  <a:cubicBezTo>
                    <a:pt x="13186" y="11523"/>
                    <a:pt x="13800" y="11523"/>
                    <a:pt x="14291" y="11774"/>
                  </a:cubicBezTo>
                  <a:cubicBezTo>
                    <a:pt x="14782" y="12025"/>
                    <a:pt x="15150" y="12528"/>
                    <a:pt x="15273" y="13582"/>
                  </a:cubicBezTo>
                  <a:cubicBezTo>
                    <a:pt x="15395" y="14637"/>
                    <a:pt x="15273" y="16245"/>
                    <a:pt x="14720" y="17651"/>
                  </a:cubicBezTo>
                  <a:cubicBezTo>
                    <a:pt x="14168" y="19058"/>
                    <a:pt x="13186" y="20263"/>
                    <a:pt x="12327" y="20866"/>
                  </a:cubicBezTo>
                  <a:cubicBezTo>
                    <a:pt x="11468" y="21469"/>
                    <a:pt x="10732" y="21469"/>
                    <a:pt x="10486" y="21117"/>
                  </a:cubicBezTo>
                  <a:cubicBezTo>
                    <a:pt x="10241" y="20766"/>
                    <a:pt x="10486" y="20062"/>
                    <a:pt x="11714" y="18857"/>
                  </a:cubicBezTo>
                  <a:cubicBezTo>
                    <a:pt x="12941" y="17651"/>
                    <a:pt x="15150" y="15943"/>
                    <a:pt x="16623" y="14889"/>
                  </a:cubicBezTo>
                  <a:cubicBezTo>
                    <a:pt x="18095" y="13834"/>
                    <a:pt x="18832" y="13432"/>
                    <a:pt x="19568" y="12980"/>
                  </a:cubicBezTo>
                  <a:cubicBezTo>
                    <a:pt x="20304" y="12528"/>
                    <a:pt x="21041" y="12025"/>
                    <a:pt x="21041" y="11975"/>
                  </a:cubicBezTo>
                  <a:cubicBezTo>
                    <a:pt x="21041" y="11925"/>
                    <a:pt x="20304" y="12327"/>
                    <a:pt x="19323" y="13331"/>
                  </a:cubicBezTo>
                  <a:cubicBezTo>
                    <a:pt x="18341" y="14336"/>
                    <a:pt x="17114" y="15943"/>
                    <a:pt x="16561" y="16998"/>
                  </a:cubicBezTo>
                  <a:cubicBezTo>
                    <a:pt x="16009" y="18053"/>
                    <a:pt x="16132" y="18556"/>
                    <a:pt x="17052" y="19008"/>
                  </a:cubicBezTo>
                  <a:cubicBezTo>
                    <a:pt x="17973" y="19460"/>
                    <a:pt x="19691" y="19862"/>
                    <a:pt x="21409" y="20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8" name="Drawing"/>
          <p:cNvGrpSpPr/>
          <p:nvPr/>
        </p:nvGrpSpPr>
        <p:grpSpPr>
          <a:xfrm>
            <a:off x="603249" y="1139739"/>
            <a:ext cx="12172951" cy="6700181"/>
            <a:chOff x="0" y="0"/>
            <a:chExt cx="12172950" cy="6700179"/>
          </a:xfrm>
        </p:grpSpPr>
        <p:sp>
          <p:nvSpPr>
            <p:cNvPr id="1938" name="Line"/>
            <p:cNvSpPr/>
            <p:nvPr/>
          </p:nvSpPr>
          <p:spPr>
            <a:xfrm>
              <a:off x="1887651" y="563634"/>
              <a:ext cx="137999" cy="709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489" fill="norm" stroke="1" extrusionOk="0">
                  <a:moveTo>
                    <a:pt x="21337" y="2644"/>
                  </a:moveTo>
                  <a:cubicBezTo>
                    <a:pt x="21010" y="1939"/>
                    <a:pt x="20682" y="1234"/>
                    <a:pt x="19864" y="785"/>
                  </a:cubicBezTo>
                  <a:cubicBezTo>
                    <a:pt x="19046" y="337"/>
                    <a:pt x="17737" y="144"/>
                    <a:pt x="15937" y="48"/>
                  </a:cubicBezTo>
                  <a:cubicBezTo>
                    <a:pt x="14137" y="-48"/>
                    <a:pt x="11846" y="-48"/>
                    <a:pt x="9064" y="497"/>
                  </a:cubicBezTo>
                  <a:cubicBezTo>
                    <a:pt x="6282" y="1042"/>
                    <a:pt x="3010" y="2131"/>
                    <a:pt x="1537" y="3637"/>
                  </a:cubicBezTo>
                  <a:cubicBezTo>
                    <a:pt x="64" y="5144"/>
                    <a:pt x="392" y="7067"/>
                    <a:pt x="2355" y="8957"/>
                  </a:cubicBezTo>
                  <a:cubicBezTo>
                    <a:pt x="4319" y="10848"/>
                    <a:pt x="7919" y="12707"/>
                    <a:pt x="10864" y="14341"/>
                  </a:cubicBezTo>
                  <a:cubicBezTo>
                    <a:pt x="13810" y="15976"/>
                    <a:pt x="16101" y="17386"/>
                    <a:pt x="16755" y="18411"/>
                  </a:cubicBezTo>
                  <a:cubicBezTo>
                    <a:pt x="17410" y="19437"/>
                    <a:pt x="16428" y="20078"/>
                    <a:pt x="13973" y="20559"/>
                  </a:cubicBezTo>
                  <a:cubicBezTo>
                    <a:pt x="11519" y="21039"/>
                    <a:pt x="7592" y="21360"/>
                    <a:pt x="4810" y="21456"/>
                  </a:cubicBezTo>
                  <a:cubicBezTo>
                    <a:pt x="2028" y="21552"/>
                    <a:pt x="392" y="21424"/>
                    <a:pt x="64" y="21232"/>
                  </a:cubicBezTo>
                  <a:cubicBezTo>
                    <a:pt x="-263" y="21039"/>
                    <a:pt x="719" y="20783"/>
                    <a:pt x="1701" y="20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1816100" y="1438360"/>
              <a:ext cx="825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1962575" y="1363103"/>
              <a:ext cx="162559" cy="92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086" fill="norm" stroke="1" extrusionOk="0">
                  <a:moveTo>
                    <a:pt x="11726" y="1226"/>
                  </a:moveTo>
                  <a:cubicBezTo>
                    <a:pt x="10323" y="5546"/>
                    <a:pt x="8921" y="9866"/>
                    <a:pt x="8079" y="13226"/>
                  </a:cubicBezTo>
                  <a:cubicBezTo>
                    <a:pt x="7238" y="16586"/>
                    <a:pt x="6957" y="18986"/>
                    <a:pt x="6115" y="20186"/>
                  </a:cubicBezTo>
                  <a:cubicBezTo>
                    <a:pt x="5274" y="21386"/>
                    <a:pt x="3871" y="21386"/>
                    <a:pt x="2749" y="20186"/>
                  </a:cubicBezTo>
                  <a:cubicBezTo>
                    <a:pt x="1627" y="18986"/>
                    <a:pt x="786" y="16586"/>
                    <a:pt x="365" y="14186"/>
                  </a:cubicBezTo>
                  <a:cubicBezTo>
                    <a:pt x="-56" y="11786"/>
                    <a:pt x="-56" y="9386"/>
                    <a:pt x="84" y="6986"/>
                  </a:cubicBezTo>
                  <a:cubicBezTo>
                    <a:pt x="225" y="4586"/>
                    <a:pt x="505" y="2186"/>
                    <a:pt x="1347" y="1706"/>
                  </a:cubicBezTo>
                  <a:cubicBezTo>
                    <a:pt x="2188" y="1226"/>
                    <a:pt x="3591" y="2666"/>
                    <a:pt x="5975" y="5786"/>
                  </a:cubicBezTo>
                  <a:cubicBezTo>
                    <a:pt x="8360" y="8906"/>
                    <a:pt x="11726" y="13706"/>
                    <a:pt x="14391" y="16106"/>
                  </a:cubicBezTo>
                  <a:cubicBezTo>
                    <a:pt x="17056" y="18506"/>
                    <a:pt x="19019" y="18506"/>
                    <a:pt x="20141" y="17066"/>
                  </a:cubicBezTo>
                  <a:cubicBezTo>
                    <a:pt x="21263" y="15626"/>
                    <a:pt x="21544" y="12746"/>
                    <a:pt x="21544" y="10106"/>
                  </a:cubicBezTo>
                  <a:cubicBezTo>
                    <a:pt x="21544" y="7466"/>
                    <a:pt x="21263" y="5066"/>
                    <a:pt x="19300" y="3146"/>
                  </a:cubicBezTo>
                  <a:cubicBezTo>
                    <a:pt x="17336" y="1226"/>
                    <a:pt x="13689" y="-214"/>
                    <a:pt x="11445" y="26"/>
                  </a:cubicBezTo>
                  <a:cubicBezTo>
                    <a:pt x="9201" y="266"/>
                    <a:pt x="8360" y="2186"/>
                    <a:pt x="7518" y="4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1729316" y="346160"/>
              <a:ext cx="166411" cy="122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201" fill="norm" stroke="1" extrusionOk="0">
                  <a:moveTo>
                    <a:pt x="16952" y="0"/>
                  </a:moveTo>
                  <a:cubicBezTo>
                    <a:pt x="15585" y="366"/>
                    <a:pt x="14218" y="732"/>
                    <a:pt x="13397" y="1831"/>
                  </a:cubicBezTo>
                  <a:cubicBezTo>
                    <a:pt x="12577" y="2929"/>
                    <a:pt x="12304" y="4759"/>
                    <a:pt x="10937" y="8054"/>
                  </a:cubicBezTo>
                  <a:cubicBezTo>
                    <a:pt x="9570" y="11349"/>
                    <a:pt x="7109" y="16108"/>
                    <a:pt x="5195" y="18671"/>
                  </a:cubicBezTo>
                  <a:cubicBezTo>
                    <a:pt x="3281" y="21234"/>
                    <a:pt x="1914" y="21600"/>
                    <a:pt x="1094" y="20868"/>
                  </a:cubicBezTo>
                  <a:cubicBezTo>
                    <a:pt x="273" y="20136"/>
                    <a:pt x="0" y="18305"/>
                    <a:pt x="0" y="16475"/>
                  </a:cubicBezTo>
                  <a:cubicBezTo>
                    <a:pt x="0" y="14644"/>
                    <a:pt x="273" y="12814"/>
                    <a:pt x="1641" y="11166"/>
                  </a:cubicBezTo>
                  <a:cubicBezTo>
                    <a:pt x="3008" y="9519"/>
                    <a:pt x="5468" y="8054"/>
                    <a:pt x="7792" y="8420"/>
                  </a:cubicBezTo>
                  <a:cubicBezTo>
                    <a:pt x="10116" y="8786"/>
                    <a:pt x="12304" y="10983"/>
                    <a:pt x="13808" y="13363"/>
                  </a:cubicBezTo>
                  <a:cubicBezTo>
                    <a:pt x="15311" y="15742"/>
                    <a:pt x="16132" y="18305"/>
                    <a:pt x="17089" y="19037"/>
                  </a:cubicBezTo>
                  <a:cubicBezTo>
                    <a:pt x="18046" y="19769"/>
                    <a:pt x="19139" y="18671"/>
                    <a:pt x="19959" y="16292"/>
                  </a:cubicBezTo>
                  <a:cubicBezTo>
                    <a:pt x="20780" y="13912"/>
                    <a:pt x="21327" y="10251"/>
                    <a:pt x="21463" y="7322"/>
                  </a:cubicBezTo>
                  <a:cubicBezTo>
                    <a:pt x="21600" y="4393"/>
                    <a:pt x="21327" y="2197"/>
                    <a:pt x="20233" y="1098"/>
                  </a:cubicBezTo>
                  <a:cubicBezTo>
                    <a:pt x="19139" y="0"/>
                    <a:pt x="17225" y="0"/>
                    <a:pt x="15585" y="1098"/>
                  </a:cubicBezTo>
                  <a:cubicBezTo>
                    <a:pt x="13944" y="2197"/>
                    <a:pt x="12577" y="4393"/>
                    <a:pt x="11210" y="6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2188738" y="582593"/>
              <a:ext cx="211563" cy="51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372" fill="norm" stroke="1" extrusionOk="0">
                  <a:moveTo>
                    <a:pt x="21376" y="3362"/>
                  </a:moveTo>
                  <a:cubicBezTo>
                    <a:pt x="19879" y="2484"/>
                    <a:pt x="18382" y="1606"/>
                    <a:pt x="17206" y="1036"/>
                  </a:cubicBezTo>
                  <a:cubicBezTo>
                    <a:pt x="16029" y="465"/>
                    <a:pt x="15174" y="201"/>
                    <a:pt x="14212" y="70"/>
                  </a:cubicBezTo>
                  <a:cubicBezTo>
                    <a:pt x="13249" y="-62"/>
                    <a:pt x="12180" y="-62"/>
                    <a:pt x="11111" y="553"/>
                  </a:cubicBezTo>
                  <a:cubicBezTo>
                    <a:pt x="10041" y="1167"/>
                    <a:pt x="8972" y="2397"/>
                    <a:pt x="8224" y="4767"/>
                  </a:cubicBezTo>
                  <a:cubicBezTo>
                    <a:pt x="7475" y="7138"/>
                    <a:pt x="7047" y="10650"/>
                    <a:pt x="7154" y="13284"/>
                  </a:cubicBezTo>
                  <a:cubicBezTo>
                    <a:pt x="7261" y="15918"/>
                    <a:pt x="7903" y="17675"/>
                    <a:pt x="8330" y="18948"/>
                  </a:cubicBezTo>
                  <a:cubicBezTo>
                    <a:pt x="8758" y="20221"/>
                    <a:pt x="8972" y="21011"/>
                    <a:pt x="8651" y="21275"/>
                  </a:cubicBezTo>
                  <a:cubicBezTo>
                    <a:pt x="8330" y="21538"/>
                    <a:pt x="7475" y="21275"/>
                    <a:pt x="5978" y="20353"/>
                  </a:cubicBezTo>
                  <a:cubicBezTo>
                    <a:pt x="4481" y="19431"/>
                    <a:pt x="2342" y="17850"/>
                    <a:pt x="1166" y="16840"/>
                  </a:cubicBezTo>
                  <a:cubicBezTo>
                    <a:pt x="-10" y="15831"/>
                    <a:pt x="-224" y="15392"/>
                    <a:pt x="204" y="15040"/>
                  </a:cubicBezTo>
                  <a:cubicBezTo>
                    <a:pt x="631" y="14689"/>
                    <a:pt x="1701" y="14426"/>
                    <a:pt x="4053" y="14250"/>
                  </a:cubicBezTo>
                  <a:cubicBezTo>
                    <a:pt x="6406" y="14075"/>
                    <a:pt x="10041" y="13987"/>
                    <a:pt x="13677" y="13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2393949" y="974810"/>
              <a:ext cx="1206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26" y="3429"/>
                    <a:pt x="9853" y="6857"/>
                    <a:pt x="13453" y="10457"/>
                  </a:cubicBezTo>
                  <a:cubicBezTo>
                    <a:pt x="17053" y="14057"/>
                    <a:pt x="19326" y="178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2425700" y="1004831"/>
              <a:ext cx="101600" cy="141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4" fill="norm" stroke="1" extrusionOk="0">
                  <a:moveTo>
                    <a:pt x="21600" y="259"/>
                  </a:moveTo>
                  <a:cubicBezTo>
                    <a:pt x="19350" y="-58"/>
                    <a:pt x="17100" y="-376"/>
                    <a:pt x="14175" y="1212"/>
                  </a:cubicBezTo>
                  <a:cubicBezTo>
                    <a:pt x="11250" y="2800"/>
                    <a:pt x="7650" y="6295"/>
                    <a:pt x="5175" y="9948"/>
                  </a:cubicBezTo>
                  <a:cubicBezTo>
                    <a:pt x="2700" y="13600"/>
                    <a:pt x="1350" y="17412"/>
                    <a:pt x="0" y="21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2606585" y="692966"/>
              <a:ext cx="276315" cy="334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85" fill="norm" stroke="1" extrusionOk="0">
                  <a:moveTo>
                    <a:pt x="7180" y="157"/>
                  </a:moveTo>
                  <a:cubicBezTo>
                    <a:pt x="6026" y="21"/>
                    <a:pt x="4872" y="-115"/>
                    <a:pt x="3965" y="157"/>
                  </a:cubicBezTo>
                  <a:cubicBezTo>
                    <a:pt x="3058" y="428"/>
                    <a:pt x="2398" y="1108"/>
                    <a:pt x="1656" y="3349"/>
                  </a:cubicBezTo>
                  <a:cubicBezTo>
                    <a:pt x="914" y="5591"/>
                    <a:pt x="90" y="9394"/>
                    <a:pt x="7" y="12451"/>
                  </a:cubicBezTo>
                  <a:cubicBezTo>
                    <a:pt x="-75" y="15508"/>
                    <a:pt x="585" y="17817"/>
                    <a:pt x="1327" y="19311"/>
                  </a:cubicBezTo>
                  <a:cubicBezTo>
                    <a:pt x="2069" y="20806"/>
                    <a:pt x="2893" y="21485"/>
                    <a:pt x="3552" y="21485"/>
                  </a:cubicBezTo>
                  <a:cubicBezTo>
                    <a:pt x="4212" y="21485"/>
                    <a:pt x="4707" y="20806"/>
                    <a:pt x="5119" y="19447"/>
                  </a:cubicBezTo>
                  <a:cubicBezTo>
                    <a:pt x="5531" y="18089"/>
                    <a:pt x="5861" y="16051"/>
                    <a:pt x="6108" y="14693"/>
                  </a:cubicBezTo>
                  <a:cubicBezTo>
                    <a:pt x="6356" y="13334"/>
                    <a:pt x="6520" y="12655"/>
                    <a:pt x="6850" y="11976"/>
                  </a:cubicBezTo>
                  <a:cubicBezTo>
                    <a:pt x="7180" y="11296"/>
                    <a:pt x="7675" y="10617"/>
                    <a:pt x="8334" y="10277"/>
                  </a:cubicBezTo>
                  <a:cubicBezTo>
                    <a:pt x="8994" y="9938"/>
                    <a:pt x="9818" y="9938"/>
                    <a:pt x="10478" y="10481"/>
                  </a:cubicBezTo>
                  <a:cubicBezTo>
                    <a:pt x="11137" y="11025"/>
                    <a:pt x="11632" y="12111"/>
                    <a:pt x="11879" y="13198"/>
                  </a:cubicBezTo>
                  <a:cubicBezTo>
                    <a:pt x="12127" y="14285"/>
                    <a:pt x="12127" y="15372"/>
                    <a:pt x="11879" y="16391"/>
                  </a:cubicBezTo>
                  <a:cubicBezTo>
                    <a:pt x="11632" y="17410"/>
                    <a:pt x="11137" y="18360"/>
                    <a:pt x="10972" y="18428"/>
                  </a:cubicBezTo>
                  <a:cubicBezTo>
                    <a:pt x="10807" y="18496"/>
                    <a:pt x="10972" y="17681"/>
                    <a:pt x="11549" y="16527"/>
                  </a:cubicBezTo>
                  <a:cubicBezTo>
                    <a:pt x="12127" y="15372"/>
                    <a:pt x="13116" y="13877"/>
                    <a:pt x="14023" y="12655"/>
                  </a:cubicBezTo>
                  <a:cubicBezTo>
                    <a:pt x="14930" y="11432"/>
                    <a:pt x="15754" y="10481"/>
                    <a:pt x="16166" y="10549"/>
                  </a:cubicBezTo>
                  <a:cubicBezTo>
                    <a:pt x="16578" y="10617"/>
                    <a:pt x="16578" y="11704"/>
                    <a:pt x="16578" y="12655"/>
                  </a:cubicBezTo>
                  <a:cubicBezTo>
                    <a:pt x="16578" y="13606"/>
                    <a:pt x="16578" y="14421"/>
                    <a:pt x="17403" y="15168"/>
                  </a:cubicBezTo>
                  <a:cubicBezTo>
                    <a:pt x="18227" y="15915"/>
                    <a:pt x="19876" y="16594"/>
                    <a:pt x="21525" y="17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2946400" y="714460"/>
              <a:ext cx="66577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2" h="21600" fill="norm" stroke="1" extrusionOk="0">
                  <a:moveTo>
                    <a:pt x="0" y="0"/>
                  </a:moveTo>
                  <a:cubicBezTo>
                    <a:pt x="8259" y="3130"/>
                    <a:pt x="16518" y="6261"/>
                    <a:pt x="19059" y="9861"/>
                  </a:cubicBezTo>
                  <a:cubicBezTo>
                    <a:pt x="21600" y="13461"/>
                    <a:pt x="18424" y="17530"/>
                    <a:pt x="152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3073400" y="885910"/>
              <a:ext cx="25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3258191" y="595671"/>
              <a:ext cx="259709" cy="406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286" fill="norm" stroke="1" extrusionOk="0">
                  <a:moveTo>
                    <a:pt x="8903" y="16518"/>
                  </a:moveTo>
                  <a:cubicBezTo>
                    <a:pt x="7498" y="15521"/>
                    <a:pt x="6093" y="14524"/>
                    <a:pt x="4864" y="13970"/>
                  </a:cubicBezTo>
                  <a:cubicBezTo>
                    <a:pt x="3635" y="13417"/>
                    <a:pt x="2581" y="13306"/>
                    <a:pt x="1791" y="13970"/>
                  </a:cubicBezTo>
                  <a:cubicBezTo>
                    <a:pt x="1001" y="14635"/>
                    <a:pt x="474" y="16075"/>
                    <a:pt x="210" y="17127"/>
                  </a:cubicBezTo>
                  <a:cubicBezTo>
                    <a:pt x="-53" y="18180"/>
                    <a:pt x="-53" y="18844"/>
                    <a:pt x="123" y="19454"/>
                  </a:cubicBezTo>
                  <a:cubicBezTo>
                    <a:pt x="298" y="20063"/>
                    <a:pt x="649" y="20617"/>
                    <a:pt x="1264" y="20949"/>
                  </a:cubicBezTo>
                  <a:cubicBezTo>
                    <a:pt x="1879" y="21281"/>
                    <a:pt x="2757" y="21392"/>
                    <a:pt x="3459" y="21170"/>
                  </a:cubicBezTo>
                  <a:cubicBezTo>
                    <a:pt x="4162" y="20949"/>
                    <a:pt x="4688" y="20395"/>
                    <a:pt x="5742" y="18180"/>
                  </a:cubicBezTo>
                  <a:cubicBezTo>
                    <a:pt x="6796" y="15964"/>
                    <a:pt x="8376" y="12087"/>
                    <a:pt x="9342" y="8930"/>
                  </a:cubicBezTo>
                  <a:cubicBezTo>
                    <a:pt x="10308" y="5774"/>
                    <a:pt x="10659" y="3337"/>
                    <a:pt x="10835" y="1841"/>
                  </a:cubicBezTo>
                  <a:cubicBezTo>
                    <a:pt x="11010" y="346"/>
                    <a:pt x="11010" y="-208"/>
                    <a:pt x="10747" y="69"/>
                  </a:cubicBezTo>
                  <a:cubicBezTo>
                    <a:pt x="10484" y="346"/>
                    <a:pt x="9957" y="1454"/>
                    <a:pt x="9606" y="4167"/>
                  </a:cubicBezTo>
                  <a:cubicBezTo>
                    <a:pt x="9254" y="6881"/>
                    <a:pt x="9079" y="11201"/>
                    <a:pt x="8991" y="13915"/>
                  </a:cubicBezTo>
                  <a:cubicBezTo>
                    <a:pt x="8903" y="16629"/>
                    <a:pt x="8903" y="17737"/>
                    <a:pt x="8991" y="18623"/>
                  </a:cubicBezTo>
                  <a:cubicBezTo>
                    <a:pt x="9079" y="19509"/>
                    <a:pt x="9254" y="20174"/>
                    <a:pt x="9342" y="20063"/>
                  </a:cubicBezTo>
                  <a:cubicBezTo>
                    <a:pt x="9430" y="19952"/>
                    <a:pt x="9430" y="19066"/>
                    <a:pt x="9869" y="17681"/>
                  </a:cubicBezTo>
                  <a:cubicBezTo>
                    <a:pt x="10308" y="16297"/>
                    <a:pt x="11186" y="14414"/>
                    <a:pt x="12152" y="13306"/>
                  </a:cubicBezTo>
                  <a:cubicBezTo>
                    <a:pt x="13118" y="12198"/>
                    <a:pt x="14171" y="11866"/>
                    <a:pt x="14786" y="11977"/>
                  </a:cubicBezTo>
                  <a:cubicBezTo>
                    <a:pt x="15401" y="12087"/>
                    <a:pt x="15576" y="12641"/>
                    <a:pt x="15488" y="13638"/>
                  </a:cubicBezTo>
                  <a:cubicBezTo>
                    <a:pt x="15401" y="14635"/>
                    <a:pt x="15049" y="16075"/>
                    <a:pt x="14610" y="17127"/>
                  </a:cubicBezTo>
                  <a:cubicBezTo>
                    <a:pt x="14171" y="18180"/>
                    <a:pt x="13645" y="18844"/>
                    <a:pt x="13557" y="18844"/>
                  </a:cubicBezTo>
                  <a:cubicBezTo>
                    <a:pt x="13469" y="18844"/>
                    <a:pt x="13820" y="18180"/>
                    <a:pt x="14786" y="16850"/>
                  </a:cubicBezTo>
                  <a:cubicBezTo>
                    <a:pt x="15752" y="15521"/>
                    <a:pt x="17332" y="13527"/>
                    <a:pt x="18474" y="12309"/>
                  </a:cubicBezTo>
                  <a:cubicBezTo>
                    <a:pt x="19615" y="11090"/>
                    <a:pt x="20318" y="10647"/>
                    <a:pt x="20406" y="10647"/>
                  </a:cubicBezTo>
                  <a:cubicBezTo>
                    <a:pt x="20493" y="10647"/>
                    <a:pt x="19967" y="11090"/>
                    <a:pt x="19440" y="12198"/>
                  </a:cubicBezTo>
                  <a:cubicBezTo>
                    <a:pt x="18913" y="13306"/>
                    <a:pt x="18386" y="15078"/>
                    <a:pt x="18737" y="16407"/>
                  </a:cubicBezTo>
                  <a:cubicBezTo>
                    <a:pt x="19088" y="17737"/>
                    <a:pt x="20318" y="18623"/>
                    <a:pt x="21547" y="19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3886200" y="885910"/>
              <a:ext cx="1968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3917949" y="1000210"/>
              <a:ext cx="171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4394199" y="784310"/>
              <a:ext cx="63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336"/>
                    <a:pt x="0" y="12672"/>
                    <a:pt x="3600" y="16272"/>
                  </a:cubicBezTo>
                  <a:cubicBezTo>
                    <a:pt x="7200" y="19872"/>
                    <a:pt x="14400" y="207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482600" y="2386160"/>
              <a:ext cx="228600" cy="486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21600" y="1330"/>
                  </a:moveTo>
                  <a:cubicBezTo>
                    <a:pt x="18400" y="862"/>
                    <a:pt x="15200" y="395"/>
                    <a:pt x="13100" y="161"/>
                  </a:cubicBezTo>
                  <a:cubicBezTo>
                    <a:pt x="11000" y="-73"/>
                    <a:pt x="10000" y="-73"/>
                    <a:pt x="8800" y="301"/>
                  </a:cubicBezTo>
                  <a:cubicBezTo>
                    <a:pt x="7600" y="675"/>
                    <a:pt x="6200" y="1423"/>
                    <a:pt x="5100" y="3013"/>
                  </a:cubicBezTo>
                  <a:cubicBezTo>
                    <a:pt x="4000" y="4602"/>
                    <a:pt x="3200" y="7033"/>
                    <a:pt x="2400" y="9792"/>
                  </a:cubicBezTo>
                  <a:cubicBezTo>
                    <a:pt x="1600" y="12550"/>
                    <a:pt x="800" y="15636"/>
                    <a:pt x="400" y="17413"/>
                  </a:cubicBezTo>
                  <a:cubicBezTo>
                    <a:pt x="0" y="19189"/>
                    <a:pt x="0" y="19657"/>
                    <a:pt x="0" y="20124"/>
                  </a:cubicBezTo>
                  <a:cubicBezTo>
                    <a:pt x="0" y="20592"/>
                    <a:pt x="0" y="21059"/>
                    <a:pt x="1100" y="21293"/>
                  </a:cubicBezTo>
                  <a:cubicBezTo>
                    <a:pt x="2200" y="21527"/>
                    <a:pt x="4400" y="21527"/>
                    <a:pt x="6700" y="21340"/>
                  </a:cubicBezTo>
                  <a:cubicBezTo>
                    <a:pt x="9000" y="21153"/>
                    <a:pt x="11400" y="20779"/>
                    <a:pt x="13800" y="20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438150" y="2670260"/>
              <a:ext cx="2095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763815" y="2378253"/>
              <a:ext cx="277586" cy="467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498" fill="norm" stroke="1" extrusionOk="0">
                  <a:moveTo>
                    <a:pt x="21460" y="1163"/>
                  </a:moveTo>
                  <a:cubicBezTo>
                    <a:pt x="19005" y="676"/>
                    <a:pt x="16551" y="190"/>
                    <a:pt x="14505" y="44"/>
                  </a:cubicBezTo>
                  <a:cubicBezTo>
                    <a:pt x="12460" y="-102"/>
                    <a:pt x="10824" y="93"/>
                    <a:pt x="9433" y="920"/>
                  </a:cubicBezTo>
                  <a:cubicBezTo>
                    <a:pt x="8042" y="1747"/>
                    <a:pt x="6896" y="3206"/>
                    <a:pt x="6160" y="5444"/>
                  </a:cubicBezTo>
                  <a:cubicBezTo>
                    <a:pt x="5424" y="7682"/>
                    <a:pt x="5096" y="10698"/>
                    <a:pt x="4115" y="13228"/>
                  </a:cubicBezTo>
                  <a:cubicBezTo>
                    <a:pt x="3133" y="15757"/>
                    <a:pt x="1496" y="17801"/>
                    <a:pt x="678" y="19066"/>
                  </a:cubicBezTo>
                  <a:cubicBezTo>
                    <a:pt x="-140" y="20330"/>
                    <a:pt x="-140" y="20817"/>
                    <a:pt x="269" y="21109"/>
                  </a:cubicBezTo>
                  <a:cubicBezTo>
                    <a:pt x="678" y="21401"/>
                    <a:pt x="1496" y="21498"/>
                    <a:pt x="3133" y="21498"/>
                  </a:cubicBezTo>
                  <a:cubicBezTo>
                    <a:pt x="4769" y="21498"/>
                    <a:pt x="7224" y="21401"/>
                    <a:pt x="9678" y="21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1022350" y="2575010"/>
              <a:ext cx="2095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91" y="2631"/>
                    <a:pt x="6982" y="5262"/>
                    <a:pt x="10364" y="8308"/>
                  </a:cubicBezTo>
                  <a:cubicBezTo>
                    <a:pt x="13745" y="11354"/>
                    <a:pt x="17018" y="14815"/>
                    <a:pt x="18873" y="17100"/>
                  </a:cubicBezTo>
                  <a:cubicBezTo>
                    <a:pt x="20727" y="19385"/>
                    <a:pt x="21164" y="204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1083956" y="2575010"/>
              <a:ext cx="122544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600" fill="norm" stroke="1" extrusionOk="0">
                  <a:moveTo>
                    <a:pt x="21195" y="0"/>
                  </a:moveTo>
                  <a:cubicBezTo>
                    <a:pt x="17168" y="1835"/>
                    <a:pt x="13141" y="3671"/>
                    <a:pt x="9480" y="6141"/>
                  </a:cubicBezTo>
                  <a:cubicBezTo>
                    <a:pt x="5819" y="8612"/>
                    <a:pt x="2524" y="11718"/>
                    <a:pt x="1059" y="14400"/>
                  </a:cubicBezTo>
                  <a:cubicBezTo>
                    <a:pt x="-405" y="17082"/>
                    <a:pt x="-39" y="19341"/>
                    <a:pt x="3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1263650" y="2388743"/>
              <a:ext cx="165819" cy="592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600" fill="norm" stroke="1" extrusionOk="0">
                  <a:moveTo>
                    <a:pt x="810" y="2854"/>
                  </a:moveTo>
                  <a:cubicBezTo>
                    <a:pt x="1620" y="2160"/>
                    <a:pt x="2430" y="1466"/>
                    <a:pt x="4050" y="926"/>
                  </a:cubicBezTo>
                  <a:cubicBezTo>
                    <a:pt x="5670" y="386"/>
                    <a:pt x="8100" y="0"/>
                    <a:pt x="11070" y="0"/>
                  </a:cubicBezTo>
                  <a:cubicBezTo>
                    <a:pt x="14040" y="0"/>
                    <a:pt x="17550" y="386"/>
                    <a:pt x="19440" y="1003"/>
                  </a:cubicBezTo>
                  <a:cubicBezTo>
                    <a:pt x="21330" y="1620"/>
                    <a:pt x="21600" y="2469"/>
                    <a:pt x="20520" y="4050"/>
                  </a:cubicBezTo>
                  <a:cubicBezTo>
                    <a:pt x="19440" y="5631"/>
                    <a:pt x="17010" y="7946"/>
                    <a:pt x="15660" y="10183"/>
                  </a:cubicBezTo>
                  <a:cubicBezTo>
                    <a:pt x="14310" y="12420"/>
                    <a:pt x="14040" y="14580"/>
                    <a:pt x="14175" y="15969"/>
                  </a:cubicBezTo>
                  <a:cubicBezTo>
                    <a:pt x="14310" y="17357"/>
                    <a:pt x="14850" y="17974"/>
                    <a:pt x="15660" y="18437"/>
                  </a:cubicBezTo>
                  <a:cubicBezTo>
                    <a:pt x="16470" y="18900"/>
                    <a:pt x="17550" y="19209"/>
                    <a:pt x="18225" y="19556"/>
                  </a:cubicBezTo>
                  <a:cubicBezTo>
                    <a:pt x="18900" y="19903"/>
                    <a:pt x="19170" y="20289"/>
                    <a:pt x="17010" y="20636"/>
                  </a:cubicBezTo>
                  <a:cubicBezTo>
                    <a:pt x="14850" y="20983"/>
                    <a:pt x="10260" y="21291"/>
                    <a:pt x="7020" y="21446"/>
                  </a:cubicBezTo>
                  <a:cubicBezTo>
                    <a:pt x="3780" y="21600"/>
                    <a:pt x="189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1949450" y="2600359"/>
              <a:ext cx="184150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2979" y="11670"/>
                    <a:pt x="5959" y="3363"/>
                    <a:pt x="9559" y="870"/>
                  </a:cubicBezTo>
                  <a:cubicBezTo>
                    <a:pt x="13159" y="-1622"/>
                    <a:pt x="17379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2006600" y="2740110"/>
              <a:ext cx="152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2718797" y="2352226"/>
              <a:ext cx="157754" cy="70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83" fill="norm" stroke="1" extrusionOk="0">
                  <a:moveTo>
                    <a:pt x="20600" y="1559"/>
                  </a:moveTo>
                  <a:cubicBezTo>
                    <a:pt x="20312" y="1109"/>
                    <a:pt x="20024" y="659"/>
                    <a:pt x="19016" y="370"/>
                  </a:cubicBezTo>
                  <a:cubicBezTo>
                    <a:pt x="18008" y="81"/>
                    <a:pt x="16280" y="-48"/>
                    <a:pt x="13688" y="16"/>
                  </a:cubicBezTo>
                  <a:cubicBezTo>
                    <a:pt x="11096" y="81"/>
                    <a:pt x="7640" y="338"/>
                    <a:pt x="4904" y="1141"/>
                  </a:cubicBezTo>
                  <a:cubicBezTo>
                    <a:pt x="2168" y="1945"/>
                    <a:pt x="152" y="3295"/>
                    <a:pt x="8" y="4806"/>
                  </a:cubicBezTo>
                  <a:cubicBezTo>
                    <a:pt x="-136" y="6316"/>
                    <a:pt x="1592" y="7988"/>
                    <a:pt x="4616" y="9531"/>
                  </a:cubicBezTo>
                  <a:cubicBezTo>
                    <a:pt x="7640" y="11073"/>
                    <a:pt x="11960" y="12488"/>
                    <a:pt x="15416" y="14063"/>
                  </a:cubicBezTo>
                  <a:cubicBezTo>
                    <a:pt x="18872" y="15638"/>
                    <a:pt x="21464" y="17373"/>
                    <a:pt x="21464" y="18627"/>
                  </a:cubicBezTo>
                  <a:cubicBezTo>
                    <a:pt x="21464" y="19881"/>
                    <a:pt x="18872" y="20652"/>
                    <a:pt x="15848" y="21070"/>
                  </a:cubicBezTo>
                  <a:cubicBezTo>
                    <a:pt x="12824" y="21488"/>
                    <a:pt x="9368" y="21552"/>
                    <a:pt x="7208" y="21423"/>
                  </a:cubicBezTo>
                  <a:cubicBezTo>
                    <a:pt x="5048" y="21295"/>
                    <a:pt x="4184" y="20973"/>
                    <a:pt x="4472" y="20781"/>
                  </a:cubicBezTo>
                  <a:cubicBezTo>
                    <a:pt x="4760" y="20588"/>
                    <a:pt x="6200" y="20523"/>
                    <a:pt x="7640" y="20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2717799" y="3260810"/>
              <a:ext cx="133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2913430" y="3159915"/>
              <a:ext cx="176084" cy="140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0809" fill="norm" stroke="1" extrusionOk="0">
                  <a:moveTo>
                    <a:pt x="11581" y="3653"/>
                  </a:moveTo>
                  <a:cubicBezTo>
                    <a:pt x="10311" y="6783"/>
                    <a:pt x="9040" y="9913"/>
                    <a:pt x="7897" y="12418"/>
                  </a:cubicBezTo>
                  <a:cubicBezTo>
                    <a:pt x="6753" y="14922"/>
                    <a:pt x="5737" y="16800"/>
                    <a:pt x="4593" y="17740"/>
                  </a:cubicBezTo>
                  <a:cubicBezTo>
                    <a:pt x="3450" y="18679"/>
                    <a:pt x="2179" y="18679"/>
                    <a:pt x="1290" y="17113"/>
                  </a:cubicBezTo>
                  <a:cubicBezTo>
                    <a:pt x="400" y="15548"/>
                    <a:pt x="-108" y="12418"/>
                    <a:pt x="19" y="10226"/>
                  </a:cubicBezTo>
                  <a:cubicBezTo>
                    <a:pt x="146" y="8035"/>
                    <a:pt x="908" y="6783"/>
                    <a:pt x="1925" y="6157"/>
                  </a:cubicBezTo>
                  <a:cubicBezTo>
                    <a:pt x="2941" y="5531"/>
                    <a:pt x="4212" y="5531"/>
                    <a:pt x="6118" y="7722"/>
                  </a:cubicBezTo>
                  <a:cubicBezTo>
                    <a:pt x="8024" y="9913"/>
                    <a:pt x="10565" y="14296"/>
                    <a:pt x="12471" y="17113"/>
                  </a:cubicBezTo>
                  <a:cubicBezTo>
                    <a:pt x="14377" y="19931"/>
                    <a:pt x="15647" y="21183"/>
                    <a:pt x="17172" y="20713"/>
                  </a:cubicBezTo>
                  <a:cubicBezTo>
                    <a:pt x="18697" y="20244"/>
                    <a:pt x="20476" y="18053"/>
                    <a:pt x="20984" y="15235"/>
                  </a:cubicBezTo>
                  <a:cubicBezTo>
                    <a:pt x="21492" y="12418"/>
                    <a:pt x="20730" y="8974"/>
                    <a:pt x="19078" y="6157"/>
                  </a:cubicBezTo>
                  <a:cubicBezTo>
                    <a:pt x="17426" y="3340"/>
                    <a:pt x="14885" y="1148"/>
                    <a:pt x="12852" y="366"/>
                  </a:cubicBezTo>
                  <a:cubicBezTo>
                    <a:pt x="10819" y="-417"/>
                    <a:pt x="9294" y="209"/>
                    <a:pt x="7770" y="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2670832" y="2098760"/>
              <a:ext cx="192359" cy="86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0461" fill="norm" stroke="1" extrusionOk="0">
                  <a:moveTo>
                    <a:pt x="10845" y="0"/>
                  </a:moveTo>
                  <a:cubicBezTo>
                    <a:pt x="9436" y="4521"/>
                    <a:pt x="8027" y="9042"/>
                    <a:pt x="6853" y="12056"/>
                  </a:cubicBezTo>
                  <a:cubicBezTo>
                    <a:pt x="5680" y="15070"/>
                    <a:pt x="4740" y="16577"/>
                    <a:pt x="3684" y="17582"/>
                  </a:cubicBezTo>
                  <a:cubicBezTo>
                    <a:pt x="2627" y="18586"/>
                    <a:pt x="1453" y="19089"/>
                    <a:pt x="749" y="17833"/>
                  </a:cubicBezTo>
                  <a:cubicBezTo>
                    <a:pt x="45" y="16577"/>
                    <a:pt x="-190" y="13563"/>
                    <a:pt x="162" y="11051"/>
                  </a:cubicBezTo>
                  <a:cubicBezTo>
                    <a:pt x="514" y="8540"/>
                    <a:pt x="1453" y="6531"/>
                    <a:pt x="3097" y="4772"/>
                  </a:cubicBezTo>
                  <a:cubicBezTo>
                    <a:pt x="4740" y="3014"/>
                    <a:pt x="7088" y="1507"/>
                    <a:pt x="9319" y="2512"/>
                  </a:cubicBezTo>
                  <a:cubicBezTo>
                    <a:pt x="11549" y="3517"/>
                    <a:pt x="13662" y="7033"/>
                    <a:pt x="15188" y="11051"/>
                  </a:cubicBezTo>
                  <a:cubicBezTo>
                    <a:pt x="16714" y="15070"/>
                    <a:pt x="17653" y="19591"/>
                    <a:pt x="18475" y="20345"/>
                  </a:cubicBezTo>
                  <a:cubicBezTo>
                    <a:pt x="19297" y="21098"/>
                    <a:pt x="20001" y="18084"/>
                    <a:pt x="20471" y="15070"/>
                  </a:cubicBezTo>
                  <a:cubicBezTo>
                    <a:pt x="20940" y="12056"/>
                    <a:pt x="21175" y="9042"/>
                    <a:pt x="21293" y="6279"/>
                  </a:cubicBezTo>
                  <a:cubicBezTo>
                    <a:pt x="21410" y="3517"/>
                    <a:pt x="21410" y="1005"/>
                    <a:pt x="19767" y="251"/>
                  </a:cubicBezTo>
                  <a:cubicBezTo>
                    <a:pt x="18123" y="-502"/>
                    <a:pt x="14836" y="503"/>
                    <a:pt x="12371" y="3014"/>
                  </a:cubicBezTo>
                  <a:cubicBezTo>
                    <a:pt x="9906" y="5526"/>
                    <a:pt x="8262" y="9545"/>
                    <a:pt x="6619" y="13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3106851" y="2556909"/>
              <a:ext cx="200555" cy="234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513" fill="norm" stroke="1" extrusionOk="0">
                  <a:moveTo>
                    <a:pt x="1169" y="3416"/>
                  </a:moveTo>
                  <a:cubicBezTo>
                    <a:pt x="494" y="2637"/>
                    <a:pt x="-181" y="1859"/>
                    <a:pt x="44" y="1372"/>
                  </a:cubicBezTo>
                  <a:cubicBezTo>
                    <a:pt x="269" y="886"/>
                    <a:pt x="1394" y="691"/>
                    <a:pt x="3194" y="789"/>
                  </a:cubicBezTo>
                  <a:cubicBezTo>
                    <a:pt x="4994" y="886"/>
                    <a:pt x="7469" y="1275"/>
                    <a:pt x="9044" y="3124"/>
                  </a:cubicBezTo>
                  <a:cubicBezTo>
                    <a:pt x="10619" y="4972"/>
                    <a:pt x="11294" y="8281"/>
                    <a:pt x="10507" y="11102"/>
                  </a:cubicBezTo>
                  <a:cubicBezTo>
                    <a:pt x="9719" y="13924"/>
                    <a:pt x="7469" y="16259"/>
                    <a:pt x="5669" y="17621"/>
                  </a:cubicBezTo>
                  <a:cubicBezTo>
                    <a:pt x="3869" y="18983"/>
                    <a:pt x="2519" y="19372"/>
                    <a:pt x="1957" y="19081"/>
                  </a:cubicBezTo>
                  <a:cubicBezTo>
                    <a:pt x="1394" y="18789"/>
                    <a:pt x="1619" y="17816"/>
                    <a:pt x="3757" y="15578"/>
                  </a:cubicBezTo>
                  <a:cubicBezTo>
                    <a:pt x="5894" y="13340"/>
                    <a:pt x="9944" y="9837"/>
                    <a:pt x="12981" y="7308"/>
                  </a:cubicBezTo>
                  <a:cubicBezTo>
                    <a:pt x="16019" y="4778"/>
                    <a:pt x="18044" y="3221"/>
                    <a:pt x="19394" y="2054"/>
                  </a:cubicBezTo>
                  <a:cubicBezTo>
                    <a:pt x="20744" y="886"/>
                    <a:pt x="21419" y="108"/>
                    <a:pt x="21307" y="10"/>
                  </a:cubicBezTo>
                  <a:cubicBezTo>
                    <a:pt x="21194" y="-87"/>
                    <a:pt x="20294" y="497"/>
                    <a:pt x="18607" y="2929"/>
                  </a:cubicBezTo>
                  <a:cubicBezTo>
                    <a:pt x="16919" y="5362"/>
                    <a:pt x="14444" y="9643"/>
                    <a:pt x="13882" y="12854"/>
                  </a:cubicBezTo>
                  <a:cubicBezTo>
                    <a:pt x="13319" y="16064"/>
                    <a:pt x="14669" y="18205"/>
                    <a:pt x="16019" y="19470"/>
                  </a:cubicBezTo>
                  <a:cubicBezTo>
                    <a:pt x="17369" y="20735"/>
                    <a:pt x="18719" y="21124"/>
                    <a:pt x="20069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3422650" y="2695660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3945466" y="2349434"/>
              <a:ext cx="114862" cy="555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83" fill="norm" stroke="1" extrusionOk="0">
                  <a:moveTo>
                    <a:pt x="20815" y="4547"/>
                  </a:moveTo>
                  <a:cubicBezTo>
                    <a:pt x="21207" y="3728"/>
                    <a:pt x="21600" y="2910"/>
                    <a:pt x="21011" y="2133"/>
                  </a:cubicBezTo>
                  <a:cubicBezTo>
                    <a:pt x="20422" y="1356"/>
                    <a:pt x="18851" y="619"/>
                    <a:pt x="17084" y="251"/>
                  </a:cubicBezTo>
                  <a:cubicBezTo>
                    <a:pt x="15316" y="-117"/>
                    <a:pt x="13353" y="-117"/>
                    <a:pt x="10996" y="497"/>
                  </a:cubicBezTo>
                  <a:cubicBezTo>
                    <a:pt x="8640" y="1110"/>
                    <a:pt x="5891" y="2338"/>
                    <a:pt x="3731" y="4383"/>
                  </a:cubicBezTo>
                  <a:cubicBezTo>
                    <a:pt x="1571" y="6428"/>
                    <a:pt x="0" y="9292"/>
                    <a:pt x="0" y="12278"/>
                  </a:cubicBezTo>
                  <a:cubicBezTo>
                    <a:pt x="0" y="15265"/>
                    <a:pt x="1571" y="18374"/>
                    <a:pt x="3142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3873227" y="2708360"/>
              <a:ext cx="139974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600" fill="norm" stroke="1" extrusionOk="0">
                  <a:moveTo>
                    <a:pt x="2943" y="21600"/>
                  </a:moveTo>
                  <a:cubicBezTo>
                    <a:pt x="1331" y="14400"/>
                    <a:pt x="-281" y="7200"/>
                    <a:pt x="41" y="3600"/>
                  </a:cubicBezTo>
                  <a:cubicBezTo>
                    <a:pt x="364" y="0"/>
                    <a:pt x="2620" y="0"/>
                    <a:pt x="6489" y="0"/>
                  </a:cubicBezTo>
                  <a:cubicBezTo>
                    <a:pt x="10358" y="0"/>
                    <a:pt x="15838" y="0"/>
                    <a:pt x="213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4064000" y="2771860"/>
              <a:ext cx="1333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14" y="5538"/>
                    <a:pt x="13029" y="11077"/>
                    <a:pt x="16629" y="14677"/>
                  </a:cubicBezTo>
                  <a:cubicBezTo>
                    <a:pt x="20229" y="18277"/>
                    <a:pt x="20914" y="199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4064000" y="2771860"/>
              <a:ext cx="1333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43" y="3221"/>
                    <a:pt x="12686" y="6442"/>
                    <a:pt x="9086" y="10042"/>
                  </a:cubicBezTo>
                  <a:cubicBezTo>
                    <a:pt x="5486" y="13642"/>
                    <a:pt x="2743" y="176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4283320" y="2486110"/>
              <a:ext cx="11723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1600" fill="norm" stroke="1" extrusionOk="0">
                  <a:moveTo>
                    <a:pt x="20988" y="0"/>
                  </a:moveTo>
                  <a:cubicBezTo>
                    <a:pt x="19093" y="0"/>
                    <a:pt x="17199" y="0"/>
                    <a:pt x="14925" y="472"/>
                  </a:cubicBezTo>
                  <a:cubicBezTo>
                    <a:pt x="12651" y="944"/>
                    <a:pt x="9999" y="1889"/>
                    <a:pt x="7156" y="4013"/>
                  </a:cubicBezTo>
                  <a:cubicBezTo>
                    <a:pt x="4314" y="6138"/>
                    <a:pt x="1283" y="9443"/>
                    <a:pt x="335" y="12393"/>
                  </a:cubicBezTo>
                  <a:cubicBezTo>
                    <a:pt x="-612" y="15344"/>
                    <a:pt x="525" y="17941"/>
                    <a:pt x="2799" y="19416"/>
                  </a:cubicBezTo>
                  <a:cubicBezTo>
                    <a:pt x="5072" y="20892"/>
                    <a:pt x="8483" y="21246"/>
                    <a:pt x="118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4413250" y="2644860"/>
              <a:ext cx="146050" cy="16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0"/>
                  </a:moveTo>
                  <a:cubicBezTo>
                    <a:pt x="2817" y="1662"/>
                    <a:pt x="5635" y="3323"/>
                    <a:pt x="7043" y="6646"/>
                  </a:cubicBezTo>
                  <a:cubicBezTo>
                    <a:pt x="8452" y="9969"/>
                    <a:pt x="8452" y="14954"/>
                    <a:pt x="7826" y="17862"/>
                  </a:cubicBezTo>
                  <a:cubicBezTo>
                    <a:pt x="7200" y="20769"/>
                    <a:pt x="5948" y="21600"/>
                    <a:pt x="4852" y="21462"/>
                  </a:cubicBezTo>
                  <a:cubicBezTo>
                    <a:pt x="3757" y="21323"/>
                    <a:pt x="2817" y="20215"/>
                    <a:pt x="2504" y="17862"/>
                  </a:cubicBezTo>
                  <a:cubicBezTo>
                    <a:pt x="2191" y="15508"/>
                    <a:pt x="2504" y="11908"/>
                    <a:pt x="3443" y="9138"/>
                  </a:cubicBezTo>
                  <a:cubicBezTo>
                    <a:pt x="4383" y="6369"/>
                    <a:pt x="5948" y="4431"/>
                    <a:pt x="7513" y="3046"/>
                  </a:cubicBezTo>
                  <a:cubicBezTo>
                    <a:pt x="9078" y="1662"/>
                    <a:pt x="10643" y="831"/>
                    <a:pt x="11583" y="1246"/>
                  </a:cubicBezTo>
                  <a:cubicBezTo>
                    <a:pt x="12522" y="1662"/>
                    <a:pt x="12835" y="3323"/>
                    <a:pt x="12991" y="5815"/>
                  </a:cubicBezTo>
                  <a:cubicBezTo>
                    <a:pt x="13148" y="8308"/>
                    <a:pt x="13148" y="11631"/>
                    <a:pt x="13774" y="13846"/>
                  </a:cubicBezTo>
                  <a:cubicBezTo>
                    <a:pt x="14400" y="16062"/>
                    <a:pt x="15652" y="17169"/>
                    <a:pt x="17061" y="17585"/>
                  </a:cubicBezTo>
                  <a:cubicBezTo>
                    <a:pt x="18470" y="18000"/>
                    <a:pt x="20035" y="17723"/>
                    <a:pt x="21600" y="17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4673599" y="2536910"/>
              <a:ext cx="4463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0" y="0"/>
                  </a:moveTo>
                  <a:cubicBezTo>
                    <a:pt x="9818" y="4133"/>
                    <a:pt x="19636" y="8267"/>
                    <a:pt x="20618" y="11867"/>
                  </a:cubicBezTo>
                  <a:cubicBezTo>
                    <a:pt x="21600" y="15467"/>
                    <a:pt x="13745" y="18533"/>
                    <a:pt x="5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4813299" y="2790910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5229160" y="2395522"/>
              <a:ext cx="422340" cy="439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273" fill="norm" stroke="1" extrusionOk="0">
                  <a:moveTo>
                    <a:pt x="7257" y="15437"/>
                  </a:moveTo>
                  <a:cubicBezTo>
                    <a:pt x="7472" y="14925"/>
                    <a:pt x="7687" y="14413"/>
                    <a:pt x="7579" y="14004"/>
                  </a:cubicBezTo>
                  <a:cubicBezTo>
                    <a:pt x="7472" y="13595"/>
                    <a:pt x="7042" y="13287"/>
                    <a:pt x="6182" y="13287"/>
                  </a:cubicBezTo>
                  <a:cubicBezTo>
                    <a:pt x="5323" y="13287"/>
                    <a:pt x="4033" y="13595"/>
                    <a:pt x="2905" y="14567"/>
                  </a:cubicBezTo>
                  <a:cubicBezTo>
                    <a:pt x="1776" y="15540"/>
                    <a:pt x="809" y="17177"/>
                    <a:pt x="326" y="18457"/>
                  </a:cubicBezTo>
                  <a:cubicBezTo>
                    <a:pt x="-158" y="19737"/>
                    <a:pt x="-158" y="20658"/>
                    <a:pt x="702" y="21068"/>
                  </a:cubicBezTo>
                  <a:cubicBezTo>
                    <a:pt x="1561" y="21477"/>
                    <a:pt x="3281" y="21375"/>
                    <a:pt x="4732" y="19839"/>
                  </a:cubicBezTo>
                  <a:cubicBezTo>
                    <a:pt x="6182" y="18304"/>
                    <a:pt x="7364" y="15335"/>
                    <a:pt x="8117" y="12366"/>
                  </a:cubicBezTo>
                  <a:cubicBezTo>
                    <a:pt x="8869" y="9397"/>
                    <a:pt x="9191" y="6429"/>
                    <a:pt x="9352" y="4637"/>
                  </a:cubicBezTo>
                  <a:cubicBezTo>
                    <a:pt x="9514" y="2846"/>
                    <a:pt x="9514" y="2232"/>
                    <a:pt x="9406" y="1566"/>
                  </a:cubicBezTo>
                  <a:cubicBezTo>
                    <a:pt x="9299" y="901"/>
                    <a:pt x="9084" y="184"/>
                    <a:pt x="8761" y="31"/>
                  </a:cubicBezTo>
                  <a:cubicBezTo>
                    <a:pt x="8439" y="-123"/>
                    <a:pt x="8009" y="286"/>
                    <a:pt x="7633" y="1668"/>
                  </a:cubicBezTo>
                  <a:cubicBezTo>
                    <a:pt x="7257" y="3050"/>
                    <a:pt x="6935" y="5405"/>
                    <a:pt x="7149" y="8067"/>
                  </a:cubicBezTo>
                  <a:cubicBezTo>
                    <a:pt x="7364" y="10728"/>
                    <a:pt x="8117" y="13697"/>
                    <a:pt x="8546" y="15181"/>
                  </a:cubicBezTo>
                  <a:cubicBezTo>
                    <a:pt x="8976" y="16666"/>
                    <a:pt x="9084" y="16666"/>
                    <a:pt x="9675" y="15898"/>
                  </a:cubicBezTo>
                  <a:cubicBezTo>
                    <a:pt x="10266" y="15130"/>
                    <a:pt x="11341" y="13595"/>
                    <a:pt x="12254" y="12724"/>
                  </a:cubicBezTo>
                  <a:cubicBezTo>
                    <a:pt x="13167" y="11854"/>
                    <a:pt x="13920" y="11650"/>
                    <a:pt x="14349" y="11803"/>
                  </a:cubicBezTo>
                  <a:cubicBezTo>
                    <a:pt x="14779" y="11957"/>
                    <a:pt x="14887" y="12468"/>
                    <a:pt x="14672" y="13799"/>
                  </a:cubicBezTo>
                  <a:cubicBezTo>
                    <a:pt x="14457" y="15130"/>
                    <a:pt x="13920" y="17280"/>
                    <a:pt x="13382" y="18559"/>
                  </a:cubicBezTo>
                  <a:cubicBezTo>
                    <a:pt x="12845" y="19839"/>
                    <a:pt x="12308" y="20249"/>
                    <a:pt x="12093" y="20197"/>
                  </a:cubicBezTo>
                  <a:cubicBezTo>
                    <a:pt x="11878" y="20146"/>
                    <a:pt x="11985" y="19634"/>
                    <a:pt x="13006" y="18304"/>
                  </a:cubicBezTo>
                  <a:cubicBezTo>
                    <a:pt x="14027" y="16973"/>
                    <a:pt x="15961" y="14823"/>
                    <a:pt x="17143" y="13543"/>
                  </a:cubicBezTo>
                  <a:cubicBezTo>
                    <a:pt x="18326" y="12264"/>
                    <a:pt x="18755" y="11854"/>
                    <a:pt x="18809" y="11854"/>
                  </a:cubicBezTo>
                  <a:cubicBezTo>
                    <a:pt x="18863" y="11854"/>
                    <a:pt x="18541" y="12264"/>
                    <a:pt x="18111" y="13236"/>
                  </a:cubicBezTo>
                  <a:cubicBezTo>
                    <a:pt x="17681" y="14209"/>
                    <a:pt x="17143" y="15744"/>
                    <a:pt x="16875" y="16768"/>
                  </a:cubicBezTo>
                  <a:cubicBezTo>
                    <a:pt x="16606" y="17792"/>
                    <a:pt x="16606" y="18304"/>
                    <a:pt x="17412" y="18713"/>
                  </a:cubicBezTo>
                  <a:cubicBezTo>
                    <a:pt x="18218" y="19122"/>
                    <a:pt x="19830" y="19430"/>
                    <a:pt x="21442" y="19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428905" y="4176389"/>
              <a:ext cx="244196" cy="483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43" fill="norm" stroke="1" extrusionOk="0">
                  <a:moveTo>
                    <a:pt x="21482" y="1357"/>
                  </a:moveTo>
                  <a:cubicBezTo>
                    <a:pt x="21296" y="887"/>
                    <a:pt x="21110" y="418"/>
                    <a:pt x="20365" y="183"/>
                  </a:cubicBezTo>
                  <a:cubicBezTo>
                    <a:pt x="19620" y="-52"/>
                    <a:pt x="18316" y="-52"/>
                    <a:pt x="16175" y="136"/>
                  </a:cubicBezTo>
                  <a:cubicBezTo>
                    <a:pt x="14034" y="324"/>
                    <a:pt x="11054" y="699"/>
                    <a:pt x="8820" y="1638"/>
                  </a:cubicBezTo>
                  <a:cubicBezTo>
                    <a:pt x="6585" y="2578"/>
                    <a:pt x="5096" y="4080"/>
                    <a:pt x="3792" y="6240"/>
                  </a:cubicBezTo>
                  <a:cubicBezTo>
                    <a:pt x="2489" y="8400"/>
                    <a:pt x="1372" y="11218"/>
                    <a:pt x="720" y="13612"/>
                  </a:cubicBezTo>
                  <a:cubicBezTo>
                    <a:pt x="68" y="16007"/>
                    <a:pt x="-118" y="17979"/>
                    <a:pt x="68" y="19247"/>
                  </a:cubicBezTo>
                  <a:cubicBezTo>
                    <a:pt x="254" y="20515"/>
                    <a:pt x="813" y="21078"/>
                    <a:pt x="2954" y="21313"/>
                  </a:cubicBezTo>
                  <a:cubicBezTo>
                    <a:pt x="5096" y="21548"/>
                    <a:pt x="8820" y="21454"/>
                    <a:pt x="11799" y="21125"/>
                  </a:cubicBezTo>
                  <a:cubicBezTo>
                    <a:pt x="14779" y="20797"/>
                    <a:pt x="17013" y="20233"/>
                    <a:pt x="19248" y="19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444500" y="4422860"/>
              <a:ext cx="2222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7600"/>
                    <a:pt x="10286" y="13600"/>
                    <a:pt x="13886" y="10000"/>
                  </a:cubicBezTo>
                  <a:cubicBezTo>
                    <a:pt x="17486" y="6400"/>
                    <a:pt x="19543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715433" y="4169670"/>
              <a:ext cx="281517" cy="456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62" fill="norm" stroke="1" extrusionOk="0">
                  <a:moveTo>
                    <a:pt x="21439" y="1753"/>
                  </a:moveTo>
                  <a:cubicBezTo>
                    <a:pt x="21278" y="1256"/>
                    <a:pt x="21117" y="758"/>
                    <a:pt x="19988" y="409"/>
                  </a:cubicBezTo>
                  <a:cubicBezTo>
                    <a:pt x="18860" y="61"/>
                    <a:pt x="16764" y="-138"/>
                    <a:pt x="14346" y="111"/>
                  </a:cubicBezTo>
                  <a:cubicBezTo>
                    <a:pt x="11929" y="360"/>
                    <a:pt x="9188" y="1056"/>
                    <a:pt x="7496" y="2201"/>
                  </a:cubicBezTo>
                  <a:cubicBezTo>
                    <a:pt x="5803" y="3346"/>
                    <a:pt x="5158" y="4938"/>
                    <a:pt x="4675" y="7128"/>
                  </a:cubicBezTo>
                  <a:cubicBezTo>
                    <a:pt x="4191" y="9318"/>
                    <a:pt x="3869" y="12105"/>
                    <a:pt x="3143" y="14196"/>
                  </a:cubicBezTo>
                  <a:cubicBezTo>
                    <a:pt x="2418" y="16286"/>
                    <a:pt x="1290" y="17680"/>
                    <a:pt x="645" y="18625"/>
                  </a:cubicBezTo>
                  <a:cubicBezTo>
                    <a:pt x="0" y="19571"/>
                    <a:pt x="-161" y="20068"/>
                    <a:pt x="161" y="20367"/>
                  </a:cubicBezTo>
                  <a:cubicBezTo>
                    <a:pt x="484" y="20666"/>
                    <a:pt x="1290" y="20765"/>
                    <a:pt x="3143" y="20915"/>
                  </a:cubicBezTo>
                  <a:cubicBezTo>
                    <a:pt x="4997" y="21064"/>
                    <a:pt x="7899" y="21263"/>
                    <a:pt x="10800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965200" y="4327610"/>
              <a:ext cx="2095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18" y="2908"/>
                    <a:pt x="5236" y="5815"/>
                    <a:pt x="8291" y="9208"/>
                  </a:cubicBezTo>
                  <a:cubicBezTo>
                    <a:pt x="11345" y="12600"/>
                    <a:pt x="14836" y="16477"/>
                    <a:pt x="17127" y="18623"/>
                  </a:cubicBezTo>
                  <a:cubicBezTo>
                    <a:pt x="19418" y="20769"/>
                    <a:pt x="20509" y="211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981804" y="4378410"/>
              <a:ext cx="173897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600" fill="norm" stroke="1" extrusionOk="0">
                  <a:moveTo>
                    <a:pt x="21380" y="0"/>
                  </a:moveTo>
                  <a:cubicBezTo>
                    <a:pt x="19038" y="766"/>
                    <a:pt x="16696" y="1532"/>
                    <a:pt x="13703" y="3753"/>
                  </a:cubicBezTo>
                  <a:cubicBezTo>
                    <a:pt x="10710" y="5974"/>
                    <a:pt x="7067" y="9651"/>
                    <a:pt x="4464" y="12638"/>
                  </a:cubicBezTo>
                  <a:cubicBezTo>
                    <a:pt x="1862" y="15626"/>
                    <a:pt x="300" y="17923"/>
                    <a:pt x="40" y="19302"/>
                  </a:cubicBezTo>
                  <a:cubicBezTo>
                    <a:pt x="-220" y="20681"/>
                    <a:pt x="821" y="21140"/>
                    <a:pt x="18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1193800" y="4206960"/>
              <a:ext cx="77357" cy="145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1525" fill="norm" stroke="1" extrusionOk="0">
                  <a:moveTo>
                    <a:pt x="0" y="1878"/>
                  </a:moveTo>
                  <a:cubicBezTo>
                    <a:pt x="2274" y="939"/>
                    <a:pt x="4547" y="0"/>
                    <a:pt x="8242" y="0"/>
                  </a:cubicBezTo>
                  <a:cubicBezTo>
                    <a:pt x="11937" y="0"/>
                    <a:pt x="17053" y="939"/>
                    <a:pt x="19326" y="3130"/>
                  </a:cubicBezTo>
                  <a:cubicBezTo>
                    <a:pt x="21600" y="5322"/>
                    <a:pt x="21032" y="8765"/>
                    <a:pt x="18758" y="11270"/>
                  </a:cubicBezTo>
                  <a:cubicBezTo>
                    <a:pt x="16484" y="13774"/>
                    <a:pt x="12505" y="15339"/>
                    <a:pt x="9095" y="16904"/>
                  </a:cubicBezTo>
                  <a:cubicBezTo>
                    <a:pt x="5684" y="18470"/>
                    <a:pt x="2842" y="20035"/>
                    <a:pt x="3126" y="20817"/>
                  </a:cubicBezTo>
                  <a:cubicBezTo>
                    <a:pt x="3411" y="21600"/>
                    <a:pt x="6821" y="21600"/>
                    <a:pt x="9947" y="21443"/>
                  </a:cubicBezTo>
                  <a:cubicBezTo>
                    <a:pt x="13074" y="21287"/>
                    <a:pt x="15916" y="20974"/>
                    <a:pt x="18758" y="20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1365250" y="4170837"/>
              <a:ext cx="169896" cy="563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524" fill="norm" stroke="1" extrusionOk="0">
                  <a:moveTo>
                    <a:pt x="0" y="1623"/>
                  </a:moveTo>
                  <a:cubicBezTo>
                    <a:pt x="5333" y="1057"/>
                    <a:pt x="10667" y="490"/>
                    <a:pt x="14267" y="207"/>
                  </a:cubicBezTo>
                  <a:cubicBezTo>
                    <a:pt x="17867" y="-76"/>
                    <a:pt x="19733" y="-76"/>
                    <a:pt x="20667" y="248"/>
                  </a:cubicBezTo>
                  <a:cubicBezTo>
                    <a:pt x="21600" y="571"/>
                    <a:pt x="21600" y="1218"/>
                    <a:pt x="20933" y="2917"/>
                  </a:cubicBezTo>
                  <a:cubicBezTo>
                    <a:pt x="20267" y="4616"/>
                    <a:pt x="18933" y="7367"/>
                    <a:pt x="17867" y="9794"/>
                  </a:cubicBezTo>
                  <a:cubicBezTo>
                    <a:pt x="16800" y="12221"/>
                    <a:pt x="16000" y="14324"/>
                    <a:pt x="16000" y="15902"/>
                  </a:cubicBezTo>
                  <a:cubicBezTo>
                    <a:pt x="16000" y="17479"/>
                    <a:pt x="16800" y="18531"/>
                    <a:pt x="17333" y="19259"/>
                  </a:cubicBezTo>
                  <a:cubicBezTo>
                    <a:pt x="17867" y="19987"/>
                    <a:pt x="18133" y="20391"/>
                    <a:pt x="17467" y="20715"/>
                  </a:cubicBezTo>
                  <a:cubicBezTo>
                    <a:pt x="16800" y="21039"/>
                    <a:pt x="15200" y="21281"/>
                    <a:pt x="12800" y="21403"/>
                  </a:cubicBezTo>
                  <a:cubicBezTo>
                    <a:pt x="10400" y="21524"/>
                    <a:pt x="7200" y="21524"/>
                    <a:pt x="4000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1905000" y="4486360"/>
              <a:ext cx="165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1911350" y="4626060"/>
              <a:ext cx="184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2550583" y="4308957"/>
              <a:ext cx="149896" cy="558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342" fill="norm" stroke="1" extrusionOk="0">
                  <a:moveTo>
                    <a:pt x="21000" y="3625"/>
                  </a:moveTo>
                  <a:cubicBezTo>
                    <a:pt x="21300" y="2654"/>
                    <a:pt x="21600" y="1684"/>
                    <a:pt x="20100" y="955"/>
                  </a:cubicBezTo>
                  <a:cubicBezTo>
                    <a:pt x="18600" y="227"/>
                    <a:pt x="15300" y="-258"/>
                    <a:pt x="12000" y="146"/>
                  </a:cubicBezTo>
                  <a:cubicBezTo>
                    <a:pt x="8700" y="551"/>
                    <a:pt x="5400" y="1845"/>
                    <a:pt x="4200" y="3544"/>
                  </a:cubicBezTo>
                  <a:cubicBezTo>
                    <a:pt x="3000" y="5243"/>
                    <a:pt x="3900" y="7346"/>
                    <a:pt x="6000" y="9652"/>
                  </a:cubicBezTo>
                  <a:cubicBezTo>
                    <a:pt x="8100" y="11958"/>
                    <a:pt x="11400" y="14466"/>
                    <a:pt x="13200" y="16164"/>
                  </a:cubicBezTo>
                  <a:cubicBezTo>
                    <a:pt x="15000" y="17863"/>
                    <a:pt x="15300" y="18753"/>
                    <a:pt x="14850" y="19400"/>
                  </a:cubicBezTo>
                  <a:cubicBezTo>
                    <a:pt x="14400" y="20048"/>
                    <a:pt x="13200" y="20452"/>
                    <a:pt x="11100" y="20695"/>
                  </a:cubicBezTo>
                  <a:cubicBezTo>
                    <a:pt x="9000" y="20938"/>
                    <a:pt x="6000" y="21018"/>
                    <a:pt x="3750" y="21059"/>
                  </a:cubicBezTo>
                  <a:cubicBezTo>
                    <a:pt x="1500" y="21099"/>
                    <a:pt x="0" y="21099"/>
                    <a:pt x="0" y="21140"/>
                  </a:cubicBezTo>
                  <a:cubicBezTo>
                    <a:pt x="0" y="21180"/>
                    <a:pt x="1500" y="21261"/>
                    <a:pt x="3000" y="21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2527299" y="5000710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2649232" y="4952026"/>
              <a:ext cx="172371" cy="59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600" fill="norm" stroke="1" extrusionOk="0">
                  <a:moveTo>
                    <a:pt x="11553" y="8486"/>
                  </a:moveTo>
                  <a:cubicBezTo>
                    <a:pt x="10252" y="9257"/>
                    <a:pt x="8950" y="10029"/>
                    <a:pt x="7779" y="11957"/>
                  </a:cubicBezTo>
                  <a:cubicBezTo>
                    <a:pt x="6608" y="13886"/>
                    <a:pt x="5567" y="16971"/>
                    <a:pt x="4266" y="18900"/>
                  </a:cubicBezTo>
                  <a:cubicBezTo>
                    <a:pt x="2965" y="20829"/>
                    <a:pt x="1403" y="21600"/>
                    <a:pt x="623" y="20057"/>
                  </a:cubicBezTo>
                  <a:cubicBezTo>
                    <a:pt x="-158" y="18514"/>
                    <a:pt x="-158" y="14657"/>
                    <a:pt x="362" y="11186"/>
                  </a:cubicBezTo>
                  <a:cubicBezTo>
                    <a:pt x="883" y="7714"/>
                    <a:pt x="1924" y="4629"/>
                    <a:pt x="4006" y="3857"/>
                  </a:cubicBezTo>
                  <a:cubicBezTo>
                    <a:pt x="6088" y="3086"/>
                    <a:pt x="9211" y="4629"/>
                    <a:pt x="11162" y="6943"/>
                  </a:cubicBezTo>
                  <a:cubicBezTo>
                    <a:pt x="13114" y="9257"/>
                    <a:pt x="13895" y="12343"/>
                    <a:pt x="14676" y="15429"/>
                  </a:cubicBezTo>
                  <a:cubicBezTo>
                    <a:pt x="15456" y="18514"/>
                    <a:pt x="16237" y="21600"/>
                    <a:pt x="17278" y="21600"/>
                  </a:cubicBezTo>
                  <a:cubicBezTo>
                    <a:pt x="18319" y="21600"/>
                    <a:pt x="19620" y="18514"/>
                    <a:pt x="20401" y="14657"/>
                  </a:cubicBezTo>
                  <a:cubicBezTo>
                    <a:pt x="21182" y="10800"/>
                    <a:pt x="21442" y="6171"/>
                    <a:pt x="20922" y="3471"/>
                  </a:cubicBezTo>
                  <a:cubicBezTo>
                    <a:pt x="20401" y="771"/>
                    <a:pt x="19100" y="0"/>
                    <a:pt x="17669" y="0"/>
                  </a:cubicBezTo>
                  <a:cubicBezTo>
                    <a:pt x="16237" y="0"/>
                    <a:pt x="14676" y="771"/>
                    <a:pt x="13765" y="1929"/>
                  </a:cubicBezTo>
                  <a:cubicBezTo>
                    <a:pt x="12854" y="3086"/>
                    <a:pt x="12594" y="4629"/>
                    <a:pt x="12334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2498477" y="4127844"/>
              <a:ext cx="171963" cy="98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0446" fill="norm" stroke="1" extrusionOk="0">
                  <a:moveTo>
                    <a:pt x="12132" y="5897"/>
                  </a:moveTo>
                  <a:cubicBezTo>
                    <a:pt x="11611" y="3693"/>
                    <a:pt x="11091" y="1489"/>
                    <a:pt x="10310" y="1048"/>
                  </a:cubicBezTo>
                  <a:cubicBezTo>
                    <a:pt x="9529" y="607"/>
                    <a:pt x="8488" y="1930"/>
                    <a:pt x="7447" y="3914"/>
                  </a:cubicBezTo>
                  <a:cubicBezTo>
                    <a:pt x="6406" y="5897"/>
                    <a:pt x="5365" y="8542"/>
                    <a:pt x="3934" y="10526"/>
                  </a:cubicBezTo>
                  <a:cubicBezTo>
                    <a:pt x="2503" y="12509"/>
                    <a:pt x="681" y="13832"/>
                    <a:pt x="160" y="13391"/>
                  </a:cubicBezTo>
                  <a:cubicBezTo>
                    <a:pt x="-360" y="12950"/>
                    <a:pt x="421" y="10746"/>
                    <a:pt x="1982" y="8763"/>
                  </a:cubicBezTo>
                  <a:cubicBezTo>
                    <a:pt x="3544" y="6779"/>
                    <a:pt x="5886" y="5016"/>
                    <a:pt x="8098" y="5677"/>
                  </a:cubicBezTo>
                  <a:cubicBezTo>
                    <a:pt x="10310" y="6338"/>
                    <a:pt x="12392" y="9424"/>
                    <a:pt x="13693" y="12069"/>
                  </a:cubicBezTo>
                  <a:cubicBezTo>
                    <a:pt x="14994" y="14714"/>
                    <a:pt x="15515" y="16918"/>
                    <a:pt x="16426" y="18461"/>
                  </a:cubicBezTo>
                  <a:cubicBezTo>
                    <a:pt x="17336" y="20003"/>
                    <a:pt x="18638" y="20885"/>
                    <a:pt x="19548" y="20224"/>
                  </a:cubicBezTo>
                  <a:cubicBezTo>
                    <a:pt x="20459" y="19563"/>
                    <a:pt x="20980" y="17358"/>
                    <a:pt x="21110" y="14052"/>
                  </a:cubicBezTo>
                  <a:cubicBezTo>
                    <a:pt x="21240" y="10746"/>
                    <a:pt x="20980" y="6338"/>
                    <a:pt x="20329" y="3473"/>
                  </a:cubicBezTo>
                  <a:cubicBezTo>
                    <a:pt x="19679" y="607"/>
                    <a:pt x="18638" y="-715"/>
                    <a:pt x="16165" y="387"/>
                  </a:cubicBezTo>
                  <a:cubicBezTo>
                    <a:pt x="13693" y="1489"/>
                    <a:pt x="9789" y="5016"/>
                    <a:pt x="5886" y="8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2895549" y="4444996"/>
              <a:ext cx="241351" cy="202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264" fill="norm" stroke="1" extrusionOk="0">
                  <a:moveTo>
                    <a:pt x="568" y="4352"/>
                  </a:moveTo>
                  <a:cubicBezTo>
                    <a:pt x="193" y="3238"/>
                    <a:pt x="-183" y="2125"/>
                    <a:pt x="99" y="1345"/>
                  </a:cubicBezTo>
                  <a:cubicBezTo>
                    <a:pt x="380" y="566"/>
                    <a:pt x="1320" y="121"/>
                    <a:pt x="2728" y="566"/>
                  </a:cubicBezTo>
                  <a:cubicBezTo>
                    <a:pt x="4137" y="1011"/>
                    <a:pt x="6015" y="2347"/>
                    <a:pt x="7330" y="4797"/>
                  </a:cubicBezTo>
                  <a:cubicBezTo>
                    <a:pt x="8645" y="7246"/>
                    <a:pt x="9396" y="10809"/>
                    <a:pt x="9114" y="13704"/>
                  </a:cubicBezTo>
                  <a:cubicBezTo>
                    <a:pt x="8833" y="16599"/>
                    <a:pt x="7518" y="18826"/>
                    <a:pt x="6391" y="20051"/>
                  </a:cubicBezTo>
                  <a:cubicBezTo>
                    <a:pt x="5264" y="21275"/>
                    <a:pt x="4325" y="21498"/>
                    <a:pt x="3667" y="21053"/>
                  </a:cubicBezTo>
                  <a:cubicBezTo>
                    <a:pt x="3010" y="20607"/>
                    <a:pt x="2634" y="19494"/>
                    <a:pt x="3198" y="17490"/>
                  </a:cubicBezTo>
                  <a:cubicBezTo>
                    <a:pt x="3761" y="15486"/>
                    <a:pt x="5264" y="12591"/>
                    <a:pt x="7236" y="9807"/>
                  </a:cubicBezTo>
                  <a:cubicBezTo>
                    <a:pt x="9208" y="7024"/>
                    <a:pt x="11650" y="4352"/>
                    <a:pt x="13622" y="2570"/>
                  </a:cubicBezTo>
                  <a:cubicBezTo>
                    <a:pt x="15594" y="789"/>
                    <a:pt x="17097" y="-102"/>
                    <a:pt x="17660" y="9"/>
                  </a:cubicBezTo>
                  <a:cubicBezTo>
                    <a:pt x="18224" y="121"/>
                    <a:pt x="17848" y="1234"/>
                    <a:pt x="17191" y="3572"/>
                  </a:cubicBezTo>
                  <a:cubicBezTo>
                    <a:pt x="16534" y="5910"/>
                    <a:pt x="15594" y="9473"/>
                    <a:pt x="15407" y="11700"/>
                  </a:cubicBezTo>
                  <a:cubicBezTo>
                    <a:pt x="15219" y="13927"/>
                    <a:pt x="15782" y="14818"/>
                    <a:pt x="16909" y="15152"/>
                  </a:cubicBezTo>
                  <a:cubicBezTo>
                    <a:pt x="18036" y="15486"/>
                    <a:pt x="19727" y="15263"/>
                    <a:pt x="21417" y="15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3124200" y="4206909"/>
              <a:ext cx="133350" cy="117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0" fill="norm" stroke="1" extrusionOk="0">
                  <a:moveTo>
                    <a:pt x="0" y="1146"/>
                  </a:moveTo>
                  <a:cubicBezTo>
                    <a:pt x="1714" y="388"/>
                    <a:pt x="3429" y="-370"/>
                    <a:pt x="5657" y="198"/>
                  </a:cubicBezTo>
                  <a:cubicBezTo>
                    <a:pt x="7886" y="767"/>
                    <a:pt x="10629" y="2662"/>
                    <a:pt x="12000" y="4556"/>
                  </a:cubicBezTo>
                  <a:cubicBezTo>
                    <a:pt x="13371" y="6451"/>
                    <a:pt x="13371" y="8346"/>
                    <a:pt x="11829" y="10619"/>
                  </a:cubicBezTo>
                  <a:cubicBezTo>
                    <a:pt x="10286" y="12893"/>
                    <a:pt x="7200" y="15546"/>
                    <a:pt x="4971" y="17441"/>
                  </a:cubicBezTo>
                  <a:cubicBezTo>
                    <a:pt x="2743" y="19335"/>
                    <a:pt x="1371" y="20472"/>
                    <a:pt x="2057" y="20851"/>
                  </a:cubicBezTo>
                  <a:cubicBezTo>
                    <a:pt x="2743" y="21230"/>
                    <a:pt x="5486" y="20851"/>
                    <a:pt x="9086" y="20093"/>
                  </a:cubicBezTo>
                  <a:cubicBezTo>
                    <a:pt x="12686" y="19335"/>
                    <a:pt x="17143" y="18198"/>
                    <a:pt x="21600" y="17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3308350" y="4524460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3695700" y="4209346"/>
              <a:ext cx="139700" cy="471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21600" y="4212"/>
                  </a:moveTo>
                  <a:cubicBezTo>
                    <a:pt x="20618" y="2964"/>
                    <a:pt x="19636" y="1716"/>
                    <a:pt x="18491" y="948"/>
                  </a:cubicBezTo>
                  <a:cubicBezTo>
                    <a:pt x="17345" y="180"/>
                    <a:pt x="16036" y="-108"/>
                    <a:pt x="13745" y="36"/>
                  </a:cubicBezTo>
                  <a:cubicBezTo>
                    <a:pt x="11455" y="180"/>
                    <a:pt x="8182" y="756"/>
                    <a:pt x="6055" y="2724"/>
                  </a:cubicBezTo>
                  <a:cubicBezTo>
                    <a:pt x="3927" y="4692"/>
                    <a:pt x="2945" y="8052"/>
                    <a:pt x="3109" y="11172"/>
                  </a:cubicBezTo>
                  <a:cubicBezTo>
                    <a:pt x="3273" y="14292"/>
                    <a:pt x="4582" y="17172"/>
                    <a:pt x="5236" y="18900"/>
                  </a:cubicBezTo>
                  <a:cubicBezTo>
                    <a:pt x="5891" y="20628"/>
                    <a:pt x="5891" y="21204"/>
                    <a:pt x="4909" y="21348"/>
                  </a:cubicBezTo>
                  <a:cubicBezTo>
                    <a:pt x="3927" y="21492"/>
                    <a:pt x="1964" y="21204"/>
                    <a:pt x="0" y="20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3644630" y="4514687"/>
              <a:ext cx="159020" cy="105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435" fill="norm" stroke="1" extrusionOk="0">
                  <a:moveTo>
                    <a:pt x="3402" y="21435"/>
                  </a:moveTo>
                  <a:cubicBezTo>
                    <a:pt x="2280" y="17979"/>
                    <a:pt x="1158" y="14523"/>
                    <a:pt x="457" y="11067"/>
                  </a:cubicBezTo>
                  <a:cubicBezTo>
                    <a:pt x="-244" y="7611"/>
                    <a:pt x="-525" y="4155"/>
                    <a:pt x="2561" y="2211"/>
                  </a:cubicBezTo>
                  <a:cubicBezTo>
                    <a:pt x="5646" y="267"/>
                    <a:pt x="12098" y="-165"/>
                    <a:pt x="15745" y="51"/>
                  </a:cubicBezTo>
                  <a:cubicBezTo>
                    <a:pt x="19392" y="267"/>
                    <a:pt x="20233" y="1131"/>
                    <a:pt x="21075" y="1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3841750" y="4556210"/>
              <a:ext cx="1079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6171"/>
                    <a:pt x="11859" y="12343"/>
                    <a:pt x="15459" y="15943"/>
                  </a:cubicBezTo>
                  <a:cubicBezTo>
                    <a:pt x="19059" y="19543"/>
                    <a:pt x="20329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3850343" y="4568910"/>
              <a:ext cx="11840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600" fill="norm" stroke="1" extrusionOk="0">
                  <a:moveTo>
                    <a:pt x="20833" y="0"/>
                  </a:moveTo>
                  <a:cubicBezTo>
                    <a:pt x="18971" y="0"/>
                    <a:pt x="17109" y="0"/>
                    <a:pt x="13385" y="2555"/>
                  </a:cubicBezTo>
                  <a:cubicBezTo>
                    <a:pt x="9661" y="5110"/>
                    <a:pt x="4074" y="10219"/>
                    <a:pt x="1654" y="13819"/>
                  </a:cubicBezTo>
                  <a:cubicBezTo>
                    <a:pt x="-767" y="17419"/>
                    <a:pt x="-22" y="19510"/>
                    <a:pt x="7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4001422" y="4291488"/>
              <a:ext cx="138778" cy="31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169" fill="norm" stroke="1" extrusionOk="0">
                  <a:moveTo>
                    <a:pt x="21137" y="297"/>
                  </a:moveTo>
                  <a:cubicBezTo>
                    <a:pt x="17268" y="9"/>
                    <a:pt x="13400" y="-279"/>
                    <a:pt x="10015" y="513"/>
                  </a:cubicBezTo>
                  <a:cubicBezTo>
                    <a:pt x="6630" y="1305"/>
                    <a:pt x="3728" y="3177"/>
                    <a:pt x="1955" y="6273"/>
                  </a:cubicBezTo>
                  <a:cubicBezTo>
                    <a:pt x="182" y="9369"/>
                    <a:pt x="-463" y="13689"/>
                    <a:pt x="343" y="16425"/>
                  </a:cubicBezTo>
                  <a:cubicBezTo>
                    <a:pt x="1149" y="19161"/>
                    <a:pt x="3406" y="20313"/>
                    <a:pt x="5340" y="20817"/>
                  </a:cubicBezTo>
                  <a:cubicBezTo>
                    <a:pt x="7274" y="21321"/>
                    <a:pt x="8886" y="21177"/>
                    <a:pt x="10498" y="21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4102100" y="4376293"/>
              <a:ext cx="196850" cy="181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0" y="9931"/>
                  </a:moveTo>
                  <a:cubicBezTo>
                    <a:pt x="0" y="8690"/>
                    <a:pt x="0" y="7448"/>
                    <a:pt x="232" y="6083"/>
                  </a:cubicBezTo>
                  <a:cubicBezTo>
                    <a:pt x="465" y="4717"/>
                    <a:pt x="929" y="3228"/>
                    <a:pt x="2206" y="2855"/>
                  </a:cubicBezTo>
                  <a:cubicBezTo>
                    <a:pt x="3484" y="2483"/>
                    <a:pt x="5574" y="3228"/>
                    <a:pt x="6735" y="5710"/>
                  </a:cubicBezTo>
                  <a:cubicBezTo>
                    <a:pt x="7897" y="8193"/>
                    <a:pt x="8129" y="12414"/>
                    <a:pt x="7665" y="15269"/>
                  </a:cubicBezTo>
                  <a:cubicBezTo>
                    <a:pt x="7200" y="18124"/>
                    <a:pt x="6039" y="19614"/>
                    <a:pt x="4877" y="20483"/>
                  </a:cubicBezTo>
                  <a:cubicBezTo>
                    <a:pt x="3716" y="21352"/>
                    <a:pt x="2555" y="21600"/>
                    <a:pt x="1974" y="20979"/>
                  </a:cubicBezTo>
                  <a:cubicBezTo>
                    <a:pt x="1394" y="20359"/>
                    <a:pt x="1394" y="18869"/>
                    <a:pt x="3019" y="15641"/>
                  </a:cubicBezTo>
                  <a:cubicBezTo>
                    <a:pt x="4645" y="12414"/>
                    <a:pt x="7897" y="7448"/>
                    <a:pt x="10335" y="4345"/>
                  </a:cubicBezTo>
                  <a:cubicBezTo>
                    <a:pt x="12774" y="1241"/>
                    <a:pt x="14400" y="0"/>
                    <a:pt x="15097" y="0"/>
                  </a:cubicBezTo>
                  <a:cubicBezTo>
                    <a:pt x="15794" y="0"/>
                    <a:pt x="15561" y="1241"/>
                    <a:pt x="14981" y="3228"/>
                  </a:cubicBezTo>
                  <a:cubicBezTo>
                    <a:pt x="14400" y="5214"/>
                    <a:pt x="13471" y="7945"/>
                    <a:pt x="13006" y="10303"/>
                  </a:cubicBezTo>
                  <a:cubicBezTo>
                    <a:pt x="12542" y="12662"/>
                    <a:pt x="12542" y="14648"/>
                    <a:pt x="14052" y="15641"/>
                  </a:cubicBezTo>
                  <a:cubicBezTo>
                    <a:pt x="15561" y="16634"/>
                    <a:pt x="18581" y="16634"/>
                    <a:pt x="21600" y="16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4330700" y="4289510"/>
              <a:ext cx="82612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2" h="21600" fill="norm" stroke="1" extrusionOk="0">
                  <a:moveTo>
                    <a:pt x="0" y="0"/>
                  </a:moveTo>
                  <a:cubicBezTo>
                    <a:pt x="6849" y="2348"/>
                    <a:pt x="13698" y="4696"/>
                    <a:pt x="17385" y="7357"/>
                  </a:cubicBezTo>
                  <a:cubicBezTo>
                    <a:pt x="21073" y="10017"/>
                    <a:pt x="21600" y="12991"/>
                    <a:pt x="18702" y="15417"/>
                  </a:cubicBezTo>
                  <a:cubicBezTo>
                    <a:pt x="15805" y="17843"/>
                    <a:pt x="9483" y="19722"/>
                    <a:pt x="31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4464050" y="4448260"/>
              <a:ext cx="381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4775021" y="4083887"/>
              <a:ext cx="374829" cy="468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230" fill="norm" stroke="1" extrusionOk="0">
                  <a:moveTo>
                    <a:pt x="7613" y="15374"/>
                  </a:moveTo>
                  <a:cubicBezTo>
                    <a:pt x="7613" y="14894"/>
                    <a:pt x="7613" y="14414"/>
                    <a:pt x="7432" y="13886"/>
                  </a:cubicBezTo>
                  <a:cubicBezTo>
                    <a:pt x="7251" y="13358"/>
                    <a:pt x="6889" y="12782"/>
                    <a:pt x="5622" y="13358"/>
                  </a:cubicBezTo>
                  <a:cubicBezTo>
                    <a:pt x="4354" y="13934"/>
                    <a:pt x="2182" y="15662"/>
                    <a:pt x="1036" y="17054"/>
                  </a:cubicBezTo>
                  <a:cubicBezTo>
                    <a:pt x="-110" y="18446"/>
                    <a:pt x="-231" y="19502"/>
                    <a:pt x="312" y="20270"/>
                  </a:cubicBezTo>
                  <a:cubicBezTo>
                    <a:pt x="855" y="21038"/>
                    <a:pt x="2062" y="21518"/>
                    <a:pt x="3329" y="21038"/>
                  </a:cubicBezTo>
                  <a:cubicBezTo>
                    <a:pt x="4596" y="20558"/>
                    <a:pt x="5923" y="19118"/>
                    <a:pt x="7009" y="16766"/>
                  </a:cubicBezTo>
                  <a:cubicBezTo>
                    <a:pt x="8095" y="14414"/>
                    <a:pt x="8940" y="11150"/>
                    <a:pt x="9423" y="8414"/>
                  </a:cubicBezTo>
                  <a:cubicBezTo>
                    <a:pt x="9905" y="5678"/>
                    <a:pt x="10026" y="3470"/>
                    <a:pt x="10086" y="2078"/>
                  </a:cubicBezTo>
                  <a:cubicBezTo>
                    <a:pt x="10147" y="686"/>
                    <a:pt x="10147" y="110"/>
                    <a:pt x="9966" y="14"/>
                  </a:cubicBezTo>
                  <a:cubicBezTo>
                    <a:pt x="9785" y="-82"/>
                    <a:pt x="9423" y="302"/>
                    <a:pt x="9061" y="1742"/>
                  </a:cubicBezTo>
                  <a:cubicBezTo>
                    <a:pt x="8699" y="3182"/>
                    <a:pt x="8337" y="5678"/>
                    <a:pt x="8518" y="8414"/>
                  </a:cubicBezTo>
                  <a:cubicBezTo>
                    <a:pt x="8699" y="11150"/>
                    <a:pt x="9423" y="14126"/>
                    <a:pt x="9785" y="15854"/>
                  </a:cubicBezTo>
                  <a:cubicBezTo>
                    <a:pt x="10147" y="17582"/>
                    <a:pt x="10147" y="18062"/>
                    <a:pt x="10086" y="18542"/>
                  </a:cubicBezTo>
                  <a:cubicBezTo>
                    <a:pt x="10026" y="19022"/>
                    <a:pt x="9905" y="19502"/>
                    <a:pt x="9724" y="19502"/>
                  </a:cubicBezTo>
                  <a:cubicBezTo>
                    <a:pt x="9543" y="19502"/>
                    <a:pt x="9302" y="19022"/>
                    <a:pt x="9664" y="17870"/>
                  </a:cubicBezTo>
                  <a:cubicBezTo>
                    <a:pt x="10026" y="16718"/>
                    <a:pt x="10991" y="14894"/>
                    <a:pt x="11715" y="13838"/>
                  </a:cubicBezTo>
                  <a:cubicBezTo>
                    <a:pt x="12439" y="12782"/>
                    <a:pt x="12922" y="12494"/>
                    <a:pt x="13465" y="12302"/>
                  </a:cubicBezTo>
                  <a:cubicBezTo>
                    <a:pt x="14008" y="12110"/>
                    <a:pt x="14611" y="12014"/>
                    <a:pt x="14913" y="12206"/>
                  </a:cubicBezTo>
                  <a:cubicBezTo>
                    <a:pt x="15215" y="12398"/>
                    <a:pt x="15215" y="12878"/>
                    <a:pt x="14973" y="13886"/>
                  </a:cubicBezTo>
                  <a:cubicBezTo>
                    <a:pt x="14732" y="14894"/>
                    <a:pt x="14249" y="16430"/>
                    <a:pt x="13706" y="17582"/>
                  </a:cubicBezTo>
                  <a:cubicBezTo>
                    <a:pt x="13163" y="18734"/>
                    <a:pt x="12560" y="19502"/>
                    <a:pt x="12379" y="19598"/>
                  </a:cubicBezTo>
                  <a:cubicBezTo>
                    <a:pt x="12198" y="19694"/>
                    <a:pt x="12439" y="19118"/>
                    <a:pt x="13827" y="17678"/>
                  </a:cubicBezTo>
                  <a:cubicBezTo>
                    <a:pt x="15215" y="16238"/>
                    <a:pt x="17749" y="13934"/>
                    <a:pt x="19197" y="12590"/>
                  </a:cubicBezTo>
                  <a:cubicBezTo>
                    <a:pt x="20645" y="11246"/>
                    <a:pt x="21007" y="10862"/>
                    <a:pt x="20947" y="10814"/>
                  </a:cubicBezTo>
                  <a:cubicBezTo>
                    <a:pt x="20886" y="10766"/>
                    <a:pt x="20404" y="11054"/>
                    <a:pt x="19740" y="11918"/>
                  </a:cubicBezTo>
                  <a:cubicBezTo>
                    <a:pt x="19076" y="12782"/>
                    <a:pt x="18232" y="14222"/>
                    <a:pt x="18473" y="15758"/>
                  </a:cubicBezTo>
                  <a:cubicBezTo>
                    <a:pt x="18714" y="17294"/>
                    <a:pt x="20042" y="18926"/>
                    <a:pt x="21369" y="20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254940" y="5574098"/>
              <a:ext cx="221310" cy="471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477" fill="norm" stroke="1" extrusionOk="0">
                  <a:moveTo>
                    <a:pt x="17806" y="1360"/>
                  </a:moveTo>
                  <a:cubicBezTo>
                    <a:pt x="18423" y="878"/>
                    <a:pt x="19040" y="396"/>
                    <a:pt x="18629" y="155"/>
                  </a:cubicBezTo>
                  <a:cubicBezTo>
                    <a:pt x="18218" y="-86"/>
                    <a:pt x="16778" y="-86"/>
                    <a:pt x="13795" y="444"/>
                  </a:cubicBezTo>
                  <a:cubicBezTo>
                    <a:pt x="10812" y="975"/>
                    <a:pt x="6286" y="2035"/>
                    <a:pt x="3612" y="3144"/>
                  </a:cubicBezTo>
                  <a:cubicBezTo>
                    <a:pt x="938" y="4253"/>
                    <a:pt x="115" y="5410"/>
                    <a:pt x="12" y="7050"/>
                  </a:cubicBezTo>
                  <a:cubicBezTo>
                    <a:pt x="-91" y="8689"/>
                    <a:pt x="526" y="10810"/>
                    <a:pt x="835" y="12980"/>
                  </a:cubicBezTo>
                  <a:cubicBezTo>
                    <a:pt x="1143" y="15150"/>
                    <a:pt x="1143" y="17368"/>
                    <a:pt x="1246" y="18766"/>
                  </a:cubicBezTo>
                  <a:cubicBezTo>
                    <a:pt x="1349" y="20164"/>
                    <a:pt x="1555" y="20743"/>
                    <a:pt x="2172" y="21080"/>
                  </a:cubicBezTo>
                  <a:cubicBezTo>
                    <a:pt x="2789" y="21418"/>
                    <a:pt x="3818" y="21514"/>
                    <a:pt x="6080" y="21466"/>
                  </a:cubicBezTo>
                  <a:cubicBezTo>
                    <a:pt x="8343" y="21418"/>
                    <a:pt x="11840" y="21225"/>
                    <a:pt x="14618" y="20935"/>
                  </a:cubicBezTo>
                  <a:cubicBezTo>
                    <a:pt x="17395" y="20646"/>
                    <a:pt x="19452" y="20260"/>
                    <a:pt x="21509" y="19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273050" y="5851610"/>
              <a:ext cx="158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5840"/>
                    <a:pt x="5760" y="10080"/>
                    <a:pt x="9360" y="6480"/>
                  </a:cubicBezTo>
                  <a:cubicBezTo>
                    <a:pt x="12960" y="2880"/>
                    <a:pt x="1728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605047" y="5519790"/>
              <a:ext cx="214103" cy="579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503" fill="norm" stroke="1" extrusionOk="0">
                  <a:moveTo>
                    <a:pt x="21420" y="1003"/>
                  </a:moveTo>
                  <a:cubicBezTo>
                    <a:pt x="20785" y="688"/>
                    <a:pt x="20149" y="374"/>
                    <a:pt x="18032" y="178"/>
                  </a:cubicBezTo>
                  <a:cubicBezTo>
                    <a:pt x="15914" y="-18"/>
                    <a:pt x="12314" y="-97"/>
                    <a:pt x="9032" y="178"/>
                  </a:cubicBezTo>
                  <a:cubicBezTo>
                    <a:pt x="5749" y="453"/>
                    <a:pt x="2785" y="1081"/>
                    <a:pt x="1302" y="1906"/>
                  </a:cubicBezTo>
                  <a:cubicBezTo>
                    <a:pt x="-180" y="2731"/>
                    <a:pt x="-180" y="3752"/>
                    <a:pt x="244" y="5401"/>
                  </a:cubicBezTo>
                  <a:cubicBezTo>
                    <a:pt x="667" y="7051"/>
                    <a:pt x="1514" y="9328"/>
                    <a:pt x="1620" y="11803"/>
                  </a:cubicBezTo>
                  <a:cubicBezTo>
                    <a:pt x="1726" y="14277"/>
                    <a:pt x="1091" y="16947"/>
                    <a:pt x="773" y="18597"/>
                  </a:cubicBezTo>
                  <a:cubicBezTo>
                    <a:pt x="455" y="20246"/>
                    <a:pt x="455" y="20875"/>
                    <a:pt x="1196" y="21150"/>
                  </a:cubicBezTo>
                  <a:cubicBezTo>
                    <a:pt x="1938" y="21424"/>
                    <a:pt x="3420" y="21346"/>
                    <a:pt x="5749" y="21267"/>
                  </a:cubicBezTo>
                  <a:cubicBezTo>
                    <a:pt x="8079" y="21189"/>
                    <a:pt x="11255" y="21110"/>
                    <a:pt x="13373" y="21150"/>
                  </a:cubicBezTo>
                  <a:cubicBezTo>
                    <a:pt x="15491" y="21189"/>
                    <a:pt x="16549" y="21346"/>
                    <a:pt x="17608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924312" y="5746004"/>
              <a:ext cx="198593" cy="534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9" h="21237" fill="norm" stroke="1" extrusionOk="0">
                  <a:moveTo>
                    <a:pt x="17482" y="2681"/>
                  </a:moveTo>
                  <a:cubicBezTo>
                    <a:pt x="15940" y="2008"/>
                    <a:pt x="14397" y="1336"/>
                    <a:pt x="13074" y="790"/>
                  </a:cubicBezTo>
                  <a:cubicBezTo>
                    <a:pt x="11752" y="243"/>
                    <a:pt x="10650" y="-177"/>
                    <a:pt x="8336" y="75"/>
                  </a:cubicBezTo>
                  <a:cubicBezTo>
                    <a:pt x="6021" y="327"/>
                    <a:pt x="2495" y="1252"/>
                    <a:pt x="952" y="2428"/>
                  </a:cubicBezTo>
                  <a:cubicBezTo>
                    <a:pt x="-591" y="3605"/>
                    <a:pt x="-150" y="5034"/>
                    <a:pt x="1503" y="5874"/>
                  </a:cubicBezTo>
                  <a:cubicBezTo>
                    <a:pt x="3156" y="6715"/>
                    <a:pt x="6021" y="6967"/>
                    <a:pt x="8336" y="6841"/>
                  </a:cubicBezTo>
                  <a:cubicBezTo>
                    <a:pt x="10650" y="6715"/>
                    <a:pt x="12413" y="6211"/>
                    <a:pt x="13405" y="5748"/>
                  </a:cubicBezTo>
                  <a:cubicBezTo>
                    <a:pt x="14397" y="5286"/>
                    <a:pt x="14617" y="4866"/>
                    <a:pt x="14727" y="4277"/>
                  </a:cubicBezTo>
                  <a:cubicBezTo>
                    <a:pt x="14838" y="3689"/>
                    <a:pt x="14838" y="2933"/>
                    <a:pt x="15058" y="2891"/>
                  </a:cubicBezTo>
                  <a:cubicBezTo>
                    <a:pt x="15278" y="2849"/>
                    <a:pt x="15719" y="3521"/>
                    <a:pt x="16821" y="5328"/>
                  </a:cubicBezTo>
                  <a:cubicBezTo>
                    <a:pt x="17923" y="7135"/>
                    <a:pt x="19687" y="10077"/>
                    <a:pt x="20348" y="12640"/>
                  </a:cubicBezTo>
                  <a:cubicBezTo>
                    <a:pt x="21009" y="15204"/>
                    <a:pt x="20568" y="17389"/>
                    <a:pt x="20017" y="18734"/>
                  </a:cubicBezTo>
                  <a:cubicBezTo>
                    <a:pt x="19466" y="20078"/>
                    <a:pt x="18805" y="20583"/>
                    <a:pt x="17813" y="20919"/>
                  </a:cubicBezTo>
                  <a:cubicBezTo>
                    <a:pt x="16821" y="21255"/>
                    <a:pt x="15499" y="21423"/>
                    <a:pt x="13846" y="20919"/>
                  </a:cubicBezTo>
                  <a:cubicBezTo>
                    <a:pt x="12193" y="20414"/>
                    <a:pt x="10209" y="19238"/>
                    <a:pt x="9878" y="18103"/>
                  </a:cubicBezTo>
                  <a:cubicBezTo>
                    <a:pt x="9548" y="16969"/>
                    <a:pt x="10870" y="15876"/>
                    <a:pt x="12193" y="14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1257845" y="5613178"/>
              <a:ext cx="151855" cy="367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303" fill="norm" stroke="1" extrusionOk="0">
                  <a:moveTo>
                    <a:pt x="21228" y="2411"/>
                  </a:moveTo>
                  <a:cubicBezTo>
                    <a:pt x="19749" y="1552"/>
                    <a:pt x="18269" y="693"/>
                    <a:pt x="16494" y="264"/>
                  </a:cubicBezTo>
                  <a:cubicBezTo>
                    <a:pt x="14718" y="-166"/>
                    <a:pt x="12647" y="-166"/>
                    <a:pt x="9984" y="1000"/>
                  </a:cubicBezTo>
                  <a:cubicBezTo>
                    <a:pt x="7321" y="2166"/>
                    <a:pt x="4066" y="4498"/>
                    <a:pt x="2143" y="7382"/>
                  </a:cubicBezTo>
                  <a:cubicBezTo>
                    <a:pt x="220" y="10266"/>
                    <a:pt x="-372" y="13702"/>
                    <a:pt x="220" y="16095"/>
                  </a:cubicBezTo>
                  <a:cubicBezTo>
                    <a:pt x="812" y="18489"/>
                    <a:pt x="2587" y="19839"/>
                    <a:pt x="4954" y="20575"/>
                  </a:cubicBezTo>
                  <a:cubicBezTo>
                    <a:pt x="7321" y="21311"/>
                    <a:pt x="10280" y="21434"/>
                    <a:pt x="12203" y="21189"/>
                  </a:cubicBezTo>
                  <a:cubicBezTo>
                    <a:pt x="14127" y="20943"/>
                    <a:pt x="15014" y="20329"/>
                    <a:pt x="15902" y="197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1403349" y="5699210"/>
              <a:ext cx="1587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72" y="4971"/>
                    <a:pt x="10944" y="9943"/>
                    <a:pt x="14544" y="13286"/>
                  </a:cubicBezTo>
                  <a:cubicBezTo>
                    <a:pt x="18144" y="16629"/>
                    <a:pt x="19872" y="18343"/>
                    <a:pt x="20736" y="19457"/>
                  </a:cubicBezTo>
                  <a:cubicBezTo>
                    <a:pt x="21600" y="20571"/>
                    <a:pt x="21600" y="210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1436382" y="5699210"/>
              <a:ext cx="119368" cy="283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24" fill="norm" stroke="1" extrusionOk="0">
                  <a:moveTo>
                    <a:pt x="21370" y="0"/>
                  </a:moveTo>
                  <a:cubicBezTo>
                    <a:pt x="16444" y="3040"/>
                    <a:pt x="11517" y="6080"/>
                    <a:pt x="7917" y="9280"/>
                  </a:cubicBezTo>
                  <a:cubicBezTo>
                    <a:pt x="4317" y="12480"/>
                    <a:pt x="2044" y="15840"/>
                    <a:pt x="907" y="18000"/>
                  </a:cubicBezTo>
                  <a:cubicBezTo>
                    <a:pt x="-230" y="20160"/>
                    <a:pt x="-230" y="21120"/>
                    <a:pt x="528" y="21360"/>
                  </a:cubicBezTo>
                  <a:cubicBezTo>
                    <a:pt x="1286" y="21600"/>
                    <a:pt x="2802" y="21120"/>
                    <a:pt x="4317" y="20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1568450" y="5629360"/>
              <a:ext cx="123363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600" fill="norm" stroke="1" extrusionOk="0">
                  <a:moveTo>
                    <a:pt x="5400" y="0"/>
                  </a:moveTo>
                  <a:cubicBezTo>
                    <a:pt x="8640" y="1714"/>
                    <a:pt x="11880" y="3429"/>
                    <a:pt x="15120" y="5714"/>
                  </a:cubicBezTo>
                  <a:cubicBezTo>
                    <a:pt x="18360" y="8000"/>
                    <a:pt x="21600" y="10857"/>
                    <a:pt x="20880" y="13429"/>
                  </a:cubicBezTo>
                  <a:cubicBezTo>
                    <a:pt x="20160" y="16000"/>
                    <a:pt x="15480" y="18286"/>
                    <a:pt x="11340" y="19600"/>
                  </a:cubicBezTo>
                  <a:cubicBezTo>
                    <a:pt x="7200" y="20914"/>
                    <a:pt x="3600" y="21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1816100" y="5486805"/>
              <a:ext cx="226484" cy="557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3533"/>
                  </a:moveTo>
                  <a:cubicBezTo>
                    <a:pt x="0" y="3126"/>
                    <a:pt x="0" y="2718"/>
                    <a:pt x="1413" y="2148"/>
                  </a:cubicBezTo>
                  <a:cubicBezTo>
                    <a:pt x="2826" y="1577"/>
                    <a:pt x="5652" y="844"/>
                    <a:pt x="8781" y="436"/>
                  </a:cubicBezTo>
                  <a:cubicBezTo>
                    <a:pt x="11910" y="29"/>
                    <a:pt x="15342" y="-53"/>
                    <a:pt x="17462" y="29"/>
                  </a:cubicBezTo>
                  <a:cubicBezTo>
                    <a:pt x="19581" y="110"/>
                    <a:pt x="20389" y="355"/>
                    <a:pt x="20893" y="1088"/>
                  </a:cubicBezTo>
                  <a:cubicBezTo>
                    <a:pt x="21398" y="1822"/>
                    <a:pt x="21600" y="3044"/>
                    <a:pt x="21600" y="5082"/>
                  </a:cubicBezTo>
                  <a:cubicBezTo>
                    <a:pt x="21600" y="7120"/>
                    <a:pt x="21398" y="9973"/>
                    <a:pt x="21297" y="12622"/>
                  </a:cubicBezTo>
                  <a:cubicBezTo>
                    <a:pt x="21196" y="15271"/>
                    <a:pt x="21196" y="17716"/>
                    <a:pt x="21297" y="19142"/>
                  </a:cubicBezTo>
                  <a:cubicBezTo>
                    <a:pt x="21398" y="20569"/>
                    <a:pt x="21600" y="20976"/>
                    <a:pt x="21095" y="21221"/>
                  </a:cubicBezTo>
                  <a:cubicBezTo>
                    <a:pt x="20591" y="21465"/>
                    <a:pt x="19379" y="21547"/>
                    <a:pt x="17159" y="21425"/>
                  </a:cubicBezTo>
                  <a:cubicBezTo>
                    <a:pt x="14938" y="21302"/>
                    <a:pt x="11708" y="20976"/>
                    <a:pt x="8479" y="20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2228850" y="5800810"/>
              <a:ext cx="184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2302933" y="5915110"/>
              <a:ext cx="135468" cy="15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55" fill="norm" stroke="1" extrusionOk="0">
                  <a:moveTo>
                    <a:pt x="3375" y="16200"/>
                  </a:moveTo>
                  <a:cubicBezTo>
                    <a:pt x="1687" y="16200"/>
                    <a:pt x="0" y="16200"/>
                    <a:pt x="0" y="17550"/>
                  </a:cubicBezTo>
                  <a:cubicBezTo>
                    <a:pt x="0" y="18900"/>
                    <a:pt x="1687" y="21600"/>
                    <a:pt x="5569" y="18900"/>
                  </a:cubicBezTo>
                  <a:cubicBezTo>
                    <a:pt x="9450" y="16200"/>
                    <a:pt x="15525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2990850" y="5736522"/>
              <a:ext cx="158750" cy="597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21600" y="2766"/>
                  </a:moveTo>
                  <a:cubicBezTo>
                    <a:pt x="21312" y="2386"/>
                    <a:pt x="21024" y="2006"/>
                    <a:pt x="21024" y="1511"/>
                  </a:cubicBezTo>
                  <a:cubicBezTo>
                    <a:pt x="21024" y="1017"/>
                    <a:pt x="21312" y="408"/>
                    <a:pt x="20592" y="142"/>
                  </a:cubicBezTo>
                  <a:cubicBezTo>
                    <a:pt x="19872" y="-124"/>
                    <a:pt x="18144" y="-48"/>
                    <a:pt x="15552" y="637"/>
                  </a:cubicBezTo>
                  <a:cubicBezTo>
                    <a:pt x="12960" y="1321"/>
                    <a:pt x="9504" y="2614"/>
                    <a:pt x="7776" y="4249"/>
                  </a:cubicBezTo>
                  <a:cubicBezTo>
                    <a:pt x="6048" y="5884"/>
                    <a:pt x="6048" y="7862"/>
                    <a:pt x="7344" y="9801"/>
                  </a:cubicBezTo>
                  <a:cubicBezTo>
                    <a:pt x="8640" y="11741"/>
                    <a:pt x="11232" y="13642"/>
                    <a:pt x="13104" y="14973"/>
                  </a:cubicBezTo>
                  <a:cubicBezTo>
                    <a:pt x="14976" y="16304"/>
                    <a:pt x="16128" y="17065"/>
                    <a:pt x="16704" y="17673"/>
                  </a:cubicBezTo>
                  <a:cubicBezTo>
                    <a:pt x="17280" y="18282"/>
                    <a:pt x="17280" y="18738"/>
                    <a:pt x="15984" y="19232"/>
                  </a:cubicBezTo>
                  <a:cubicBezTo>
                    <a:pt x="14688" y="19727"/>
                    <a:pt x="12096" y="20259"/>
                    <a:pt x="9216" y="20639"/>
                  </a:cubicBezTo>
                  <a:cubicBezTo>
                    <a:pt x="6336" y="21020"/>
                    <a:pt x="3168" y="21248"/>
                    <a:pt x="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2889250" y="6442160"/>
              <a:ext cx="139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1200"/>
                    <a:pt x="6545" y="2400"/>
                    <a:pt x="10145" y="6000"/>
                  </a:cubicBezTo>
                  <a:cubicBezTo>
                    <a:pt x="13745" y="9600"/>
                    <a:pt x="17673" y="15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3065830" y="6399356"/>
              <a:ext cx="165231" cy="12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0644" fill="norm" stroke="1" extrusionOk="0">
                  <a:moveTo>
                    <a:pt x="10000" y="786"/>
                  </a:moveTo>
                  <a:cubicBezTo>
                    <a:pt x="9180" y="4681"/>
                    <a:pt x="8360" y="8577"/>
                    <a:pt x="7540" y="11232"/>
                  </a:cubicBezTo>
                  <a:cubicBezTo>
                    <a:pt x="6719" y="13888"/>
                    <a:pt x="5899" y="15304"/>
                    <a:pt x="4806" y="16013"/>
                  </a:cubicBezTo>
                  <a:cubicBezTo>
                    <a:pt x="3712" y="16721"/>
                    <a:pt x="2345" y="16721"/>
                    <a:pt x="1388" y="15836"/>
                  </a:cubicBezTo>
                  <a:cubicBezTo>
                    <a:pt x="431" y="14950"/>
                    <a:pt x="-116" y="13180"/>
                    <a:pt x="21" y="10524"/>
                  </a:cubicBezTo>
                  <a:cubicBezTo>
                    <a:pt x="157" y="7868"/>
                    <a:pt x="978" y="4327"/>
                    <a:pt x="2071" y="2203"/>
                  </a:cubicBezTo>
                  <a:cubicBezTo>
                    <a:pt x="3165" y="78"/>
                    <a:pt x="4532" y="-630"/>
                    <a:pt x="6036" y="609"/>
                  </a:cubicBezTo>
                  <a:cubicBezTo>
                    <a:pt x="7540" y="1849"/>
                    <a:pt x="9180" y="5036"/>
                    <a:pt x="10274" y="8754"/>
                  </a:cubicBezTo>
                  <a:cubicBezTo>
                    <a:pt x="11368" y="12472"/>
                    <a:pt x="11914" y="16721"/>
                    <a:pt x="12871" y="18845"/>
                  </a:cubicBezTo>
                  <a:cubicBezTo>
                    <a:pt x="13828" y="20970"/>
                    <a:pt x="15195" y="20970"/>
                    <a:pt x="16289" y="20085"/>
                  </a:cubicBezTo>
                  <a:cubicBezTo>
                    <a:pt x="17383" y="19200"/>
                    <a:pt x="18203" y="17429"/>
                    <a:pt x="19023" y="15127"/>
                  </a:cubicBezTo>
                  <a:cubicBezTo>
                    <a:pt x="19843" y="12826"/>
                    <a:pt x="20664" y="9993"/>
                    <a:pt x="21074" y="7514"/>
                  </a:cubicBezTo>
                  <a:cubicBezTo>
                    <a:pt x="21484" y="5036"/>
                    <a:pt x="21484" y="2911"/>
                    <a:pt x="20664" y="1672"/>
                  </a:cubicBezTo>
                  <a:cubicBezTo>
                    <a:pt x="19843" y="432"/>
                    <a:pt x="18203" y="78"/>
                    <a:pt x="16699" y="786"/>
                  </a:cubicBezTo>
                  <a:cubicBezTo>
                    <a:pt x="15195" y="1495"/>
                    <a:pt x="13828" y="3265"/>
                    <a:pt x="12461" y="5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2953929" y="5521410"/>
              <a:ext cx="187506" cy="137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331" fill="norm" stroke="1" extrusionOk="0">
                  <a:moveTo>
                    <a:pt x="13546" y="0"/>
                  </a:moveTo>
                  <a:cubicBezTo>
                    <a:pt x="11146" y="4255"/>
                    <a:pt x="8746" y="8509"/>
                    <a:pt x="7066" y="11127"/>
                  </a:cubicBezTo>
                  <a:cubicBezTo>
                    <a:pt x="5386" y="13745"/>
                    <a:pt x="4426" y="14727"/>
                    <a:pt x="3346" y="15218"/>
                  </a:cubicBezTo>
                  <a:cubicBezTo>
                    <a:pt x="2266" y="15709"/>
                    <a:pt x="1066" y="15709"/>
                    <a:pt x="466" y="14564"/>
                  </a:cubicBezTo>
                  <a:cubicBezTo>
                    <a:pt x="-134" y="13418"/>
                    <a:pt x="-134" y="11127"/>
                    <a:pt x="346" y="9491"/>
                  </a:cubicBezTo>
                  <a:cubicBezTo>
                    <a:pt x="826" y="7855"/>
                    <a:pt x="1786" y="6873"/>
                    <a:pt x="3466" y="6545"/>
                  </a:cubicBezTo>
                  <a:cubicBezTo>
                    <a:pt x="5146" y="6218"/>
                    <a:pt x="7546" y="6545"/>
                    <a:pt x="9226" y="8345"/>
                  </a:cubicBezTo>
                  <a:cubicBezTo>
                    <a:pt x="10906" y="10145"/>
                    <a:pt x="11866" y="13418"/>
                    <a:pt x="12586" y="15873"/>
                  </a:cubicBezTo>
                  <a:cubicBezTo>
                    <a:pt x="13306" y="18327"/>
                    <a:pt x="13786" y="19964"/>
                    <a:pt x="14626" y="20782"/>
                  </a:cubicBezTo>
                  <a:cubicBezTo>
                    <a:pt x="15466" y="21600"/>
                    <a:pt x="16666" y="21600"/>
                    <a:pt x="17866" y="20127"/>
                  </a:cubicBezTo>
                  <a:cubicBezTo>
                    <a:pt x="19066" y="18655"/>
                    <a:pt x="20266" y="15709"/>
                    <a:pt x="20866" y="13255"/>
                  </a:cubicBezTo>
                  <a:cubicBezTo>
                    <a:pt x="21466" y="10800"/>
                    <a:pt x="21466" y="8836"/>
                    <a:pt x="20266" y="7364"/>
                  </a:cubicBezTo>
                  <a:cubicBezTo>
                    <a:pt x="19066" y="5891"/>
                    <a:pt x="16666" y="4909"/>
                    <a:pt x="14986" y="4909"/>
                  </a:cubicBezTo>
                  <a:cubicBezTo>
                    <a:pt x="13306" y="4909"/>
                    <a:pt x="12346" y="5891"/>
                    <a:pt x="11386" y="6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3319976" y="5921568"/>
              <a:ext cx="146183" cy="405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432" fill="norm" stroke="1" extrusionOk="0">
                  <a:moveTo>
                    <a:pt x="18408" y="3016"/>
                  </a:moveTo>
                  <a:cubicBezTo>
                    <a:pt x="18104" y="2456"/>
                    <a:pt x="17800" y="1897"/>
                    <a:pt x="17343" y="1337"/>
                  </a:cubicBezTo>
                  <a:cubicBezTo>
                    <a:pt x="16887" y="777"/>
                    <a:pt x="16278" y="218"/>
                    <a:pt x="14301" y="50"/>
                  </a:cubicBezTo>
                  <a:cubicBezTo>
                    <a:pt x="12323" y="-118"/>
                    <a:pt x="8977" y="106"/>
                    <a:pt x="6087" y="1169"/>
                  </a:cubicBezTo>
                  <a:cubicBezTo>
                    <a:pt x="3197" y="2232"/>
                    <a:pt x="763" y="4135"/>
                    <a:pt x="154" y="5590"/>
                  </a:cubicBezTo>
                  <a:cubicBezTo>
                    <a:pt x="-454" y="7045"/>
                    <a:pt x="763" y="8052"/>
                    <a:pt x="3349" y="8220"/>
                  </a:cubicBezTo>
                  <a:cubicBezTo>
                    <a:pt x="5935" y="8388"/>
                    <a:pt x="9890" y="7716"/>
                    <a:pt x="12323" y="7101"/>
                  </a:cubicBezTo>
                  <a:cubicBezTo>
                    <a:pt x="14757" y="6485"/>
                    <a:pt x="15670" y="5926"/>
                    <a:pt x="16278" y="5366"/>
                  </a:cubicBezTo>
                  <a:cubicBezTo>
                    <a:pt x="16887" y="4806"/>
                    <a:pt x="17191" y="4247"/>
                    <a:pt x="17647" y="4303"/>
                  </a:cubicBezTo>
                  <a:cubicBezTo>
                    <a:pt x="18104" y="4359"/>
                    <a:pt x="18712" y="5030"/>
                    <a:pt x="19473" y="6989"/>
                  </a:cubicBezTo>
                  <a:cubicBezTo>
                    <a:pt x="20233" y="8947"/>
                    <a:pt x="21146" y="12193"/>
                    <a:pt x="20994" y="14711"/>
                  </a:cubicBezTo>
                  <a:cubicBezTo>
                    <a:pt x="20842" y="17229"/>
                    <a:pt x="19625" y="19020"/>
                    <a:pt x="17495" y="20083"/>
                  </a:cubicBezTo>
                  <a:cubicBezTo>
                    <a:pt x="15366" y="21146"/>
                    <a:pt x="12323" y="21482"/>
                    <a:pt x="10194" y="21426"/>
                  </a:cubicBezTo>
                  <a:cubicBezTo>
                    <a:pt x="8064" y="21370"/>
                    <a:pt x="6847" y="20922"/>
                    <a:pt x="6847" y="19915"/>
                  </a:cubicBezTo>
                  <a:cubicBezTo>
                    <a:pt x="6847" y="18908"/>
                    <a:pt x="8064" y="17341"/>
                    <a:pt x="9281" y="15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3520854" y="5836654"/>
              <a:ext cx="136746" cy="302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312" fill="norm" stroke="1" extrusionOk="0">
                  <a:moveTo>
                    <a:pt x="21143" y="1500"/>
                  </a:moveTo>
                  <a:cubicBezTo>
                    <a:pt x="20161" y="904"/>
                    <a:pt x="19179" y="308"/>
                    <a:pt x="17870" y="84"/>
                  </a:cubicBezTo>
                  <a:cubicBezTo>
                    <a:pt x="16561" y="-139"/>
                    <a:pt x="14925" y="10"/>
                    <a:pt x="12143" y="1425"/>
                  </a:cubicBezTo>
                  <a:cubicBezTo>
                    <a:pt x="9361" y="2840"/>
                    <a:pt x="5434" y="5522"/>
                    <a:pt x="2979" y="8575"/>
                  </a:cubicBezTo>
                  <a:cubicBezTo>
                    <a:pt x="525" y="11629"/>
                    <a:pt x="-457" y="15055"/>
                    <a:pt x="198" y="17290"/>
                  </a:cubicBezTo>
                  <a:cubicBezTo>
                    <a:pt x="852" y="19524"/>
                    <a:pt x="3143" y="20567"/>
                    <a:pt x="5434" y="21014"/>
                  </a:cubicBezTo>
                  <a:cubicBezTo>
                    <a:pt x="7725" y="21461"/>
                    <a:pt x="10016" y="21312"/>
                    <a:pt x="12307" y="21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3651250" y="5956297"/>
              <a:ext cx="203200" cy="141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6" fill="norm" stroke="1" extrusionOk="0">
                  <a:moveTo>
                    <a:pt x="0" y="1442"/>
                  </a:moveTo>
                  <a:cubicBezTo>
                    <a:pt x="1125" y="1125"/>
                    <a:pt x="2250" y="807"/>
                    <a:pt x="3487" y="1919"/>
                  </a:cubicBezTo>
                  <a:cubicBezTo>
                    <a:pt x="4725" y="3030"/>
                    <a:pt x="6075" y="5572"/>
                    <a:pt x="6412" y="8748"/>
                  </a:cubicBezTo>
                  <a:cubicBezTo>
                    <a:pt x="6750" y="11925"/>
                    <a:pt x="6075" y="15736"/>
                    <a:pt x="5288" y="18119"/>
                  </a:cubicBezTo>
                  <a:cubicBezTo>
                    <a:pt x="4500" y="20501"/>
                    <a:pt x="3600" y="21454"/>
                    <a:pt x="3150" y="21136"/>
                  </a:cubicBezTo>
                  <a:cubicBezTo>
                    <a:pt x="2700" y="20819"/>
                    <a:pt x="2700" y="19230"/>
                    <a:pt x="3938" y="15895"/>
                  </a:cubicBezTo>
                  <a:cubicBezTo>
                    <a:pt x="5175" y="12560"/>
                    <a:pt x="7650" y="7478"/>
                    <a:pt x="9337" y="4301"/>
                  </a:cubicBezTo>
                  <a:cubicBezTo>
                    <a:pt x="11025" y="1125"/>
                    <a:pt x="11925" y="-146"/>
                    <a:pt x="12150" y="13"/>
                  </a:cubicBezTo>
                  <a:cubicBezTo>
                    <a:pt x="12375" y="172"/>
                    <a:pt x="11925" y="1760"/>
                    <a:pt x="11250" y="4142"/>
                  </a:cubicBezTo>
                  <a:cubicBezTo>
                    <a:pt x="10575" y="6525"/>
                    <a:pt x="9675" y="9701"/>
                    <a:pt x="9788" y="12878"/>
                  </a:cubicBezTo>
                  <a:cubicBezTo>
                    <a:pt x="9900" y="16054"/>
                    <a:pt x="11025" y="19230"/>
                    <a:pt x="13162" y="19707"/>
                  </a:cubicBezTo>
                  <a:cubicBezTo>
                    <a:pt x="15300" y="20183"/>
                    <a:pt x="18450" y="17960"/>
                    <a:pt x="21600" y="15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3886200" y="5857960"/>
              <a:ext cx="4042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3" h="21600" fill="norm" stroke="1" extrusionOk="0">
                  <a:moveTo>
                    <a:pt x="0" y="0"/>
                  </a:moveTo>
                  <a:cubicBezTo>
                    <a:pt x="9720" y="3200"/>
                    <a:pt x="19440" y="6400"/>
                    <a:pt x="20520" y="10000"/>
                  </a:cubicBezTo>
                  <a:cubicBezTo>
                    <a:pt x="21600" y="13600"/>
                    <a:pt x="14040" y="17600"/>
                    <a:pt x="64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4038600" y="6016710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4298997" y="5708598"/>
              <a:ext cx="135693" cy="454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358" fill="norm" stroke="1" extrusionOk="0">
                  <a:moveTo>
                    <a:pt x="17665" y="7622"/>
                  </a:moveTo>
                  <a:cubicBezTo>
                    <a:pt x="18974" y="5730"/>
                    <a:pt x="20283" y="3839"/>
                    <a:pt x="20774" y="2595"/>
                  </a:cubicBezTo>
                  <a:cubicBezTo>
                    <a:pt x="21265" y="1351"/>
                    <a:pt x="20938" y="753"/>
                    <a:pt x="19138" y="355"/>
                  </a:cubicBezTo>
                  <a:cubicBezTo>
                    <a:pt x="17338" y="-43"/>
                    <a:pt x="14065" y="-242"/>
                    <a:pt x="10792" y="505"/>
                  </a:cubicBezTo>
                  <a:cubicBezTo>
                    <a:pt x="7520" y="1251"/>
                    <a:pt x="4247" y="2943"/>
                    <a:pt x="2283" y="5432"/>
                  </a:cubicBezTo>
                  <a:cubicBezTo>
                    <a:pt x="320" y="7920"/>
                    <a:pt x="-335" y="11205"/>
                    <a:pt x="156" y="13992"/>
                  </a:cubicBezTo>
                  <a:cubicBezTo>
                    <a:pt x="647" y="16779"/>
                    <a:pt x="2283" y="19069"/>
                    <a:pt x="3920" y="2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4230801" y="5991310"/>
              <a:ext cx="271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600" fill="norm" stroke="1" extrusionOk="0">
                  <a:moveTo>
                    <a:pt x="870" y="21600"/>
                  </a:moveTo>
                  <a:cubicBezTo>
                    <a:pt x="367" y="16364"/>
                    <a:pt x="-135" y="11127"/>
                    <a:pt x="32" y="8182"/>
                  </a:cubicBezTo>
                  <a:cubicBezTo>
                    <a:pt x="200" y="5236"/>
                    <a:pt x="1037" y="4582"/>
                    <a:pt x="4302" y="4255"/>
                  </a:cubicBezTo>
                  <a:cubicBezTo>
                    <a:pt x="7567" y="3927"/>
                    <a:pt x="13260" y="3927"/>
                    <a:pt x="16525" y="3273"/>
                  </a:cubicBezTo>
                  <a:cubicBezTo>
                    <a:pt x="19791" y="2618"/>
                    <a:pt x="20628" y="1309"/>
                    <a:pt x="2146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4432300" y="6080210"/>
              <a:ext cx="1270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0"/>
                    <a:pt x="3600" y="0"/>
                    <a:pt x="7200" y="3600"/>
                  </a:cubicBezTo>
                  <a:cubicBezTo>
                    <a:pt x="10800" y="7200"/>
                    <a:pt x="162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4445000" y="6104199"/>
              <a:ext cx="158750" cy="160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6" fill="norm" stroke="1" extrusionOk="0">
                  <a:moveTo>
                    <a:pt x="21600" y="187"/>
                  </a:moveTo>
                  <a:cubicBezTo>
                    <a:pt x="19872" y="-93"/>
                    <a:pt x="18144" y="-374"/>
                    <a:pt x="14688" y="1870"/>
                  </a:cubicBezTo>
                  <a:cubicBezTo>
                    <a:pt x="11232" y="4114"/>
                    <a:pt x="6048" y="8883"/>
                    <a:pt x="3312" y="12530"/>
                  </a:cubicBezTo>
                  <a:cubicBezTo>
                    <a:pt x="576" y="16177"/>
                    <a:pt x="288" y="18701"/>
                    <a:pt x="0" y="21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4603570" y="5807297"/>
              <a:ext cx="184330" cy="317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48" fill="norm" stroke="1" extrusionOk="0">
                  <a:moveTo>
                    <a:pt x="21375" y="1708"/>
                  </a:moveTo>
                  <a:cubicBezTo>
                    <a:pt x="18920" y="992"/>
                    <a:pt x="16466" y="277"/>
                    <a:pt x="13766" y="63"/>
                  </a:cubicBezTo>
                  <a:cubicBezTo>
                    <a:pt x="11066" y="-152"/>
                    <a:pt x="8120" y="134"/>
                    <a:pt x="5420" y="1779"/>
                  </a:cubicBezTo>
                  <a:cubicBezTo>
                    <a:pt x="2720" y="3424"/>
                    <a:pt x="266" y="6428"/>
                    <a:pt x="20" y="9647"/>
                  </a:cubicBezTo>
                  <a:cubicBezTo>
                    <a:pt x="-225" y="12865"/>
                    <a:pt x="1739" y="16298"/>
                    <a:pt x="4070" y="18301"/>
                  </a:cubicBezTo>
                  <a:cubicBezTo>
                    <a:pt x="6402" y="20304"/>
                    <a:pt x="9102" y="20876"/>
                    <a:pt x="11802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4768850" y="5884308"/>
              <a:ext cx="184150" cy="183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2123"/>
                  </a:moveTo>
                  <a:cubicBezTo>
                    <a:pt x="745" y="1130"/>
                    <a:pt x="1490" y="137"/>
                    <a:pt x="2483" y="13"/>
                  </a:cubicBezTo>
                  <a:cubicBezTo>
                    <a:pt x="3476" y="-111"/>
                    <a:pt x="4717" y="634"/>
                    <a:pt x="5710" y="3241"/>
                  </a:cubicBezTo>
                  <a:cubicBezTo>
                    <a:pt x="6703" y="5848"/>
                    <a:pt x="7448" y="10317"/>
                    <a:pt x="7324" y="13296"/>
                  </a:cubicBezTo>
                  <a:cubicBezTo>
                    <a:pt x="7200" y="16275"/>
                    <a:pt x="6207" y="17765"/>
                    <a:pt x="5214" y="19006"/>
                  </a:cubicBezTo>
                  <a:cubicBezTo>
                    <a:pt x="4221" y="20248"/>
                    <a:pt x="3228" y="21241"/>
                    <a:pt x="2234" y="21241"/>
                  </a:cubicBezTo>
                  <a:cubicBezTo>
                    <a:pt x="1241" y="21241"/>
                    <a:pt x="248" y="20248"/>
                    <a:pt x="869" y="17889"/>
                  </a:cubicBezTo>
                  <a:cubicBezTo>
                    <a:pt x="1490" y="15530"/>
                    <a:pt x="3724" y="11806"/>
                    <a:pt x="5338" y="9448"/>
                  </a:cubicBezTo>
                  <a:cubicBezTo>
                    <a:pt x="6952" y="7089"/>
                    <a:pt x="7945" y="6096"/>
                    <a:pt x="8938" y="5103"/>
                  </a:cubicBezTo>
                  <a:cubicBezTo>
                    <a:pt x="9931" y="4110"/>
                    <a:pt x="10924" y="3117"/>
                    <a:pt x="11421" y="3365"/>
                  </a:cubicBezTo>
                  <a:cubicBezTo>
                    <a:pt x="11917" y="3613"/>
                    <a:pt x="11917" y="5103"/>
                    <a:pt x="12538" y="7834"/>
                  </a:cubicBezTo>
                  <a:cubicBezTo>
                    <a:pt x="13159" y="10565"/>
                    <a:pt x="14400" y="14537"/>
                    <a:pt x="16014" y="17020"/>
                  </a:cubicBezTo>
                  <a:cubicBezTo>
                    <a:pt x="17628" y="19503"/>
                    <a:pt x="19614" y="20496"/>
                    <a:pt x="21600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5029199" y="5819860"/>
              <a:ext cx="41113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3086" y="0"/>
                  </a:moveTo>
                  <a:cubicBezTo>
                    <a:pt x="7200" y="1379"/>
                    <a:pt x="11314" y="2757"/>
                    <a:pt x="14914" y="5515"/>
                  </a:cubicBezTo>
                  <a:cubicBezTo>
                    <a:pt x="18514" y="8272"/>
                    <a:pt x="21600" y="12409"/>
                    <a:pt x="19029" y="15319"/>
                  </a:cubicBezTo>
                  <a:cubicBezTo>
                    <a:pt x="16457" y="18230"/>
                    <a:pt x="8229" y="199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5156200" y="6023060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5293584" y="5675556"/>
              <a:ext cx="396016" cy="459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31" fill="norm" stroke="1" extrusionOk="0">
                  <a:moveTo>
                    <a:pt x="9777" y="12938"/>
                  </a:moveTo>
                  <a:cubicBezTo>
                    <a:pt x="8168" y="12544"/>
                    <a:pt x="6560" y="12149"/>
                    <a:pt x="4951" y="12593"/>
                  </a:cubicBezTo>
                  <a:cubicBezTo>
                    <a:pt x="3343" y="13037"/>
                    <a:pt x="1734" y="14319"/>
                    <a:pt x="873" y="15749"/>
                  </a:cubicBezTo>
                  <a:cubicBezTo>
                    <a:pt x="11" y="17179"/>
                    <a:pt x="-104" y="18757"/>
                    <a:pt x="68" y="19744"/>
                  </a:cubicBezTo>
                  <a:cubicBezTo>
                    <a:pt x="241" y="20730"/>
                    <a:pt x="700" y="21124"/>
                    <a:pt x="1332" y="21322"/>
                  </a:cubicBezTo>
                  <a:cubicBezTo>
                    <a:pt x="1964" y="21519"/>
                    <a:pt x="2768" y="21519"/>
                    <a:pt x="3860" y="20730"/>
                  </a:cubicBezTo>
                  <a:cubicBezTo>
                    <a:pt x="4951" y="19941"/>
                    <a:pt x="6330" y="18363"/>
                    <a:pt x="7422" y="15946"/>
                  </a:cubicBezTo>
                  <a:cubicBezTo>
                    <a:pt x="8513" y="13530"/>
                    <a:pt x="9317" y="10275"/>
                    <a:pt x="9834" y="7661"/>
                  </a:cubicBezTo>
                  <a:cubicBezTo>
                    <a:pt x="10351" y="5048"/>
                    <a:pt x="10581" y="3075"/>
                    <a:pt x="10696" y="1842"/>
                  </a:cubicBezTo>
                  <a:cubicBezTo>
                    <a:pt x="10811" y="609"/>
                    <a:pt x="10811" y="116"/>
                    <a:pt x="10581" y="18"/>
                  </a:cubicBezTo>
                  <a:cubicBezTo>
                    <a:pt x="10351" y="-81"/>
                    <a:pt x="9892" y="215"/>
                    <a:pt x="9605" y="1645"/>
                  </a:cubicBezTo>
                  <a:cubicBezTo>
                    <a:pt x="9317" y="3075"/>
                    <a:pt x="9202" y="5640"/>
                    <a:pt x="9145" y="8549"/>
                  </a:cubicBezTo>
                  <a:cubicBezTo>
                    <a:pt x="9087" y="11459"/>
                    <a:pt x="9087" y="14714"/>
                    <a:pt x="9087" y="16587"/>
                  </a:cubicBezTo>
                  <a:cubicBezTo>
                    <a:pt x="9087" y="18461"/>
                    <a:pt x="9087" y="18955"/>
                    <a:pt x="9087" y="18955"/>
                  </a:cubicBezTo>
                  <a:cubicBezTo>
                    <a:pt x="9087" y="18955"/>
                    <a:pt x="9087" y="18461"/>
                    <a:pt x="9490" y="17574"/>
                  </a:cubicBezTo>
                  <a:cubicBezTo>
                    <a:pt x="9892" y="16686"/>
                    <a:pt x="10696" y="15404"/>
                    <a:pt x="11270" y="14516"/>
                  </a:cubicBezTo>
                  <a:cubicBezTo>
                    <a:pt x="11845" y="13629"/>
                    <a:pt x="12190" y="13135"/>
                    <a:pt x="12592" y="13037"/>
                  </a:cubicBezTo>
                  <a:cubicBezTo>
                    <a:pt x="12994" y="12938"/>
                    <a:pt x="13453" y="13234"/>
                    <a:pt x="13626" y="14122"/>
                  </a:cubicBezTo>
                  <a:cubicBezTo>
                    <a:pt x="13798" y="15009"/>
                    <a:pt x="13683" y="16489"/>
                    <a:pt x="13281" y="17672"/>
                  </a:cubicBezTo>
                  <a:cubicBezTo>
                    <a:pt x="12879" y="18856"/>
                    <a:pt x="12190" y="19744"/>
                    <a:pt x="11615" y="20335"/>
                  </a:cubicBezTo>
                  <a:cubicBezTo>
                    <a:pt x="11041" y="20927"/>
                    <a:pt x="10581" y="21223"/>
                    <a:pt x="10466" y="21075"/>
                  </a:cubicBezTo>
                  <a:cubicBezTo>
                    <a:pt x="10351" y="20927"/>
                    <a:pt x="10581" y="20335"/>
                    <a:pt x="11730" y="19251"/>
                  </a:cubicBezTo>
                  <a:cubicBezTo>
                    <a:pt x="12879" y="18166"/>
                    <a:pt x="14947" y="16587"/>
                    <a:pt x="16498" y="15404"/>
                  </a:cubicBezTo>
                  <a:cubicBezTo>
                    <a:pt x="18049" y="14220"/>
                    <a:pt x="19083" y="13431"/>
                    <a:pt x="19658" y="12790"/>
                  </a:cubicBezTo>
                  <a:cubicBezTo>
                    <a:pt x="20232" y="12149"/>
                    <a:pt x="20347" y="11656"/>
                    <a:pt x="20060" y="11557"/>
                  </a:cubicBezTo>
                  <a:cubicBezTo>
                    <a:pt x="19773" y="11459"/>
                    <a:pt x="19083" y="11755"/>
                    <a:pt x="18336" y="12790"/>
                  </a:cubicBezTo>
                  <a:cubicBezTo>
                    <a:pt x="17590" y="13826"/>
                    <a:pt x="16785" y="15601"/>
                    <a:pt x="16556" y="16933"/>
                  </a:cubicBezTo>
                  <a:cubicBezTo>
                    <a:pt x="16326" y="18264"/>
                    <a:pt x="16670" y="19152"/>
                    <a:pt x="17590" y="19744"/>
                  </a:cubicBezTo>
                  <a:cubicBezTo>
                    <a:pt x="18509" y="20335"/>
                    <a:pt x="20002" y="20631"/>
                    <a:pt x="21496" y="20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0" y="5235660"/>
              <a:ext cx="6227274" cy="1464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66" fill="norm" stroke="1" extrusionOk="0">
                  <a:moveTo>
                    <a:pt x="0" y="3179"/>
                  </a:moveTo>
                  <a:cubicBezTo>
                    <a:pt x="176" y="2899"/>
                    <a:pt x="352" y="2618"/>
                    <a:pt x="550" y="2400"/>
                  </a:cubicBezTo>
                  <a:cubicBezTo>
                    <a:pt x="748" y="2182"/>
                    <a:pt x="968" y="2026"/>
                    <a:pt x="1203" y="1917"/>
                  </a:cubicBezTo>
                  <a:cubicBezTo>
                    <a:pt x="1438" y="1808"/>
                    <a:pt x="1687" y="1745"/>
                    <a:pt x="1955" y="1652"/>
                  </a:cubicBezTo>
                  <a:cubicBezTo>
                    <a:pt x="2223" y="1558"/>
                    <a:pt x="2509" y="1434"/>
                    <a:pt x="2788" y="1309"/>
                  </a:cubicBezTo>
                  <a:cubicBezTo>
                    <a:pt x="3067" y="1184"/>
                    <a:pt x="3338" y="1060"/>
                    <a:pt x="3613" y="966"/>
                  </a:cubicBezTo>
                  <a:cubicBezTo>
                    <a:pt x="3889" y="873"/>
                    <a:pt x="4167" y="810"/>
                    <a:pt x="4435" y="764"/>
                  </a:cubicBezTo>
                  <a:cubicBezTo>
                    <a:pt x="4703" y="717"/>
                    <a:pt x="4960" y="686"/>
                    <a:pt x="5224" y="639"/>
                  </a:cubicBezTo>
                  <a:cubicBezTo>
                    <a:pt x="5488" y="592"/>
                    <a:pt x="5760" y="530"/>
                    <a:pt x="6038" y="483"/>
                  </a:cubicBezTo>
                  <a:cubicBezTo>
                    <a:pt x="6317" y="436"/>
                    <a:pt x="6603" y="405"/>
                    <a:pt x="6904" y="358"/>
                  </a:cubicBezTo>
                  <a:cubicBezTo>
                    <a:pt x="7205" y="312"/>
                    <a:pt x="7520" y="249"/>
                    <a:pt x="7807" y="218"/>
                  </a:cubicBezTo>
                  <a:cubicBezTo>
                    <a:pt x="8093" y="187"/>
                    <a:pt x="8349" y="187"/>
                    <a:pt x="8603" y="171"/>
                  </a:cubicBezTo>
                  <a:cubicBezTo>
                    <a:pt x="8856" y="156"/>
                    <a:pt x="9105" y="125"/>
                    <a:pt x="9369" y="109"/>
                  </a:cubicBezTo>
                  <a:cubicBezTo>
                    <a:pt x="9633" y="94"/>
                    <a:pt x="9912" y="94"/>
                    <a:pt x="10191" y="94"/>
                  </a:cubicBezTo>
                  <a:cubicBezTo>
                    <a:pt x="10470" y="94"/>
                    <a:pt x="10749" y="94"/>
                    <a:pt x="11031" y="94"/>
                  </a:cubicBezTo>
                  <a:cubicBezTo>
                    <a:pt x="11314" y="94"/>
                    <a:pt x="11600" y="94"/>
                    <a:pt x="11890" y="78"/>
                  </a:cubicBezTo>
                  <a:cubicBezTo>
                    <a:pt x="12179" y="62"/>
                    <a:pt x="12473" y="31"/>
                    <a:pt x="12766" y="16"/>
                  </a:cubicBezTo>
                  <a:cubicBezTo>
                    <a:pt x="13060" y="0"/>
                    <a:pt x="13353" y="0"/>
                    <a:pt x="13639" y="0"/>
                  </a:cubicBezTo>
                  <a:cubicBezTo>
                    <a:pt x="13926" y="0"/>
                    <a:pt x="14204" y="0"/>
                    <a:pt x="14472" y="16"/>
                  </a:cubicBezTo>
                  <a:cubicBezTo>
                    <a:pt x="14740" y="31"/>
                    <a:pt x="14997" y="62"/>
                    <a:pt x="15246" y="109"/>
                  </a:cubicBezTo>
                  <a:cubicBezTo>
                    <a:pt x="15496" y="156"/>
                    <a:pt x="15738" y="218"/>
                    <a:pt x="15991" y="296"/>
                  </a:cubicBezTo>
                  <a:cubicBezTo>
                    <a:pt x="16244" y="374"/>
                    <a:pt x="16508" y="468"/>
                    <a:pt x="16794" y="561"/>
                  </a:cubicBezTo>
                  <a:cubicBezTo>
                    <a:pt x="17080" y="655"/>
                    <a:pt x="17389" y="748"/>
                    <a:pt x="17686" y="826"/>
                  </a:cubicBezTo>
                  <a:cubicBezTo>
                    <a:pt x="17983" y="904"/>
                    <a:pt x="18269" y="966"/>
                    <a:pt x="18559" y="1029"/>
                  </a:cubicBezTo>
                  <a:cubicBezTo>
                    <a:pt x="18849" y="1091"/>
                    <a:pt x="19142" y="1153"/>
                    <a:pt x="19414" y="1216"/>
                  </a:cubicBezTo>
                  <a:cubicBezTo>
                    <a:pt x="19685" y="1278"/>
                    <a:pt x="19935" y="1340"/>
                    <a:pt x="20217" y="1371"/>
                  </a:cubicBezTo>
                  <a:cubicBezTo>
                    <a:pt x="20499" y="1403"/>
                    <a:pt x="20815" y="1403"/>
                    <a:pt x="21017" y="1403"/>
                  </a:cubicBezTo>
                  <a:cubicBezTo>
                    <a:pt x="21218" y="1403"/>
                    <a:pt x="21307" y="1403"/>
                    <a:pt x="21387" y="1387"/>
                  </a:cubicBezTo>
                  <a:cubicBezTo>
                    <a:pt x="21468" y="1371"/>
                    <a:pt x="21541" y="1340"/>
                    <a:pt x="21571" y="1418"/>
                  </a:cubicBezTo>
                  <a:cubicBezTo>
                    <a:pt x="21600" y="1496"/>
                    <a:pt x="21585" y="1683"/>
                    <a:pt x="21530" y="2229"/>
                  </a:cubicBezTo>
                  <a:cubicBezTo>
                    <a:pt x="21475" y="2774"/>
                    <a:pt x="21380" y="3678"/>
                    <a:pt x="21332" y="4706"/>
                  </a:cubicBezTo>
                  <a:cubicBezTo>
                    <a:pt x="21285" y="5735"/>
                    <a:pt x="21285" y="6888"/>
                    <a:pt x="21303" y="8135"/>
                  </a:cubicBezTo>
                  <a:cubicBezTo>
                    <a:pt x="21321" y="9382"/>
                    <a:pt x="21358" y="10722"/>
                    <a:pt x="21380" y="11984"/>
                  </a:cubicBezTo>
                  <a:cubicBezTo>
                    <a:pt x="21402" y="13247"/>
                    <a:pt x="21409" y="14431"/>
                    <a:pt x="21406" y="15694"/>
                  </a:cubicBezTo>
                  <a:cubicBezTo>
                    <a:pt x="21402" y="16956"/>
                    <a:pt x="21387" y="18296"/>
                    <a:pt x="21351" y="19216"/>
                  </a:cubicBezTo>
                  <a:cubicBezTo>
                    <a:pt x="21314" y="20135"/>
                    <a:pt x="21255" y="20634"/>
                    <a:pt x="21112" y="20977"/>
                  </a:cubicBezTo>
                  <a:cubicBezTo>
                    <a:pt x="20969" y="21319"/>
                    <a:pt x="20742" y="21506"/>
                    <a:pt x="20492" y="21553"/>
                  </a:cubicBezTo>
                  <a:cubicBezTo>
                    <a:pt x="20243" y="21600"/>
                    <a:pt x="19971" y="21506"/>
                    <a:pt x="19711" y="21413"/>
                  </a:cubicBezTo>
                  <a:cubicBezTo>
                    <a:pt x="19450" y="21319"/>
                    <a:pt x="19201" y="21226"/>
                    <a:pt x="18918" y="21132"/>
                  </a:cubicBezTo>
                  <a:cubicBezTo>
                    <a:pt x="18636" y="21039"/>
                    <a:pt x="18320" y="20945"/>
                    <a:pt x="18023" y="20868"/>
                  </a:cubicBezTo>
                  <a:cubicBezTo>
                    <a:pt x="17726" y="20790"/>
                    <a:pt x="17447" y="20727"/>
                    <a:pt x="17150" y="20681"/>
                  </a:cubicBezTo>
                  <a:cubicBezTo>
                    <a:pt x="16853" y="20634"/>
                    <a:pt x="16537" y="20603"/>
                    <a:pt x="16266" y="20587"/>
                  </a:cubicBezTo>
                  <a:cubicBezTo>
                    <a:pt x="15995" y="20571"/>
                    <a:pt x="15767" y="20571"/>
                    <a:pt x="15532" y="20571"/>
                  </a:cubicBezTo>
                  <a:cubicBezTo>
                    <a:pt x="15298" y="20571"/>
                    <a:pt x="15055" y="20571"/>
                    <a:pt x="14821" y="20556"/>
                  </a:cubicBezTo>
                  <a:cubicBezTo>
                    <a:pt x="14586" y="20540"/>
                    <a:pt x="14358" y="20509"/>
                    <a:pt x="14127" y="20494"/>
                  </a:cubicBezTo>
                  <a:cubicBezTo>
                    <a:pt x="13896" y="20478"/>
                    <a:pt x="13661" y="20478"/>
                    <a:pt x="13423" y="20478"/>
                  </a:cubicBezTo>
                  <a:cubicBezTo>
                    <a:pt x="13185" y="20478"/>
                    <a:pt x="12942" y="20478"/>
                    <a:pt x="12704" y="20478"/>
                  </a:cubicBezTo>
                  <a:cubicBezTo>
                    <a:pt x="12465" y="20478"/>
                    <a:pt x="12231" y="20478"/>
                    <a:pt x="11992" y="20478"/>
                  </a:cubicBezTo>
                  <a:cubicBezTo>
                    <a:pt x="11754" y="20478"/>
                    <a:pt x="11512" y="20478"/>
                    <a:pt x="11266" y="20494"/>
                  </a:cubicBezTo>
                  <a:cubicBezTo>
                    <a:pt x="11020" y="20509"/>
                    <a:pt x="10771" y="20540"/>
                    <a:pt x="10525" y="20571"/>
                  </a:cubicBezTo>
                  <a:cubicBezTo>
                    <a:pt x="10279" y="20603"/>
                    <a:pt x="10037" y="20634"/>
                    <a:pt x="9799" y="20665"/>
                  </a:cubicBezTo>
                  <a:cubicBezTo>
                    <a:pt x="9560" y="20696"/>
                    <a:pt x="9325" y="20727"/>
                    <a:pt x="9087" y="20758"/>
                  </a:cubicBezTo>
                  <a:cubicBezTo>
                    <a:pt x="8848" y="20790"/>
                    <a:pt x="8606" y="20821"/>
                    <a:pt x="8368" y="20836"/>
                  </a:cubicBezTo>
                  <a:cubicBezTo>
                    <a:pt x="8129" y="20852"/>
                    <a:pt x="7895" y="20852"/>
                    <a:pt x="7612" y="20852"/>
                  </a:cubicBezTo>
                  <a:cubicBezTo>
                    <a:pt x="7330" y="20852"/>
                    <a:pt x="6999" y="20852"/>
                    <a:pt x="6680" y="20852"/>
                  </a:cubicBezTo>
                  <a:cubicBezTo>
                    <a:pt x="6361" y="20852"/>
                    <a:pt x="6053" y="20852"/>
                    <a:pt x="5763" y="20852"/>
                  </a:cubicBezTo>
                  <a:cubicBezTo>
                    <a:pt x="5473" y="20852"/>
                    <a:pt x="5202" y="20852"/>
                    <a:pt x="4941" y="20836"/>
                  </a:cubicBezTo>
                  <a:cubicBezTo>
                    <a:pt x="4681" y="20821"/>
                    <a:pt x="4432" y="20790"/>
                    <a:pt x="4186" y="20743"/>
                  </a:cubicBezTo>
                  <a:cubicBezTo>
                    <a:pt x="3940" y="20696"/>
                    <a:pt x="3698" y="20634"/>
                    <a:pt x="3434" y="20571"/>
                  </a:cubicBezTo>
                  <a:cubicBezTo>
                    <a:pt x="3170" y="20509"/>
                    <a:pt x="2883" y="20447"/>
                    <a:pt x="2601" y="20322"/>
                  </a:cubicBezTo>
                  <a:cubicBezTo>
                    <a:pt x="2318" y="20197"/>
                    <a:pt x="2040" y="20010"/>
                    <a:pt x="1812" y="19792"/>
                  </a:cubicBezTo>
                  <a:cubicBezTo>
                    <a:pt x="1585" y="19574"/>
                    <a:pt x="1409" y="19325"/>
                    <a:pt x="1280" y="19075"/>
                  </a:cubicBezTo>
                  <a:cubicBezTo>
                    <a:pt x="1152" y="18826"/>
                    <a:pt x="1071" y="18577"/>
                    <a:pt x="1009" y="18281"/>
                  </a:cubicBezTo>
                  <a:cubicBezTo>
                    <a:pt x="946" y="17984"/>
                    <a:pt x="902" y="17642"/>
                    <a:pt x="877" y="17299"/>
                  </a:cubicBezTo>
                  <a:cubicBezTo>
                    <a:pt x="851" y="16956"/>
                    <a:pt x="844" y="16613"/>
                    <a:pt x="792" y="16130"/>
                  </a:cubicBezTo>
                  <a:cubicBezTo>
                    <a:pt x="741" y="15647"/>
                    <a:pt x="646" y="15023"/>
                    <a:pt x="572" y="14135"/>
                  </a:cubicBezTo>
                  <a:cubicBezTo>
                    <a:pt x="499" y="13247"/>
                    <a:pt x="448" y="12094"/>
                    <a:pt x="411" y="10925"/>
                  </a:cubicBezTo>
                  <a:cubicBezTo>
                    <a:pt x="374" y="9756"/>
                    <a:pt x="352" y="8571"/>
                    <a:pt x="349" y="7371"/>
                  </a:cubicBezTo>
                  <a:cubicBezTo>
                    <a:pt x="345" y="6171"/>
                    <a:pt x="360" y="4956"/>
                    <a:pt x="426" y="4005"/>
                  </a:cubicBezTo>
                  <a:cubicBezTo>
                    <a:pt x="492" y="3055"/>
                    <a:pt x="609" y="2369"/>
                    <a:pt x="726" y="1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1448593" y="-1"/>
              <a:ext cx="150814" cy="1838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589" fill="norm" stroke="1" extrusionOk="0">
                  <a:moveTo>
                    <a:pt x="2587" y="784"/>
                  </a:moveTo>
                  <a:cubicBezTo>
                    <a:pt x="1687" y="610"/>
                    <a:pt x="787" y="436"/>
                    <a:pt x="337" y="287"/>
                  </a:cubicBezTo>
                  <a:cubicBezTo>
                    <a:pt x="-113" y="138"/>
                    <a:pt x="-113" y="14"/>
                    <a:pt x="337" y="1"/>
                  </a:cubicBezTo>
                  <a:cubicBezTo>
                    <a:pt x="787" y="-11"/>
                    <a:pt x="1687" y="88"/>
                    <a:pt x="3037" y="523"/>
                  </a:cubicBezTo>
                  <a:cubicBezTo>
                    <a:pt x="4387" y="958"/>
                    <a:pt x="6187" y="1729"/>
                    <a:pt x="7387" y="2549"/>
                  </a:cubicBezTo>
                  <a:cubicBezTo>
                    <a:pt x="8587" y="3369"/>
                    <a:pt x="9187" y="4239"/>
                    <a:pt x="9787" y="5196"/>
                  </a:cubicBezTo>
                  <a:cubicBezTo>
                    <a:pt x="10387" y="6153"/>
                    <a:pt x="10987" y="7197"/>
                    <a:pt x="11587" y="8229"/>
                  </a:cubicBezTo>
                  <a:cubicBezTo>
                    <a:pt x="12187" y="9260"/>
                    <a:pt x="12787" y="10279"/>
                    <a:pt x="13387" y="11261"/>
                  </a:cubicBezTo>
                  <a:cubicBezTo>
                    <a:pt x="13987" y="12243"/>
                    <a:pt x="14587" y="13188"/>
                    <a:pt x="15487" y="14107"/>
                  </a:cubicBezTo>
                  <a:cubicBezTo>
                    <a:pt x="16387" y="15027"/>
                    <a:pt x="17587" y="15922"/>
                    <a:pt x="18637" y="16829"/>
                  </a:cubicBezTo>
                  <a:cubicBezTo>
                    <a:pt x="19687" y="17736"/>
                    <a:pt x="20587" y="18656"/>
                    <a:pt x="21037" y="19402"/>
                  </a:cubicBezTo>
                  <a:cubicBezTo>
                    <a:pt x="21487" y="20147"/>
                    <a:pt x="21487" y="20719"/>
                    <a:pt x="21037" y="21055"/>
                  </a:cubicBezTo>
                  <a:cubicBezTo>
                    <a:pt x="20587" y="21390"/>
                    <a:pt x="19687" y="21490"/>
                    <a:pt x="18787" y="21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1606549" y="47710"/>
              <a:ext cx="3273220" cy="182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600" fill="norm" stroke="1" extrusionOk="0">
                  <a:moveTo>
                    <a:pt x="0" y="1500"/>
                  </a:moveTo>
                  <a:cubicBezTo>
                    <a:pt x="405" y="1525"/>
                    <a:pt x="810" y="1550"/>
                    <a:pt x="1312" y="1500"/>
                  </a:cubicBezTo>
                  <a:cubicBezTo>
                    <a:pt x="1815" y="1450"/>
                    <a:pt x="2416" y="1325"/>
                    <a:pt x="3009" y="1200"/>
                  </a:cubicBezTo>
                  <a:cubicBezTo>
                    <a:pt x="3602" y="1075"/>
                    <a:pt x="4189" y="950"/>
                    <a:pt x="4733" y="850"/>
                  </a:cubicBezTo>
                  <a:cubicBezTo>
                    <a:pt x="5278" y="750"/>
                    <a:pt x="5780" y="675"/>
                    <a:pt x="6283" y="600"/>
                  </a:cubicBezTo>
                  <a:cubicBezTo>
                    <a:pt x="6786" y="525"/>
                    <a:pt x="7288" y="450"/>
                    <a:pt x="7819" y="375"/>
                  </a:cubicBezTo>
                  <a:cubicBezTo>
                    <a:pt x="8350" y="300"/>
                    <a:pt x="8908" y="225"/>
                    <a:pt x="9446" y="175"/>
                  </a:cubicBezTo>
                  <a:cubicBezTo>
                    <a:pt x="9983" y="125"/>
                    <a:pt x="10500" y="100"/>
                    <a:pt x="11002" y="75"/>
                  </a:cubicBezTo>
                  <a:cubicBezTo>
                    <a:pt x="11505" y="50"/>
                    <a:pt x="11994" y="25"/>
                    <a:pt x="12552" y="13"/>
                  </a:cubicBezTo>
                  <a:cubicBezTo>
                    <a:pt x="13111" y="0"/>
                    <a:pt x="13739" y="0"/>
                    <a:pt x="14333" y="0"/>
                  </a:cubicBezTo>
                  <a:cubicBezTo>
                    <a:pt x="14926" y="0"/>
                    <a:pt x="15484" y="0"/>
                    <a:pt x="16029" y="0"/>
                  </a:cubicBezTo>
                  <a:cubicBezTo>
                    <a:pt x="16573" y="0"/>
                    <a:pt x="17104" y="0"/>
                    <a:pt x="17635" y="0"/>
                  </a:cubicBezTo>
                  <a:cubicBezTo>
                    <a:pt x="18165" y="0"/>
                    <a:pt x="18696" y="0"/>
                    <a:pt x="19094" y="13"/>
                  </a:cubicBezTo>
                  <a:cubicBezTo>
                    <a:pt x="19492" y="25"/>
                    <a:pt x="19757" y="50"/>
                    <a:pt x="19918" y="100"/>
                  </a:cubicBezTo>
                  <a:cubicBezTo>
                    <a:pt x="20078" y="150"/>
                    <a:pt x="20134" y="225"/>
                    <a:pt x="20183" y="537"/>
                  </a:cubicBezTo>
                  <a:cubicBezTo>
                    <a:pt x="20232" y="850"/>
                    <a:pt x="20274" y="1400"/>
                    <a:pt x="20329" y="2138"/>
                  </a:cubicBezTo>
                  <a:cubicBezTo>
                    <a:pt x="20385" y="2875"/>
                    <a:pt x="20455" y="3800"/>
                    <a:pt x="20539" y="4712"/>
                  </a:cubicBezTo>
                  <a:cubicBezTo>
                    <a:pt x="20623" y="5625"/>
                    <a:pt x="20720" y="6525"/>
                    <a:pt x="20832" y="7400"/>
                  </a:cubicBezTo>
                  <a:cubicBezTo>
                    <a:pt x="20944" y="8275"/>
                    <a:pt x="21069" y="9125"/>
                    <a:pt x="21181" y="10000"/>
                  </a:cubicBezTo>
                  <a:cubicBezTo>
                    <a:pt x="21293" y="10875"/>
                    <a:pt x="21391" y="11775"/>
                    <a:pt x="21453" y="12650"/>
                  </a:cubicBezTo>
                  <a:cubicBezTo>
                    <a:pt x="21516" y="13525"/>
                    <a:pt x="21544" y="14375"/>
                    <a:pt x="21565" y="15137"/>
                  </a:cubicBezTo>
                  <a:cubicBezTo>
                    <a:pt x="21586" y="15900"/>
                    <a:pt x="21600" y="16575"/>
                    <a:pt x="21586" y="17050"/>
                  </a:cubicBezTo>
                  <a:cubicBezTo>
                    <a:pt x="21572" y="17525"/>
                    <a:pt x="21530" y="17800"/>
                    <a:pt x="21314" y="18038"/>
                  </a:cubicBezTo>
                  <a:cubicBezTo>
                    <a:pt x="21097" y="18275"/>
                    <a:pt x="20706" y="18475"/>
                    <a:pt x="20288" y="18613"/>
                  </a:cubicBezTo>
                  <a:cubicBezTo>
                    <a:pt x="19869" y="18750"/>
                    <a:pt x="19422" y="18825"/>
                    <a:pt x="18947" y="18900"/>
                  </a:cubicBezTo>
                  <a:cubicBezTo>
                    <a:pt x="18472" y="18975"/>
                    <a:pt x="17970" y="19050"/>
                    <a:pt x="17474" y="19112"/>
                  </a:cubicBezTo>
                  <a:cubicBezTo>
                    <a:pt x="16978" y="19175"/>
                    <a:pt x="16490" y="19225"/>
                    <a:pt x="15952" y="19287"/>
                  </a:cubicBezTo>
                  <a:cubicBezTo>
                    <a:pt x="15415" y="19350"/>
                    <a:pt x="14828" y="19425"/>
                    <a:pt x="14319" y="19488"/>
                  </a:cubicBezTo>
                  <a:cubicBezTo>
                    <a:pt x="13809" y="19550"/>
                    <a:pt x="13376" y="19600"/>
                    <a:pt x="12922" y="19675"/>
                  </a:cubicBezTo>
                  <a:cubicBezTo>
                    <a:pt x="12469" y="19750"/>
                    <a:pt x="11994" y="19850"/>
                    <a:pt x="11519" y="19938"/>
                  </a:cubicBezTo>
                  <a:cubicBezTo>
                    <a:pt x="11044" y="20025"/>
                    <a:pt x="10570" y="20100"/>
                    <a:pt x="10088" y="20175"/>
                  </a:cubicBezTo>
                  <a:cubicBezTo>
                    <a:pt x="9606" y="20250"/>
                    <a:pt x="9118" y="20325"/>
                    <a:pt x="8517" y="20425"/>
                  </a:cubicBezTo>
                  <a:cubicBezTo>
                    <a:pt x="7917" y="20525"/>
                    <a:pt x="7205" y="20650"/>
                    <a:pt x="6611" y="20738"/>
                  </a:cubicBezTo>
                  <a:cubicBezTo>
                    <a:pt x="6018" y="20825"/>
                    <a:pt x="5543" y="20875"/>
                    <a:pt x="4936" y="20962"/>
                  </a:cubicBezTo>
                  <a:cubicBezTo>
                    <a:pt x="4328" y="21050"/>
                    <a:pt x="3588" y="21175"/>
                    <a:pt x="2995" y="21288"/>
                  </a:cubicBezTo>
                  <a:cubicBezTo>
                    <a:pt x="2402" y="21400"/>
                    <a:pt x="1955" y="21500"/>
                    <a:pt x="15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7759700" y="3368760"/>
              <a:ext cx="3492500" cy="309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19396"/>
                  </a:moveTo>
                  <a:cubicBezTo>
                    <a:pt x="0" y="20131"/>
                    <a:pt x="0" y="20865"/>
                    <a:pt x="39" y="21233"/>
                  </a:cubicBezTo>
                  <a:cubicBezTo>
                    <a:pt x="79" y="21600"/>
                    <a:pt x="157" y="21600"/>
                    <a:pt x="432" y="21306"/>
                  </a:cubicBezTo>
                  <a:cubicBezTo>
                    <a:pt x="707" y="21012"/>
                    <a:pt x="1178" y="20424"/>
                    <a:pt x="1649" y="19763"/>
                  </a:cubicBezTo>
                  <a:cubicBezTo>
                    <a:pt x="2121" y="19102"/>
                    <a:pt x="2592" y="18367"/>
                    <a:pt x="3083" y="17706"/>
                  </a:cubicBezTo>
                  <a:cubicBezTo>
                    <a:pt x="3574" y="17045"/>
                    <a:pt x="4084" y="16457"/>
                    <a:pt x="4575" y="15869"/>
                  </a:cubicBezTo>
                  <a:cubicBezTo>
                    <a:pt x="5066" y="15282"/>
                    <a:pt x="5537" y="14694"/>
                    <a:pt x="6028" y="14106"/>
                  </a:cubicBezTo>
                  <a:cubicBezTo>
                    <a:pt x="6519" y="13518"/>
                    <a:pt x="7030" y="12931"/>
                    <a:pt x="7573" y="12343"/>
                  </a:cubicBezTo>
                  <a:cubicBezTo>
                    <a:pt x="8116" y="11755"/>
                    <a:pt x="8692" y="11167"/>
                    <a:pt x="9183" y="10653"/>
                  </a:cubicBezTo>
                  <a:cubicBezTo>
                    <a:pt x="9674" y="10139"/>
                    <a:pt x="10080" y="9698"/>
                    <a:pt x="10564" y="9331"/>
                  </a:cubicBezTo>
                  <a:cubicBezTo>
                    <a:pt x="11049" y="8963"/>
                    <a:pt x="11612" y="8669"/>
                    <a:pt x="12089" y="8376"/>
                  </a:cubicBezTo>
                  <a:cubicBezTo>
                    <a:pt x="12567" y="8082"/>
                    <a:pt x="12960" y="7788"/>
                    <a:pt x="13444" y="7420"/>
                  </a:cubicBezTo>
                  <a:cubicBezTo>
                    <a:pt x="13929" y="7053"/>
                    <a:pt x="14505" y="6612"/>
                    <a:pt x="15041" y="6171"/>
                  </a:cubicBezTo>
                  <a:cubicBezTo>
                    <a:pt x="15578" y="5731"/>
                    <a:pt x="16076" y="5290"/>
                    <a:pt x="16567" y="4849"/>
                  </a:cubicBezTo>
                  <a:cubicBezTo>
                    <a:pt x="17057" y="4408"/>
                    <a:pt x="17542" y="3967"/>
                    <a:pt x="18039" y="3527"/>
                  </a:cubicBezTo>
                  <a:cubicBezTo>
                    <a:pt x="18537" y="3086"/>
                    <a:pt x="19047" y="2645"/>
                    <a:pt x="19551" y="2131"/>
                  </a:cubicBezTo>
                  <a:cubicBezTo>
                    <a:pt x="20055" y="1616"/>
                    <a:pt x="20553" y="1029"/>
                    <a:pt x="20893" y="661"/>
                  </a:cubicBezTo>
                  <a:cubicBezTo>
                    <a:pt x="21233" y="294"/>
                    <a:pt x="21417" y="1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8921750" y="3464010"/>
              <a:ext cx="381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200" y="0"/>
                  </a:moveTo>
                  <a:cubicBezTo>
                    <a:pt x="9600" y="6277"/>
                    <a:pt x="12000" y="12554"/>
                    <a:pt x="13200" y="16154"/>
                  </a:cubicBezTo>
                  <a:cubicBezTo>
                    <a:pt x="14400" y="19754"/>
                    <a:pt x="14400" y="20677"/>
                    <a:pt x="13200" y="20585"/>
                  </a:cubicBezTo>
                  <a:cubicBezTo>
                    <a:pt x="12000" y="20492"/>
                    <a:pt x="9600" y="19385"/>
                    <a:pt x="7200" y="16523"/>
                  </a:cubicBezTo>
                  <a:cubicBezTo>
                    <a:pt x="4800" y="13662"/>
                    <a:pt x="2400" y="9046"/>
                    <a:pt x="1200" y="6277"/>
                  </a:cubicBezTo>
                  <a:cubicBezTo>
                    <a:pt x="0" y="3508"/>
                    <a:pt x="0" y="2585"/>
                    <a:pt x="0" y="2585"/>
                  </a:cubicBezTo>
                  <a:cubicBezTo>
                    <a:pt x="0" y="2585"/>
                    <a:pt x="0" y="3508"/>
                    <a:pt x="1800" y="6369"/>
                  </a:cubicBezTo>
                  <a:cubicBezTo>
                    <a:pt x="3600" y="9231"/>
                    <a:pt x="7200" y="14031"/>
                    <a:pt x="10800" y="16892"/>
                  </a:cubicBezTo>
                  <a:cubicBezTo>
                    <a:pt x="14400" y="19754"/>
                    <a:pt x="18000" y="206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8909028" y="3890456"/>
              <a:ext cx="137479" cy="204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0864" fill="norm" stroke="1" extrusionOk="0">
                  <a:moveTo>
                    <a:pt x="11609" y="3138"/>
                  </a:moveTo>
                  <a:cubicBezTo>
                    <a:pt x="9353" y="2274"/>
                    <a:pt x="7096" y="1410"/>
                    <a:pt x="5323" y="1410"/>
                  </a:cubicBezTo>
                  <a:cubicBezTo>
                    <a:pt x="3550" y="1410"/>
                    <a:pt x="2260" y="2274"/>
                    <a:pt x="1293" y="4542"/>
                  </a:cubicBezTo>
                  <a:cubicBezTo>
                    <a:pt x="326" y="6810"/>
                    <a:pt x="-319" y="10482"/>
                    <a:pt x="165" y="13398"/>
                  </a:cubicBezTo>
                  <a:cubicBezTo>
                    <a:pt x="648" y="16314"/>
                    <a:pt x="2260" y="18474"/>
                    <a:pt x="4678" y="19770"/>
                  </a:cubicBezTo>
                  <a:cubicBezTo>
                    <a:pt x="7096" y="21066"/>
                    <a:pt x="10320" y="21498"/>
                    <a:pt x="13221" y="19446"/>
                  </a:cubicBezTo>
                  <a:cubicBezTo>
                    <a:pt x="16123" y="17394"/>
                    <a:pt x="18702" y="12858"/>
                    <a:pt x="19991" y="9726"/>
                  </a:cubicBezTo>
                  <a:cubicBezTo>
                    <a:pt x="21281" y="6594"/>
                    <a:pt x="21281" y="4866"/>
                    <a:pt x="19830" y="3246"/>
                  </a:cubicBezTo>
                  <a:cubicBezTo>
                    <a:pt x="18380" y="1626"/>
                    <a:pt x="15478" y="114"/>
                    <a:pt x="13382" y="6"/>
                  </a:cubicBezTo>
                  <a:cubicBezTo>
                    <a:pt x="11287" y="-102"/>
                    <a:pt x="9997" y="1194"/>
                    <a:pt x="8708" y="2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9690099" y="3439607"/>
              <a:ext cx="25401" cy="240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0" y="2753"/>
                  </a:moveTo>
                  <a:cubicBezTo>
                    <a:pt x="1800" y="1427"/>
                    <a:pt x="3600" y="100"/>
                    <a:pt x="4500" y="6"/>
                  </a:cubicBezTo>
                  <a:cubicBezTo>
                    <a:pt x="5400" y="-89"/>
                    <a:pt x="5400" y="1048"/>
                    <a:pt x="5400" y="3700"/>
                  </a:cubicBezTo>
                  <a:cubicBezTo>
                    <a:pt x="5400" y="6353"/>
                    <a:pt x="5400" y="10522"/>
                    <a:pt x="5400" y="13079"/>
                  </a:cubicBezTo>
                  <a:cubicBezTo>
                    <a:pt x="5400" y="15637"/>
                    <a:pt x="5400" y="16585"/>
                    <a:pt x="4500" y="16585"/>
                  </a:cubicBezTo>
                  <a:cubicBezTo>
                    <a:pt x="3600" y="16585"/>
                    <a:pt x="1800" y="15637"/>
                    <a:pt x="900" y="13743"/>
                  </a:cubicBezTo>
                  <a:cubicBezTo>
                    <a:pt x="0" y="11848"/>
                    <a:pt x="0" y="9006"/>
                    <a:pt x="900" y="7111"/>
                  </a:cubicBezTo>
                  <a:cubicBezTo>
                    <a:pt x="1800" y="5216"/>
                    <a:pt x="3600" y="4269"/>
                    <a:pt x="4500" y="4269"/>
                  </a:cubicBezTo>
                  <a:cubicBezTo>
                    <a:pt x="5400" y="4269"/>
                    <a:pt x="5400" y="5216"/>
                    <a:pt x="8100" y="8248"/>
                  </a:cubicBezTo>
                  <a:cubicBezTo>
                    <a:pt x="10800" y="11279"/>
                    <a:pt x="16200" y="16395"/>
                    <a:pt x="21600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9734550" y="3806910"/>
              <a:ext cx="317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9785349" y="3819610"/>
              <a:ext cx="762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340"/>
                    <a:pt x="14400" y="2679"/>
                    <a:pt x="11100" y="6028"/>
                  </a:cubicBezTo>
                  <a:cubicBezTo>
                    <a:pt x="7800" y="9377"/>
                    <a:pt x="4800" y="14735"/>
                    <a:pt x="3000" y="17665"/>
                  </a:cubicBezTo>
                  <a:cubicBezTo>
                    <a:pt x="1200" y="20595"/>
                    <a:pt x="600" y="210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9867900" y="3955076"/>
              <a:ext cx="158750" cy="174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0" y="4371"/>
                  </a:moveTo>
                  <a:cubicBezTo>
                    <a:pt x="288" y="3086"/>
                    <a:pt x="576" y="1800"/>
                    <a:pt x="1440" y="1029"/>
                  </a:cubicBezTo>
                  <a:cubicBezTo>
                    <a:pt x="2304" y="257"/>
                    <a:pt x="3744" y="0"/>
                    <a:pt x="5184" y="0"/>
                  </a:cubicBezTo>
                  <a:cubicBezTo>
                    <a:pt x="6624" y="0"/>
                    <a:pt x="8064" y="257"/>
                    <a:pt x="8928" y="1157"/>
                  </a:cubicBezTo>
                  <a:cubicBezTo>
                    <a:pt x="9792" y="2057"/>
                    <a:pt x="10080" y="3600"/>
                    <a:pt x="9504" y="6043"/>
                  </a:cubicBezTo>
                  <a:cubicBezTo>
                    <a:pt x="8928" y="8486"/>
                    <a:pt x="7488" y="11829"/>
                    <a:pt x="6048" y="14657"/>
                  </a:cubicBezTo>
                  <a:cubicBezTo>
                    <a:pt x="4608" y="17486"/>
                    <a:pt x="3168" y="19800"/>
                    <a:pt x="3600" y="20700"/>
                  </a:cubicBezTo>
                  <a:cubicBezTo>
                    <a:pt x="4032" y="21600"/>
                    <a:pt x="6336" y="21086"/>
                    <a:pt x="9648" y="20057"/>
                  </a:cubicBezTo>
                  <a:cubicBezTo>
                    <a:pt x="12960" y="19029"/>
                    <a:pt x="17280" y="17486"/>
                    <a:pt x="21600" y="15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8772277" y="2390587"/>
              <a:ext cx="174873" cy="1162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66" fill="norm" stroke="1" extrusionOk="0">
                  <a:moveTo>
                    <a:pt x="1201" y="359"/>
                  </a:moveTo>
                  <a:cubicBezTo>
                    <a:pt x="681" y="162"/>
                    <a:pt x="160" y="-34"/>
                    <a:pt x="30" y="5"/>
                  </a:cubicBezTo>
                  <a:cubicBezTo>
                    <a:pt x="-100" y="45"/>
                    <a:pt x="160" y="319"/>
                    <a:pt x="1331" y="1085"/>
                  </a:cubicBezTo>
                  <a:cubicBezTo>
                    <a:pt x="2502" y="1851"/>
                    <a:pt x="4584" y="3108"/>
                    <a:pt x="6276" y="4463"/>
                  </a:cubicBezTo>
                  <a:cubicBezTo>
                    <a:pt x="7967" y="5818"/>
                    <a:pt x="9269" y="7271"/>
                    <a:pt x="10700" y="8586"/>
                  </a:cubicBezTo>
                  <a:cubicBezTo>
                    <a:pt x="12131" y="9902"/>
                    <a:pt x="13693" y="11080"/>
                    <a:pt x="14734" y="12239"/>
                  </a:cubicBezTo>
                  <a:cubicBezTo>
                    <a:pt x="15775" y="13397"/>
                    <a:pt x="16295" y="14536"/>
                    <a:pt x="17076" y="15577"/>
                  </a:cubicBezTo>
                  <a:cubicBezTo>
                    <a:pt x="17857" y="16618"/>
                    <a:pt x="18898" y="17560"/>
                    <a:pt x="19678" y="18542"/>
                  </a:cubicBezTo>
                  <a:cubicBezTo>
                    <a:pt x="20459" y="19524"/>
                    <a:pt x="20980" y="20545"/>
                    <a:pt x="21500" y="21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8813800" y="2316776"/>
              <a:ext cx="838200" cy="124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769"/>
                    <a:pt x="0" y="17939"/>
                    <a:pt x="136" y="16841"/>
                  </a:cubicBezTo>
                  <a:cubicBezTo>
                    <a:pt x="273" y="15742"/>
                    <a:pt x="545" y="15376"/>
                    <a:pt x="1200" y="14644"/>
                  </a:cubicBezTo>
                  <a:cubicBezTo>
                    <a:pt x="1855" y="13912"/>
                    <a:pt x="2891" y="12814"/>
                    <a:pt x="4173" y="11166"/>
                  </a:cubicBezTo>
                  <a:cubicBezTo>
                    <a:pt x="5455" y="9519"/>
                    <a:pt x="6982" y="7322"/>
                    <a:pt x="8645" y="5492"/>
                  </a:cubicBezTo>
                  <a:cubicBezTo>
                    <a:pt x="10309" y="3661"/>
                    <a:pt x="12109" y="2197"/>
                    <a:pt x="13827" y="1281"/>
                  </a:cubicBezTo>
                  <a:cubicBezTo>
                    <a:pt x="15545" y="366"/>
                    <a:pt x="17182" y="0"/>
                    <a:pt x="18273" y="0"/>
                  </a:cubicBezTo>
                  <a:cubicBezTo>
                    <a:pt x="19364" y="0"/>
                    <a:pt x="19909" y="366"/>
                    <a:pt x="20318" y="732"/>
                  </a:cubicBezTo>
                  <a:cubicBezTo>
                    <a:pt x="20727" y="1098"/>
                    <a:pt x="21000" y="1464"/>
                    <a:pt x="21191" y="2563"/>
                  </a:cubicBezTo>
                  <a:cubicBezTo>
                    <a:pt x="21382" y="3661"/>
                    <a:pt x="21491" y="5492"/>
                    <a:pt x="21600" y="7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9671050" y="2365460"/>
              <a:ext cx="69850" cy="1168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5" y="1017"/>
                    <a:pt x="1309" y="2035"/>
                    <a:pt x="1964" y="3287"/>
                  </a:cubicBezTo>
                  <a:cubicBezTo>
                    <a:pt x="2618" y="4539"/>
                    <a:pt x="3273" y="6026"/>
                    <a:pt x="4582" y="7317"/>
                  </a:cubicBezTo>
                  <a:cubicBezTo>
                    <a:pt x="5891" y="8609"/>
                    <a:pt x="7855" y="9704"/>
                    <a:pt x="9491" y="11015"/>
                  </a:cubicBezTo>
                  <a:cubicBezTo>
                    <a:pt x="11127" y="12326"/>
                    <a:pt x="12436" y="13852"/>
                    <a:pt x="13418" y="15280"/>
                  </a:cubicBezTo>
                  <a:cubicBezTo>
                    <a:pt x="14400" y="16709"/>
                    <a:pt x="15055" y="18039"/>
                    <a:pt x="16364" y="19076"/>
                  </a:cubicBezTo>
                  <a:cubicBezTo>
                    <a:pt x="17673" y="20113"/>
                    <a:pt x="19636" y="208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8872651" y="2403560"/>
              <a:ext cx="157049" cy="59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21368" y="0"/>
                  </a:moveTo>
                  <a:cubicBezTo>
                    <a:pt x="21368" y="766"/>
                    <a:pt x="21368" y="1532"/>
                    <a:pt x="20072" y="2872"/>
                  </a:cubicBezTo>
                  <a:cubicBezTo>
                    <a:pt x="18776" y="4213"/>
                    <a:pt x="16184" y="6128"/>
                    <a:pt x="13160" y="8387"/>
                  </a:cubicBezTo>
                  <a:cubicBezTo>
                    <a:pt x="10136" y="10647"/>
                    <a:pt x="6680" y="13251"/>
                    <a:pt x="4232" y="15319"/>
                  </a:cubicBezTo>
                  <a:cubicBezTo>
                    <a:pt x="1784" y="17387"/>
                    <a:pt x="344" y="18919"/>
                    <a:pt x="56" y="19877"/>
                  </a:cubicBezTo>
                  <a:cubicBezTo>
                    <a:pt x="-232" y="20834"/>
                    <a:pt x="632" y="21217"/>
                    <a:pt x="14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9080500" y="2473410"/>
              <a:ext cx="234950" cy="67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43" y="1087"/>
                    <a:pt x="18486" y="2174"/>
                    <a:pt x="16832" y="3770"/>
                  </a:cubicBezTo>
                  <a:cubicBezTo>
                    <a:pt x="15178" y="5366"/>
                    <a:pt x="13427" y="7472"/>
                    <a:pt x="10703" y="10053"/>
                  </a:cubicBezTo>
                  <a:cubicBezTo>
                    <a:pt x="7978" y="12634"/>
                    <a:pt x="4281" y="15691"/>
                    <a:pt x="2335" y="17694"/>
                  </a:cubicBezTo>
                  <a:cubicBezTo>
                    <a:pt x="389" y="19698"/>
                    <a:pt x="195" y="206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9182099" y="2689310"/>
              <a:ext cx="323851" cy="64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59" y="2067"/>
                    <a:pt x="16518" y="4135"/>
                    <a:pt x="13976" y="6345"/>
                  </a:cubicBezTo>
                  <a:cubicBezTo>
                    <a:pt x="11435" y="8554"/>
                    <a:pt x="8894" y="10907"/>
                    <a:pt x="6565" y="13473"/>
                  </a:cubicBezTo>
                  <a:cubicBezTo>
                    <a:pt x="4235" y="16040"/>
                    <a:pt x="2118" y="188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9264650" y="2975060"/>
              <a:ext cx="222250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91" y="2431"/>
                    <a:pt x="13783" y="4862"/>
                    <a:pt x="10389" y="7761"/>
                  </a:cubicBezTo>
                  <a:cubicBezTo>
                    <a:pt x="6994" y="10660"/>
                    <a:pt x="4114" y="14026"/>
                    <a:pt x="2469" y="16410"/>
                  </a:cubicBezTo>
                  <a:cubicBezTo>
                    <a:pt x="823" y="18795"/>
                    <a:pt x="411" y="201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9480549" y="3165560"/>
              <a:ext cx="1778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57" y="3185"/>
                    <a:pt x="14914" y="6369"/>
                    <a:pt x="11314" y="9969"/>
                  </a:cubicBezTo>
                  <a:cubicBezTo>
                    <a:pt x="7714" y="13569"/>
                    <a:pt x="3857" y="175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9658350" y="2314660"/>
              <a:ext cx="247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508" y="7200"/>
                    <a:pt x="7015" y="14400"/>
                    <a:pt x="10615" y="18000"/>
                  </a:cubicBezTo>
                  <a:cubicBezTo>
                    <a:pt x="14215" y="21600"/>
                    <a:pt x="17908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10157412" y="2103890"/>
              <a:ext cx="212138" cy="28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257" fill="norm" stroke="1" extrusionOk="0">
                  <a:moveTo>
                    <a:pt x="1545" y="2887"/>
                  </a:moveTo>
                  <a:cubicBezTo>
                    <a:pt x="1759" y="2110"/>
                    <a:pt x="1973" y="1333"/>
                    <a:pt x="3256" y="789"/>
                  </a:cubicBezTo>
                  <a:cubicBezTo>
                    <a:pt x="4539" y="245"/>
                    <a:pt x="6891" y="-66"/>
                    <a:pt x="8602" y="12"/>
                  </a:cubicBezTo>
                  <a:cubicBezTo>
                    <a:pt x="10313" y="89"/>
                    <a:pt x="11383" y="556"/>
                    <a:pt x="11810" y="1643"/>
                  </a:cubicBezTo>
                  <a:cubicBezTo>
                    <a:pt x="12238" y="2731"/>
                    <a:pt x="12024" y="4440"/>
                    <a:pt x="10313" y="6927"/>
                  </a:cubicBezTo>
                  <a:cubicBezTo>
                    <a:pt x="8602" y="9413"/>
                    <a:pt x="5394" y="12676"/>
                    <a:pt x="3470" y="14697"/>
                  </a:cubicBezTo>
                  <a:cubicBezTo>
                    <a:pt x="1545" y="16717"/>
                    <a:pt x="903" y="17494"/>
                    <a:pt x="476" y="18271"/>
                  </a:cubicBezTo>
                  <a:cubicBezTo>
                    <a:pt x="48" y="19048"/>
                    <a:pt x="-166" y="19825"/>
                    <a:pt x="155" y="20446"/>
                  </a:cubicBezTo>
                  <a:cubicBezTo>
                    <a:pt x="476" y="21068"/>
                    <a:pt x="1331" y="21534"/>
                    <a:pt x="4967" y="21068"/>
                  </a:cubicBezTo>
                  <a:cubicBezTo>
                    <a:pt x="8602" y="20602"/>
                    <a:pt x="15018" y="19203"/>
                    <a:pt x="21434" y="17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8942363" y="5059657"/>
              <a:ext cx="140519" cy="743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5" h="21496" fill="norm" stroke="1" extrusionOk="0">
                  <a:moveTo>
                    <a:pt x="16434" y="2518"/>
                  </a:moveTo>
                  <a:cubicBezTo>
                    <a:pt x="16743" y="1906"/>
                    <a:pt x="17052" y="1294"/>
                    <a:pt x="16743" y="866"/>
                  </a:cubicBezTo>
                  <a:cubicBezTo>
                    <a:pt x="16434" y="438"/>
                    <a:pt x="15509" y="193"/>
                    <a:pt x="13966" y="70"/>
                  </a:cubicBezTo>
                  <a:cubicBezTo>
                    <a:pt x="12423" y="-52"/>
                    <a:pt x="10263" y="-52"/>
                    <a:pt x="7949" y="376"/>
                  </a:cubicBezTo>
                  <a:cubicBezTo>
                    <a:pt x="5634" y="805"/>
                    <a:pt x="3166" y="1661"/>
                    <a:pt x="1623" y="2855"/>
                  </a:cubicBezTo>
                  <a:cubicBezTo>
                    <a:pt x="80" y="4048"/>
                    <a:pt x="-537" y="5577"/>
                    <a:pt x="543" y="7015"/>
                  </a:cubicBezTo>
                  <a:cubicBezTo>
                    <a:pt x="1623" y="8453"/>
                    <a:pt x="4400" y="9800"/>
                    <a:pt x="8103" y="11452"/>
                  </a:cubicBezTo>
                  <a:cubicBezTo>
                    <a:pt x="11806" y="13104"/>
                    <a:pt x="16434" y="15062"/>
                    <a:pt x="18749" y="16653"/>
                  </a:cubicBezTo>
                  <a:cubicBezTo>
                    <a:pt x="21063" y="18244"/>
                    <a:pt x="21063" y="19468"/>
                    <a:pt x="18749" y="20263"/>
                  </a:cubicBezTo>
                  <a:cubicBezTo>
                    <a:pt x="16434" y="21058"/>
                    <a:pt x="11806" y="21426"/>
                    <a:pt x="8874" y="21487"/>
                  </a:cubicBezTo>
                  <a:cubicBezTo>
                    <a:pt x="5943" y="21548"/>
                    <a:pt x="4709" y="21303"/>
                    <a:pt x="3474" y="21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8968664" y="6000041"/>
              <a:ext cx="134855" cy="126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1" h="20544" fill="norm" stroke="1" extrusionOk="0">
                  <a:moveTo>
                    <a:pt x="12383" y="4757"/>
                  </a:moveTo>
                  <a:cubicBezTo>
                    <a:pt x="11728" y="2700"/>
                    <a:pt x="11074" y="643"/>
                    <a:pt x="10092" y="128"/>
                  </a:cubicBezTo>
                  <a:cubicBezTo>
                    <a:pt x="9110" y="-386"/>
                    <a:pt x="7801" y="643"/>
                    <a:pt x="6001" y="3214"/>
                  </a:cubicBezTo>
                  <a:cubicBezTo>
                    <a:pt x="4201" y="5785"/>
                    <a:pt x="1910" y="9900"/>
                    <a:pt x="764" y="12814"/>
                  </a:cubicBezTo>
                  <a:cubicBezTo>
                    <a:pt x="-381" y="15728"/>
                    <a:pt x="-381" y="17443"/>
                    <a:pt x="1746" y="18814"/>
                  </a:cubicBezTo>
                  <a:cubicBezTo>
                    <a:pt x="3874" y="20185"/>
                    <a:pt x="8128" y="21214"/>
                    <a:pt x="11728" y="20014"/>
                  </a:cubicBezTo>
                  <a:cubicBezTo>
                    <a:pt x="15328" y="18814"/>
                    <a:pt x="18274" y="15385"/>
                    <a:pt x="19746" y="12814"/>
                  </a:cubicBezTo>
                  <a:cubicBezTo>
                    <a:pt x="21219" y="10243"/>
                    <a:pt x="21219" y="8528"/>
                    <a:pt x="19746" y="7500"/>
                  </a:cubicBezTo>
                  <a:cubicBezTo>
                    <a:pt x="18274" y="6471"/>
                    <a:pt x="15328" y="6128"/>
                    <a:pt x="12383" y="5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8756650" y="4721310"/>
              <a:ext cx="381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8813800" y="4734010"/>
              <a:ext cx="444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3600"/>
                    <a:pt x="9257" y="7200"/>
                    <a:pt x="5657" y="10800"/>
                  </a:cubicBezTo>
                  <a:cubicBezTo>
                    <a:pt x="2057" y="14400"/>
                    <a:pt x="1029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8864600" y="4888740"/>
              <a:ext cx="209550" cy="151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7" fill="norm" stroke="1" extrusionOk="0">
                  <a:moveTo>
                    <a:pt x="0" y="1430"/>
                  </a:moveTo>
                  <a:cubicBezTo>
                    <a:pt x="873" y="555"/>
                    <a:pt x="1745" y="-321"/>
                    <a:pt x="3491" y="117"/>
                  </a:cubicBezTo>
                  <a:cubicBezTo>
                    <a:pt x="5236" y="555"/>
                    <a:pt x="7855" y="2306"/>
                    <a:pt x="9164" y="4641"/>
                  </a:cubicBezTo>
                  <a:cubicBezTo>
                    <a:pt x="10473" y="6976"/>
                    <a:pt x="10473" y="9895"/>
                    <a:pt x="10145" y="11938"/>
                  </a:cubicBezTo>
                  <a:cubicBezTo>
                    <a:pt x="9818" y="13982"/>
                    <a:pt x="9164" y="15149"/>
                    <a:pt x="8073" y="16609"/>
                  </a:cubicBezTo>
                  <a:cubicBezTo>
                    <a:pt x="6982" y="18068"/>
                    <a:pt x="5455" y="19820"/>
                    <a:pt x="5345" y="20549"/>
                  </a:cubicBezTo>
                  <a:cubicBezTo>
                    <a:pt x="5236" y="21279"/>
                    <a:pt x="6545" y="20987"/>
                    <a:pt x="9491" y="19820"/>
                  </a:cubicBezTo>
                  <a:cubicBezTo>
                    <a:pt x="12436" y="18652"/>
                    <a:pt x="17018" y="16609"/>
                    <a:pt x="21600" y="14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9245599" y="5451560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9385299" y="5211991"/>
              <a:ext cx="203201" cy="352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1438"/>
                  </a:moveTo>
                  <a:cubicBezTo>
                    <a:pt x="675" y="795"/>
                    <a:pt x="1350" y="152"/>
                    <a:pt x="3038" y="24"/>
                  </a:cubicBezTo>
                  <a:cubicBezTo>
                    <a:pt x="4725" y="-105"/>
                    <a:pt x="7425" y="281"/>
                    <a:pt x="9337" y="1566"/>
                  </a:cubicBezTo>
                  <a:cubicBezTo>
                    <a:pt x="11250" y="2852"/>
                    <a:pt x="12375" y="5038"/>
                    <a:pt x="11700" y="7995"/>
                  </a:cubicBezTo>
                  <a:cubicBezTo>
                    <a:pt x="11025" y="10952"/>
                    <a:pt x="8550" y="14681"/>
                    <a:pt x="6975" y="16802"/>
                  </a:cubicBezTo>
                  <a:cubicBezTo>
                    <a:pt x="5400" y="18924"/>
                    <a:pt x="4725" y="19438"/>
                    <a:pt x="4050" y="20016"/>
                  </a:cubicBezTo>
                  <a:cubicBezTo>
                    <a:pt x="3375" y="20595"/>
                    <a:pt x="2700" y="21238"/>
                    <a:pt x="3263" y="21366"/>
                  </a:cubicBezTo>
                  <a:cubicBezTo>
                    <a:pt x="3825" y="21495"/>
                    <a:pt x="5625" y="21109"/>
                    <a:pt x="8888" y="20595"/>
                  </a:cubicBezTo>
                  <a:cubicBezTo>
                    <a:pt x="12150" y="20081"/>
                    <a:pt x="16875" y="19438"/>
                    <a:pt x="21600" y="187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9721850" y="5470610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9952566" y="5033833"/>
              <a:ext cx="416984" cy="486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6140" y="15648"/>
                  </a:moveTo>
                  <a:cubicBezTo>
                    <a:pt x="5921" y="14994"/>
                    <a:pt x="5702" y="14339"/>
                    <a:pt x="5318" y="13965"/>
                  </a:cubicBezTo>
                  <a:cubicBezTo>
                    <a:pt x="4934" y="13591"/>
                    <a:pt x="4386" y="13497"/>
                    <a:pt x="3618" y="13871"/>
                  </a:cubicBezTo>
                  <a:cubicBezTo>
                    <a:pt x="2851" y="14245"/>
                    <a:pt x="1864" y="15087"/>
                    <a:pt x="1151" y="16349"/>
                  </a:cubicBezTo>
                  <a:cubicBezTo>
                    <a:pt x="439" y="17612"/>
                    <a:pt x="0" y="19295"/>
                    <a:pt x="0" y="20277"/>
                  </a:cubicBezTo>
                  <a:cubicBezTo>
                    <a:pt x="0" y="21258"/>
                    <a:pt x="439" y="21539"/>
                    <a:pt x="1261" y="21492"/>
                  </a:cubicBezTo>
                  <a:cubicBezTo>
                    <a:pt x="2083" y="21445"/>
                    <a:pt x="3289" y="21071"/>
                    <a:pt x="4550" y="19622"/>
                  </a:cubicBezTo>
                  <a:cubicBezTo>
                    <a:pt x="5811" y="18173"/>
                    <a:pt x="7127" y="15648"/>
                    <a:pt x="7949" y="12609"/>
                  </a:cubicBezTo>
                  <a:cubicBezTo>
                    <a:pt x="8772" y="9570"/>
                    <a:pt x="9101" y="6017"/>
                    <a:pt x="9210" y="4007"/>
                  </a:cubicBezTo>
                  <a:cubicBezTo>
                    <a:pt x="9320" y="1996"/>
                    <a:pt x="9210" y="1529"/>
                    <a:pt x="8991" y="1108"/>
                  </a:cubicBezTo>
                  <a:cubicBezTo>
                    <a:pt x="8772" y="687"/>
                    <a:pt x="8443" y="313"/>
                    <a:pt x="8004" y="126"/>
                  </a:cubicBezTo>
                  <a:cubicBezTo>
                    <a:pt x="7565" y="-61"/>
                    <a:pt x="7017" y="-61"/>
                    <a:pt x="6579" y="266"/>
                  </a:cubicBezTo>
                  <a:cubicBezTo>
                    <a:pt x="6140" y="594"/>
                    <a:pt x="5811" y="1248"/>
                    <a:pt x="5647" y="2791"/>
                  </a:cubicBezTo>
                  <a:cubicBezTo>
                    <a:pt x="5482" y="4334"/>
                    <a:pt x="5482" y="6765"/>
                    <a:pt x="5647" y="8822"/>
                  </a:cubicBezTo>
                  <a:cubicBezTo>
                    <a:pt x="5811" y="10879"/>
                    <a:pt x="6140" y="12562"/>
                    <a:pt x="6469" y="13778"/>
                  </a:cubicBezTo>
                  <a:cubicBezTo>
                    <a:pt x="6798" y="14994"/>
                    <a:pt x="7127" y="15742"/>
                    <a:pt x="7291" y="15882"/>
                  </a:cubicBezTo>
                  <a:cubicBezTo>
                    <a:pt x="7456" y="16022"/>
                    <a:pt x="7456" y="15555"/>
                    <a:pt x="7840" y="14666"/>
                  </a:cubicBezTo>
                  <a:cubicBezTo>
                    <a:pt x="8223" y="13778"/>
                    <a:pt x="8991" y="12469"/>
                    <a:pt x="9649" y="11581"/>
                  </a:cubicBezTo>
                  <a:cubicBezTo>
                    <a:pt x="10307" y="10692"/>
                    <a:pt x="10855" y="10225"/>
                    <a:pt x="11403" y="10038"/>
                  </a:cubicBezTo>
                  <a:cubicBezTo>
                    <a:pt x="11951" y="9851"/>
                    <a:pt x="12499" y="9944"/>
                    <a:pt x="13048" y="10833"/>
                  </a:cubicBezTo>
                  <a:cubicBezTo>
                    <a:pt x="13596" y="11721"/>
                    <a:pt x="14144" y="13404"/>
                    <a:pt x="14254" y="14713"/>
                  </a:cubicBezTo>
                  <a:cubicBezTo>
                    <a:pt x="14363" y="16022"/>
                    <a:pt x="14035" y="16957"/>
                    <a:pt x="13651" y="17612"/>
                  </a:cubicBezTo>
                  <a:cubicBezTo>
                    <a:pt x="13267" y="18266"/>
                    <a:pt x="12828" y="18640"/>
                    <a:pt x="12609" y="18594"/>
                  </a:cubicBezTo>
                  <a:cubicBezTo>
                    <a:pt x="12390" y="18547"/>
                    <a:pt x="12390" y="18079"/>
                    <a:pt x="13048" y="16957"/>
                  </a:cubicBezTo>
                  <a:cubicBezTo>
                    <a:pt x="13706" y="15835"/>
                    <a:pt x="15021" y="14058"/>
                    <a:pt x="15898" y="12936"/>
                  </a:cubicBezTo>
                  <a:cubicBezTo>
                    <a:pt x="16776" y="11814"/>
                    <a:pt x="17214" y="11347"/>
                    <a:pt x="17653" y="10973"/>
                  </a:cubicBezTo>
                  <a:cubicBezTo>
                    <a:pt x="18091" y="10599"/>
                    <a:pt x="18530" y="10318"/>
                    <a:pt x="18749" y="10505"/>
                  </a:cubicBezTo>
                  <a:cubicBezTo>
                    <a:pt x="18969" y="10692"/>
                    <a:pt x="18969" y="11347"/>
                    <a:pt x="18859" y="12188"/>
                  </a:cubicBezTo>
                  <a:cubicBezTo>
                    <a:pt x="18749" y="13030"/>
                    <a:pt x="18530" y="14058"/>
                    <a:pt x="18969" y="14760"/>
                  </a:cubicBezTo>
                  <a:cubicBezTo>
                    <a:pt x="19407" y="15461"/>
                    <a:pt x="20504" y="15835"/>
                    <a:pt x="21600" y="16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10598150" y="5248360"/>
              <a:ext cx="1206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10648949" y="5394410"/>
              <a:ext cx="114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11021706" y="5079349"/>
              <a:ext cx="236844" cy="288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325" fill="norm" stroke="1" extrusionOk="0">
                  <a:moveTo>
                    <a:pt x="171" y="5455"/>
                  </a:moveTo>
                  <a:cubicBezTo>
                    <a:pt x="-20" y="4359"/>
                    <a:pt x="-211" y="3263"/>
                    <a:pt x="554" y="2246"/>
                  </a:cubicBezTo>
                  <a:cubicBezTo>
                    <a:pt x="1318" y="1229"/>
                    <a:pt x="3039" y="290"/>
                    <a:pt x="5046" y="55"/>
                  </a:cubicBezTo>
                  <a:cubicBezTo>
                    <a:pt x="7053" y="-180"/>
                    <a:pt x="9347" y="290"/>
                    <a:pt x="9920" y="2559"/>
                  </a:cubicBezTo>
                  <a:cubicBezTo>
                    <a:pt x="10493" y="4829"/>
                    <a:pt x="9347" y="8898"/>
                    <a:pt x="7913" y="11872"/>
                  </a:cubicBezTo>
                  <a:cubicBezTo>
                    <a:pt x="6479" y="14846"/>
                    <a:pt x="4759" y="16724"/>
                    <a:pt x="3516" y="18133"/>
                  </a:cubicBezTo>
                  <a:cubicBezTo>
                    <a:pt x="2274" y="19542"/>
                    <a:pt x="1509" y="20481"/>
                    <a:pt x="1701" y="20950"/>
                  </a:cubicBezTo>
                  <a:cubicBezTo>
                    <a:pt x="1892" y="21420"/>
                    <a:pt x="3039" y="21420"/>
                    <a:pt x="6479" y="21107"/>
                  </a:cubicBezTo>
                  <a:cubicBezTo>
                    <a:pt x="9920" y="20794"/>
                    <a:pt x="15654" y="20168"/>
                    <a:pt x="21389" y="19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11341100" y="5299160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11563713" y="4997445"/>
              <a:ext cx="37738" cy="263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521" fill="norm" stroke="1" extrusionOk="0">
                  <a:moveTo>
                    <a:pt x="21394" y="1303"/>
                  </a:moveTo>
                  <a:cubicBezTo>
                    <a:pt x="16594" y="612"/>
                    <a:pt x="11794" y="-79"/>
                    <a:pt x="8194" y="7"/>
                  </a:cubicBezTo>
                  <a:cubicBezTo>
                    <a:pt x="4594" y="94"/>
                    <a:pt x="2194" y="958"/>
                    <a:pt x="994" y="3809"/>
                  </a:cubicBezTo>
                  <a:cubicBezTo>
                    <a:pt x="-206" y="6660"/>
                    <a:pt x="-206" y="11499"/>
                    <a:pt x="394" y="14782"/>
                  </a:cubicBezTo>
                  <a:cubicBezTo>
                    <a:pt x="994" y="18065"/>
                    <a:pt x="2194" y="19793"/>
                    <a:pt x="3394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11563350" y="5153110"/>
              <a:ext cx="1270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20" y="3535"/>
                    <a:pt x="12240" y="7069"/>
                    <a:pt x="8640" y="10669"/>
                  </a:cubicBezTo>
                  <a:cubicBezTo>
                    <a:pt x="5040" y="14269"/>
                    <a:pt x="2520" y="179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11633199" y="5395353"/>
              <a:ext cx="120651" cy="132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0" y="6937"/>
                  </a:moveTo>
                  <a:cubicBezTo>
                    <a:pt x="1137" y="5250"/>
                    <a:pt x="2274" y="3562"/>
                    <a:pt x="3789" y="2212"/>
                  </a:cubicBezTo>
                  <a:cubicBezTo>
                    <a:pt x="5305" y="862"/>
                    <a:pt x="7200" y="-150"/>
                    <a:pt x="8716" y="19"/>
                  </a:cubicBezTo>
                  <a:cubicBezTo>
                    <a:pt x="10232" y="187"/>
                    <a:pt x="11368" y="1537"/>
                    <a:pt x="10989" y="4406"/>
                  </a:cubicBezTo>
                  <a:cubicBezTo>
                    <a:pt x="10611" y="7275"/>
                    <a:pt x="8716" y="11663"/>
                    <a:pt x="7200" y="14531"/>
                  </a:cubicBezTo>
                  <a:cubicBezTo>
                    <a:pt x="5684" y="17400"/>
                    <a:pt x="4547" y="18750"/>
                    <a:pt x="4926" y="19763"/>
                  </a:cubicBezTo>
                  <a:cubicBezTo>
                    <a:pt x="5305" y="20775"/>
                    <a:pt x="7200" y="21450"/>
                    <a:pt x="10232" y="21113"/>
                  </a:cubicBezTo>
                  <a:cubicBezTo>
                    <a:pt x="13263" y="20775"/>
                    <a:pt x="17432" y="19425"/>
                    <a:pt x="21600" y="18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11887200" y="5178510"/>
              <a:ext cx="69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11855450" y="5280110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12115799" y="5095960"/>
              <a:ext cx="571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979"/>
                    <a:pt x="16800" y="7958"/>
                    <a:pt x="13200" y="11558"/>
                  </a:cubicBezTo>
                  <a:cubicBezTo>
                    <a:pt x="9600" y="15158"/>
                    <a:pt x="4800" y="183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078" name="Drawing"/>
          <p:cNvGrpSpPr/>
          <p:nvPr/>
        </p:nvGrpSpPr>
        <p:grpSpPr>
          <a:xfrm>
            <a:off x="8718550" y="2073185"/>
            <a:ext cx="2140742" cy="701766"/>
            <a:chOff x="0" y="0"/>
            <a:chExt cx="2140741" cy="701764"/>
          </a:xfrm>
        </p:grpSpPr>
        <p:sp>
          <p:nvSpPr>
            <p:cNvPr id="2069" name="Line"/>
            <p:cNvSpPr/>
            <p:nvPr/>
          </p:nvSpPr>
          <p:spPr>
            <a:xfrm>
              <a:off x="74083" y="0"/>
              <a:ext cx="109123" cy="619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566" fill="norm" stroke="1" extrusionOk="0">
                  <a:moveTo>
                    <a:pt x="17862" y="5642"/>
                  </a:moveTo>
                  <a:cubicBezTo>
                    <a:pt x="19523" y="4315"/>
                    <a:pt x="21185" y="2989"/>
                    <a:pt x="21392" y="2141"/>
                  </a:cubicBezTo>
                  <a:cubicBezTo>
                    <a:pt x="21600" y="1293"/>
                    <a:pt x="20354" y="924"/>
                    <a:pt x="18069" y="593"/>
                  </a:cubicBezTo>
                  <a:cubicBezTo>
                    <a:pt x="15785" y="261"/>
                    <a:pt x="12462" y="-34"/>
                    <a:pt x="9969" y="3"/>
                  </a:cubicBezTo>
                  <a:cubicBezTo>
                    <a:pt x="7477" y="40"/>
                    <a:pt x="5815" y="408"/>
                    <a:pt x="3946" y="1588"/>
                  </a:cubicBezTo>
                  <a:cubicBezTo>
                    <a:pt x="2077" y="2767"/>
                    <a:pt x="0" y="4758"/>
                    <a:pt x="0" y="6933"/>
                  </a:cubicBezTo>
                  <a:cubicBezTo>
                    <a:pt x="0" y="9107"/>
                    <a:pt x="2077" y="11466"/>
                    <a:pt x="3738" y="13936"/>
                  </a:cubicBezTo>
                  <a:cubicBezTo>
                    <a:pt x="5400" y="16406"/>
                    <a:pt x="6646" y="18986"/>
                    <a:pt x="7892" y="21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0" y="428714"/>
              <a:ext cx="152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222250" y="473164"/>
              <a:ext cx="1397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254000" y="479514"/>
              <a:ext cx="1079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206"/>
                    <a:pt x="17365" y="411"/>
                    <a:pt x="13765" y="3086"/>
                  </a:cubicBezTo>
                  <a:cubicBezTo>
                    <a:pt x="10165" y="5760"/>
                    <a:pt x="5082" y="10903"/>
                    <a:pt x="2541" y="14400"/>
                  </a:cubicBezTo>
                  <a:cubicBezTo>
                    <a:pt x="0" y="17897"/>
                    <a:pt x="0" y="197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450850" y="112273"/>
              <a:ext cx="311151" cy="332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7053" y="1573"/>
                  </a:moveTo>
                  <a:cubicBezTo>
                    <a:pt x="6318" y="1026"/>
                    <a:pt x="5584" y="479"/>
                    <a:pt x="4849" y="205"/>
                  </a:cubicBezTo>
                  <a:cubicBezTo>
                    <a:pt x="4114" y="-68"/>
                    <a:pt x="3380" y="-68"/>
                    <a:pt x="2718" y="205"/>
                  </a:cubicBezTo>
                  <a:cubicBezTo>
                    <a:pt x="2057" y="479"/>
                    <a:pt x="1469" y="1026"/>
                    <a:pt x="955" y="3350"/>
                  </a:cubicBezTo>
                  <a:cubicBezTo>
                    <a:pt x="441" y="5674"/>
                    <a:pt x="0" y="9775"/>
                    <a:pt x="0" y="12851"/>
                  </a:cubicBezTo>
                  <a:cubicBezTo>
                    <a:pt x="0" y="15927"/>
                    <a:pt x="441" y="17978"/>
                    <a:pt x="882" y="19345"/>
                  </a:cubicBezTo>
                  <a:cubicBezTo>
                    <a:pt x="1322" y="20712"/>
                    <a:pt x="1763" y="21395"/>
                    <a:pt x="2278" y="21464"/>
                  </a:cubicBezTo>
                  <a:cubicBezTo>
                    <a:pt x="2792" y="21532"/>
                    <a:pt x="3380" y="20985"/>
                    <a:pt x="4041" y="19071"/>
                  </a:cubicBezTo>
                  <a:cubicBezTo>
                    <a:pt x="4702" y="17157"/>
                    <a:pt x="5437" y="13876"/>
                    <a:pt x="6392" y="11621"/>
                  </a:cubicBezTo>
                  <a:cubicBezTo>
                    <a:pt x="7347" y="9365"/>
                    <a:pt x="8522" y="8135"/>
                    <a:pt x="9551" y="7519"/>
                  </a:cubicBezTo>
                  <a:cubicBezTo>
                    <a:pt x="10580" y="6904"/>
                    <a:pt x="11461" y="6904"/>
                    <a:pt x="12049" y="7314"/>
                  </a:cubicBezTo>
                  <a:cubicBezTo>
                    <a:pt x="12637" y="7724"/>
                    <a:pt x="12931" y="8545"/>
                    <a:pt x="12637" y="10322"/>
                  </a:cubicBezTo>
                  <a:cubicBezTo>
                    <a:pt x="12343" y="12099"/>
                    <a:pt x="11461" y="14833"/>
                    <a:pt x="10727" y="16542"/>
                  </a:cubicBezTo>
                  <a:cubicBezTo>
                    <a:pt x="9992" y="18251"/>
                    <a:pt x="9404" y="18935"/>
                    <a:pt x="9257" y="18866"/>
                  </a:cubicBezTo>
                  <a:cubicBezTo>
                    <a:pt x="9110" y="18798"/>
                    <a:pt x="9404" y="17978"/>
                    <a:pt x="10727" y="16200"/>
                  </a:cubicBezTo>
                  <a:cubicBezTo>
                    <a:pt x="12049" y="14423"/>
                    <a:pt x="14400" y="11689"/>
                    <a:pt x="15943" y="9980"/>
                  </a:cubicBezTo>
                  <a:cubicBezTo>
                    <a:pt x="17486" y="8271"/>
                    <a:pt x="18220" y="7588"/>
                    <a:pt x="18514" y="7656"/>
                  </a:cubicBezTo>
                  <a:cubicBezTo>
                    <a:pt x="18808" y="7724"/>
                    <a:pt x="18661" y="8545"/>
                    <a:pt x="18441" y="9707"/>
                  </a:cubicBezTo>
                  <a:cubicBezTo>
                    <a:pt x="18220" y="10869"/>
                    <a:pt x="17927" y="12373"/>
                    <a:pt x="17927" y="13466"/>
                  </a:cubicBezTo>
                  <a:cubicBezTo>
                    <a:pt x="17927" y="14560"/>
                    <a:pt x="18220" y="15243"/>
                    <a:pt x="18882" y="15654"/>
                  </a:cubicBezTo>
                  <a:cubicBezTo>
                    <a:pt x="19543" y="16064"/>
                    <a:pt x="20571" y="16200"/>
                    <a:pt x="21600" y="16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831849" y="66764"/>
              <a:ext cx="124024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9" h="21600" fill="norm" stroke="1" extrusionOk="0">
                  <a:moveTo>
                    <a:pt x="5143" y="0"/>
                  </a:moveTo>
                  <a:cubicBezTo>
                    <a:pt x="9257" y="933"/>
                    <a:pt x="13371" y="1867"/>
                    <a:pt x="16457" y="3867"/>
                  </a:cubicBezTo>
                  <a:cubicBezTo>
                    <a:pt x="19543" y="5867"/>
                    <a:pt x="21600" y="8933"/>
                    <a:pt x="18686" y="12067"/>
                  </a:cubicBezTo>
                  <a:cubicBezTo>
                    <a:pt x="15771" y="15200"/>
                    <a:pt x="7886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1365250" y="85814"/>
              <a:ext cx="281733" cy="313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600" fill="norm" stroke="1" extrusionOk="0">
                  <a:moveTo>
                    <a:pt x="0" y="0"/>
                  </a:moveTo>
                  <a:cubicBezTo>
                    <a:pt x="3546" y="1459"/>
                    <a:pt x="7093" y="2919"/>
                    <a:pt x="10397" y="4232"/>
                  </a:cubicBezTo>
                  <a:cubicBezTo>
                    <a:pt x="13701" y="5546"/>
                    <a:pt x="16764" y="6714"/>
                    <a:pt x="18618" y="7516"/>
                  </a:cubicBezTo>
                  <a:cubicBezTo>
                    <a:pt x="20472" y="8319"/>
                    <a:pt x="21116" y="8757"/>
                    <a:pt x="21358" y="9341"/>
                  </a:cubicBezTo>
                  <a:cubicBezTo>
                    <a:pt x="21600" y="9924"/>
                    <a:pt x="21439" y="10654"/>
                    <a:pt x="20310" y="11822"/>
                  </a:cubicBezTo>
                  <a:cubicBezTo>
                    <a:pt x="19182" y="12989"/>
                    <a:pt x="17087" y="14595"/>
                    <a:pt x="14185" y="16200"/>
                  </a:cubicBezTo>
                  <a:cubicBezTo>
                    <a:pt x="11284" y="17805"/>
                    <a:pt x="7576" y="19411"/>
                    <a:pt x="5319" y="20359"/>
                  </a:cubicBezTo>
                  <a:cubicBezTo>
                    <a:pt x="3063" y="21308"/>
                    <a:pt x="2257" y="21600"/>
                    <a:pt x="2257" y="21600"/>
                  </a:cubicBezTo>
                  <a:cubicBezTo>
                    <a:pt x="2257" y="21600"/>
                    <a:pt x="3063" y="21308"/>
                    <a:pt x="3869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1548836" y="346164"/>
              <a:ext cx="178364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fill="norm" stroke="1" extrusionOk="0">
                  <a:moveTo>
                    <a:pt x="21413" y="0"/>
                  </a:moveTo>
                  <a:cubicBezTo>
                    <a:pt x="17347" y="2743"/>
                    <a:pt x="13281" y="5486"/>
                    <a:pt x="10105" y="8229"/>
                  </a:cubicBezTo>
                  <a:cubicBezTo>
                    <a:pt x="6928" y="10971"/>
                    <a:pt x="4641" y="13714"/>
                    <a:pt x="2989" y="15771"/>
                  </a:cubicBezTo>
                  <a:cubicBezTo>
                    <a:pt x="1338" y="17829"/>
                    <a:pt x="321" y="19200"/>
                    <a:pt x="67" y="20057"/>
                  </a:cubicBezTo>
                  <a:cubicBezTo>
                    <a:pt x="-187" y="20914"/>
                    <a:pt x="321" y="21257"/>
                    <a:pt x="8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1938573" y="65329"/>
              <a:ext cx="202169" cy="257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222" fill="norm" stroke="1" extrusionOk="0">
                  <a:moveTo>
                    <a:pt x="16341" y="3254"/>
                  </a:moveTo>
                  <a:cubicBezTo>
                    <a:pt x="15900" y="2209"/>
                    <a:pt x="15459" y="1164"/>
                    <a:pt x="14688" y="554"/>
                  </a:cubicBezTo>
                  <a:cubicBezTo>
                    <a:pt x="13916" y="-56"/>
                    <a:pt x="12814" y="-230"/>
                    <a:pt x="11161" y="380"/>
                  </a:cubicBezTo>
                  <a:cubicBezTo>
                    <a:pt x="9508" y="989"/>
                    <a:pt x="7304" y="2383"/>
                    <a:pt x="5320" y="5344"/>
                  </a:cubicBezTo>
                  <a:cubicBezTo>
                    <a:pt x="3337" y="8305"/>
                    <a:pt x="1573" y="12835"/>
                    <a:pt x="692" y="15535"/>
                  </a:cubicBezTo>
                  <a:cubicBezTo>
                    <a:pt x="-190" y="18235"/>
                    <a:pt x="-190" y="19105"/>
                    <a:pt x="471" y="19889"/>
                  </a:cubicBezTo>
                  <a:cubicBezTo>
                    <a:pt x="1132" y="20673"/>
                    <a:pt x="2455" y="21370"/>
                    <a:pt x="4990" y="21196"/>
                  </a:cubicBezTo>
                  <a:cubicBezTo>
                    <a:pt x="7524" y="21022"/>
                    <a:pt x="11271" y="19976"/>
                    <a:pt x="14247" y="17712"/>
                  </a:cubicBezTo>
                  <a:cubicBezTo>
                    <a:pt x="17222" y="15447"/>
                    <a:pt x="19426" y="11964"/>
                    <a:pt x="20418" y="9264"/>
                  </a:cubicBezTo>
                  <a:cubicBezTo>
                    <a:pt x="21410" y="6564"/>
                    <a:pt x="21190" y="4647"/>
                    <a:pt x="20088" y="3341"/>
                  </a:cubicBezTo>
                  <a:cubicBezTo>
                    <a:pt x="18986" y="2035"/>
                    <a:pt x="17002" y="1338"/>
                    <a:pt x="15900" y="989"/>
                  </a:cubicBezTo>
                  <a:cubicBezTo>
                    <a:pt x="14798" y="641"/>
                    <a:pt x="14577" y="641"/>
                    <a:pt x="14357" y="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9" name="Drawing"/>
          <p:cNvGrpSpPr/>
          <p:nvPr/>
        </p:nvGrpSpPr>
        <p:grpSpPr>
          <a:xfrm>
            <a:off x="844514" y="1447799"/>
            <a:ext cx="10427011" cy="8255001"/>
            <a:chOff x="0" y="0"/>
            <a:chExt cx="10427009" cy="8255000"/>
          </a:xfrm>
        </p:grpSpPr>
        <p:sp>
          <p:nvSpPr>
            <p:cNvPr id="2080" name="Line"/>
            <p:cNvSpPr/>
            <p:nvPr/>
          </p:nvSpPr>
          <p:spPr>
            <a:xfrm>
              <a:off x="599875" y="737105"/>
              <a:ext cx="190528" cy="594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505" fill="norm" stroke="1" extrusionOk="0">
                  <a:moveTo>
                    <a:pt x="375" y="5267"/>
                  </a:moveTo>
                  <a:cubicBezTo>
                    <a:pt x="1768" y="7871"/>
                    <a:pt x="3162" y="10475"/>
                    <a:pt x="3975" y="13003"/>
                  </a:cubicBezTo>
                  <a:cubicBezTo>
                    <a:pt x="4787" y="15531"/>
                    <a:pt x="5020" y="17982"/>
                    <a:pt x="5136" y="19475"/>
                  </a:cubicBezTo>
                  <a:cubicBezTo>
                    <a:pt x="5252" y="20969"/>
                    <a:pt x="5252" y="21505"/>
                    <a:pt x="5020" y="21505"/>
                  </a:cubicBezTo>
                  <a:cubicBezTo>
                    <a:pt x="4787" y="21505"/>
                    <a:pt x="4323" y="20969"/>
                    <a:pt x="3626" y="19360"/>
                  </a:cubicBezTo>
                  <a:cubicBezTo>
                    <a:pt x="2929" y="17752"/>
                    <a:pt x="2000" y="15071"/>
                    <a:pt x="1304" y="12390"/>
                  </a:cubicBezTo>
                  <a:cubicBezTo>
                    <a:pt x="607" y="9709"/>
                    <a:pt x="142" y="7028"/>
                    <a:pt x="26" y="5075"/>
                  </a:cubicBezTo>
                  <a:cubicBezTo>
                    <a:pt x="-90" y="3122"/>
                    <a:pt x="142" y="1896"/>
                    <a:pt x="1652" y="1092"/>
                  </a:cubicBezTo>
                  <a:cubicBezTo>
                    <a:pt x="3162" y="288"/>
                    <a:pt x="5949" y="-95"/>
                    <a:pt x="9316" y="20"/>
                  </a:cubicBezTo>
                  <a:cubicBezTo>
                    <a:pt x="12684" y="135"/>
                    <a:pt x="16633" y="748"/>
                    <a:pt x="18839" y="1820"/>
                  </a:cubicBezTo>
                  <a:cubicBezTo>
                    <a:pt x="21045" y="2892"/>
                    <a:pt x="21510" y="4424"/>
                    <a:pt x="20116" y="5573"/>
                  </a:cubicBezTo>
                  <a:cubicBezTo>
                    <a:pt x="18723" y="6722"/>
                    <a:pt x="15471" y="7488"/>
                    <a:pt x="12568" y="7871"/>
                  </a:cubicBezTo>
                  <a:cubicBezTo>
                    <a:pt x="9665" y="8254"/>
                    <a:pt x="7110" y="8254"/>
                    <a:pt x="4555" y="8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762829" y="996949"/>
              <a:ext cx="145257" cy="251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244" fill="norm" stroke="1" extrusionOk="0">
                  <a:moveTo>
                    <a:pt x="1761" y="7498"/>
                  </a:moveTo>
                  <a:cubicBezTo>
                    <a:pt x="1135" y="6605"/>
                    <a:pt x="509" y="5712"/>
                    <a:pt x="196" y="4820"/>
                  </a:cubicBezTo>
                  <a:cubicBezTo>
                    <a:pt x="-117" y="3927"/>
                    <a:pt x="-117" y="3035"/>
                    <a:pt x="666" y="2499"/>
                  </a:cubicBezTo>
                  <a:cubicBezTo>
                    <a:pt x="1448" y="1964"/>
                    <a:pt x="3013" y="1785"/>
                    <a:pt x="5048" y="2142"/>
                  </a:cubicBezTo>
                  <a:cubicBezTo>
                    <a:pt x="7083" y="2499"/>
                    <a:pt x="9587" y="3392"/>
                    <a:pt x="12092" y="6159"/>
                  </a:cubicBezTo>
                  <a:cubicBezTo>
                    <a:pt x="14596" y="8926"/>
                    <a:pt x="17100" y="13567"/>
                    <a:pt x="17883" y="16334"/>
                  </a:cubicBezTo>
                  <a:cubicBezTo>
                    <a:pt x="18666" y="19101"/>
                    <a:pt x="17726" y="19993"/>
                    <a:pt x="16474" y="20618"/>
                  </a:cubicBezTo>
                  <a:cubicBezTo>
                    <a:pt x="15222" y="21243"/>
                    <a:pt x="13657" y="21600"/>
                    <a:pt x="11935" y="20707"/>
                  </a:cubicBezTo>
                  <a:cubicBezTo>
                    <a:pt x="10213" y="19815"/>
                    <a:pt x="8335" y="17673"/>
                    <a:pt x="8492" y="14370"/>
                  </a:cubicBezTo>
                  <a:cubicBezTo>
                    <a:pt x="8648" y="11068"/>
                    <a:pt x="10840" y="6605"/>
                    <a:pt x="13344" y="4017"/>
                  </a:cubicBezTo>
                  <a:cubicBezTo>
                    <a:pt x="15848" y="1428"/>
                    <a:pt x="18666" y="714"/>
                    <a:pt x="214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1194974" y="737548"/>
              <a:ext cx="189362" cy="507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8" h="21560" fill="norm" stroke="1" extrusionOk="0">
                  <a:moveTo>
                    <a:pt x="20778" y="770"/>
                  </a:moveTo>
                  <a:cubicBezTo>
                    <a:pt x="20081" y="410"/>
                    <a:pt x="19384" y="50"/>
                    <a:pt x="17410" y="5"/>
                  </a:cubicBezTo>
                  <a:cubicBezTo>
                    <a:pt x="15436" y="-40"/>
                    <a:pt x="12184" y="230"/>
                    <a:pt x="9165" y="1220"/>
                  </a:cubicBezTo>
                  <a:cubicBezTo>
                    <a:pt x="6146" y="2210"/>
                    <a:pt x="3359" y="3920"/>
                    <a:pt x="1617" y="6125"/>
                  </a:cubicBezTo>
                  <a:cubicBezTo>
                    <a:pt x="-125" y="8330"/>
                    <a:pt x="-822" y="11030"/>
                    <a:pt x="1384" y="13685"/>
                  </a:cubicBezTo>
                  <a:cubicBezTo>
                    <a:pt x="3591" y="16340"/>
                    <a:pt x="8701" y="18950"/>
                    <a:pt x="13810" y="21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1454185" y="787400"/>
              <a:ext cx="222251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63" y="2000"/>
                    <a:pt x="4526" y="4000"/>
                    <a:pt x="7303" y="6200"/>
                  </a:cubicBezTo>
                  <a:cubicBezTo>
                    <a:pt x="10080" y="8400"/>
                    <a:pt x="13371" y="10800"/>
                    <a:pt x="15840" y="13400"/>
                  </a:cubicBezTo>
                  <a:cubicBezTo>
                    <a:pt x="18309" y="16000"/>
                    <a:pt x="19954" y="18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1485935" y="793750"/>
              <a:ext cx="184151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59" y="100"/>
                    <a:pt x="19117" y="200"/>
                    <a:pt x="17379" y="1250"/>
                  </a:cubicBezTo>
                  <a:cubicBezTo>
                    <a:pt x="15641" y="2300"/>
                    <a:pt x="13407" y="4300"/>
                    <a:pt x="10800" y="6900"/>
                  </a:cubicBezTo>
                  <a:cubicBezTo>
                    <a:pt x="8193" y="9500"/>
                    <a:pt x="5214" y="12700"/>
                    <a:pt x="3352" y="15250"/>
                  </a:cubicBezTo>
                  <a:cubicBezTo>
                    <a:pt x="1490" y="17800"/>
                    <a:pt x="745" y="19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1896287" y="878662"/>
              <a:ext cx="186549" cy="289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0798" fill="norm" stroke="1" extrusionOk="0">
                  <a:moveTo>
                    <a:pt x="18272" y="3481"/>
                  </a:moveTo>
                  <a:cubicBezTo>
                    <a:pt x="18032" y="2568"/>
                    <a:pt x="17792" y="1656"/>
                    <a:pt x="16592" y="895"/>
                  </a:cubicBezTo>
                  <a:cubicBezTo>
                    <a:pt x="15392" y="134"/>
                    <a:pt x="13232" y="-474"/>
                    <a:pt x="10472" y="515"/>
                  </a:cubicBezTo>
                  <a:cubicBezTo>
                    <a:pt x="7712" y="1503"/>
                    <a:pt x="4352" y="4089"/>
                    <a:pt x="2312" y="7056"/>
                  </a:cubicBezTo>
                  <a:cubicBezTo>
                    <a:pt x="272" y="10022"/>
                    <a:pt x="-448" y="13368"/>
                    <a:pt x="272" y="15878"/>
                  </a:cubicBezTo>
                  <a:cubicBezTo>
                    <a:pt x="992" y="18388"/>
                    <a:pt x="3152" y="20061"/>
                    <a:pt x="6872" y="20594"/>
                  </a:cubicBezTo>
                  <a:cubicBezTo>
                    <a:pt x="10592" y="21126"/>
                    <a:pt x="15872" y="20518"/>
                    <a:pt x="21152" y="19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1892335" y="1022350"/>
              <a:ext cx="1905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2599875" y="777785"/>
              <a:ext cx="175111" cy="498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558" fill="norm" stroke="1" extrusionOk="0">
                  <a:moveTo>
                    <a:pt x="21273" y="690"/>
                  </a:moveTo>
                  <a:cubicBezTo>
                    <a:pt x="20502" y="324"/>
                    <a:pt x="19730" y="-42"/>
                    <a:pt x="18316" y="4"/>
                  </a:cubicBezTo>
                  <a:cubicBezTo>
                    <a:pt x="16902" y="50"/>
                    <a:pt x="14844" y="507"/>
                    <a:pt x="12144" y="1743"/>
                  </a:cubicBezTo>
                  <a:cubicBezTo>
                    <a:pt x="9444" y="2978"/>
                    <a:pt x="6102" y="4992"/>
                    <a:pt x="3659" y="7555"/>
                  </a:cubicBezTo>
                  <a:cubicBezTo>
                    <a:pt x="1216" y="10117"/>
                    <a:pt x="-327" y="13229"/>
                    <a:pt x="59" y="15472"/>
                  </a:cubicBezTo>
                  <a:cubicBezTo>
                    <a:pt x="444" y="17714"/>
                    <a:pt x="2759" y="19087"/>
                    <a:pt x="4944" y="19956"/>
                  </a:cubicBezTo>
                  <a:cubicBezTo>
                    <a:pt x="7130" y="20826"/>
                    <a:pt x="9187" y="21192"/>
                    <a:pt x="11244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2863885" y="793749"/>
              <a:ext cx="69851" cy="452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8" fill="norm" stroke="1" extrusionOk="0">
                  <a:moveTo>
                    <a:pt x="17673" y="0"/>
                  </a:moveTo>
                  <a:cubicBezTo>
                    <a:pt x="15055" y="301"/>
                    <a:pt x="12436" y="603"/>
                    <a:pt x="10800" y="1808"/>
                  </a:cubicBezTo>
                  <a:cubicBezTo>
                    <a:pt x="9164" y="3014"/>
                    <a:pt x="8509" y="5124"/>
                    <a:pt x="6873" y="7987"/>
                  </a:cubicBezTo>
                  <a:cubicBezTo>
                    <a:pt x="5236" y="10850"/>
                    <a:pt x="2618" y="14467"/>
                    <a:pt x="1309" y="16627"/>
                  </a:cubicBezTo>
                  <a:cubicBezTo>
                    <a:pt x="0" y="18787"/>
                    <a:pt x="0" y="19490"/>
                    <a:pt x="0" y="20093"/>
                  </a:cubicBezTo>
                  <a:cubicBezTo>
                    <a:pt x="0" y="20696"/>
                    <a:pt x="0" y="21198"/>
                    <a:pt x="1636" y="21399"/>
                  </a:cubicBezTo>
                  <a:cubicBezTo>
                    <a:pt x="3273" y="21600"/>
                    <a:pt x="6545" y="21500"/>
                    <a:pt x="10145" y="21047"/>
                  </a:cubicBezTo>
                  <a:cubicBezTo>
                    <a:pt x="13745" y="20595"/>
                    <a:pt x="17673" y="19792"/>
                    <a:pt x="21600" y="18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2800385" y="1035049"/>
              <a:ext cx="139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3022635" y="1206499"/>
              <a:ext cx="508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3622957" y="831849"/>
              <a:ext cx="85479" cy="505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476" fill="norm" stroke="1" extrusionOk="0">
                  <a:moveTo>
                    <a:pt x="21275" y="0"/>
                  </a:moveTo>
                  <a:cubicBezTo>
                    <a:pt x="18114" y="0"/>
                    <a:pt x="14953" y="0"/>
                    <a:pt x="12582" y="225"/>
                  </a:cubicBezTo>
                  <a:cubicBezTo>
                    <a:pt x="10212" y="450"/>
                    <a:pt x="8631" y="900"/>
                    <a:pt x="6787" y="2745"/>
                  </a:cubicBezTo>
                  <a:cubicBezTo>
                    <a:pt x="4943" y="4590"/>
                    <a:pt x="2836" y="7830"/>
                    <a:pt x="1519" y="10710"/>
                  </a:cubicBezTo>
                  <a:cubicBezTo>
                    <a:pt x="202" y="13590"/>
                    <a:pt x="-325" y="16110"/>
                    <a:pt x="202" y="17865"/>
                  </a:cubicBezTo>
                  <a:cubicBezTo>
                    <a:pt x="729" y="19620"/>
                    <a:pt x="2309" y="20610"/>
                    <a:pt x="4416" y="21105"/>
                  </a:cubicBezTo>
                  <a:cubicBezTo>
                    <a:pt x="6524" y="21600"/>
                    <a:pt x="9158" y="21600"/>
                    <a:pt x="11792" y="21105"/>
                  </a:cubicBezTo>
                  <a:cubicBezTo>
                    <a:pt x="14426" y="20610"/>
                    <a:pt x="17060" y="19620"/>
                    <a:pt x="19695" y="18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3546420" y="1104900"/>
              <a:ext cx="181066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1894" y="21600"/>
                  </a:moveTo>
                  <a:cubicBezTo>
                    <a:pt x="890" y="16200"/>
                    <a:pt x="-115" y="10800"/>
                    <a:pt x="11" y="7200"/>
                  </a:cubicBezTo>
                  <a:cubicBezTo>
                    <a:pt x="136" y="3600"/>
                    <a:pt x="1392" y="1800"/>
                    <a:pt x="5159" y="900"/>
                  </a:cubicBezTo>
                  <a:cubicBezTo>
                    <a:pt x="8927" y="0"/>
                    <a:pt x="15206" y="0"/>
                    <a:pt x="214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3790985" y="1155700"/>
              <a:ext cx="1841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5710" y="17280"/>
                    <a:pt x="11421" y="21600"/>
                    <a:pt x="15021" y="19440"/>
                  </a:cubicBezTo>
                  <a:cubicBezTo>
                    <a:pt x="18621" y="17280"/>
                    <a:pt x="20110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3895966" y="1060450"/>
              <a:ext cx="1567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7" h="21600" fill="norm" stroke="1" extrusionOk="0">
                  <a:moveTo>
                    <a:pt x="19987" y="0"/>
                  </a:moveTo>
                  <a:cubicBezTo>
                    <a:pt x="11887" y="3503"/>
                    <a:pt x="3787" y="7005"/>
                    <a:pt x="1087" y="10314"/>
                  </a:cubicBezTo>
                  <a:cubicBezTo>
                    <a:pt x="-1613" y="13622"/>
                    <a:pt x="1087" y="16735"/>
                    <a:pt x="5137" y="18584"/>
                  </a:cubicBezTo>
                  <a:cubicBezTo>
                    <a:pt x="9187" y="20432"/>
                    <a:pt x="14587" y="21016"/>
                    <a:pt x="199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4216435" y="863600"/>
              <a:ext cx="281382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600" fill="norm" stroke="1" extrusionOk="0">
                  <a:moveTo>
                    <a:pt x="0" y="21600"/>
                  </a:moveTo>
                  <a:cubicBezTo>
                    <a:pt x="1128" y="18379"/>
                    <a:pt x="2257" y="15158"/>
                    <a:pt x="3627" y="11984"/>
                  </a:cubicBezTo>
                  <a:cubicBezTo>
                    <a:pt x="4997" y="8811"/>
                    <a:pt x="6609" y="5684"/>
                    <a:pt x="7576" y="3884"/>
                  </a:cubicBezTo>
                  <a:cubicBezTo>
                    <a:pt x="8543" y="2084"/>
                    <a:pt x="8866" y="1611"/>
                    <a:pt x="9188" y="1089"/>
                  </a:cubicBezTo>
                  <a:cubicBezTo>
                    <a:pt x="9510" y="568"/>
                    <a:pt x="9833" y="0"/>
                    <a:pt x="10075" y="0"/>
                  </a:cubicBezTo>
                  <a:cubicBezTo>
                    <a:pt x="10316" y="0"/>
                    <a:pt x="10478" y="568"/>
                    <a:pt x="11445" y="2463"/>
                  </a:cubicBezTo>
                  <a:cubicBezTo>
                    <a:pt x="12412" y="4358"/>
                    <a:pt x="14185" y="7579"/>
                    <a:pt x="15958" y="10326"/>
                  </a:cubicBezTo>
                  <a:cubicBezTo>
                    <a:pt x="17731" y="13074"/>
                    <a:pt x="19504" y="15347"/>
                    <a:pt x="20472" y="16816"/>
                  </a:cubicBezTo>
                  <a:cubicBezTo>
                    <a:pt x="21439" y="18284"/>
                    <a:pt x="21600" y="18947"/>
                    <a:pt x="21278" y="19279"/>
                  </a:cubicBezTo>
                  <a:cubicBezTo>
                    <a:pt x="20955" y="19611"/>
                    <a:pt x="20149" y="19611"/>
                    <a:pt x="17812" y="19753"/>
                  </a:cubicBezTo>
                  <a:cubicBezTo>
                    <a:pt x="15475" y="19895"/>
                    <a:pt x="11606" y="20179"/>
                    <a:pt x="9027" y="20368"/>
                  </a:cubicBezTo>
                  <a:cubicBezTo>
                    <a:pt x="6448" y="20558"/>
                    <a:pt x="5158" y="20653"/>
                    <a:pt x="3949" y="20747"/>
                  </a:cubicBezTo>
                  <a:cubicBezTo>
                    <a:pt x="2740" y="20842"/>
                    <a:pt x="1612" y="20937"/>
                    <a:pt x="1693" y="20937"/>
                  </a:cubicBezTo>
                  <a:cubicBezTo>
                    <a:pt x="1773" y="20937"/>
                    <a:pt x="3063" y="20842"/>
                    <a:pt x="4352" y="20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4635562" y="908050"/>
              <a:ext cx="101574" cy="421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419" fill="norm" stroke="1" extrusionOk="0">
                  <a:moveTo>
                    <a:pt x="11897" y="0"/>
                  </a:moveTo>
                  <a:cubicBezTo>
                    <a:pt x="8370" y="2472"/>
                    <a:pt x="4844" y="4943"/>
                    <a:pt x="2640" y="7845"/>
                  </a:cubicBezTo>
                  <a:cubicBezTo>
                    <a:pt x="436" y="10746"/>
                    <a:pt x="-446" y="14078"/>
                    <a:pt x="215" y="16442"/>
                  </a:cubicBezTo>
                  <a:cubicBezTo>
                    <a:pt x="876" y="18806"/>
                    <a:pt x="3081" y="20203"/>
                    <a:pt x="5505" y="20901"/>
                  </a:cubicBezTo>
                  <a:cubicBezTo>
                    <a:pt x="7930" y="21600"/>
                    <a:pt x="10574" y="21600"/>
                    <a:pt x="13219" y="20848"/>
                  </a:cubicBezTo>
                  <a:cubicBezTo>
                    <a:pt x="15864" y="20096"/>
                    <a:pt x="18509" y="18591"/>
                    <a:pt x="21154" y="17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4603523" y="1092199"/>
              <a:ext cx="228863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2997" y="21600"/>
                  </a:moveTo>
                  <a:cubicBezTo>
                    <a:pt x="1609" y="19200"/>
                    <a:pt x="222" y="16800"/>
                    <a:pt x="24" y="15600"/>
                  </a:cubicBezTo>
                  <a:cubicBezTo>
                    <a:pt x="-174" y="14400"/>
                    <a:pt x="817" y="14400"/>
                    <a:pt x="3393" y="13600"/>
                  </a:cubicBezTo>
                  <a:cubicBezTo>
                    <a:pt x="5969" y="12800"/>
                    <a:pt x="10131" y="11200"/>
                    <a:pt x="13400" y="8800"/>
                  </a:cubicBezTo>
                  <a:cubicBezTo>
                    <a:pt x="16670" y="6400"/>
                    <a:pt x="19048" y="3200"/>
                    <a:pt x="214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4864135" y="850899"/>
              <a:ext cx="118847" cy="473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490" fill="norm" stroke="1" extrusionOk="0">
                  <a:moveTo>
                    <a:pt x="0" y="0"/>
                  </a:moveTo>
                  <a:cubicBezTo>
                    <a:pt x="1862" y="0"/>
                    <a:pt x="3724" y="0"/>
                    <a:pt x="6703" y="912"/>
                  </a:cubicBezTo>
                  <a:cubicBezTo>
                    <a:pt x="9683" y="1824"/>
                    <a:pt x="13779" y="3648"/>
                    <a:pt x="16759" y="6048"/>
                  </a:cubicBezTo>
                  <a:cubicBezTo>
                    <a:pt x="19738" y="8448"/>
                    <a:pt x="21600" y="11424"/>
                    <a:pt x="20669" y="14016"/>
                  </a:cubicBezTo>
                  <a:cubicBezTo>
                    <a:pt x="19738" y="16608"/>
                    <a:pt x="16014" y="18816"/>
                    <a:pt x="13221" y="20064"/>
                  </a:cubicBezTo>
                  <a:cubicBezTo>
                    <a:pt x="10428" y="21312"/>
                    <a:pt x="8566" y="21600"/>
                    <a:pt x="7821" y="21456"/>
                  </a:cubicBezTo>
                  <a:cubicBezTo>
                    <a:pt x="7076" y="21312"/>
                    <a:pt x="7448" y="20736"/>
                    <a:pt x="7821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5073685" y="674052"/>
              <a:ext cx="164104" cy="699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94" fill="norm" stroke="1" extrusionOk="0">
                  <a:moveTo>
                    <a:pt x="0" y="557"/>
                  </a:moveTo>
                  <a:cubicBezTo>
                    <a:pt x="831" y="296"/>
                    <a:pt x="1662" y="36"/>
                    <a:pt x="2631" y="4"/>
                  </a:cubicBezTo>
                  <a:cubicBezTo>
                    <a:pt x="3600" y="-29"/>
                    <a:pt x="4708" y="166"/>
                    <a:pt x="7200" y="1305"/>
                  </a:cubicBezTo>
                  <a:cubicBezTo>
                    <a:pt x="9692" y="2443"/>
                    <a:pt x="13569" y="4525"/>
                    <a:pt x="16477" y="6607"/>
                  </a:cubicBezTo>
                  <a:cubicBezTo>
                    <a:pt x="19385" y="8689"/>
                    <a:pt x="21323" y="10771"/>
                    <a:pt x="21462" y="12820"/>
                  </a:cubicBezTo>
                  <a:cubicBezTo>
                    <a:pt x="21600" y="14870"/>
                    <a:pt x="19938" y="16887"/>
                    <a:pt x="18415" y="18155"/>
                  </a:cubicBezTo>
                  <a:cubicBezTo>
                    <a:pt x="16892" y="19424"/>
                    <a:pt x="15508" y="19944"/>
                    <a:pt x="13985" y="20432"/>
                  </a:cubicBezTo>
                  <a:cubicBezTo>
                    <a:pt x="12462" y="20920"/>
                    <a:pt x="10800" y="21376"/>
                    <a:pt x="9554" y="21473"/>
                  </a:cubicBezTo>
                  <a:cubicBezTo>
                    <a:pt x="8308" y="21571"/>
                    <a:pt x="7477" y="21311"/>
                    <a:pt x="6646" y="21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5632485" y="984250"/>
              <a:ext cx="1841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5657885" y="1130300"/>
              <a:ext cx="1968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6311935" y="461433"/>
              <a:ext cx="285751" cy="991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7" fill="norm" stroke="1" extrusionOk="0">
                  <a:moveTo>
                    <a:pt x="21600" y="1842"/>
                  </a:moveTo>
                  <a:cubicBezTo>
                    <a:pt x="21280" y="1290"/>
                    <a:pt x="20960" y="737"/>
                    <a:pt x="20160" y="414"/>
                  </a:cubicBezTo>
                  <a:cubicBezTo>
                    <a:pt x="19360" y="92"/>
                    <a:pt x="18080" y="0"/>
                    <a:pt x="17040" y="0"/>
                  </a:cubicBezTo>
                  <a:cubicBezTo>
                    <a:pt x="16000" y="0"/>
                    <a:pt x="15200" y="92"/>
                    <a:pt x="13920" y="691"/>
                  </a:cubicBezTo>
                  <a:cubicBezTo>
                    <a:pt x="12640" y="1290"/>
                    <a:pt x="10880" y="2395"/>
                    <a:pt x="9840" y="3730"/>
                  </a:cubicBezTo>
                  <a:cubicBezTo>
                    <a:pt x="8800" y="5066"/>
                    <a:pt x="8480" y="6632"/>
                    <a:pt x="9120" y="8267"/>
                  </a:cubicBezTo>
                  <a:cubicBezTo>
                    <a:pt x="9760" y="9902"/>
                    <a:pt x="11360" y="11606"/>
                    <a:pt x="12560" y="13126"/>
                  </a:cubicBezTo>
                  <a:cubicBezTo>
                    <a:pt x="13760" y="14646"/>
                    <a:pt x="14560" y="15981"/>
                    <a:pt x="14400" y="17156"/>
                  </a:cubicBezTo>
                  <a:cubicBezTo>
                    <a:pt x="14240" y="18330"/>
                    <a:pt x="13120" y="19343"/>
                    <a:pt x="11360" y="20057"/>
                  </a:cubicBezTo>
                  <a:cubicBezTo>
                    <a:pt x="9600" y="20771"/>
                    <a:pt x="7200" y="21186"/>
                    <a:pt x="5440" y="21393"/>
                  </a:cubicBezTo>
                  <a:cubicBezTo>
                    <a:pt x="3680" y="21600"/>
                    <a:pt x="2560" y="21600"/>
                    <a:pt x="1760" y="21508"/>
                  </a:cubicBezTo>
                  <a:cubicBezTo>
                    <a:pt x="960" y="21416"/>
                    <a:pt x="480" y="21232"/>
                    <a:pt x="0" y="21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6249614" y="1555749"/>
              <a:ext cx="100422" cy="464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48" fill="norm" stroke="1" extrusionOk="0">
                  <a:moveTo>
                    <a:pt x="13249" y="0"/>
                  </a:moveTo>
                  <a:cubicBezTo>
                    <a:pt x="10549" y="3030"/>
                    <a:pt x="7849" y="6060"/>
                    <a:pt x="5599" y="9383"/>
                  </a:cubicBezTo>
                  <a:cubicBezTo>
                    <a:pt x="3349" y="12706"/>
                    <a:pt x="1549" y="16322"/>
                    <a:pt x="649" y="18375"/>
                  </a:cubicBezTo>
                  <a:cubicBezTo>
                    <a:pt x="-251" y="20427"/>
                    <a:pt x="-251" y="20916"/>
                    <a:pt x="874" y="21209"/>
                  </a:cubicBezTo>
                  <a:cubicBezTo>
                    <a:pt x="1999" y="21502"/>
                    <a:pt x="4249" y="21600"/>
                    <a:pt x="7849" y="21062"/>
                  </a:cubicBezTo>
                  <a:cubicBezTo>
                    <a:pt x="11449" y="20525"/>
                    <a:pt x="16399" y="19352"/>
                    <a:pt x="21349" y="18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6229385" y="1797050"/>
              <a:ext cx="1397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5600"/>
                    <a:pt x="10473" y="9600"/>
                    <a:pt x="14073" y="6000"/>
                  </a:cubicBezTo>
                  <a:cubicBezTo>
                    <a:pt x="17673" y="2400"/>
                    <a:pt x="1963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6312440" y="0"/>
              <a:ext cx="75696" cy="363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13" fill="norm" stroke="1" extrusionOk="0">
                  <a:moveTo>
                    <a:pt x="12457" y="0"/>
                  </a:moveTo>
                  <a:cubicBezTo>
                    <a:pt x="8857" y="3371"/>
                    <a:pt x="5257" y="6742"/>
                    <a:pt x="3157" y="9988"/>
                  </a:cubicBezTo>
                  <a:cubicBezTo>
                    <a:pt x="1057" y="13235"/>
                    <a:pt x="457" y="16356"/>
                    <a:pt x="157" y="18229"/>
                  </a:cubicBezTo>
                  <a:cubicBezTo>
                    <a:pt x="-143" y="20102"/>
                    <a:pt x="-143" y="20726"/>
                    <a:pt x="1357" y="21101"/>
                  </a:cubicBezTo>
                  <a:cubicBezTo>
                    <a:pt x="2857" y="21475"/>
                    <a:pt x="5857" y="21600"/>
                    <a:pt x="9457" y="20976"/>
                  </a:cubicBezTo>
                  <a:cubicBezTo>
                    <a:pt x="13057" y="20351"/>
                    <a:pt x="17257" y="18978"/>
                    <a:pt x="21457" y="17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6254785" y="184150"/>
              <a:ext cx="1206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89" y="15429"/>
                    <a:pt x="7579" y="9257"/>
                    <a:pt x="11179" y="5657"/>
                  </a:cubicBezTo>
                  <a:cubicBezTo>
                    <a:pt x="14779" y="2057"/>
                    <a:pt x="1818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6438935" y="196850"/>
              <a:ext cx="1397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2" y="18000"/>
                    <a:pt x="1964" y="14400"/>
                    <a:pt x="5564" y="10800"/>
                  </a:cubicBezTo>
                  <a:cubicBezTo>
                    <a:pt x="9164" y="7200"/>
                    <a:pt x="1538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6530728" y="120650"/>
              <a:ext cx="9808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659"/>
                    <a:pt x="-1585" y="9318"/>
                    <a:pt x="575" y="12918"/>
                  </a:cubicBezTo>
                  <a:cubicBezTo>
                    <a:pt x="2735" y="16518"/>
                    <a:pt x="11375" y="19059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6604035" y="8466"/>
              <a:ext cx="174080" cy="328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600" fill="norm" stroke="1" extrusionOk="0">
                  <a:moveTo>
                    <a:pt x="0" y="17419"/>
                  </a:moveTo>
                  <a:cubicBezTo>
                    <a:pt x="2863" y="13517"/>
                    <a:pt x="5725" y="9615"/>
                    <a:pt x="7807" y="7037"/>
                  </a:cubicBezTo>
                  <a:cubicBezTo>
                    <a:pt x="9889" y="4459"/>
                    <a:pt x="11190" y="3205"/>
                    <a:pt x="12492" y="2090"/>
                  </a:cubicBezTo>
                  <a:cubicBezTo>
                    <a:pt x="13793" y="975"/>
                    <a:pt x="15094" y="0"/>
                    <a:pt x="15875" y="0"/>
                  </a:cubicBezTo>
                  <a:cubicBezTo>
                    <a:pt x="16655" y="0"/>
                    <a:pt x="16916" y="975"/>
                    <a:pt x="17436" y="2996"/>
                  </a:cubicBezTo>
                  <a:cubicBezTo>
                    <a:pt x="17957" y="5017"/>
                    <a:pt x="18737" y="8083"/>
                    <a:pt x="19388" y="10312"/>
                  </a:cubicBezTo>
                  <a:cubicBezTo>
                    <a:pt x="20039" y="12542"/>
                    <a:pt x="20559" y="13935"/>
                    <a:pt x="20949" y="15050"/>
                  </a:cubicBezTo>
                  <a:cubicBezTo>
                    <a:pt x="21340" y="16165"/>
                    <a:pt x="21600" y="17001"/>
                    <a:pt x="21210" y="17698"/>
                  </a:cubicBezTo>
                  <a:cubicBezTo>
                    <a:pt x="20819" y="18395"/>
                    <a:pt x="19778" y="18952"/>
                    <a:pt x="17696" y="19231"/>
                  </a:cubicBezTo>
                  <a:cubicBezTo>
                    <a:pt x="15614" y="19510"/>
                    <a:pt x="12492" y="19510"/>
                    <a:pt x="10149" y="19510"/>
                  </a:cubicBezTo>
                  <a:cubicBezTo>
                    <a:pt x="7807" y="19510"/>
                    <a:pt x="6246" y="19510"/>
                    <a:pt x="5335" y="19858"/>
                  </a:cubicBezTo>
                  <a:cubicBezTo>
                    <a:pt x="4424" y="20206"/>
                    <a:pt x="4164" y="20903"/>
                    <a:pt x="39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6846514" y="38099"/>
              <a:ext cx="55972" cy="258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463" fill="norm" stroke="1" extrusionOk="0">
                  <a:moveTo>
                    <a:pt x="21154" y="0"/>
                  </a:moveTo>
                  <a:cubicBezTo>
                    <a:pt x="17154" y="2810"/>
                    <a:pt x="13154" y="5620"/>
                    <a:pt x="9554" y="8517"/>
                  </a:cubicBezTo>
                  <a:cubicBezTo>
                    <a:pt x="5954" y="11415"/>
                    <a:pt x="2754" y="14400"/>
                    <a:pt x="1154" y="16595"/>
                  </a:cubicBezTo>
                  <a:cubicBezTo>
                    <a:pt x="-446" y="18790"/>
                    <a:pt x="-446" y="20195"/>
                    <a:pt x="1554" y="20898"/>
                  </a:cubicBezTo>
                  <a:cubicBezTo>
                    <a:pt x="3554" y="21600"/>
                    <a:pt x="7554" y="21600"/>
                    <a:pt x="11154" y="21161"/>
                  </a:cubicBezTo>
                  <a:cubicBezTo>
                    <a:pt x="14754" y="20722"/>
                    <a:pt x="17954" y="19844"/>
                    <a:pt x="21154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6832635" y="158750"/>
              <a:ext cx="1079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6915185" y="702332"/>
              <a:ext cx="117294" cy="574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536" fill="norm" stroke="1" extrusionOk="0">
                  <a:moveTo>
                    <a:pt x="20463" y="4383"/>
                  </a:moveTo>
                  <a:cubicBezTo>
                    <a:pt x="20842" y="3351"/>
                    <a:pt x="21221" y="2318"/>
                    <a:pt x="20842" y="1604"/>
                  </a:cubicBezTo>
                  <a:cubicBezTo>
                    <a:pt x="20463" y="889"/>
                    <a:pt x="19326" y="492"/>
                    <a:pt x="17810" y="254"/>
                  </a:cubicBezTo>
                  <a:cubicBezTo>
                    <a:pt x="16295" y="15"/>
                    <a:pt x="14400" y="-64"/>
                    <a:pt x="12884" y="55"/>
                  </a:cubicBezTo>
                  <a:cubicBezTo>
                    <a:pt x="11368" y="174"/>
                    <a:pt x="10232" y="492"/>
                    <a:pt x="7958" y="1842"/>
                  </a:cubicBezTo>
                  <a:cubicBezTo>
                    <a:pt x="5684" y="3192"/>
                    <a:pt x="2274" y="5574"/>
                    <a:pt x="947" y="8473"/>
                  </a:cubicBezTo>
                  <a:cubicBezTo>
                    <a:pt x="-379" y="11371"/>
                    <a:pt x="379" y="14786"/>
                    <a:pt x="568" y="17049"/>
                  </a:cubicBezTo>
                  <a:cubicBezTo>
                    <a:pt x="758" y="19312"/>
                    <a:pt x="379" y="20424"/>
                    <a:pt x="0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6813585" y="1047750"/>
              <a:ext cx="1841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831"/>
                    <a:pt x="0" y="16062"/>
                    <a:pt x="2483" y="12462"/>
                  </a:cubicBezTo>
                  <a:cubicBezTo>
                    <a:pt x="4966" y="8862"/>
                    <a:pt x="9931" y="4431"/>
                    <a:pt x="13531" y="2215"/>
                  </a:cubicBezTo>
                  <a:cubicBezTo>
                    <a:pt x="17131" y="0"/>
                    <a:pt x="1936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7029485" y="1206500"/>
              <a:ext cx="1079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5262"/>
                    <a:pt x="11859" y="10523"/>
                    <a:pt x="15459" y="14123"/>
                  </a:cubicBezTo>
                  <a:cubicBezTo>
                    <a:pt x="19059" y="17723"/>
                    <a:pt x="20329" y="196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7023135" y="1200150"/>
              <a:ext cx="14605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04" y="3600"/>
                    <a:pt x="12209" y="7200"/>
                    <a:pt x="8609" y="10800"/>
                  </a:cubicBezTo>
                  <a:cubicBezTo>
                    <a:pt x="5009" y="14400"/>
                    <a:pt x="2504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7306603" y="843327"/>
              <a:ext cx="141983" cy="369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548" fill="norm" stroke="1" extrusionOk="0">
                  <a:moveTo>
                    <a:pt x="19120" y="442"/>
                  </a:moveTo>
                  <a:cubicBezTo>
                    <a:pt x="17241" y="195"/>
                    <a:pt x="15363" y="-52"/>
                    <a:pt x="13798" y="10"/>
                  </a:cubicBezTo>
                  <a:cubicBezTo>
                    <a:pt x="12233" y="71"/>
                    <a:pt x="10981" y="442"/>
                    <a:pt x="8633" y="2170"/>
                  </a:cubicBezTo>
                  <a:cubicBezTo>
                    <a:pt x="6285" y="3898"/>
                    <a:pt x="2841" y="6983"/>
                    <a:pt x="1120" y="10069"/>
                  </a:cubicBezTo>
                  <a:cubicBezTo>
                    <a:pt x="-602" y="13155"/>
                    <a:pt x="-602" y="16241"/>
                    <a:pt x="2998" y="18154"/>
                  </a:cubicBezTo>
                  <a:cubicBezTo>
                    <a:pt x="6598" y="20067"/>
                    <a:pt x="13798" y="20807"/>
                    <a:pt x="20998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7531135" y="936318"/>
              <a:ext cx="222251" cy="223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8" fill="norm" stroke="1" extrusionOk="0">
                  <a:moveTo>
                    <a:pt x="0" y="3929"/>
                  </a:moveTo>
                  <a:cubicBezTo>
                    <a:pt x="0" y="2529"/>
                    <a:pt x="0" y="1129"/>
                    <a:pt x="514" y="429"/>
                  </a:cubicBezTo>
                  <a:cubicBezTo>
                    <a:pt x="1029" y="-271"/>
                    <a:pt x="2057" y="-271"/>
                    <a:pt x="3703" y="1629"/>
                  </a:cubicBezTo>
                  <a:cubicBezTo>
                    <a:pt x="5349" y="3529"/>
                    <a:pt x="7611" y="7329"/>
                    <a:pt x="8537" y="10429"/>
                  </a:cubicBezTo>
                  <a:cubicBezTo>
                    <a:pt x="9463" y="13529"/>
                    <a:pt x="9051" y="15929"/>
                    <a:pt x="8331" y="17629"/>
                  </a:cubicBezTo>
                  <a:cubicBezTo>
                    <a:pt x="7611" y="19329"/>
                    <a:pt x="6583" y="20329"/>
                    <a:pt x="5554" y="20829"/>
                  </a:cubicBezTo>
                  <a:cubicBezTo>
                    <a:pt x="4526" y="21329"/>
                    <a:pt x="3497" y="21329"/>
                    <a:pt x="3189" y="19829"/>
                  </a:cubicBezTo>
                  <a:cubicBezTo>
                    <a:pt x="2880" y="18329"/>
                    <a:pt x="3291" y="15329"/>
                    <a:pt x="4834" y="12429"/>
                  </a:cubicBezTo>
                  <a:cubicBezTo>
                    <a:pt x="6377" y="9529"/>
                    <a:pt x="9051" y="6729"/>
                    <a:pt x="11211" y="4829"/>
                  </a:cubicBezTo>
                  <a:cubicBezTo>
                    <a:pt x="13371" y="2929"/>
                    <a:pt x="15017" y="1929"/>
                    <a:pt x="15737" y="2129"/>
                  </a:cubicBezTo>
                  <a:cubicBezTo>
                    <a:pt x="16457" y="2329"/>
                    <a:pt x="16251" y="3729"/>
                    <a:pt x="15943" y="5629"/>
                  </a:cubicBezTo>
                  <a:cubicBezTo>
                    <a:pt x="15634" y="7529"/>
                    <a:pt x="15223" y="9929"/>
                    <a:pt x="16149" y="12029"/>
                  </a:cubicBezTo>
                  <a:cubicBezTo>
                    <a:pt x="17074" y="14129"/>
                    <a:pt x="19337" y="15929"/>
                    <a:pt x="21600" y="17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7835935" y="831850"/>
              <a:ext cx="78459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6" h="21600" fill="norm" stroke="1" extrusionOk="0">
                  <a:moveTo>
                    <a:pt x="0" y="0"/>
                  </a:moveTo>
                  <a:cubicBezTo>
                    <a:pt x="8640" y="3150"/>
                    <a:pt x="17280" y="6300"/>
                    <a:pt x="19440" y="9337"/>
                  </a:cubicBezTo>
                  <a:cubicBezTo>
                    <a:pt x="21600" y="12375"/>
                    <a:pt x="17280" y="15300"/>
                    <a:pt x="13230" y="17325"/>
                  </a:cubicBezTo>
                  <a:cubicBezTo>
                    <a:pt x="9180" y="19350"/>
                    <a:pt x="5400" y="20475"/>
                    <a:pt x="16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8020085" y="1123950"/>
              <a:ext cx="190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8242267" y="695239"/>
              <a:ext cx="406469" cy="535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523" fill="norm" stroke="1" extrusionOk="0">
                  <a:moveTo>
                    <a:pt x="7686" y="17734"/>
                  </a:moveTo>
                  <a:cubicBezTo>
                    <a:pt x="7575" y="16714"/>
                    <a:pt x="7463" y="15693"/>
                    <a:pt x="7185" y="15013"/>
                  </a:cubicBezTo>
                  <a:cubicBezTo>
                    <a:pt x="6907" y="14333"/>
                    <a:pt x="6461" y="13992"/>
                    <a:pt x="5181" y="14333"/>
                  </a:cubicBezTo>
                  <a:cubicBezTo>
                    <a:pt x="3901" y="14673"/>
                    <a:pt x="1785" y="15693"/>
                    <a:pt x="783" y="16926"/>
                  </a:cubicBezTo>
                  <a:cubicBezTo>
                    <a:pt x="-219" y="18159"/>
                    <a:pt x="-108" y="19605"/>
                    <a:pt x="282" y="20455"/>
                  </a:cubicBezTo>
                  <a:cubicBezTo>
                    <a:pt x="672" y="21306"/>
                    <a:pt x="1340" y="21561"/>
                    <a:pt x="2175" y="21518"/>
                  </a:cubicBezTo>
                  <a:cubicBezTo>
                    <a:pt x="3010" y="21476"/>
                    <a:pt x="4012" y="21136"/>
                    <a:pt x="5237" y="19690"/>
                  </a:cubicBezTo>
                  <a:cubicBezTo>
                    <a:pt x="6461" y="18244"/>
                    <a:pt x="7909" y="15693"/>
                    <a:pt x="8911" y="13057"/>
                  </a:cubicBezTo>
                  <a:cubicBezTo>
                    <a:pt x="9913" y="10421"/>
                    <a:pt x="10470" y="7700"/>
                    <a:pt x="10859" y="5659"/>
                  </a:cubicBezTo>
                  <a:cubicBezTo>
                    <a:pt x="11249" y="3618"/>
                    <a:pt x="11472" y="2257"/>
                    <a:pt x="11583" y="1364"/>
                  </a:cubicBezTo>
                  <a:cubicBezTo>
                    <a:pt x="11694" y="471"/>
                    <a:pt x="11694" y="46"/>
                    <a:pt x="11472" y="4"/>
                  </a:cubicBezTo>
                  <a:cubicBezTo>
                    <a:pt x="11249" y="-39"/>
                    <a:pt x="10804" y="301"/>
                    <a:pt x="10191" y="1704"/>
                  </a:cubicBezTo>
                  <a:cubicBezTo>
                    <a:pt x="9579" y="3107"/>
                    <a:pt x="8800" y="5574"/>
                    <a:pt x="8354" y="8040"/>
                  </a:cubicBezTo>
                  <a:cubicBezTo>
                    <a:pt x="7909" y="10506"/>
                    <a:pt x="7797" y="12972"/>
                    <a:pt x="7742" y="14630"/>
                  </a:cubicBezTo>
                  <a:cubicBezTo>
                    <a:pt x="7686" y="16289"/>
                    <a:pt x="7686" y="17139"/>
                    <a:pt x="7630" y="17777"/>
                  </a:cubicBezTo>
                  <a:cubicBezTo>
                    <a:pt x="7575" y="18415"/>
                    <a:pt x="7463" y="18840"/>
                    <a:pt x="7463" y="18840"/>
                  </a:cubicBezTo>
                  <a:cubicBezTo>
                    <a:pt x="7463" y="18840"/>
                    <a:pt x="7575" y="18415"/>
                    <a:pt x="8354" y="17181"/>
                  </a:cubicBezTo>
                  <a:cubicBezTo>
                    <a:pt x="9134" y="15948"/>
                    <a:pt x="10581" y="13907"/>
                    <a:pt x="11694" y="12759"/>
                  </a:cubicBezTo>
                  <a:cubicBezTo>
                    <a:pt x="12808" y="11611"/>
                    <a:pt x="13587" y="11356"/>
                    <a:pt x="14033" y="11484"/>
                  </a:cubicBezTo>
                  <a:cubicBezTo>
                    <a:pt x="14478" y="11611"/>
                    <a:pt x="14589" y="12122"/>
                    <a:pt x="14311" y="13482"/>
                  </a:cubicBezTo>
                  <a:cubicBezTo>
                    <a:pt x="14033" y="14843"/>
                    <a:pt x="13365" y="17054"/>
                    <a:pt x="12863" y="18372"/>
                  </a:cubicBezTo>
                  <a:cubicBezTo>
                    <a:pt x="12362" y="19690"/>
                    <a:pt x="12028" y="20115"/>
                    <a:pt x="11861" y="20030"/>
                  </a:cubicBezTo>
                  <a:cubicBezTo>
                    <a:pt x="11694" y="19945"/>
                    <a:pt x="11694" y="19350"/>
                    <a:pt x="12418" y="18244"/>
                  </a:cubicBezTo>
                  <a:cubicBezTo>
                    <a:pt x="13142" y="17139"/>
                    <a:pt x="14589" y="15523"/>
                    <a:pt x="15647" y="14503"/>
                  </a:cubicBezTo>
                  <a:cubicBezTo>
                    <a:pt x="16705" y="13482"/>
                    <a:pt x="17373" y="13057"/>
                    <a:pt x="17874" y="12674"/>
                  </a:cubicBezTo>
                  <a:cubicBezTo>
                    <a:pt x="18375" y="12292"/>
                    <a:pt x="18709" y="11952"/>
                    <a:pt x="18597" y="12037"/>
                  </a:cubicBezTo>
                  <a:cubicBezTo>
                    <a:pt x="18486" y="12122"/>
                    <a:pt x="17929" y="12632"/>
                    <a:pt x="17428" y="13482"/>
                  </a:cubicBezTo>
                  <a:cubicBezTo>
                    <a:pt x="16927" y="14333"/>
                    <a:pt x="16482" y="15523"/>
                    <a:pt x="17150" y="16544"/>
                  </a:cubicBezTo>
                  <a:cubicBezTo>
                    <a:pt x="17818" y="17564"/>
                    <a:pt x="19600" y="18415"/>
                    <a:pt x="21381" y="19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2311435" y="2865966"/>
              <a:ext cx="262363" cy="433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85" fill="norm" stroke="1" extrusionOk="0">
                  <a:moveTo>
                    <a:pt x="0" y="15938"/>
                  </a:moveTo>
                  <a:cubicBezTo>
                    <a:pt x="1728" y="13526"/>
                    <a:pt x="3456" y="11115"/>
                    <a:pt x="4838" y="8703"/>
                  </a:cubicBezTo>
                  <a:cubicBezTo>
                    <a:pt x="6221" y="6291"/>
                    <a:pt x="7258" y="3880"/>
                    <a:pt x="7949" y="2307"/>
                  </a:cubicBezTo>
                  <a:cubicBezTo>
                    <a:pt x="8640" y="734"/>
                    <a:pt x="8986" y="0"/>
                    <a:pt x="9331" y="0"/>
                  </a:cubicBezTo>
                  <a:cubicBezTo>
                    <a:pt x="9677" y="0"/>
                    <a:pt x="10022" y="734"/>
                    <a:pt x="11146" y="2883"/>
                  </a:cubicBezTo>
                  <a:cubicBezTo>
                    <a:pt x="12269" y="5033"/>
                    <a:pt x="14170" y="8598"/>
                    <a:pt x="15984" y="11691"/>
                  </a:cubicBezTo>
                  <a:cubicBezTo>
                    <a:pt x="17798" y="14784"/>
                    <a:pt x="19526" y="17406"/>
                    <a:pt x="20477" y="19031"/>
                  </a:cubicBezTo>
                  <a:cubicBezTo>
                    <a:pt x="21427" y="20656"/>
                    <a:pt x="21600" y="21285"/>
                    <a:pt x="21254" y="21443"/>
                  </a:cubicBezTo>
                  <a:cubicBezTo>
                    <a:pt x="20909" y="21600"/>
                    <a:pt x="20045" y="21285"/>
                    <a:pt x="17194" y="20971"/>
                  </a:cubicBezTo>
                  <a:cubicBezTo>
                    <a:pt x="14342" y="20656"/>
                    <a:pt x="9504" y="20342"/>
                    <a:pt x="6653" y="20237"/>
                  </a:cubicBezTo>
                  <a:cubicBezTo>
                    <a:pt x="3802" y="20132"/>
                    <a:pt x="2938" y="20237"/>
                    <a:pt x="2938" y="20237"/>
                  </a:cubicBezTo>
                  <a:cubicBezTo>
                    <a:pt x="2938" y="20237"/>
                    <a:pt x="3802" y="20132"/>
                    <a:pt x="4666" y="20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2712014" y="2832100"/>
              <a:ext cx="82022" cy="456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77" fill="norm" stroke="1" extrusionOk="0">
                  <a:moveTo>
                    <a:pt x="11493" y="0"/>
                  </a:moveTo>
                  <a:cubicBezTo>
                    <a:pt x="9277" y="299"/>
                    <a:pt x="7062" y="597"/>
                    <a:pt x="5677" y="1792"/>
                  </a:cubicBezTo>
                  <a:cubicBezTo>
                    <a:pt x="4293" y="2986"/>
                    <a:pt x="3739" y="5076"/>
                    <a:pt x="2908" y="7913"/>
                  </a:cubicBezTo>
                  <a:cubicBezTo>
                    <a:pt x="2077" y="10750"/>
                    <a:pt x="970" y="14334"/>
                    <a:pt x="416" y="16474"/>
                  </a:cubicBezTo>
                  <a:cubicBezTo>
                    <a:pt x="-138" y="18614"/>
                    <a:pt x="-138" y="19311"/>
                    <a:pt x="416" y="19958"/>
                  </a:cubicBezTo>
                  <a:cubicBezTo>
                    <a:pt x="970" y="20605"/>
                    <a:pt x="2077" y="21202"/>
                    <a:pt x="4016" y="21401"/>
                  </a:cubicBezTo>
                  <a:cubicBezTo>
                    <a:pt x="5954" y="21600"/>
                    <a:pt x="8724" y="21401"/>
                    <a:pt x="11770" y="20903"/>
                  </a:cubicBezTo>
                  <a:cubicBezTo>
                    <a:pt x="14816" y="20406"/>
                    <a:pt x="18139" y="19609"/>
                    <a:pt x="21462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2667035" y="3111500"/>
              <a:ext cx="1270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3009935" y="3086100"/>
              <a:ext cx="2730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91" y="17280"/>
                    <a:pt x="10381" y="12960"/>
                    <a:pt x="13981" y="9360"/>
                  </a:cubicBezTo>
                  <a:cubicBezTo>
                    <a:pt x="17581" y="5760"/>
                    <a:pt x="1959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3260707" y="3003550"/>
              <a:ext cx="160265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600" fill="norm" stroke="1" extrusionOk="0">
                  <a:moveTo>
                    <a:pt x="4636" y="0"/>
                  </a:moveTo>
                  <a:cubicBezTo>
                    <a:pt x="2392" y="0"/>
                    <a:pt x="148" y="0"/>
                    <a:pt x="7" y="348"/>
                  </a:cubicBezTo>
                  <a:cubicBezTo>
                    <a:pt x="-133" y="697"/>
                    <a:pt x="1831" y="1394"/>
                    <a:pt x="5197" y="2206"/>
                  </a:cubicBezTo>
                  <a:cubicBezTo>
                    <a:pt x="8563" y="3019"/>
                    <a:pt x="13332" y="3948"/>
                    <a:pt x="16418" y="4761"/>
                  </a:cubicBezTo>
                  <a:cubicBezTo>
                    <a:pt x="19503" y="5574"/>
                    <a:pt x="20906" y="6271"/>
                    <a:pt x="21186" y="7665"/>
                  </a:cubicBezTo>
                  <a:cubicBezTo>
                    <a:pt x="21467" y="9058"/>
                    <a:pt x="20625" y="11148"/>
                    <a:pt x="19083" y="13587"/>
                  </a:cubicBezTo>
                  <a:cubicBezTo>
                    <a:pt x="17540" y="16026"/>
                    <a:pt x="15296" y="18813"/>
                    <a:pt x="130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3542555" y="2946389"/>
              <a:ext cx="163053" cy="222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2" h="20657" fill="norm" stroke="1" extrusionOk="0">
                  <a:moveTo>
                    <a:pt x="16098" y="2946"/>
                  </a:moveTo>
                  <a:cubicBezTo>
                    <a:pt x="15565" y="1964"/>
                    <a:pt x="15031" y="983"/>
                    <a:pt x="13965" y="393"/>
                  </a:cubicBezTo>
                  <a:cubicBezTo>
                    <a:pt x="12898" y="-196"/>
                    <a:pt x="11298" y="-392"/>
                    <a:pt x="8631" y="1768"/>
                  </a:cubicBezTo>
                  <a:cubicBezTo>
                    <a:pt x="5965" y="3928"/>
                    <a:pt x="2231" y="8444"/>
                    <a:pt x="765" y="11881"/>
                  </a:cubicBezTo>
                  <a:cubicBezTo>
                    <a:pt x="-702" y="15317"/>
                    <a:pt x="98" y="17673"/>
                    <a:pt x="1831" y="19146"/>
                  </a:cubicBezTo>
                  <a:cubicBezTo>
                    <a:pt x="3565" y="20619"/>
                    <a:pt x="6231" y="21208"/>
                    <a:pt x="9565" y="20030"/>
                  </a:cubicBezTo>
                  <a:cubicBezTo>
                    <a:pt x="12898" y="18852"/>
                    <a:pt x="16898" y="15906"/>
                    <a:pt x="18898" y="13157"/>
                  </a:cubicBezTo>
                  <a:cubicBezTo>
                    <a:pt x="20898" y="10408"/>
                    <a:pt x="20898" y="7855"/>
                    <a:pt x="19831" y="5793"/>
                  </a:cubicBezTo>
                  <a:cubicBezTo>
                    <a:pt x="18765" y="3732"/>
                    <a:pt x="16631" y="2161"/>
                    <a:pt x="14498" y="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5778535" y="2819400"/>
              <a:ext cx="2349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92" y="14400"/>
                    <a:pt x="7784" y="7200"/>
                    <a:pt x="11384" y="3600"/>
                  </a:cubicBezTo>
                  <a:cubicBezTo>
                    <a:pt x="14984" y="0"/>
                    <a:pt x="1829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5861085" y="2940050"/>
              <a:ext cx="1778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6534185" y="2548051"/>
              <a:ext cx="152401" cy="538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21600" y="3744"/>
                  </a:moveTo>
                  <a:cubicBezTo>
                    <a:pt x="20100" y="2812"/>
                    <a:pt x="18600" y="1880"/>
                    <a:pt x="17250" y="1245"/>
                  </a:cubicBezTo>
                  <a:cubicBezTo>
                    <a:pt x="15900" y="610"/>
                    <a:pt x="14700" y="271"/>
                    <a:pt x="13350" y="101"/>
                  </a:cubicBezTo>
                  <a:cubicBezTo>
                    <a:pt x="12000" y="-68"/>
                    <a:pt x="10500" y="-68"/>
                    <a:pt x="8700" y="440"/>
                  </a:cubicBezTo>
                  <a:cubicBezTo>
                    <a:pt x="6900" y="948"/>
                    <a:pt x="4800" y="1965"/>
                    <a:pt x="3300" y="3871"/>
                  </a:cubicBezTo>
                  <a:cubicBezTo>
                    <a:pt x="1800" y="5777"/>
                    <a:pt x="900" y="8572"/>
                    <a:pt x="750" y="11452"/>
                  </a:cubicBezTo>
                  <a:cubicBezTo>
                    <a:pt x="600" y="14332"/>
                    <a:pt x="1200" y="17297"/>
                    <a:pt x="1200" y="18991"/>
                  </a:cubicBezTo>
                  <a:cubicBezTo>
                    <a:pt x="1200" y="20685"/>
                    <a:pt x="600" y="21108"/>
                    <a:pt x="0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6496085" y="2940049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09" y="14400"/>
                    <a:pt x="2618" y="7200"/>
                    <a:pt x="6218" y="3600"/>
                  </a:cubicBezTo>
                  <a:cubicBezTo>
                    <a:pt x="9818" y="0"/>
                    <a:pt x="1570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6667535" y="3067050"/>
              <a:ext cx="1333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57" y="3456"/>
                    <a:pt x="8914" y="6912"/>
                    <a:pt x="12514" y="10512"/>
                  </a:cubicBezTo>
                  <a:cubicBezTo>
                    <a:pt x="16114" y="14112"/>
                    <a:pt x="18857" y="1785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6699285" y="3092450"/>
              <a:ext cx="11430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490"/>
                    <a:pt x="14400" y="2979"/>
                    <a:pt x="10800" y="5959"/>
                  </a:cubicBezTo>
                  <a:cubicBezTo>
                    <a:pt x="7200" y="8938"/>
                    <a:pt x="3600" y="13407"/>
                    <a:pt x="1800" y="16262"/>
                  </a:cubicBezTo>
                  <a:cubicBezTo>
                    <a:pt x="0" y="19117"/>
                    <a:pt x="0" y="20359"/>
                    <a:pt x="0" y="20979"/>
                  </a:cubicBezTo>
                  <a:cubicBezTo>
                    <a:pt x="0" y="21600"/>
                    <a:pt x="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6983909" y="2750400"/>
              <a:ext cx="109077" cy="305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365" fill="norm" stroke="1" extrusionOk="0">
                  <a:moveTo>
                    <a:pt x="21002" y="829"/>
                  </a:moveTo>
                  <a:cubicBezTo>
                    <a:pt x="18964" y="533"/>
                    <a:pt x="16927" y="237"/>
                    <a:pt x="14685" y="89"/>
                  </a:cubicBezTo>
                  <a:cubicBezTo>
                    <a:pt x="12444" y="-59"/>
                    <a:pt x="9998" y="-59"/>
                    <a:pt x="7960" y="385"/>
                  </a:cubicBezTo>
                  <a:cubicBezTo>
                    <a:pt x="5923" y="829"/>
                    <a:pt x="4293" y="1716"/>
                    <a:pt x="2662" y="4527"/>
                  </a:cubicBezTo>
                  <a:cubicBezTo>
                    <a:pt x="1032" y="7338"/>
                    <a:pt x="-598" y="12073"/>
                    <a:pt x="217" y="15253"/>
                  </a:cubicBezTo>
                  <a:cubicBezTo>
                    <a:pt x="1032" y="18434"/>
                    <a:pt x="4293" y="20062"/>
                    <a:pt x="7960" y="20801"/>
                  </a:cubicBezTo>
                  <a:cubicBezTo>
                    <a:pt x="11628" y="21541"/>
                    <a:pt x="15704" y="21393"/>
                    <a:pt x="19779" y="21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7118385" y="2796224"/>
              <a:ext cx="234951" cy="243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0" y="2575"/>
                  </a:moveTo>
                  <a:cubicBezTo>
                    <a:pt x="0" y="1652"/>
                    <a:pt x="0" y="729"/>
                    <a:pt x="584" y="268"/>
                  </a:cubicBezTo>
                  <a:cubicBezTo>
                    <a:pt x="1168" y="-194"/>
                    <a:pt x="2335" y="-194"/>
                    <a:pt x="4086" y="1375"/>
                  </a:cubicBezTo>
                  <a:cubicBezTo>
                    <a:pt x="5838" y="2944"/>
                    <a:pt x="8173" y="6083"/>
                    <a:pt x="8659" y="9498"/>
                  </a:cubicBezTo>
                  <a:cubicBezTo>
                    <a:pt x="9146" y="12914"/>
                    <a:pt x="7784" y="16606"/>
                    <a:pt x="6616" y="18729"/>
                  </a:cubicBezTo>
                  <a:cubicBezTo>
                    <a:pt x="5449" y="20852"/>
                    <a:pt x="4476" y="21406"/>
                    <a:pt x="3892" y="21221"/>
                  </a:cubicBezTo>
                  <a:cubicBezTo>
                    <a:pt x="3308" y="21037"/>
                    <a:pt x="3114" y="20114"/>
                    <a:pt x="3795" y="17344"/>
                  </a:cubicBezTo>
                  <a:cubicBezTo>
                    <a:pt x="4476" y="14575"/>
                    <a:pt x="6032" y="9960"/>
                    <a:pt x="7297" y="7191"/>
                  </a:cubicBezTo>
                  <a:cubicBezTo>
                    <a:pt x="8562" y="4421"/>
                    <a:pt x="9535" y="3498"/>
                    <a:pt x="10800" y="2668"/>
                  </a:cubicBezTo>
                  <a:cubicBezTo>
                    <a:pt x="12065" y="1837"/>
                    <a:pt x="13622" y="1098"/>
                    <a:pt x="14400" y="1560"/>
                  </a:cubicBezTo>
                  <a:cubicBezTo>
                    <a:pt x="15178" y="2021"/>
                    <a:pt x="15178" y="3683"/>
                    <a:pt x="14984" y="5898"/>
                  </a:cubicBezTo>
                  <a:cubicBezTo>
                    <a:pt x="14789" y="8114"/>
                    <a:pt x="14400" y="10883"/>
                    <a:pt x="14400" y="12821"/>
                  </a:cubicBezTo>
                  <a:cubicBezTo>
                    <a:pt x="14400" y="14760"/>
                    <a:pt x="14789" y="15868"/>
                    <a:pt x="16054" y="16329"/>
                  </a:cubicBezTo>
                  <a:cubicBezTo>
                    <a:pt x="17319" y="16791"/>
                    <a:pt x="19459" y="16606"/>
                    <a:pt x="21600" y="16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7440430" y="2679700"/>
              <a:ext cx="83359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8" h="21600" fill="norm" stroke="1" extrusionOk="0">
                  <a:moveTo>
                    <a:pt x="450" y="0"/>
                  </a:moveTo>
                  <a:cubicBezTo>
                    <a:pt x="-77" y="632"/>
                    <a:pt x="-604" y="1263"/>
                    <a:pt x="1767" y="2653"/>
                  </a:cubicBezTo>
                  <a:cubicBezTo>
                    <a:pt x="4137" y="4042"/>
                    <a:pt x="9406" y="6189"/>
                    <a:pt x="13620" y="8716"/>
                  </a:cubicBezTo>
                  <a:cubicBezTo>
                    <a:pt x="17835" y="11242"/>
                    <a:pt x="20996" y="14147"/>
                    <a:pt x="20733" y="16358"/>
                  </a:cubicBezTo>
                  <a:cubicBezTo>
                    <a:pt x="20469" y="18568"/>
                    <a:pt x="16781" y="20084"/>
                    <a:pt x="130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7607335" y="297180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7881328" y="2568106"/>
              <a:ext cx="331110" cy="511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86" fill="norm" stroke="1" extrusionOk="0">
                  <a:moveTo>
                    <a:pt x="1580" y="17219"/>
                  </a:moveTo>
                  <a:cubicBezTo>
                    <a:pt x="1853" y="17664"/>
                    <a:pt x="2126" y="18108"/>
                    <a:pt x="2468" y="18153"/>
                  </a:cubicBezTo>
                  <a:cubicBezTo>
                    <a:pt x="2810" y="18197"/>
                    <a:pt x="3220" y="17842"/>
                    <a:pt x="4382" y="16153"/>
                  </a:cubicBezTo>
                  <a:cubicBezTo>
                    <a:pt x="5544" y="14464"/>
                    <a:pt x="7458" y="11442"/>
                    <a:pt x="8893" y="8819"/>
                  </a:cubicBezTo>
                  <a:cubicBezTo>
                    <a:pt x="10329" y="6197"/>
                    <a:pt x="11286" y="3975"/>
                    <a:pt x="11901" y="2464"/>
                  </a:cubicBezTo>
                  <a:cubicBezTo>
                    <a:pt x="12516" y="953"/>
                    <a:pt x="12790" y="153"/>
                    <a:pt x="12926" y="19"/>
                  </a:cubicBezTo>
                  <a:cubicBezTo>
                    <a:pt x="13063" y="-114"/>
                    <a:pt x="13063" y="419"/>
                    <a:pt x="13473" y="1975"/>
                  </a:cubicBezTo>
                  <a:cubicBezTo>
                    <a:pt x="13883" y="3530"/>
                    <a:pt x="14704" y="6108"/>
                    <a:pt x="15934" y="8953"/>
                  </a:cubicBezTo>
                  <a:cubicBezTo>
                    <a:pt x="17164" y="11797"/>
                    <a:pt x="18805" y="14908"/>
                    <a:pt x="19762" y="16730"/>
                  </a:cubicBezTo>
                  <a:cubicBezTo>
                    <a:pt x="20719" y="18553"/>
                    <a:pt x="20992" y="19086"/>
                    <a:pt x="21197" y="19664"/>
                  </a:cubicBezTo>
                  <a:cubicBezTo>
                    <a:pt x="21402" y="20242"/>
                    <a:pt x="21539" y="20864"/>
                    <a:pt x="21061" y="21130"/>
                  </a:cubicBezTo>
                  <a:cubicBezTo>
                    <a:pt x="20582" y="21397"/>
                    <a:pt x="19488" y="21308"/>
                    <a:pt x="16754" y="20908"/>
                  </a:cubicBezTo>
                  <a:cubicBezTo>
                    <a:pt x="14020" y="20508"/>
                    <a:pt x="9645" y="19797"/>
                    <a:pt x="6774" y="19442"/>
                  </a:cubicBezTo>
                  <a:cubicBezTo>
                    <a:pt x="3904" y="19086"/>
                    <a:pt x="2536" y="19086"/>
                    <a:pt x="1580" y="19219"/>
                  </a:cubicBezTo>
                  <a:cubicBezTo>
                    <a:pt x="623" y="19353"/>
                    <a:pt x="76" y="19619"/>
                    <a:pt x="7" y="19930"/>
                  </a:cubicBezTo>
                  <a:cubicBezTo>
                    <a:pt x="-61" y="20242"/>
                    <a:pt x="349" y="20597"/>
                    <a:pt x="964" y="20864"/>
                  </a:cubicBezTo>
                  <a:cubicBezTo>
                    <a:pt x="1580" y="21130"/>
                    <a:pt x="2400" y="21308"/>
                    <a:pt x="3220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8332275" y="2616200"/>
              <a:ext cx="125961" cy="46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502" fill="norm" stroke="1" extrusionOk="0">
                  <a:moveTo>
                    <a:pt x="10623" y="0"/>
                  </a:moveTo>
                  <a:cubicBezTo>
                    <a:pt x="9183" y="2071"/>
                    <a:pt x="7743" y="4142"/>
                    <a:pt x="6303" y="6658"/>
                  </a:cubicBezTo>
                  <a:cubicBezTo>
                    <a:pt x="4863" y="9173"/>
                    <a:pt x="3423" y="12132"/>
                    <a:pt x="2343" y="14400"/>
                  </a:cubicBezTo>
                  <a:cubicBezTo>
                    <a:pt x="1263" y="16668"/>
                    <a:pt x="543" y="18247"/>
                    <a:pt x="183" y="19332"/>
                  </a:cubicBezTo>
                  <a:cubicBezTo>
                    <a:pt x="-177" y="20416"/>
                    <a:pt x="-177" y="21008"/>
                    <a:pt x="1803" y="21304"/>
                  </a:cubicBezTo>
                  <a:cubicBezTo>
                    <a:pt x="3783" y="21600"/>
                    <a:pt x="7743" y="21600"/>
                    <a:pt x="11343" y="21058"/>
                  </a:cubicBezTo>
                  <a:cubicBezTo>
                    <a:pt x="14943" y="20515"/>
                    <a:pt x="18183" y="19430"/>
                    <a:pt x="21423" y="18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8280435" y="2832100"/>
              <a:ext cx="1968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6415651" y="3353163"/>
              <a:ext cx="1314654" cy="164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552" fill="norm" stroke="1" extrusionOk="0">
                  <a:moveTo>
                    <a:pt x="1841" y="21552"/>
                  </a:moveTo>
                  <a:cubicBezTo>
                    <a:pt x="1771" y="18783"/>
                    <a:pt x="1702" y="16014"/>
                    <a:pt x="1476" y="13798"/>
                  </a:cubicBezTo>
                  <a:cubicBezTo>
                    <a:pt x="1250" y="11583"/>
                    <a:pt x="868" y="9921"/>
                    <a:pt x="556" y="8814"/>
                  </a:cubicBezTo>
                  <a:cubicBezTo>
                    <a:pt x="243" y="7706"/>
                    <a:pt x="0" y="7152"/>
                    <a:pt x="0" y="7014"/>
                  </a:cubicBezTo>
                  <a:cubicBezTo>
                    <a:pt x="0" y="6875"/>
                    <a:pt x="243" y="7152"/>
                    <a:pt x="1007" y="7429"/>
                  </a:cubicBezTo>
                  <a:cubicBezTo>
                    <a:pt x="1771" y="7706"/>
                    <a:pt x="3056" y="7983"/>
                    <a:pt x="4410" y="7983"/>
                  </a:cubicBezTo>
                  <a:cubicBezTo>
                    <a:pt x="5765" y="7983"/>
                    <a:pt x="7188" y="7706"/>
                    <a:pt x="8525" y="7014"/>
                  </a:cubicBezTo>
                  <a:cubicBezTo>
                    <a:pt x="9862" y="6321"/>
                    <a:pt x="11113" y="5214"/>
                    <a:pt x="12450" y="4244"/>
                  </a:cubicBezTo>
                  <a:cubicBezTo>
                    <a:pt x="13786" y="3275"/>
                    <a:pt x="15210" y="2444"/>
                    <a:pt x="16530" y="1752"/>
                  </a:cubicBezTo>
                  <a:cubicBezTo>
                    <a:pt x="17850" y="1060"/>
                    <a:pt x="19065" y="506"/>
                    <a:pt x="19812" y="229"/>
                  </a:cubicBezTo>
                  <a:cubicBezTo>
                    <a:pt x="20558" y="-48"/>
                    <a:pt x="20836" y="-48"/>
                    <a:pt x="21096" y="90"/>
                  </a:cubicBezTo>
                  <a:cubicBezTo>
                    <a:pt x="21357" y="229"/>
                    <a:pt x="21600" y="506"/>
                    <a:pt x="21565" y="1060"/>
                  </a:cubicBezTo>
                  <a:cubicBezTo>
                    <a:pt x="21531" y="1614"/>
                    <a:pt x="21218" y="2444"/>
                    <a:pt x="20489" y="3414"/>
                  </a:cubicBezTo>
                  <a:cubicBezTo>
                    <a:pt x="19759" y="4383"/>
                    <a:pt x="18614" y="5490"/>
                    <a:pt x="17468" y="6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6515821" y="3508602"/>
              <a:ext cx="824815" cy="31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0280" fill="norm" stroke="1" extrusionOk="0">
                  <a:moveTo>
                    <a:pt x="3131" y="9980"/>
                  </a:moveTo>
                  <a:cubicBezTo>
                    <a:pt x="2523" y="12680"/>
                    <a:pt x="1916" y="15380"/>
                    <a:pt x="1308" y="17405"/>
                  </a:cubicBezTo>
                  <a:cubicBezTo>
                    <a:pt x="700" y="19430"/>
                    <a:pt x="93" y="20780"/>
                    <a:pt x="10" y="20105"/>
                  </a:cubicBezTo>
                  <a:cubicBezTo>
                    <a:pt x="-73" y="19430"/>
                    <a:pt x="369" y="16730"/>
                    <a:pt x="1557" y="13355"/>
                  </a:cubicBezTo>
                  <a:cubicBezTo>
                    <a:pt x="2744" y="9980"/>
                    <a:pt x="4678" y="5930"/>
                    <a:pt x="6970" y="3230"/>
                  </a:cubicBezTo>
                  <a:cubicBezTo>
                    <a:pt x="9263" y="530"/>
                    <a:pt x="11915" y="-820"/>
                    <a:pt x="14401" y="530"/>
                  </a:cubicBezTo>
                  <a:cubicBezTo>
                    <a:pt x="16887" y="1880"/>
                    <a:pt x="19207" y="5930"/>
                    <a:pt x="21527" y="9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654085" y="1498864"/>
              <a:ext cx="3702303" cy="349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487" fill="norm" stroke="1" extrusionOk="0">
                  <a:moveTo>
                    <a:pt x="0" y="20283"/>
                  </a:moveTo>
                  <a:cubicBezTo>
                    <a:pt x="37" y="20803"/>
                    <a:pt x="74" y="21324"/>
                    <a:pt x="241" y="21454"/>
                  </a:cubicBezTo>
                  <a:cubicBezTo>
                    <a:pt x="407" y="21584"/>
                    <a:pt x="704" y="21324"/>
                    <a:pt x="1074" y="20868"/>
                  </a:cubicBezTo>
                  <a:cubicBezTo>
                    <a:pt x="1444" y="20413"/>
                    <a:pt x="1888" y="19762"/>
                    <a:pt x="2376" y="19047"/>
                  </a:cubicBezTo>
                  <a:cubicBezTo>
                    <a:pt x="2864" y="18331"/>
                    <a:pt x="3394" y="17550"/>
                    <a:pt x="3869" y="16900"/>
                  </a:cubicBezTo>
                  <a:cubicBezTo>
                    <a:pt x="4345" y="16249"/>
                    <a:pt x="4764" y="15729"/>
                    <a:pt x="5203" y="15143"/>
                  </a:cubicBezTo>
                  <a:cubicBezTo>
                    <a:pt x="5641" y="14557"/>
                    <a:pt x="6097" y="13907"/>
                    <a:pt x="6560" y="13321"/>
                  </a:cubicBezTo>
                  <a:cubicBezTo>
                    <a:pt x="7023" y="12736"/>
                    <a:pt x="7492" y="12215"/>
                    <a:pt x="7992" y="11630"/>
                  </a:cubicBezTo>
                  <a:cubicBezTo>
                    <a:pt x="8492" y="11044"/>
                    <a:pt x="9023" y="10394"/>
                    <a:pt x="9553" y="9743"/>
                  </a:cubicBezTo>
                  <a:cubicBezTo>
                    <a:pt x="10084" y="9092"/>
                    <a:pt x="10615" y="8442"/>
                    <a:pt x="11139" y="7856"/>
                  </a:cubicBezTo>
                  <a:cubicBezTo>
                    <a:pt x="11664" y="7271"/>
                    <a:pt x="12182" y="6750"/>
                    <a:pt x="12707" y="6230"/>
                  </a:cubicBezTo>
                  <a:cubicBezTo>
                    <a:pt x="13232" y="5709"/>
                    <a:pt x="13762" y="5189"/>
                    <a:pt x="14281" y="4668"/>
                  </a:cubicBezTo>
                  <a:cubicBezTo>
                    <a:pt x="14799" y="4148"/>
                    <a:pt x="15305" y="3627"/>
                    <a:pt x="15799" y="3172"/>
                  </a:cubicBezTo>
                  <a:cubicBezTo>
                    <a:pt x="16293" y="2717"/>
                    <a:pt x="16774" y="2326"/>
                    <a:pt x="17237" y="2001"/>
                  </a:cubicBezTo>
                  <a:cubicBezTo>
                    <a:pt x="17700" y="1676"/>
                    <a:pt x="18144" y="1415"/>
                    <a:pt x="18607" y="1155"/>
                  </a:cubicBezTo>
                  <a:cubicBezTo>
                    <a:pt x="19070" y="895"/>
                    <a:pt x="19551" y="635"/>
                    <a:pt x="20032" y="439"/>
                  </a:cubicBezTo>
                  <a:cubicBezTo>
                    <a:pt x="20514" y="244"/>
                    <a:pt x="20995" y="114"/>
                    <a:pt x="21267" y="49"/>
                  </a:cubicBezTo>
                  <a:cubicBezTo>
                    <a:pt x="21538" y="-16"/>
                    <a:pt x="21600" y="-16"/>
                    <a:pt x="21588" y="49"/>
                  </a:cubicBezTo>
                  <a:cubicBezTo>
                    <a:pt x="21575" y="114"/>
                    <a:pt x="21489" y="244"/>
                    <a:pt x="21242" y="635"/>
                  </a:cubicBezTo>
                  <a:cubicBezTo>
                    <a:pt x="20995" y="1025"/>
                    <a:pt x="20588" y="1676"/>
                    <a:pt x="20181" y="2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635035" y="1765300"/>
              <a:ext cx="243840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31" y="20528"/>
                    <a:pt x="1462" y="19455"/>
                    <a:pt x="2222" y="18536"/>
                  </a:cubicBezTo>
                  <a:cubicBezTo>
                    <a:pt x="2981" y="17617"/>
                    <a:pt x="3769" y="16851"/>
                    <a:pt x="4509" y="16162"/>
                  </a:cubicBezTo>
                  <a:cubicBezTo>
                    <a:pt x="5250" y="15472"/>
                    <a:pt x="5944" y="14860"/>
                    <a:pt x="6703" y="14094"/>
                  </a:cubicBezTo>
                  <a:cubicBezTo>
                    <a:pt x="7463" y="13328"/>
                    <a:pt x="8287" y="12409"/>
                    <a:pt x="8981" y="11566"/>
                  </a:cubicBezTo>
                  <a:cubicBezTo>
                    <a:pt x="9675" y="10723"/>
                    <a:pt x="10238" y="9957"/>
                    <a:pt x="10819" y="9268"/>
                  </a:cubicBezTo>
                  <a:cubicBezTo>
                    <a:pt x="11400" y="8579"/>
                    <a:pt x="12000" y="7966"/>
                    <a:pt x="12591" y="7353"/>
                  </a:cubicBezTo>
                  <a:cubicBezTo>
                    <a:pt x="13181" y="6740"/>
                    <a:pt x="13763" y="6128"/>
                    <a:pt x="14484" y="5515"/>
                  </a:cubicBezTo>
                  <a:cubicBezTo>
                    <a:pt x="15206" y="4902"/>
                    <a:pt x="16069" y="4289"/>
                    <a:pt x="16997" y="3523"/>
                  </a:cubicBezTo>
                  <a:cubicBezTo>
                    <a:pt x="17925" y="2757"/>
                    <a:pt x="18919" y="1838"/>
                    <a:pt x="19697" y="1226"/>
                  </a:cubicBezTo>
                  <a:cubicBezTo>
                    <a:pt x="20475" y="613"/>
                    <a:pt x="21038" y="30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1094351" y="1955800"/>
              <a:ext cx="232835" cy="159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33" y="201"/>
                    <a:pt x="18065" y="402"/>
                    <a:pt x="15709" y="947"/>
                  </a:cubicBezTo>
                  <a:cubicBezTo>
                    <a:pt x="13353" y="1492"/>
                    <a:pt x="10407" y="2381"/>
                    <a:pt x="8247" y="3313"/>
                  </a:cubicBezTo>
                  <a:cubicBezTo>
                    <a:pt x="6087" y="4245"/>
                    <a:pt x="4713" y="5221"/>
                    <a:pt x="3535" y="6311"/>
                  </a:cubicBezTo>
                  <a:cubicBezTo>
                    <a:pt x="2356" y="7401"/>
                    <a:pt x="1375" y="8606"/>
                    <a:pt x="785" y="9796"/>
                  </a:cubicBezTo>
                  <a:cubicBezTo>
                    <a:pt x="196" y="10986"/>
                    <a:pt x="0" y="12163"/>
                    <a:pt x="0" y="13339"/>
                  </a:cubicBezTo>
                  <a:cubicBezTo>
                    <a:pt x="0" y="14515"/>
                    <a:pt x="196" y="15691"/>
                    <a:pt x="393" y="16853"/>
                  </a:cubicBezTo>
                  <a:cubicBezTo>
                    <a:pt x="589" y="18014"/>
                    <a:pt x="785" y="19162"/>
                    <a:pt x="982" y="19879"/>
                  </a:cubicBezTo>
                  <a:cubicBezTo>
                    <a:pt x="1178" y="20596"/>
                    <a:pt x="1375" y="20883"/>
                    <a:pt x="1473" y="21098"/>
                  </a:cubicBezTo>
                  <a:cubicBezTo>
                    <a:pt x="1571" y="21313"/>
                    <a:pt x="1571" y="21457"/>
                    <a:pt x="1571" y="21528"/>
                  </a:cubicBezTo>
                  <a:cubicBezTo>
                    <a:pt x="1571" y="21600"/>
                    <a:pt x="1571" y="21600"/>
                    <a:pt x="15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958885" y="3435349"/>
              <a:ext cx="1270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40" y="3600"/>
                    <a:pt x="6480" y="7200"/>
                    <a:pt x="10080" y="10800"/>
                  </a:cubicBezTo>
                  <a:cubicBezTo>
                    <a:pt x="13680" y="14400"/>
                    <a:pt x="1764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1085885" y="3543300"/>
              <a:ext cx="1524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1920"/>
                    <a:pt x="13200" y="3840"/>
                    <a:pt x="9600" y="7440"/>
                  </a:cubicBezTo>
                  <a:cubicBezTo>
                    <a:pt x="6000" y="11040"/>
                    <a:pt x="3000" y="163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0" y="4459148"/>
              <a:ext cx="117564" cy="583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478" fill="norm" stroke="1" extrusionOk="0">
                  <a:moveTo>
                    <a:pt x="2280" y="8603"/>
                  </a:moveTo>
                  <a:cubicBezTo>
                    <a:pt x="2280" y="11098"/>
                    <a:pt x="2280" y="13593"/>
                    <a:pt x="2469" y="15543"/>
                  </a:cubicBezTo>
                  <a:cubicBezTo>
                    <a:pt x="2659" y="17492"/>
                    <a:pt x="3038" y="18896"/>
                    <a:pt x="3416" y="19870"/>
                  </a:cubicBezTo>
                  <a:cubicBezTo>
                    <a:pt x="3795" y="20845"/>
                    <a:pt x="4174" y="21391"/>
                    <a:pt x="4364" y="21469"/>
                  </a:cubicBezTo>
                  <a:cubicBezTo>
                    <a:pt x="4553" y="21547"/>
                    <a:pt x="4553" y="21157"/>
                    <a:pt x="3985" y="19559"/>
                  </a:cubicBezTo>
                  <a:cubicBezTo>
                    <a:pt x="3416" y="17960"/>
                    <a:pt x="2280" y="15153"/>
                    <a:pt x="1332" y="12541"/>
                  </a:cubicBezTo>
                  <a:cubicBezTo>
                    <a:pt x="385" y="9928"/>
                    <a:pt x="-373" y="7511"/>
                    <a:pt x="195" y="5561"/>
                  </a:cubicBezTo>
                  <a:cubicBezTo>
                    <a:pt x="764" y="3612"/>
                    <a:pt x="2659" y="2130"/>
                    <a:pt x="4553" y="1273"/>
                  </a:cubicBezTo>
                  <a:cubicBezTo>
                    <a:pt x="6448" y="415"/>
                    <a:pt x="8343" y="181"/>
                    <a:pt x="10238" y="64"/>
                  </a:cubicBezTo>
                  <a:cubicBezTo>
                    <a:pt x="12132" y="-53"/>
                    <a:pt x="14027" y="-53"/>
                    <a:pt x="16301" y="454"/>
                  </a:cubicBezTo>
                  <a:cubicBezTo>
                    <a:pt x="18574" y="961"/>
                    <a:pt x="21227" y="1974"/>
                    <a:pt x="21038" y="3612"/>
                  </a:cubicBezTo>
                  <a:cubicBezTo>
                    <a:pt x="20848" y="5250"/>
                    <a:pt x="17816" y="7511"/>
                    <a:pt x="14406" y="8915"/>
                  </a:cubicBezTo>
                  <a:cubicBezTo>
                    <a:pt x="10995" y="10318"/>
                    <a:pt x="7206" y="10864"/>
                    <a:pt x="3416" y="1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139735" y="4762500"/>
              <a:ext cx="12065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092"/>
                  </a:moveTo>
                  <a:cubicBezTo>
                    <a:pt x="1516" y="5538"/>
                    <a:pt x="3032" y="4985"/>
                    <a:pt x="5684" y="5446"/>
                  </a:cubicBezTo>
                  <a:cubicBezTo>
                    <a:pt x="8337" y="5908"/>
                    <a:pt x="12126" y="7385"/>
                    <a:pt x="14779" y="9600"/>
                  </a:cubicBezTo>
                  <a:cubicBezTo>
                    <a:pt x="17432" y="11815"/>
                    <a:pt x="18947" y="14769"/>
                    <a:pt x="19705" y="16708"/>
                  </a:cubicBezTo>
                  <a:cubicBezTo>
                    <a:pt x="20463" y="18646"/>
                    <a:pt x="20463" y="19569"/>
                    <a:pt x="19705" y="20308"/>
                  </a:cubicBezTo>
                  <a:cubicBezTo>
                    <a:pt x="18947" y="21046"/>
                    <a:pt x="17432" y="21600"/>
                    <a:pt x="15916" y="21600"/>
                  </a:cubicBezTo>
                  <a:cubicBezTo>
                    <a:pt x="14400" y="21600"/>
                    <a:pt x="12884" y="21046"/>
                    <a:pt x="12316" y="18277"/>
                  </a:cubicBezTo>
                  <a:cubicBezTo>
                    <a:pt x="11747" y="15508"/>
                    <a:pt x="12126" y="10523"/>
                    <a:pt x="13832" y="7108"/>
                  </a:cubicBezTo>
                  <a:cubicBezTo>
                    <a:pt x="15537" y="3692"/>
                    <a:pt x="18568" y="18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540283" y="4579865"/>
              <a:ext cx="177303" cy="506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536" fill="norm" stroke="1" extrusionOk="0">
                  <a:moveTo>
                    <a:pt x="21286" y="746"/>
                  </a:moveTo>
                  <a:cubicBezTo>
                    <a:pt x="20270" y="476"/>
                    <a:pt x="19253" y="206"/>
                    <a:pt x="17982" y="71"/>
                  </a:cubicBezTo>
                  <a:cubicBezTo>
                    <a:pt x="16712" y="-64"/>
                    <a:pt x="15187" y="-64"/>
                    <a:pt x="12900" y="611"/>
                  </a:cubicBezTo>
                  <a:cubicBezTo>
                    <a:pt x="10613" y="1286"/>
                    <a:pt x="7564" y="2636"/>
                    <a:pt x="5022" y="4841"/>
                  </a:cubicBezTo>
                  <a:cubicBezTo>
                    <a:pt x="2481" y="7046"/>
                    <a:pt x="448" y="10106"/>
                    <a:pt x="67" y="12761"/>
                  </a:cubicBezTo>
                  <a:cubicBezTo>
                    <a:pt x="-314" y="15416"/>
                    <a:pt x="957" y="17666"/>
                    <a:pt x="3117" y="19061"/>
                  </a:cubicBezTo>
                  <a:cubicBezTo>
                    <a:pt x="5277" y="20456"/>
                    <a:pt x="8326" y="20996"/>
                    <a:pt x="11375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768385" y="4787900"/>
              <a:ext cx="1714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67" y="3040"/>
                    <a:pt x="5333" y="6080"/>
                    <a:pt x="8933" y="9680"/>
                  </a:cubicBezTo>
                  <a:cubicBezTo>
                    <a:pt x="12533" y="13280"/>
                    <a:pt x="17067" y="17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774735" y="4787900"/>
              <a:ext cx="190501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286"/>
                    <a:pt x="16800" y="2571"/>
                    <a:pt x="13800" y="5336"/>
                  </a:cubicBezTo>
                  <a:cubicBezTo>
                    <a:pt x="10800" y="8100"/>
                    <a:pt x="7200" y="12343"/>
                    <a:pt x="4800" y="15300"/>
                  </a:cubicBezTo>
                  <a:cubicBezTo>
                    <a:pt x="2400" y="18257"/>
                    <a:pt x="1200" y="199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1280311" y="4768850"/>
              <a:ext cx="243725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600" fill="norm" stroke="1" extrusionOk="0">
                  <a:moveTo>
                    <a:pt x="18648" y="0"/>
                  </a:moveTo>
                  <a:cubicBezTo>
                    <a:pt x="15110" y="2880"/>
                    <a:pt x="11572" y="5760"/>
                    <a:pt x="8872" y="7714"/>
                  </a:cubicBezTo>
                  <a:cubicBezTo>
                    <a:pt x="6172" y="9669"/>
                    <a:pt x="4310" y="10697"/>
                    <a:pt x="2820" y="11520"/>
                  </a:cubicBezTo>
                  <a:cubicBezTo>
                    <a:pt x="1331" y="12343"/>
                    <a:pt x="213" y="12960"/>
                    <a:pt x="27" y="13680"/>
                  </a:cubicBezTo>
                  <a:cubicBezTo>
                    <a:pt x="-159" y="14400"/>
                    <a:pt x="586" y="15223"/>
                    <a:pt x="3286" y="15943"/>
                  </a:cubicBezTo>
                  <a:cubicBezTo>
                    <a:pt x="5986" y="16663"/>
                    <a:pt x="10641" y="17280"/>
                    <a:pt x="13993" y="18206"/>
                  </a:cubicBezTo>
                  <a:cubicBezTo>
                    <a:pt x="17344" y="19131"/>
                    <a:pt x="19393" y="20366"/>
                    <a:pt x="214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1282735" y="5069416"/>
              <a:ext cx="279401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64" y="10800"/>
                    <a:pt x="7527" y="0"/>
                    <a:pt x="11127" y="0"/>
                  </a:cubicBezTo>
                  <a:cubicBezTo>
                    <a:pt x="14727" y="0"/>
                    <a:pt x="1816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1886897" y="4673599"/>
              <a:ext cx="132439" cy="528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563" fill="norm" stroke="1" extrusionOk="0">
                  <a:moveTo>
                    <a:pt x="9109" y="0"/>
                  </a:moveTo>
                  <a:cubicBezTo>
                    <a:pt x="7738" y="778"/>
                    <a:pt x="6366" y="1555"/>
                    <a:pt x="5338" y="3542"/>
                  </a:cubicBezTo>
                  <a:cubicBezTo>
                    <a:pt x="4309" y="5530"/>
                    <a:pt x="3623" y="8726"/>
                    <a:pt x="2766" y="11534"/>
                  </a:cubicBezTo>
                  <a:cubicBezTo>
                    <a:pt x="1909" y="14342"/>
                    <a:pt x="881" y="16762"/>
                    <a:pt x="366" y="18274"/>
                  </a:cubicBezTo>
                  <a:cubicBezTo>
                    <a:pt x="-148" y="19786"/>
                    <a:pt x="-148" y="20390"/>
                    <a:pt x="538" y="20822"/>
                  </a:cubicBezTo>
                  <a:cubicBezTo>
                    <a:pt x="1223" y="21254"/>
                    <a:pt x="2595" y="21514"/>
                    <a:pt x="4309" y="21557"/>
                  </a:cubicBezTo>
                  <a:cubicBezTo>
                    <a:pt x="6023" y="21600"/>
                    <a:pt x="8081" y="21427"/>
                    <a:pt x="10995" y="20434"/>
                  </a:cubicBezTo>
                  <a:cubicBezTo>
                    <a:pt x="13909" y="19440"/>
                    <a:pt x="17681" y="17626"/>
                    <a:pt x="21452" y="15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1873285" y="4965700"/>
              <a:ext cx="152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2076485" y="5010150"/>
              <a:ext cx="1841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2184435" y="4940300"/>
              <a:ext cx="1270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850"/>
                    <a:pt x="0" y="11700"/>
                    <a:pt x="3600" y="15300"/>
                  </a:cubicBezTo>
                  <a:cubicBezTo>
                    <a:pt x="7200" y="18900"/>
                    <a:pt x="14400" y="202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2298735" y="4741333"/>
              <a:ext cx="209601" cy="417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508" fill="norm" stroke="1" extrusionOk="0">
                  <a:moveTo>
                    <a:pt x="0" y="19745"/>
                  </a:moveTo>
                  <a:cubicBezTo>
                    <a:pt x="864" y="16364"/>
                    <a:pt x="1728" y="12982"/>
                    <a:pt x="3240" y="10145"/>
                  </a:cubicBezTo>
                  <a:cubicBezTo>
                    <a:pt x="4752" y="7309"/>
                    <a:pt x="6912" y="5018"/>
                    <a:pt x="8316" y="3600"/>
                  </a:cubicBezTo>
                  <a:cubicBezTo>
                    <a:pt x="9720" y="2182"/>
                    <a:pt x="10368" y="1636"/>
                    <a:pt x="11124" y="1091"/>
                  </a:cubicBezTo>
                  <a:cubicBezTo>
                    <a:pt x="11880" y="545"/>
                    <a:pt x="12744" y="0"/>
                    <a:pt x="13392" y="0"/>
                  </a:cubicBezTo>
                  <a:cubicBezTo>
                    <a:pt x="14040" y="0"/>
                    <a:pt x="14472" y="545"/>
                    <a:pt x="15012" y="2673"/>
                  </a:cubicBezTo>
                  <a:cubicBezTo>
                    <a:pt x="15552" y="4800"/>
                    <a:pt x="16200" y="8509"/>
                    <a:pt x="16956" y="11345"/>
                  </a:cubicBezTo>
                  <a:cubicBezTo>
                    <a:pt x="17712" y="14182"/>
                    <a:pt x="18576" y="16145"/>
                    <a:pt x="19224" y="17455"/>
                  </a:cubicBezTo>
                  <a:cubicBezTo>
                    <a:pt x="19872" y="18764"/>
                    <a:pt x="20304" y="19418"/>
                    <a:pt x="20736" y="20018"/>
                  </a:cubicBezTo>
                  <a:cubicBezTo>
                    <a:pt x="21168" y="20618"/>
                    <a:pt x="21600" y="21164"/>
                    <a:pt x="21276" y="21382"/>
                  </a:cubicBezTo>
                  <a:cubicBezTo>
                    <a:pt x="20952" y="21600"/>
                    <a:pt x="19872" y="21491"/>
                    <a:pt x="16740" y="21382"/>
                  </a:cubicBezTo>
                  <a:cubicBezTo>
                    <a:pt x="13608" y="21273"/>
                    <a:pt x="8424" y="21164"/>
                    <a:pt x="5292" y="21164"/>
                  </a:cubicBezTo>
                  <a:cubicBezTo>
                    <a:pt x="2160" y="21164"/>
                    <a:pt x="1080" y="21273"/>
                    <a:pt x="1188" y="21164"/>
                  </a:cubicBezTo>
                  <a:cubicBezTo>
                    <a:pt x="1296" y="21055"/>
                    <a:pt x="2592" y="20727"/>
                    <a:pt x="3888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2642276" y="4730750"/>
              <a:ext cx="94610" cy="406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06" fill="norm" stroke="1" extrusionOk="0">
                  <a:moveTo>
                    <a:pt x="7055" y="0"/>
                  </a:moveTo>
                  <a:cubicBezTo>
                    <a:pt x="5615" y="3118"/>
                    <a:pt x="4175" y="6235"/>
                    <a:pt x="2975" y="9297"/>
                  </a:cubicBezTo>
                  <a:cubicBezTo>
                    <a:pt x="1775" y="12359"/>
                    <a:pt x="815" y="15365"/>
                    <a:pt x="335" y="17258"/>
                  </a:cubicBezTo>
                  <a:cubicBezTo>
                    <a:pt x="-145" y="19151"/>
                    <a:pt x="-145" y="19930"/>
                    <a:pt x="575" y="20542"/>
                  </a:cubicBezTo>
                  <a:cubicBezTo>
                    <a:pt x="1295" y="21155"/>
                    <a:pt x="2735" y="21600"/>
                    <a:pt x="6335" y="21322"/>
                  </a:cubicBezTo>
                  <a:cubicBezTo>
                    <a:pt x="9935" y="21043"/>
                    <a:pt x="15695" y="20041"/>
                    <a:pt x="18575" y="19318"/>
                  </a:cubicBezTo>
                  <a:cubicBezTo>
                    <a:pt x="21455" y="18594"/>
                    <a:pt x="21455" y="18148"/>
                    <a:pt x="21455" y="17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2597185" y="4927600"/>
              <a:ext cx="1587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32" y="17018"/>
                    <a:pt x="8064" y="12436"/>
                    <a:pt x="11664" y="8836"/>
                  </a:cubicBezTo>
                  <a:cubicBezTo>
                    <a:pt x="15264" y="5236"/>
                    <a:pt x="18432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2851185" y="4660900"/>
              <a:ext cx="150189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600" fill="norm" stroke="1" extrusionOk="0">
                  <a:moveTo>
                    <a:pt x="0" y="0"/>
                  </a:moveTo>
                  <a:cubicBezTo>
                    <a:pt x="5622" y="2486"/>
                    <a:pt x="11244" y="4971"/>
                    <a:pt x="15238" y="7714"/>
                  </a:cubicBezTo>
                  <a:cubicBezTo>
                    <a:pt x="19233" y="10457"/>
                    <a:pt x="21600" y="13457"/>
                    <a:pt x="20860" y="15771"/>
                  </a:cubicBezTo>
                  <a:cubicBezTo>
                    <a:pt x="20121" y="18086"/>
                    <a:pt x="16274" y="19714"/>
                    <a:pt x="13463" y="20571"/>
                  </a:cubicBezTo>
                  <a:cubicBezTo>
                    <a:pt x="10652" y="21429"/>
                    <a:pt x="8877" y="21514"/>
                    <a:pt x="71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3263935" y="4987643"/>
              <a:ext cx="3111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290" y="2735"/>
                    <a:pt x="10580" y="-1585"/>
                    <a:pt x="14180" y="575"/>
                  </a:cubicBezTo>
                  <a:cubicBezTo>
                    <a:pt x="17780" y="2735"/>
                    <a:pt x="1969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3771935" y="4635500"/>
              <a:ext cx="168420" cy="378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0855" fill="norm" stroke="1" extrusionOk="0">
                  <a:moveTo>
                    <a:pt x="0" y="11909"/>
                  </a:moveTo>
                  <a:cubicBezTo>
                    <a:pt x="267" y="15645"/>
                    <a:pt x="533" y="19382"/>
                    <a:pt x="667" y="20491"/>
                  </a:cubicBezTo>
                  <a:cubicBezTo>
                    <a:pt x="800" y="21600"/>
                    <a:pt x="800" y="20082"/>
                    <a:pt x="667" y="17222"/>
                  </a:cubicBezTo>
                  <a:cubicBezTo>
                    <a:pt x="533" y="14361"/>
                    <a:pt x="267" y="10158"/>
                    <a:pt x="800" y="7181"/>
                  </a:cubicBezTo>
                  <a:cubicBezTo>
                    <a:pt x="1333" y="4203"/>
                    <a:pt x="2667" y="2452"/>
                    <a:pt x="4000" y="1401"/>
                  </a:cubicBezTo>
                  <a:cubicBezTo>
                    <a:pt x="5333" y="350"/>
                    <a:pt x="6667" y="0"/>
                    <a:pt x="8800" y="0"/>
                  </a:cubicBezTo>
                  <a:cubicBezTo>
                    <a:pt x="10933" y="0"/>
                    <a:pt x="13867" y="350"/>
                    <a:pt x="16267" y="1284"/>
                  </a:cubicBezTo>
                  <a:cubicBezTo>
                    <a:pt x="18667" y="2218"/>
                    <a:pt x="20533" y="3736"/>
                    <a:pt x="21067" y="5079"/>
                  </a:cubicBezTo>
                  <a:cubicBezTo>
                    <a:pt x="21600" y="6422"/>
                    <a:pt x="20800" y="7589"/>
                    <a:pt x="17467" y="8990"/>
                  </a:cubicBezTo>
                  <a:cubicBezTo>
                    <a:pt x="14133" y="10391"/>
                    <a:pt x="8267" y="12026"/>
                    <a:pt x="2400" y="13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3886235" y="4893949"/>
              <a:ext cx="139701" cy="17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2" fill="norm" stroke="1" extrusionOk="0">
                  <a:moveTo>
                    <a:pt x="0" y="3356"/>
                  </a:moveTo>
                  <a:cubicBezTo>
                    <a:pt x="655" y="2055"/>
                    <a:pt x="1309" y="754"/>
                    <a:pt x="2618" y="233"/>
                  </a:cubicBezTo>
                  <a:cubicBezTo>
                    <a:pt x="3927" y="-287"/>
                    <a:pt x="5891" y="-27"/>
                    <a:pt x="8345" y="1925"/>
                  </a:cubicBezTo>
                  <a:cubicBezTo>
                    <a:pt x="10800" y="3877"/>
                    <a:pt x="13745" y="7520"/>
                    <a:pt x="14891" y="10773"/>
                  </a:cubicBezTo>
                  <a:cubicBezTo>
                    <a:pt x="16036" y="14026"/>
                    <a:pt x="15382" y="16889"/>
                    <a:pt x="13909" y="18711"/>
                  </a:cubicBezTo>
                  <a:cubicBezTo>
                    <a:pt x="12436" y="20532"/>
                    <a:pt x="10145" y="21313"/>
                    <a:pt x="8836" y="21053"/>
                  </a:cubicBezTo>
                  <a:cubicBezTo>
                    <a:pt x="7527" y="20793"/>
                    <a:pt x="7200" y="19491"/>
                    <a:pt x="7691" y="16759"/>
                  </a:cubicBezTo>
                  <a:cubicBezTo>
                    <a:pt x="8182" y="14026"/>
                    <a:pt x="9491" y="9862"/>
                    <a:pt x="11945" y="6870"/>
                  </a:cubicBezTo>
                  <a:cubicBezTo>
                    <a:pt x="14400" y="3877"/>
                    <a:pt x="18000" y="2055"/>
                    <a:pt x="21600" y="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3771935" y="4972050"/>
              <a:ext cx="190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4247769" y="4687242"/>
              <a:ext cx="121067" cy="399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549" fill="norm" stroke="1" extrusionOk="0">
                  <a:moveTo>
                    <a:pt x="20940" y="635"/>
                  </a:moveTo>
                  <a:cubicBezTo>
                    <a:pt x="19476" y="292"/>
                    <a:pt x="18011" y="-51"/>
                    <a:pt x="16181" y="6"/>
                  </a:cubicBezTo>
                  <a:cubicBezTo>
                    <a:pt x="14350" y="63"/>
                    <a:pt x="12154" y="520"/>
                    <a:pt x="9225" y="1949"/>
                  </a:cubicBezTo>
                  <a:cubicBezTo>
                    <a:pt x="6296" y="3378"/>
                    <a:pt x="2635" y="5778"/>
                    <a:pt x="987" y="8863"/>
                  </a:cubicBezTo>
                  <a:cubicBezTo>
                    <a:pt x="-660" y="11949"/>
                    <a:pt x="-294" y="15720"/>
                    <a:pt x="2452" y="17949"/>
                  </a:cubicBezTo>
                  <a:cubicBezTo>
                    <a:pt x="5198" y="20178"/>
                    <a:pt x="10323" y="20863"/>
                    <a:pt x="15448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4425985" y="4806950"/>
              <a:ext cx="16510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15" y="4640"/>
                    <a:pt x="11631" y="9280"/>
                    <a:pt x="15092" y="12720"/>
                  </a:cubicBezTo>
                  <a:cubicBezTo>
                    <a:pt x="18554" y="16160"/>
                    <a:pt x="19662" y="18400"/>
                    <a:pt x="20354" y="19680"/>
                  </a:cubicBezTo>
                  <a:cubicBezTo>
                    <a:pt x="21046" y="20960"/>
                    <a:pt x="21323" y="21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4464085" y="4762500"/>
              <a:ext cx="17145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67" y="4408"/>
                    <a:pt x="10933" y="8816"/>
                    <a:pt x="7333" y="12416"/>
                  </a:cubicBezTo>
                  <a:cubicBezTo>
                    <a:pt x="3733" y="16016"/>
                    <a:pt x="1867" y="188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4791768" y="4775199"/>
              <a:ext cx="250168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21453" y="0"/>
                  </a:moveTo>
                  <a:cubicBezTo>
                    <a:pt x="19093" y="1271"/>
                    <a:pt x="16734" y="2541"/>
                    <a:pt x="13466" y="4871"/>
                  </a:cubicBezTo>
                  <a:cubicBezTo>
                    <a:pt x="10199" y="7200"/>
                    <a:pt x="6024" y="10588"/>
                    <a:pt x="3574" y="12706"/>
                  </a:cubicBezTo>
                  <a:cubicBezTo>
                    <a:pt x="1124" y="14824"/>
                    <a:pt x="398" y="15671"/>
                    <a:pt x="125" y="16624"/>
                  </a:cubicBezTo>
                  <a:cubicBezTo>
                    <a:pt x="-147" y="17576"/>
                    <a:pt x="35" y="18635"/>
                    <a:pt x="579" y="19165"/>
                  </a:cubicBezTo>
                  <a:cubicBezTo>
                    <a:pt x="1124" y="19694"/>
                    <a:pt x="2031" y="19694"/>
                    <a:pt x="5026" y="20012"/>
                  </a:cubicBezTo>
                  <a:cubicBezTo>
                    <a:pt x="8021" y="20329"/>
                    <a:pt x="13103" y="20965"/>
                    <a:pt x="181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4845085" y="5073650"/>
              <a:ext cx="1651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5201632" y="4667250"/>
              <a:ext cx="119704" cy="393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99" fill="norm" stroke="1" extrusionOk="0">
                  <a:moveTo>
                    <a:pt x="13472" y="0"/>
                  </a:moveTo>
                  <a:cubicBezTo>
                    <a:pt x="10062" y="4158"/>
                    <a:pt x="6651" y="8317"/>
                    <a:pt x="4188" y="11724"/>
                  </a:cubicBezTo>
                  <a:cubicBezTo>
                    <a:pt x="1725" y="15132"/>
                    <a:pt x="209" y="17788"/>
                    <a:pt x="19" y="19405"/>
                  </a:cubicBezTo>
                  <a:cubicBezTo>
                    <a:pt x="-170" y="21022"/>
                    <a:pt x="967" y="21600"/>
                    <a:pt x="4756" y="21484"/>
                  </a:cubicBezTo>
                  <a:cubicBezTo>
                    <a:pt x="8546" y="21369"/>
                    <a:pt x="14988" y="20560"/>
                    <a:pt x="21430" y="19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5175285" y="4864100"/>
              <a:ext cx="133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5422935" y="4622799"/>
              <a:ext cx="143843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600" fill="norm" stroke="1" extrusionOk="0">
                  <a:moveTo>
                    <a:pt x="926" y="0"/>
                  </a:moveTo>
                  <a:cubicBezTo>
                    <a:pt x="6171" y="1738"/>
                    <a:pt x="11417" y="3476"/>
                    <a:pt x="15274" y="5545"/>
                  </a:cubicBezTo>
                  <a:cubicBezTo>
                    <a:pt x="19131" y="7614"/>
                    <a:pt x="21600" y="10014"/>
                    <a:pt x="20829" y="12538"/>
                  </a:cubicBezTo>
                  <a:cubicBezTo>
                    <a:pt x="20057" y="15062"/>
                    <a:pt x="16046" y="17710"/>
                    <a:pt x="12034" y="19241"/>
                  </a:cubicBezTo>
                  <a:cubicBezTo>
                    <a:pt x="8023" y="20772"/>
                    <a:pt x="4011" y="211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266735" y="5403850"/>
              <a:ext cx="2039482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600" fill="norm" stroke="1" extrusionOk="0">
                  <a:moveTo>
                    <a:pt x="0" y="21600"/>
                  </a:moveTo>
                  <a:cubicBezTo>
                    <a:pt x="874" y="19705"/>
                    <a:pt x="1748" y="17811"/>
                    <a:pt x="2577" y="16105"/>
                  </a:cubicBezTo>
                  <a:cubicBezTo>
                    <a:pt x="3406" y="14400"/>
                    <a:pt x="4190" y="12884"/>
                    <a:pt x="5008" y="11179"/>
                  </a:cubicBezTo>
                  <a:cubicBezTo>
                    <a:pt x="5826" y="9474"/>
                    <a:pt x="6677" y="7579"/>
                    <a:pt x="7551" y="6063"/>
                  </a:cubicBezTo>
                  <a:cubicBezTo>
                    <a:pt x="8425" y="4547"/>
                    <a:pt x="9321" y="3411"/>
                    <a:pt x="10173" y="2653"/>
                  </a:cubicBezTo>
                  <a:cubicBezTo>
                    <a:pt x="11024" y="1895"/>
                    <a:pt x="11831" y="1516"/>
                    <a:pt x="12626" y="1326"/>
                  </a:cubicBezTo>
                  <a:cubicBezTo>
                    <a:pt x="13422" y="1137"/>
                    <a:pt x="14206" y="1137"/>
                    <a:pt x="15046" y="947"/>
                  </a:cubicBezTo>
                  <a:cubicBezTo>
                    <a:pt x="15886" y="758"/>
                    <a:pt x="16783" y="379"/>
                    <a:pt x="17668" y="189"/>
                  </a:cubicBezTo>
                  <a:cubicBezTo>
                    <a:pt x="18553" y="0"/>
                    <a:pt x="19427" y="0"/>
                    <a:pt x="20032" y="0"/>
                  </a:cubicBezTo>
                  <a:cubicBezTo>
                    <a:pt x="20637" y="0"/>
                    <a:pt x="20973" y="0"/>
                    <a:pt x="21208" y="0"/>
                  </a:cubicBezTo>
                  <a:cubicBezTo>
                    <a:pt x="21443" y="0"/>
                    <a:pt x="21578" y="0"/>
                    <a:pt x="21589" y="189"/>
                  </a:cubicBezTo>
                  <a:cubicBezTo>
                    <a:pt x="21600" y="379"/>
                    <a:pt x="21488" y="758"/>
                    <a:pt x="21376" y="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159783" y="5524500"/>
              <a:ext cx="1872253" cy="170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500" fill="norm" stroke="1" extrusionOk="0">
                  <a:moveTo>
                    <a:pt x="1233" y="17600"/>
                  </a:moveTo>
                  <a:cubicBezTo>
                    <a:pt x="940" y="18400"/>
                    <a:pt x="647" y="19200"/>
                    <a:pt x="415" y="19867"/>
                  </a:cubicBezTo>
                  <a:cubicBezTo>
                    <a:pt x="183" y="20533"/>
                    <a:pt x="12" y="21067"/>
                    <a:pt x="0" y="21333"/>
                  </a:cubicBezTo>
                  <a:cubicBezTo>
                    <a:pt x="-12" y="21600"/>
                    <a:pt x="134" y="21600"/>
                    <a:pt x="708" y="20933"/>
                  </a:cubicBezTo>
                  <a:cubicBezTo>
                    <a:pt x="1282" y="20267"/>
                    <a:pt x="2282" y="18933"/>
                    <a:pt x="3197" y="17733"/>
                  </a:cubicBezTo>
                  <a:cubicBezTo>
                    <a:pt x="4113" y="16533"/>
                    <a:pt x="4943" y="15467"/>
                    <a:pt x="5858" y="14267"/>
                  </a:cubicBezTo>
                  <a:cubicBezTo>
                    <a:pt x="6773" y="13067"/>
                    <a:pt x="7774" y="11733"/>
                    <a:pt x="8811" y="10667"/>
                  </a:cubicBezTo>
                  <a:cubicBezTo>
                    <a:pt x="9848" y="9600"/>
                    <a:pt x="10922" y="8800"/>
                    <a:pt x="11960" y="7867"/>
                  </a:cubicBezTo>
                  <a:cubicBezTo>
                    <a:pt x="12997" y="6933"/>
                    <a:pt x="13997" y="5867"/>
                    <a:pt x="14937" y="4933"/>
                  </a:cubicBezTo>
                  <a:cubicBezTo>
                    <a:pt x="15877" y="4000"/>
                    <a:pt x="16755" y="3200"/>
                    <a:pt x="17829" y="2400"/>
                  </a:cubicBezTo>
                  <a:cubicBezTo>
                    <a:pt x="18903" y="1600"/>
                    <a:pt x="20172" y="800"/>
                    <a:pt x="20831" y="400"/>
                  </a:cubicBezTo>
                  <a:cubicBezTo>
                    <a:pt x="21490" y="0"/>
                    <a:pt x="21539" y="0"/>
                    <a:pt x="215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517285" y="6299200"/>
              <a:ext cx="47901" cy="417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431" fill="norm" stroke="1" extrusionOk="0">
                  <a:moveTo>
                    <a:pt x="21253" y="0"/>
                  </a:moveTo>
                  <a:cubicBezTo>
                    <a:pt x="18436" y="2714"/>
                    <a:pt x="15618" y="5427"/>
                    <a:pt x="13270" y="8412"/>
                  </a:cubicBezTo>
                  <a:cubicBezTo>
                    <a:pt x="10923" y="11397"/>
                    <a:pt x="9044" y="14653"/>
                    <a:pt x="7166" y="16716"/>
                  </a:cubicBezTo>
                  <a:cubicBezTo>
                    <a:pt x="5288" y="18778"/>
                    <a:pt x="3410" y="19646"/>
                    <a:pt x="2001" y="20352"/>
                  </a:cubicBezTo>
                  <a:cubicBezTo>
                    <a:pt x="592" y="21057"/>
                    <a:pt x="-347" y="21600"/>
                    <a:pt x="123" y="21383"/>
                  </a:cubicBezTo>
                  <a:cubicBezTo>
                    <a:pt x="592" y="21166"/>
                    <a:pt x="2470" y="20189"/>
                    <a:pt x="4349" y="19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527085" y="6216650"/>
              <a:ext cx="34290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33" y="18600"/>
                    <a:pt x="1867" y="15600"/>
                    <a:pt x="4267" y="12450"/>
                  </a:cubicBezTo>
                  <a:cubicBezTo>
                    <a:pt x="6667" y="9300"/>
                    <a:pt x="10533" y="6000"/>
                    <a:pt x="13667" y="3900"/>
                  </a:cubicBezTo>
                  <a:cubicBezTo>
                    <a:pt x="16800" y="1800"/>
                    <a:pt x="1920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558835" y="6451600"/>
              <a:ext cx="1778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5709"/>
                    <a:pt x="8229" y="9818"/>
                    <a:pt x="11829" y="6218"/>
                  </a:cubicBezTo>
                  <a:cubicBezTo>
                    <a:pt x="15429" y="2618"/>
                    <a:pt x="18514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685835" y="6597650"/>
              <a:ext cx="13335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29" y="2283"/>
                    <a:pt x="6857" y="4566"/>
                    <a:pt x="10286" y="7639"/>
                  </a:cubicBezTo>
                  <a:cubicBezTo>
                    <a:pt x="13714" y="10712"/>
                    <a:pt x="17143" y="14576"/>
                    <a:pt x="19029" y="17034"/>
                  </a:cubicBezTo>
                  <a:cubicBezTo>
                    <a:pt x="20914" y="19493"/>
                    <a:pt x="21257" y="205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692185" y="6635750"/>
              <a:ext cx="15240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171"/>
                    <a:pt x="18600" y="343"/>
                    <a:pt x="16650" y="1543"/>
                  </a:cubicBezTo>
                  <a:cubicBezTo>
                    <a:pt x="14700" y="2743"/>
                    <a:pt x="12300" y="4971"/>
                    <a:pt x="9600" y="7543"/>
                  </a:cubicBezTo>
                  <a:cubicBezTo>
                    <a:pt x="6900" y="10114"/>
                    <a:pt x="3900" y="13029"/>
                    <a:pt x="2250" y="15429"/>
                  </a:cubicBezTo>
                  <a:cubicBezTo>
                    <a:pt x="600" y="17829"/>
                    <a:pt x="300" y="197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1066843" y="6242425"/>
              <a:ext cx="126993" cy="426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240" fill="norm" stroke="1" extrusionOk="0">
                  <a:moveTo>
                    <a:pt x="20902" y="3775"/>
                  </a:moveTo>
                  <a:cubicBezTo>
                    <a:pt x="20902" y="3248"/>
                    <a:pt x="20902" y="2721"/>
                    <a:pt x="20902" y="2089"/>
                  </a:cubicBezTo>
                  <a:cubicBezTo>
                    <a:pt x="20902" y="1457"/>
                    <a:pt x="20902" y="719"/>
                    <a:pt x="19857" y="298"/>
                  </a:cubicBezTo>
                  <a:cubicBezTo>
                    <a:pt x="18812" y="-124"/>
                    <a:pt x="16721" y="-229"/>
                    <a:pt x="13586" y="877"/>
                  </a:cubicBezTo>
                  <a:cubicBezTo>
                    <a:pt x="10450" y="1984"/>
                    <a:pt x="6270" y="4302"/>
                    <a:pt x="3483" y="7252"/>
                  </a:cubicBezTo>
                  <a:cubicBezTo>
                    <a:pt x="696" y="10202"/>
                    <a:pt x="-698" y="13785"/>
                    <a:pt x="347" y="16261"/>
                  </a:cubicBezTo>
                  <a:cubicBezTo>
                    <a:pt x="1392" y="18737"/>
                    <a:pt x="4876" y="20107"/>
                    <a:pt x="8534" y="20739"/>
                  </a:cubicBezTo>
                  <a:cubicBezTo>
                    <a:pt x="12192" y="21371"/>
                    <a:pt x="16025" y="21266"/>
                    <a:pt x="19857" y="21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1308135" y="6254750"/>
              <a:ext cx="63501" cy="397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21600" y="0"/>
                  </a:moveTo>
                  <a:cubicBezTo>
                    <a:pt x="15120" y="2743"/>
                    <a:pt x="8640" y="5486"/>
                    <a:pt x="5040" y="8457"/>
                  </a:cubicBezTo>
                  <a:cubicBezTo>
                    <a:pt x="1440" y="11429"/>
                    <a:pt x="720" y="14629"/>
                    <a:pt x="360" y="16571"/>
                  </a:cubicBezTo>
                  <a:cubicBezTo>
                    <a:pt x="0" y="18514"/>
                    <a:pt x="0" y="19200"/>
                    <a:pt x="0" y="19886"/>
                  </a:cubicBezTo>
                  <a:cubicBezTo>
                    <a:pt x="0" y="20571"/>
                    <a:pt x="0" y="21257"/>
                    <a:pt x="3240" y="21429"/>
                  </a:cubicBezTo>
                  <a:cubicBezTo>
                    <a:pt x="6480" y="21600"/>
                    <a:pt x="12960" y="21257"/>
                    <a:pt x="19440" y="20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1282735" y="6477000"/>
              <a:ext cx="952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200"/>
                    <a:pt x="9600" y="10800"/>
                    <a:pt x="13200" y="7200"/>
                  </a:cubicBezTo>
                  <a:cubicBezTo>
                    <a:pt x="16800" y="3600"/>
                    <a:pt x="192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1485935" y="6515100"/>
              <a:ext cx="1270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4400"/>
                    <a:pt x="10800" y="7200"/>
                    <a:pt x="14400" y="3600"/>
                  </a:cubicBezTo>
                  <a:cubicBezTo>
                    <a:pt x="18000" y="0"/>
                    <a:pt x="19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1586312" y="6432550"/>
              <a:ext cx="13924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615"/>
                    <a:pt x="-1303" y="9231"/>
                    <a:pt x="240" y="12831"/>
                  </a:cubicBezTo>
                  <a:cubicBezTo>
                    <a:pt x="1783" y="16431"/>
                    <a:pt x="11040" y="19015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1727235" y="6306547"/>
              <a:ext cx="172974" cy="347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336" fill="norm" stroke="1" extrusionOk="0">
                  <a:moveTo>
                    <a:pt x="0" y="17505"/>
                  </a:moveTo>
                  <a:cubicBezTo>
                    <a:pt x="1822" y="13862"/>
                    <a:pt x="3643" y="10219"/>
                    <a:pt x="4684" y="7616"/>
                  </a:cubicBezTo>
                  <a:cubicBezTo>
                    <a:pt x="5725" y="5014"/>
                    <a:pt x="5986" y="3452"/>
                    <a:pt x="6636" y="2216"/>
                  </a:cubicBezTo>
                  <a:cubicBezTo>
                    <a:pt x="7287" y="980"/>
                    <a:pt x="8328" y="69"/>
                    <a:pt x="9239" y="4"/>
                  </a:cubicBezTo>
                  <a:cubicBezTo>
                    <a:pt x="10149" y="-61"/>
                    <a:pt x="10930" y="720"/>
                    <a:pt x="12231" y="2867"/>
                  </a:cubicBezTo>
                  <a:cubicBezTo>
                    <a:pt x="13533" y="5014"/>
                    <a:pt x="15354" y="8527"/>
                    <a:pt x="16916" y="11325"/>
                  </a:cubicBezTo>
                  <a:cubicBezTo>
                    <a:pt x="18477" y="14122"/>
                    <a:pt x="19778" y="16204"/>
                    <a:pt x="20559" y="17831"/>
                  </a:cubicBezTo>
                  <a:cubicBezTo>
                    <a:pt x="21340" y="19457"/>
                    <a:pt x="21600" y="20628"/>
                    <a:pt x="20689" y="21084"/>
                  </a:cubicBezTo>
                  <a:cubicBezTo>
                    <a:pt x="19778" y="21539"/>
                    <a:pt x="17696" y="21279"/>
                    <a:pt x="14704" y="21084"/>
                  </a:cubicBezTo>
                  <a:cubicBezTo>
                    <a:pt x="11711" y="20888"/>
                    <a:pt x="7807" y="20758"/>
                    <a:pt x="3904" y="20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2046851" y="6267450"/>
              <a:ext cx="67735" cy="365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11475" y="0"/>
                  </a:moveTo>
                  <a:cubicBezTo>
                    <a:pt x="8100" y="2123"/>
                    <a:pt x="4725" y="4245"/>
                    <a:pt x="2700" y="7304"/>
                  </a:cubicBezTo>
                  <a:cubicBezTo>
                    <a:pt x="675" y="10363"/>
                    <a:pt x="0" y="14358"/>
                    <a:pt x="0" y="16731"/>
                  </a:cubicBezTo>
                  <a:cubicBezTo>
                    <a:pt x="0" y="19103"/>
                    <a:pt x="675" y="19852"/>
                    <a:pt x="2025" y="20476"/>
                  </a:cubicBezTo>
                  <a:cubicBezTo>
                    <a:pt x="3375" y="21101"/>
                    <a:pt x="5400" y="21600"/>
                    <a:pt x="8775" y="21538"/>
                  </a:cubicBezTo>
                  <a:cubicBezTo>
                    <a:pt x="12150" y="21475"/>
                    <a:pt x="16875" y="20851"/>
                    <a:pt x="21600" y="20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2012985" y="6470650"/>
              <a:ext cx="139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2260635" y="6280150"/>
              <a:ext cx="97675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2" h="21600" fill="norm" stroke="1" extrusionOk="0">
                  <a:moveTo>
                    <a:pt x="0" y="0"/>
                  </a:moveTo>
                  <a:cubicBezTo>
                    <a:pt x="6612" y="3263"/>
                    <a:pt x="13224" y="6525"/>
                    <a:pt x="16971" y="9506"/>
                  </a:cubicBezTo>
                  <a:cubicBezTo>
                    <a:pt x="20718" y="12488"/>
                    <a:pt x="21600" y="15188"/>
                    <a:pt x="18294" y="17156"/>
                  </a:cubicBezTo>
                  <a:cubicBezTo>
                    <a:pt x="14988" y="19125"/>
                    <a:pt x="7494" y="203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2800385" y="6470650"/>
              <a:ext cx="2095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3365535" y="6248400"/>
              <a:ext cx="2540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367"/>
                    <a:pt x="14400" y="8734"/>
                    <a:pt x="10800" y="12334"/>
                  </a:cubicBezTo>
                  <a:cubicBezTo>
                    <a:pt x="7200" y="15934"/>
                    <a:pt x="3600" y="187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3365535" y="6178550"/>
              <a:ext cx="2286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6320"/>
                    <a:pt x="2400" y="11040"/>
                    <a:pt x="6000" y="7440"/>
                  </a:cubicBezTo>
                  <a:cubicBezTo>
                    <a:pt x="9600" y="3840"/>
                    <a:pt x="15600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3403635" y="6388100"/>
              <a:ext cx="1206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3575085" y="6496050"/>
              <a:ext cx="1397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36" y="0"/>
                    <a:pt x="3273" y="0"/>
                    <a:pt x="5727" y="2206"/>
                  </a:cubicBezTo>
                  <a:cubicBezTo>
                    <a:pt x="8182" y="4413"/>
                    <a:pt x="11455" y="8826"/>
                    <a:pt x="13909" y="12310"/>
                  </a:cubicBezTo>
                  <a:cubicBezTo>
                    <a:pt x="16364" y="15794"/>
                    <a:pt x="18000" y="18348"/>
                    <a:pt x="19145" y="19742"/>
                  </a:cubicBezTo>
                  <a:cubicBezTo>
                    <a:pt x="20291" y="21135"/>
                    <a:pt x="20945" y="213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3625885" y="6559550"/>
              <a:ext cx="14605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39" y="4966"/>
                    <a:pt x="9078" y="9931"/>
                    <a:pt x="5478" y="13531"/>
                  </a:cubicBezTo>
                  <a:cubicBezTo>
                    <a:pt x="1878" y="17131"/>
                    <a:pt x="939" y="193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3657635" y="6673850"/>
              <a:ext cx="825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400"/>
                    <a:pt x="5538" y="800"/>
                    <a:pt x="9138" y="4400"/>
                  </a:cubicBezTo>
                  <a:cubicBezTo>
                    <a:pt x="12738" y="8000"/>
                    <a:pt x="17169" y="14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3958201" y="6200557"/>
              <a:ext cx="175685" cy="46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1" fill="norm" stroke="1" extrusionOk="0">
                  <a:moveTo>
                    <a:pt x="21600" y="456"/>
                  </a:moveTo>
                  <a:cubicBezTo>
                    <a:pt x="20299" y="258"/>
                    <a:pt x="18998" y="60"/>
                    <a:pt x="17696" y="11"/>
                  </a:cubicBezTo>
                  <a:cubicBezTo>
                    <a:pt x="16395" y="-39"/>
                    <a:pt x="15094" y="60"/>
                    <a:pt x="12752" y="1051"/>
                  </a:cubicBezTo>
                  <a:cubicBezTo>
                    <a:pt x="10410" y="2042"/>
                    <a:pt x="7027" y="3924"/>
                    <a:pt x="4424" y="6550"/>
                  </a:cubicBezTo>
                  <a:cubicBezTo>
                    <a:pt x="1822" y="9176"/>
                    <a:pt x="0" y="12544"/>
                    <a:pt x="0" y="15121"/>
                  </a:cubicBezTo>
                  <a:cubicBezTo>
                    <a:pt x="0" y="17697"/>
                    <a:pt x="1822" y="19480"/>
                    <a:pt x="4424" y="20422"/>
                  </a:cubicBezTo>
                  <a:cubicBezTo>
                    <a:pt x="7027" y="21363"/>
                    <a:pt x="10410" y="21462"/>
                    <a:pt x="13793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4236761" y="6210300"/>
              <a:ext cx="81275" cy="395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485" fill="norm" stroke="1" extrusionOk="0">
                  <a:moveTo>
                    <a:pt x="14620" y="0"/>
                  </a:moveTo>
                  <a:cubicBezTo>
                    <a:pt x="9635" y="2528"/>
                    <a:pt x="4651" y="5055"/>
                    <a:pt x="2158" y="8215"/>
                  </a:cubicBezTo>
                  <a:cubicBezTo>
                    <a:pt x="-334" y="11374"/>
                    <a:pt x="-334" y="15166"/>
                    <a:pt x="497" y="17464"/>
                  </a:cubicBezTo>
                  <a:cubicBezTo>
                    <a:pt x="1328" y="19762"/>
                    <a:pt x="2989" y="20566"/>
                    <a:pt x="5481" y="21026"/>
                  </a:cubicBezTo>
                  <a:cubicBezTo>
                    <a:pt x="7974" y="21485"/>
                    <a:pt x="11297" y="21600"/>
                    <a:pt x="14066" y="21370"/>
                  </a:cubicBezTo>
                  <a:cubicBezTo>
                    <a:pt x="16835" y="21140"/>
                    <a:pt x="19051" y="20566"/>
                    <a:pt x="21266" y="19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4197385" y="6426200"/>
              <a:ext cx="1905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4514885" y="6172200"/>
              <a:ext cx="105487" cy="565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0" h="21600" fill="norm" stroke="1" extrusionOk="0">
                  <a:moveTo>
                    <a:pt x="0" y="0"/>
                  </a:moveTo>
                  <a:cubicBezTo>
                    <a:pt x="6113" y="2508"/>
                    <a:pt x="12226" y="5016"/>
                    <a:pt x="16098" y="7362"/>
                  </a:cubicBezTo>
                  <a:cubicBezTo>
                    <a:pt x="19970" y="9708"/>
                    <a:pt x="21600" y="11892"/>
                    <a:pt x="19155" y="14238"/>
                  </a:cubicBezTo>
                  <a:cubicBezTo>
                    <a:pt x="16709" y="16584"/>
                    <a:pt x="10189" y="19092"/>
                    <a:pt x="36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5340385" y="6477000"/>
              <a:ext cx="266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4400"/>
                    <a:pt x="10286" y="7200"/>
                    <a:pt x="13886" y="3600"/>
                  </a:cubicBezTo>
                  <a:cubicBezTo>
                    <a:pt x="17486" y="0"/>
                    <a:pt x="195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5346735" y="6648450"/>
              <a:ext cx="2032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6218239" y="6182973"/>
              <a:ext cx="112189" cy="535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507" fill="norm" stroke="1" extrusionOk="0">
                  <a:moveTo>
                    <a:pt x="12906" y="5179"/>
                  </a:moveTo>
                  <a:cubicBezTo>
                    <a:pt x="15706" y="4244"/>
                    <a:pt x="18506" y="3309"/>
                    <a:pt x="19906" y="2628"/>
                  </a:cubicBezTo>
                  <a:cubicBezTo>
                    <a:pt x="21306" y="1948"/>
                    <a:pt x="21306" y="1523"/>
                    <a:pt x="21106" y="1098"/>
                  </a:cubicBezTo>
                  <a:cubicBezTo>
                    <a:pt x="20906" y="672"/>
                    <a:pt x="20506" y="247"/>
                    <a:pt x="18306" y="77"/>
                  </a:cubicBezTo>
                  <a:cubicBezTo>
                    <a:pt x="16106" y="-93"/>
                    <a:pt x="12106" y="-8"/>
                    <a:pt x="8706" y="587"/>
                  </a:cubicBezTo>
                  <a:cubicBezTo>
                    <a:pt x="5306" y="1183"/>
                    <a:pt x="2506" y="2288"/>
                    <a:pt x="1106" y="4329"/>
                  </a:cubicBezTo>
                  <a:cubicBezTo>
                    <a:pt x="-294" y="6370"/>
                    <a:pt x="-294" y="9346"/>
                    <a:pt x="706" y="12153"/>
                  </a:cubicBezTo>
                  <a:cubicBezTo>
                    <a:pt x="1706" y="14959"/>
                    <a:pt x="3706" y="17595"/>
                    <a:pt x="4106" y="19126"/>
                  </a:cubicBezTo>
                  <a:cubicBezTo>
                    <a:pt x="4506" y="20657"/>
                    <a:pt x="3306" y="21082"/>
                    <a:pt x="2106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6118991" y="6540500"/>
              <a:ext cx="142145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366" y="21600"/>
                  </a:moveTo>
                  <a:cubicBezTo>
                    <a:pt x="49" y="17673"/>
                    <a:pt x="-269" y="13745"/>
                    <a:pt x="366" y="11127"/>
                  </a:cubicBezTo>
                  <a:cubicBezTo>
                    <a:pt x="1002" y="8509"/>
                    <a:pt x="2590" y="7200"/>
                    <a:pt x="6243" y="5564"/>
                  </a:cubicBezTo>
                  <a:cubicBezTo>
                    <a:pt x="9896" y="3927"/>
                    <a:pt x="15613" y="1964"/>
                    <a:pt x="213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6305585" y="6597650"/>
              <a:ext cx="1079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5635"/>
                    <a:pt x="11859" y="11270"/>
                    <a:pt x="15459" y="14870"/>
                  </a:cubicBezTo>
                  <a:cubicBezTo>
                    <a:pt x="19059" y="18470"/>
                    <a:pt x="20329" y="200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6356385" y="6623050"/>
              <a:ext cx="698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300"/>
                    <a:pt x="15055" y="600"/>
                    <a:pt x="11455" y="4200"/>
                  </a:cubicBezTo>
                  <a:cubicBezTo>
                    <a:pt x="7855" y="7800"/>
                    <a:pt x="3927" y="14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6583021" y="6326487"/>
              <a:ext cx="103565" cy="296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2" h="21463" fill="norm" stroke="1" extrusionOk="0">
                  <a:moveTo>
                    <a:pt x="20722" y="2161"/>
                  </a:moveTo>
                  <a:cubicBezTo>
                    <a:pt x="19875" y="1395"/>
                    <a:pt x="19028" y="629"/>
                    <a:pt x="17546" y="246"/>
                  </a:cubicBezTo>
                  <a:cubicBezTo>
                    <a:pt x="16063" y="-137"/>
                    <a:pt x="13946" y="-137"/>
                    <a:pt x="10557" y="706"/>
                  </a:cubicBezTo>
                  <a:cubicBezTo>
                    <a:pt x="7169" y="1548"/>
                    <a:pt x="2510" y="3233"/>
                    <a:pt x="816" y="6833"/>
                  </a:cubicBezTo>
                  <a:cubicBezTo>
                    <a:pt x="-878" y="10433"/>
                    <a:pt x="393" y="15948"/>
                    <a:pt x="1663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6686585" y="6421583"/>
              <a:ext cx="184151" cy="181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6" fill="norm" stroke="1" extrusionOk="0">
                  <a:moveTo>
                    <a:pt x="0" y="2776"/>
                  </a:moveTo>
                  <a:cubicBezTo>
                    <a:pt x="0" y="1535"/>
                    <a:pt x="0" y="294"/>
                    <a:pt x="745" y="45"/>
                  </a:cubicBezTo>
                  <a:cubicBezTo>
                    <a:pt x="1490" y="-203"/>
                    <a:pt x="2979" y="542"/>
                    <a:pt x="4345" y="3149"/>
                  </a:cubicBezTo>
                  <a:cubicBezTo>
                    <a:pt x="5710" y="5756"/>
                    <a:pt x="6952" y="10225"/>
                    <a:pt x="7200" y="13204"/>
                  </a:cubicBezTo>
                  <a:cubicBezTo>
                    <a:pt x="7448" y="16183"/>
                    <a:pt x="6703" y="17673"/>
                    <a:pt x="5959" y="18914"/>
                  </a:cubicBezTo>
                  <a:cubicBezTo>
                    <a:pt x="5214" y="20156"/>
                    <a:pt x="4469" y="21149"/>
                    <a:pt x="3600" y="21273"/>
                  </a:cubicBezTo>
                  <a:cubicBezTo>
                    <a:pt x="2731" y="21397"/>
                    <a:pt x="1738" y="20652"/>
                    <a:pt x="1986" y="19038"/>
                  </a:cubicBezTo>
                  <a:cubicBezTo>
                    <a:pt x="2234" y="17425"/>
                    <a:pt x="3724" y="14942"/>
                    <a:pt x="5338" y="12459"/>
                  </a:cubicBezTo>
                  <a:cubicBezTo>
                    <a:pt x="6952" y="9976"/>
                    <a:pt x="8690" y="7494"/>
                    <a:pt x="9931" y="5507"/>
                  </a:cubicBezTo>
                  <a:cubicBezTo>
                    <a:pt x="11172" y="3521"/>
                    <a:pt x="11917" y="2031"/>
                    <a:pt x="12166" y="1907"/>
                  </a:cubicBezTo>
                  <a:cubicBezTo>
                    <a:pt x="12414" y="1783"/>
                    <a:pt x="12166" y="3025"/>
                    <a:pt x="11669" y="5135"/>
                  </a:cubicBezTo>
                  <a:cubicBezTo>
                    <a:pt x="11172" y="7245"/>
                    <a:pt x="10428" y="10225"/>
                    <a:pt x="10303" y="12459"/>
                  </a:cubicBezTo>
                  <a:cubicBezTo>
                    <a:pt x="10179" y="14694"/>
                    <a:pt x="10676" y="16183"/>
                    <a:pt x="12662" y="16431"/>
                  </a:cubicBezTo>
                  <a:cubicBezTo>
                    <a:pt x="14648" y="16680"/>
                    <a:pt x="18124" y="15687"/>
                    <a:pt x="21600" y="14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6946935" y="6330950"/>
              <a:ext cx="79414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600" fill="norm" stroke="1" extrusionOk="0">
                  <a:moveTo>
                    <a:pt x="8526" y="0"/>
                  </a:moveTo>
                  <a:cubicBezTo>
                    <a:pt x="14779" y="2400"/>
                    <a:pt x="21032" y="4800"/>
                    <a:pt x="21316" y="8025"/>
                  </a:cubicBezTo>
                  <a:cubicBezTo>
                    <a:pt x="21600" y="11250"/>
                    <a:pt x="15916" y="15300"/>
                    <a:pt x="11368" y="17700"/>
                  </a:cubicBezTo>
                  <a:cubicBezTo>
                    <a:pt x="6821" y="20100"/>
                    <a:pt x="3411" y="208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7175535" y="654685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7342081" y="6149715"/>
              <a:ext cx="195405" cy="621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511" fill="norm" stroke="1" extrusionOk="0">
                  <a:moveTo>
                    <a:pt x="21441" y="1217"/>
                  </a:moveTo>
                  <a:cubicBezTo>
                    <a:pt x="21441" y="851"/>
                    <a:pt x="21441" y="485"/>
                    <a:pt x="20860" y="265"/>
                  </a:cubicBezTo>
                  <a:cubicBezTo>
                    <a:pt x="20280" y="45"/>
                    <a:pt x="19118" y="-28"/>
                    <a:pt x="17028" y="9"/>
                  </a:cubicBezTo>
                  <a:cubicBezTo>
                    <a:pt x="14938" y="45"/>
                    <a:pt x="11918" y="192"/>
                    <a:pt x="9480" y="558"/>
                  </a:cubicBezTo>
                  <a:cubicBezTo>
                    <a:pt x="7041" y="924"/>
                    <a:pt x="5183" y="1510"/>
                    <a:pt x="4138" y="1986"/>
                  </a:cubicBezTo>
                  <a:cubicBezTo>
                    <a:pt x="3093" y="2461"/>
                    <a:pt x="2860" y="2828"/>
                    <a:pt x="3557" y="3413"/>
                  </a:cubicBezTo>
                  <a:cubicBezTo>
                    <a:pt x="4254" y="3999"/>
                    <a:pt x="5880" y="4805"/>
                    <a:pt x="7273" y="5793"/>
                  </a:cubicBezTo>
                  <a:cubicBezTo>
                    <a:pt x="8667" y="6781"/>
                    <a:pt x="9828" y="7953"/>
                    <a:pt x="10293" y="8722"/>
                  </a:cubicBezTo>
                  <a:cubicBezTo>
                    <a:pt x="10757" y="9491"/>
                    <a:pt x="10525" y="9857"/>
                    <a:pt x="9944" y="10150"/>
                  </a:cubicBezTo>
                  <a:cubicBezTo>
                    <a:pt x="9364" y="10443"/>
                    <a:pt x="8435" y="10662"/>
                    <a:pt x="7273" y="10882"/>
                  </a:cubicBezTo>
                  <a:cubicBezTo>
                    <a:pt x="6112" y="11101"/>
                    <a:pt x="4718" y="11321"/>
                    <a:pt x="3441" y="11321"/>
                  </a:cubicBezTo>
                  <a:cubicBezTo>
                    <a:pt x="2164" y="11321"/>
                    <a:pt x="1002" y="11101"/>
                    <a:pt x="422" y="10772"/>
                  </a:cubicBezTo>
                  <a:cubicBezTo>
                    <a:pt x="-159" y="10443"/>
                    <a:pt x="-159" y="10003"/>
                    <a:pt x="538" y="9674"/>
                  </a:cubicBezTo>
                  <a:cubicBezTo>
                    <a:pt x="1235" y="9344"/>
                    <a:pt x="2628" y="9125"/>
                    <a:pt x="3906" y="9015"/>
                  </a:cubicBezTo>
                  <a:cubicBezTo>
                    <a:pt x="5183" y="8905"/>
                    <a:pt x="6344" y="8905"/>
                    <a:pt x="7738" y="9308"/>
                  </a:cubicBezTo>
                  <a:cubicBezTo>
                    <a:pt x="9131" y="9710"/>
                    <a:pt x="10757" y="10516"/>
                    <a:pt x="11106" y="11541"/>
                  </a:cubicBezTo>
                  <a:cubicBezTo>
                    <a:pt x="11454" y="12566"/>
                    <a:pt x="10525" y="13811"/>
                    <a:pt x="8899" y="15055"/>
                  </a:cubicBezTo>
                  <a:cubicBezTo>
                    <a:pt x="7273" y="16300"/>
                    <a:pt x="4951" y="17545"/>
                    <a:pt x="3557" y="18350"/>
                  </a:cubicBezTo>
                  <a:cubicBezTo>
                    <a:pt x="2164" y="19156"/>
                    <a:pt x="1699" y="19522"/>
                    <a:pt x="1467" y="19961"/>
                  </a:cubicBezTo>
                  <a:cubicBezTo>
                    <a:pt x="1235" y="20400"/>
                    <a:pt x="1235" y="20913"/>
                    <a:pt x="1931" y="21206"/>
                  </a:cubicBezTo>
                  <a:cubicBezTo>
                    <a:pt x="2628" y="21499"/>
                    <a:pt x="4022" y="21572"/>
                    <a:pt x="7389" y="21462"/>
                  </a:cubicBezTo>
                  <a:cubicBezTo>
                    <a:pt x="10757" y="21352"/>
                    <a:pt x="16099" y="21059"/>
                    <a:pt x="21441" y="20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7688811" y="6292286"/>
              <a:ext cx="153475" cy="376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336" fill="norm" stroke="1" extrusionOk="0">
                  <a:moveTo>
                    <a:pt x="21164" y="392"/>
                  </a:moveTo>
                  <a:cubicBezTo>
                    <a:pt x="19705" y="152"/>
                    <a:pt x="18245" y="-88"/>
                    <a:pt x="16932" y="32"/>
                  </a:cubicBezTo>
                  <a:cubicBezTo>
                    <a:pt x="15618" y="152"/>
                    <a:pt x="14450" y="632"/>
                    <a:pt x="11969" y="2252"/>
                  </a:cubicBezTo>
                  <a:cubicBezTo>
                    <a:pt x="9488" y="3872"/>
                    <a:pt x="5694" y="6632"/>
                    <a:pt x="3213" y="9632"/>
                  </a:cubicBezTo>
                  <a:cubicBezTo>
                    <a:pt x="732" y="12632"/>
                    <a:pt x="-436" y="15872"/>
                    <a:pt x="148" y="17972"/>
                  </a:cubicBezTo>
                  <a:cubicBezTo>
                    <a:pt x="732" y="20072"/>
                    <a:pt x="3067" y="21032"/>
                    <a:pt x="5840" y="21272"/>
                  </a:cubicBezTo>
                  <a:cubicBezTo>
                    <a:pt x="8613" y="21512"/>
                    <a:pt x="11823" y="21032"/>
                    <a:pt x="15034" y="20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7887098" y="6305550"/>
              <a:ext cx="88538" cy="344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466" fill="norm" stroke="1" extrusionOk="0">
                  <a:moveTo>
                    <a:pt x="16883" y="0"/>
                  </a:moveTo>
                  <a:cubicBezTo>
                    <a:pt x="14312" y="263"/>
                    <a:pt x="11741" y="527"/>
                    <a:pt x="9426" y="1646"/>
                  </a:cubicBezTo>
                  <a:cubicBezTo>
                    <a:pt x="7112" y="2766"/>
                    <a:pt x="5055" y="4741"/>
                    <a:pt x="3512" y="7310"/>
                  </a:cubicBezTo>
                  <a:cubicBezTo>
                    <a:pt x="1969" y="9878"/>
                    <a:pt x="941" y="13039"/>
                    <a:pt x="426" y="15212"/>
                  </a:cubicBezTo>
                  <a:cubicBezTo>
                    <a:pt x="-88" y="17385"/>
                    <a:pt x="-88" y="18571"/>
                    <a:pt x="169" y="19493"/>
                  </a:cubicBezTo>
                  <a:cubicBezTo>
                    <a:pt x="426" y="20415"/>
                    <a:pt x="941" y="21073"/>
                    <a:pt x="2741" y="21337"/>
                  </a:cubicBezTo>
                  <a:cubicBezTo>
                    <a:pt x="4541" y="21600"/>
                    <a:pt x="7626" y="21468"/>
                    <a:pt x="10969" y="20876"/>
                  </a:cubicBezTo>
                  <a:cubicBezTo>
                    <a:pt x="14312" y="20283"/>
                    <a:pt x="17912" y="19229"/>
                    <a:pt x="21512" y="18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7880385" y="6489699"/>
              <a:ext cx="82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8108985" y="6521450"/>
              <a:ext cx="1206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8189091" y="6451600"/>
              <a:ext cx="27845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4877"/>
                    <a:pt x="4867" y="9755"/>
                    <a:pt x="1782" y="13355"/>
                  </a:cubicBezTo>
                  <a:cubicBezTo>
                    <a:pt x="-1304" y="16955"/>
                    <a:pt x="239" y="19277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8293135" y="6273778"/>
              <a:ext cx="230377" cy="374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51" fill="norm" stroke="1" extrusionOk="0">
                  <a:moveTo>
                    <a:pt x="0" y="19660"/>
                  </a:moveTo>
                  <a:cubicBezTo>
                    <a:pt x="1178" y="15655"/>
                    <a:pt x="2356" y="11651"/>
                    <a:pt x="3731" y="8678"/>
                  </a:cubicBezTo>
                  <a:cubicBezTo>
                    <a:pt x="5105" y="5705"/>
                    <a:pt x="6676" y="3763"/>
                    <a:pt x="7756" y="2550"/>
                  </a:cubicBezTo>
                  <a:cubicBezTo>
                    <a:pt x="8836" y="1336"/>
                    <a:pt x="9425" y="851"/>
                    <a:pt x="10211" y="487"/>
                  </a:cubicBezTo>
                  <a:cubicBezTo>
                    <a:pt x="10996" y="123"/>
                    <a:pt x="11978" y="-120"/>
                    <a:pt x="12469" y="62"/>
                  </a:cubicBezTo>
                  <a:cubicBezTo>
                    <a:pt x="12960" y="244"/>
                    <a:pt x="12960" y="851"/>
                    <a:pt x="13549" y="2914"/>
                  </a:cubicBezTo>
                  <a:cubicBezTo>
                    <a:pt x="14138" y="4977"/>
                    <a:pt x="15316" y="8496"/>
                    <a:pt x="16691" y="11529"/>
                  </a:cubicBezTo>
                  <a:cubicBezTo>
                    <a:pt x="18065" y="14563"/>
                    <a:pt x="19636" y="17111"/>
                    <a:pt x="20520" y="18689"/>
                  </a:cubicBezTo>
                  <a:cubicBezTo>
                    <a:pt x="21404" y="20267"/>
                    <a:pt x="21600" y="20873"/>
                    <a:pt x="21109" y="21177"/>
                  </a:cubicBezTo>
                  <a:cubicBezTo>
                    <a:pt x="20618" y="21480"/>
                    <a:pt x="19440" y="21480"/>
                    <a:pt x="17182" y="21419"/>
                  </a:cubicBezTo>
                  <a:cubicBezTo>
                    <a:pt x="14924" y="21359"/>
                    <a:pt x="11585" y="21237"/>
                    <a:pt x="9622" y="20934"/>
                  </a:cubicBezTo>
                  <a:cubicBezTo>
                    <a:pt x="7658" y="20631"/>
                    <a:pt x="7069" y="20145"/>
                    <a:pt x="6480" y="19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8643831" y="6292850"/>
              <a:ext cx="68405" cy="338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463" fill="norm" stroke="1" extrusionOk="0">
                  <a:moveTo>
                    <a:pt x="19189" y="0"/>
                  </a:moveTo>
                  <a:cubicBezTo>
                    <a:pt x="15917" y="2817"/>
                    <a:pt x="12644" y="5635"/>
                    <a:pt x="9371" y="8653"/>
                  </a:cubicBezTo>
                  <a:cubicBezTo>
                    <a:pt x="6098" y="11672"/>
                    <a:pt x="2826" y="14892"/>
                    <a:pt x="1189" y="17039"/>
                  </a:cubicBezTo>
                  <a:cubicBezTo>
                    <a:pt x="-447" y="19185"/>
                    <a:pt x="-447" y="20258"/>
                    <a:pt x="1517" y="20862"/>
                  </a:cubicBezTo>
                  <a:cubicBezTo>
                    <a:pt x="3480" y="21466"/>
                    <a:pt x="7408" y="21600"/>
                    <a:pt x="11008" y="21332"/>
                  </a:cubicBezTo>
                  <a:cubicBezTo>
                    <a:pt x="14608" y="21063"/>
                    <a:pt x="17880" y="20393"/>
                    <a:pt x="21153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8636035" y="6457950"/>
              <a:ext cx="1079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8782085" y="6292850"/>
              <a:ext cx="131882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600" fill="norm" stroke="1" extrusionOk="0">
                  <a:moveTo>
                    <a:pt x="12150" y="0"/>
                  </a:moveTo>
                  <a:cubicBezTo>
                    <a:pt x="16200" y="4114"/>
                    <a:pt x="20250" y="8229"/>
                    <a:pt x="20925" y="11429"/>
                  </a:cubicBezTo>
                  <a:cubicBezTo>
                    <a:pt x="21600" y="14629"/>
                    <a:pt x="18900" y="16914"/>
                    <a:pt x="14850" y="18457"/>
                  </a:cubicBezTo>
                  <a:cubicBezTo>
                    <a:pt x="10800" y="20000"/>
                    <a:pt x="5400" y="20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9144035" y="6496050"/>
              <a:ext cx="2476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6800"/>
                    <a:pt x="9969" y="12000"/>
                    <a:pt x="13569" y="8400"/>
                  </a:cubicBezTo>
                  <a:cubicBezTo>
                    <a:pt x="17169" y="4800"/>
                    <a:pt x="1938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9591222" y="6278927"/>
              <a:ext cx="156064" cy="348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315" fill="norm" stroke="1" extrusionOk="0">
                  <a:moveTo>
                    <a:pt x="21234" y="462"/>
                  </a:moveTo>
                  <a:cubicBezTo>
                    <a:pt x="19794" y="204"/>
                    <a:pt x="18354" y="-55"/>
                    <a:pt x="16914" y="10"/>
                  </a:cubicBezTo>
                  <a:cubicBezTo>
                    <a:pt x="15474" y="74"/>
                    <a:pt x="14034" y="462"/>
                    <a:pt x="11730" y="1950"/>
                  </a:cubicBezTo>
                  <a:cubicBezTo>
                    <a:pt x="9426" y="3437"/>
                    <a:pt x="6258" y="6024"/>
                    <a:pt x="3810" y="8805"/>
                  </a:cubicBezTo>
                  <a:cubicBezTo>
                    <a:pt x="1362" y="11586"/>
                    <a:pt x="-366" y="14561"/>
                    <a:pt x="66" y="16759"/>
                  </a:cubicBezTo>
                  <a:cubicBezTo>
                    <a:pt x="498" y="18958"/>
                    <a:pt x="3090" y="20381"/>
                    <a:pt x="6690" y="20963"/>
                  </a:cubicBezTo>
                  <a:cubicBezTo>
                    <a:pt x="10290" y="21545"/>
                    <a:pt x="14898" y="21286"/>
                    <a:pt x="19506" y="21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9895046" y="6248400"/>
              <a:ext cx="125290" cy="364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515" fill="norm" stroke="1" extrusionOk="0">
                  <a:moveTo>
                    <a:pt x="9429" y="0"/>
                  </a:moveTo>
                  <a:cubicBezTo>
                    <a:pt x="6909" y="1498"/>
                    <a:pt x="4389" y="2997"/>
                    <a:pt x="2589" y="5618"/>
                  </a:cubicBezTo>
                  <a:cubicBezTo>
                    <a:pt x="789" y="8240"/>
                    <a:pt x="-291" y="11986"/>
                    <a:pt x="69" y="14795"/>
                  </a:cubicBezTo>
                  <a:cubicBezTo>
                    <a:pt x="429" y="17605"/>
                    <a:pt x="2229" y="19477"/>
                    <a:pt x="5109" y="20476"/>
                  </a:cubicBezTo>
                  <a:cubicBezTo>
                    <a:pt x="7989" y="21475"/>
                    <a:pt x="11949" y="21600"/>
                    <a:pt x="14829" y="21475"/>
                  </a:cubicBezTo>
                  <a:cubicBezTo>
                    <a:pt x="17709" y="21350"/>
                    <a:pt x="19509" y="20976"/>
                    <a:pt x="21309" y="20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9867935" y="6426200"/>
              <a:ext cx="1841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10147335" y="6229350"/>
              <a:ext cx="108780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7" h="21600" fill="norm" stroke="1" extrusionOk="0">
                  <a:moveTo>
                    <a:pt x="0" y="0"/>
                  </a:moveTo>
                  <a:cubicBezTo>
                    <a:pt x="6400" y="2674"/>
                    <a:pt x="12800" y="5349"/>
                    <a:pt x="16600" y="8126"/>
                  </a:cubicBezTo>
                  <a:cubicBezTo>
                    <a:pt x="20400" y="10903"/>
                    <a:pt x="21600" y="13783"/>
                    <a:pt x="19600" y="16046"/>
                  </a:cubicBezTo>
                  <a:cubicBezTo>
                    <a:pt x="17600" y="18309"/>
                    <a:pt x="12400" y="19954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10267985" y="6122408"/>
              <a:ext cx="159025" cy="602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64" fill="norm" stroke="1" extrusionOk="0">
                  <a:moveTo>
                    <a:pt x="9379" y="646"/>
                  </a:moveTo>
                  <a:cubicBezTo>
                    <a:pt x="10516" y="419"/>
                    <a:pt x="11653" y="191"/>
                    <a:pt x="12932" y="78"/>
                  </a:cubicBezTo>
                  <a:cubicBezTo>
                    <a:pt x="14211" y="-36"/>
                    <a:pt x="15632" y="-36"/>
                    <a:pt x="16626" y="153"/>
                  </a:cubicBezTo>
                  <a:cubicBezTo>
                    <a:pt x="17621" y="343"/>
                    <a:pt x="18189" y="722"/>
                    <a:pt x="19184" y="1821"/>
                  </a:cubicBezTo>
                  <a:cubicBezTo>
                    <a:pt x="20179" y="2920"/>
                    <a:pt x="21600" y="4739"/>
                    <a:pt x="21316" y="6179"/>
                  </a:cubicBezTo>
                  <a:cubicBezTo>
                    <a:pt x="21032" y="7619"/>
                    <a:pt x="19042" y="8680"/>
                    <a:pt x="16768" y="9438"/>
                  </a:cubicBezTo>
                  <a:cubicBezTo>
                    <a:pt x="14495" y="10196"/>
                    <a:pt x="11937" y="10650"/>
                    <a:pt x="10516" y="11143"/>
                  </a:cubicBezTo>
                  <a:cubicBezTo>
                    <a:pt x="9095" y="11636"/>
                    <a:pt x="8811" y="12166"/>
                    <a:pt x="10089" y="13000"/>
                  </a:cubicBezTo>
                  <a:cubicBezTo>
                    <a:pt x="11368" y="13833"/>
                    <a:pt x="14211" y="14970"/>
                    <a:pt x="16342" y="16183"/>
                  </a:cubicBezTo>
                  <a:cubicBezTo>
                    <a:pt x="18474" y="17396"/>
                    <a:pt x="19895" y="18684"/>
                    <a:pt x="19042" y="19593"/>
                  </a:cubicBezTo>
                  <a:cubicBezTo>
                    <a:pt x="18189" y="20503"/>
                    <a:pt x="15063" y="21033"/>
                    <a:pt x="11511" y="21299"/>
                  </a:cubicBezTo>
                  <a:cubicBezTo>
                    <a:pt x="7958" y="21564"/>
                    <a:pt x="3979" y="21564"/>
                    <a:pt x="0" y="2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292135" y="7592483"/>
              <a:ext cx="4127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77" y="10800"/>
                    <a:pt x="7754" y="0"/>
                    <a:pt x="11354" y="0"/>
                  </a:cubicBezTo>
                  <a:cubicBezTo>
                    <a:pt x="14954" y="0"/>
                    <a:pt x="1827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349285" y="7708900"/>
              <a:ext cx="3556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57" y="16800"/>
                    <a:pt x="9514" y="12000"/>
                    <a:pt x="13114" y="8400"/>
                  </a:cubicBezTo>
                  <a:cubicBezTo>
                    <a:pt x="16714" y="4800"/>
                    <a:pt x="1915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647735" y="7543800"/>
              <a:ext cx="156397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7" h="21600" fill="norm" stroke="1" extrusionOk="0">
                  <a:moveTo>
                    <a:pt x="0" y="0"/>
                  </a:moveTo>
                  <a:cubicBezTo>
                    <a:pt x="6452" y="1674"/>
                    <a:pt x="12904" y="3349"/>
                    <a:pt x="16691" y="5442"/>
                  </a:cubicBezTo>
                  <a:cubicBezTo>
                    <a:pt x="20478" y="7535"/>
                    <a:pt x="21600" y="10047"/>
                    <a:pt x="20057" y="12809"/>
                  </a:cubicBezTo>
                  <a:cubicBezTo>
                    <a:pt x="18514" y="15572"/>
                    <a:pt x="14306" y="18586"/>
                    <a:pt x="100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1392609" y="7328193"/>
              <a:ext cx="111399" cy="488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402" fill="norm" stroke="1" extrusionOk="0">
                  <a:moveTo>
                    <a:pt x="18836" y="4715"/>
                  </a:moveTo>
                  <a:cubicBezTo>
                    <a:pt x="19636" y="3696"/>
                    <a:pt x="20436" y="2676"/>
                    <a:pt x="20836" y="1888"/>
                  </a:cubicBezTo>
                  <a:cubicBezTo>
                    <a:pt x="21236" y="1100"/>
                    <a:pt x="21236" y="544"/>
                    <a:pt x="19436" y="219"/>
                  </a:cubicBezTo>
                  <a:cubicBezTo>
                    <a:pt x="17636" y="-105"/>
                    <a:pt x="14036" y="-198"/>
                    <a:pt x="10436" y="868"/>
                  </a:cubicBezTo>
                  <a:cubicBezTo>
                    <a:pt x="6836" y="1934"/>
                    <a:pt x="3236" y="4159"/>
                    <a:pt x="1436" y="6708"/>
                  </a:cubicBezTo>
                  <a:cubicBezTo>
                    <a:pt x="-364" y="9258"/>
                    <a:pt x="-364" y="12132"/>
                    <a:pt x="836" y="14496"/>
                  </a:cubicBezTo>
                  <a:cubicBezTo>
                    <a:pt x="2036" y="16860"/>
                    <a:pt x="4436" y="18714"/>
                    <a:pt x="6436" y="19780"/>
                  </a:cubicBezTo>
                  <a:cubicBezTo>
                    <a:pt x="8436" y="20846"/>
                    <a:pt x="10036" y="21124"/>
                    <a:pt x="11636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1310251" y="7651750"/>
              <a:ext cx="188385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398" y="21600"/>
                  </a:moveTo>
                  <a:cubicBezTo>
                    <a:pt x="1699" y="16457"/>
                    <a:pt x="0" y="11314"/>
                    <a:pt x="0" y="7714"/>
                  </a:cubicBezTo>
                  <a:cubicBezTo>
                    <a:pt x="0" y="4114"/>
                    <a:pt x="1699" y="2057"/>
                    <a:pt x="5582" y="1029"/>
                  </a:cubicBezTo>
                  <a:cubicBezTo>
                    <a:pt x="9465" y="0"/>
                    <a:pt x="155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1562135" y="7727950"/>
              <a:ext cx="1270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086"/>
                    <a:pt x="8640" y="6171"/>
                    <a:pt x="12240" y="9771"/>
                  </a:cubicBezTo>
                  <a:cubicBezTo>
                    <a:pt x="15840" y="13371"/>
                    <a:pt x="18720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1570950" y="7745802"/>
              <a:ext cx="137236" cy="204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284" fill="norm" stroke="1" extrusionOk="0">
                  <a:moveTo>
                    <a:pt x="20902" y="125"/>
                  </a:moveTo>
                  <a:cubicBezTo>
                    <a:pt x="18968" y="-96"/>
                    <a:pt x="17033" y="-316"/>
                    <a:pt x="13326" y="2219"/>
                  </a:cubicBezTo>
                  <a:cubicBezTo>
                    <a:pt x="9618" y="4753"/>
                    <a:pt x="4138" y="10043"/>
                    <a:pt x="1720" y="13680"/>
                  </a:cubicBezTo>
                  <a:cubicBezTo>
                    <a:pt x="-698" y="17317"/>
                    <a:pt x="-53" y="19300"/>
                    <a:pt x="592" y="21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1802345" y="7486650"/>
              <a:ext cx="11539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600" fill="norm" stroke="1" extrusionOk="0">
                  <a:moveTo>
                    <a:pt x="21027" y="0"/>
                  </a:moveTo>
                  <a:cubicBezTo>
                    <a:pt x="16398" y="621"/>
                    <a:pt x="11770" y="1241"/>
                    <a:pt x="7913" y="2669"/>
                  </a:cubicBezTo>
                  <a:cubicBezTo>
                    <a:pt x="4056" y="4097"/>
                    <a:pt x="970" y="6331"/>
                    <a:pt x="198" y="9310"/>
                  </a:cubicBezTo>
                  <a:cubicBezTo>
                    <a:pt x="-573" y="12290"/>
                    <a:pt x="970" y="16014"/>
                    <a:pt x="3670" y="18186"/>
                  </a:cubicBezTo>
                  <a:cubicBezTo>
                    <a:pt x="6370" y="20359"/>
                    <a:pt x="10227" y="20979"/>
                    <a:pt x="140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1972984" y="7601026"/>
              <a:ext cx="179702" cy="233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242" fill="norm" stroke="1" extrusionOk="0">
                  <a:moveTo>
                    <a:pt x="225" y="2307"/>
                  </a:moveTo>
                  <a:cubicBezTo>
                    <a:pt x="728" y="1343"/>
                    <a:pt x="1230" y="379"/>
                    <a:pt x="2109" y="89"/>
                  </a:cubicBezTo>
                  <a:cubicBezTo>
                    <a:pt x="2988" y="-200"/>
                    <a:pt x="4244" y="186"/>
                    <a:pt x="5374" y="1632"/>
                  </a:cubicBezTo>
                  <a:cubicBezTo>
                    <a:pt x="6504" y="3079"/>
                    <a:pt x="7509" y="5586"/>
                    <a:pt x="7132" y="8864"/>
                  </a:cubicBezTo>
                  <a:cubicBezTo>
                    <a:pt x="6756" y="12143"/>
                    <a:pt x="4997" y="16193"/>
                    <a:pt x="3490" y="18507"/>
                  </a:cubicBezTo>
                  <a:cubicBezTo>
                    <a:pt x="1983" y="20821"/>
                    <a:pt x="728" y="21400"/>
                    <a:pt x="225" y="21207"/>
                  </a:cubicBezTo>
                  <a:cubicBezTo>
                    <a:pt x="-277" y="21014"/>
                    <a:pt x="-26" y="20050"/>
                    <a:pt x="1858" y="17639"/>
                  </a:cubicBezTo>
                  <a:cubicBezTo>
                    <a:pt x="3742" y="15229"/>
                    <a:pt x="7258" y="11371"/>
                    <a:pt x="9770" y="8768"/>
                  </a:cubicBezTo>
                  <a:cubicBezTo>
                    <a:pt x="12281" y="6164"/>
                    <a:pt x="13788" y="4814"/>
                    <a:pt x="14542" y="4718"/>
                  </a:cubicBezTo>
                  <a:cubicBezTo>
                    <a:pt x="15295" y="4621"/>
                    <a:pt x="15295" y="5779"/>
                    <a:pt x="15170" y="7900"/>
                  </a:cubicBezTo>
                  <a:cubicBezTo>
                    <a:pt x="15044" y="10021"/>
                    <a:pt x="14793" y="13107"/>
                    <a:pt x="15797" y="15325"/>
                  </a:cubicBezTo>
                  <a:cubicBezTo>
                    <a:pt x="16802" y="17543"/>
                    <a:pt x="19063" y="18893"/>
                    <a:pt x="21323" y="20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2235235" y="7461250"/>
              <a:ext cx="87589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4" h="21600" fill="norm" stroke="1" extrusionOk="0">
                  <a:moveTo>
                    <a:pt x="0" y="0"/>
                  </a:moveTo>
                  <a:cubicBezTo>
                    <a:pt x="5891" y="2647"/>
                    <a:pt x="11782" y="5294"/>
                    <a:pt x="15709" y="8100"/>
                  </a:cubicBezTo>
                  <a:cubicBezTo>
                    <a:pt x="19636" y="10906"/>
                    <a:pt x="21600" y="13871"/>
                    <a:pt x="19391" y="16147"/>
                  </a:cubicBezTo>
                  <a:cubicBezTo>
                    <a:pt x="17182" y="18424"/>
                    <a:pt x="10800" y="20012"/>
                    <a:pt x="44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2495585" y="7658100"/>
              <a:ext cx="1079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2476535" y="7778750"/>
              <a:ext cx="1651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3175035" y="7289800"/>
              <a:ext cx="1270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527"/>
                    <a:pt x="7200" y="7053"/>
                    <a:pt x="3600" y="10653"/>
                  </a:cubicBezTo>
                  <a:cubicBezTo>
                    <a:pt x="0" y="14253"/>
                    <a:pt x="0" y="179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3175035" y="7264400"/>
              <a:ext cx="2095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82" y="17280"/>
                    <a:pt x="4364" y="12960"/>
                    <a:pt x="7964" y="9360"/>
                  </a:cubicBezTo>
                  <a:cubicBezTo>
                    <a:pt x="11564" y="5760"/>
                    <a:pt x="16582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3136935" y="7435850"/>
              <a:ext cx="133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3276635" y="7486650"/>
              <a:ext cx="1143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00" y="2291"/>
                    <a:pt x="8800" y="4582"/>
                    <a:pt x="12400" y="8182"/>
                  </a:cubicBezTo>
                  <a:cubicBezTo>
                    <a:pt x="16000" y="11782"/>
                    <a:pt x="18800" y="166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3308385" y="7480300"/>
              <a:ext cx="1079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88" y="2215"/>
                    <a:pt x="13976" y="4431"/>
                    <a:pt x="10376" y="8031"/>
                  </a:cubicBezTo>
                  <a:cubicBezTo>
                    <a:pt x="6776" y="11631"/>
                    <a:pt x="3388" y="166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3581907" y="7225294"/>
              <a:ext cx="120179" cy="337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6" h="21395" fill="norm" stroke="1" extrusionOk="0">
                  <a:moveTo>
                    <a:pt x="20786" y="2478"/>
                  </a:moveTo>
                  <a:cubicBezTo>
                    <a:pt x="20786" y="1405"/>
                    <a:pt x="20786" y="332"/>
                    <a:pt x="19688" y="63"/>
                  </a:cubicBezTo>
                  <a:cubicBezTo>
                    <a:pt x="18589" y="-205"/>
                    <a:pt x="16393" y="332"/>
                    <a:pt x="12915" y="2478"/>
                  </a:cubicBezTo>
                  <a:cubicBezTo>
                    <a:pt x="9437" y="4625"/>
                    <a:pt x="4678" y="8381"/>
                    <a:pt x="2115" y="11333"/>
                  </a:cubicBezTo>
                  <a:cubicBezTo>
                    <a:pt x="-448" y="14284"/>
                    <a:pt x="-814" y="16431"/>
                    <a:pt x="1749" y="17974"/>
                  </a:cubicBezTo>
                  <a:cubicBezTo>
                    <a:pt x="4311" y="19517"/>
                    <a:pt x="9803" y="20456"/>
                    <a:pt x="15294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3774850" y="7258050"/>
              <a:ext cx="54236" cy="303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533" fill="norm" stroke="1" extrusionOk="0">
                  <a:moveTo>
                    <a:pt x="18795" y="0"/>
                  </a:moveTo>
                  <a:cubicBezTo>
                    <a:pt x="14641" y="150"/>
                    <a:pt x="10487" y="300"/>
                    <a:pt x="7995" y="750"/>
                  </a:cubicBezTo>
                  <a:cubicBezTo>
                    <a:pt x="5502" y="1200"/>
                    <a:pt x="4672" y="1950"/>
                    <a:pt x="3425" y="4350"/>
                  </a:cubicBezTo>
                  <a:cubicBezTo>
                    <a:pt x="2179" y="6750"/>
                    <a:pt x="518" y="10800"/>
                    <a:pt x="102" y="13800"/>
                  </a:cubicBezTo>
                  <a:cubicBezTo>
                    <a:pt x="-313" y="16800"/>
                    <a:pt x="518" y="18750"/>
                    <a:pt x="3010" y="19950"/>
                  </a:cubicBezTo>
                  <a:cubicBezTo>
                    <a:pt x="5502" y="21150"/>
                    <a:pt x="9656" y="21600"/>
                    <a:pt x="12979" y="21525"/>
                  </a:cubicBezTo>
                  <a:cubicBezTo>
                    <a:pt x="16302" y="21450"/>
                    <a:pt x="18795" y="20850"/>
                    <a:pt x="21287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3740185" y="7429500"/>
              <a:ext cx="1016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3924335" y="7431616"/>
              <a:ext cx="114301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" y="15247"/>
                    <a:pt x="800" y="8894"/>
                    <a:pt x="2200" y="5082"/>
                  </a:cubicBezTo>
                  <a:cubicBezTo>
                    <a:pt x="3600" y="1271"/>
                    <a:pt x="6000" y="0"/>
                    <a:pt x="9400" y="0"/>
                  </a:cubicBezTo>
                  <a:cubicBezTo>
                    <a:pt x="12800" y="0"/>
                    <a:pt x="17200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3982427" y="7378700"/>
              <a:ext cx="18109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2829"/>
                    <a:pt x="-1068" y="5657"/>
                    <a:pt x="132" y="9257"/>
                  </a:cubicBezTo>
                  <a:cubicBezTo>
                    <a:pt x="1332" y="12857"/>
                    <a:pt x="10932" y="17229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4121185" y="7244219"/>
              <a:ext cx="164159" cy="299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29" fill="norm" stroke="1" extrusionOk="0">
                  <a:moveTo>
                    <a:pt x="0" y="20160"/>
                  </a:moveTo>
                  <a:cubicBezTo>
                    <a:pt x="1938" y="16053"/>
                    <a:pt x="3877" y="11946"/>
                    <a:pt x="5538" y="8828"/>
                  </a:cubicBezTo>
                  <a:cubicBezTo>
                    <a:pt x="7200" y="5709"/>
                    <a:pt x="8585" y="3580"/>
                    <a:pt x="9554" y="2135"/>
                  </a:cubicBezTo>
                  <a:cubicBezTo>
                    <a:pt x="10523" y="690"/>
                    <a:pt x="11077" y="-71"/>
                    <a:pt x="11631" y="5"/>
                  </a:cubicBezTo>
                  <a:cubicBezTo>
                    <a:pt x="12185" y="81"/>
                    <a:pt x="12738" y="994"/>
                    <a:pt x="13846" y="3656"/>
                  </a:cubicBezTo>
                  <a:cubicBezTo>
                    <a:pt x="14954" y="6318"/>
                    <a:pt x="16615" y="10729"/>
                    <a:pt x="17723" y="13467"/>
                  </a:cubicBezTo>
                  <a:cubicBezTo>
                    <a:pt x="18831" y="16205"/>
                    <a:pt x="19385" y="17270"/>
                    <a:pt x="20077" y="18183"/>
                  </a:cubicBezTo>
                  <a:cubicBezTo>
                    <a:pt x="20769" y="19095"/>
                    <a:pt x="21600" y="19856"/>
                    <a:pt x="21462" y="20464"/>
                  </a:cubicBezTo>
                  <a:cubicBezTo>
                    <a:pt x="21323" y="21073"/>
                    <a:pt x="20215" y="21529"/>
                    <a:pt x="17308" y="21529"/>
                  </a:cubicBezTo>
                  <a:cubicBezTo>
                    <a:pt x="14400" y="21529"/>
                    <a:pt x="9692" y="21073"/>
                    <a:pt x="4985" y="20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4362749" y="7245349"/>
              <a:ext cx="56887" cy="292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484" fill="norm" stroke="1" extrusionOk="0">
                  <a:moveTo>
                    <a:pt x="14300" y="0"/>
                  </a:moveTo>
                  <a:cubicBezTo>
                    <a:pt x="10300" y="155"/>
                    <a:pt x="6300" y="311"/>
                    <a:pt x="3900" y="777"/>
                  </a:cubicBezTo>
                  <a:cubicBezTo>
                    <a:pt x="1500" y="1243"/>
                    <a:pt x="700" y="2020"/>
                    <a:pt x="300" y="4973"/>
                  </a:cubicBezTo>
                  <a:cubicBezTo>
                    <a:pt x="-100" y="7925"/>
                    <a:pt x="-100" y="13053"/>
                    <a:pt x="300" y="16083"/>
                  </a:cubicBezTo>
                  <a:cubicBezTo>
                    <a:pt x="700" y="19114"/>
                    <a:pt x="1500" y="20046"/>
                    <a:pt x="3900" y="20668"/>
                  </a:cubicBezTo>
                  <a:cubicBezTo>
                    <a:pt x="6300" y="21289"/>
                    <a:pt x="10300" y="21600"/>
                    <a:pt x="13500" y="21445"/>
                  </a:cubicBezTo>
                  <a:cubicBezTo>
                    <a:pt x="16700" y="21289"/>
                    <a:pt x="19100" y="20668"/>
                    <a:pt x="21500" y="20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4364815" y="7385050"/>
              <a:ext cx="13102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600" fill="norm" stroke="1" extrusionOk="0">
                  <a:moveTo>
                    <a:pt x="1680" y="21600"/>
                  </a:moveTo>
                  <a:cubicBezTo>
                    <a:pt x="652" y="15840"/>
                    <a:pt x="-377" y="10080"/>
                    <a:pt x="137" y="7200"/>
                  </a:cubicBezTo>
                  <a:cubicBezTo>
                    <a:pt x="652" y="4320"/>
                    <a:pt x="2709" y="4320"/>
                    <a:pt x="6480" y="3600"/>
                  </a:cubicBezTo>
                  <a:cubicBezTo>
                    <a:pt x="10252" y="2880"/>
                    <a:pt x="15737" y="1440"/>
                    <a:pt x="212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4521235" y="7239000"/>
              <a:ext cx="7286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5" h="21600" fill="norm" stroke="1" extrusionOk="0">
                  <a:moveTo>
                    <a:pt x="1751" y="0"/>
                  </a:moveTo>
                  <a:cubicBezTo>
                    <a:pt x="9341" y="3388"/>
                    <a:pt x="16930" y="6776"/>
                    <a:pt x="19265" y="9953"/>
                  </a:cubicBezTo>
                  <a:cubicBezTo>
                    <a:pt x="21600" y="13129"/>
                    <a:pt x="18681" y="16094"/>
                    <a:pt x="14595" y="18000"/>
                  </a:cubicBezTo>
                  <a:cubicBezTo>
                    <a:pt x="10508" y="19906"/>
                    <a:pt x="5254" y="207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4718085" y="7480300"/>
              <a:ext cx="139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5080035" y="7303498"/>
              <a:ext cx="19051" cy="259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2551"/>
                  </a:moveTo>
                  <a:cubicBezTo>
                    <a:pt x="7200" y="1322"/>
                    <a:pt x="14400" y="93"/>
                    <a:pt x="18000" y="5"/>
                  </a:cubicBezTo>
                  <a:cubicBezTo>
                    <a:pt x="21600" y="-83"/>
                    <a:pt x="21600" y="971"/>
                    <a:pt x="20400" y="4307"/>
                  </a:cubicBezTo>
                  <a:cubicBezTo>
                    <a:pt x="19200" y="7644"/>
                    <a:pt x="16800" y="13263"/>
                    <a:pt x="16800" y="16512"/>
                  </a:cubicBezTo>
                  <a:cubicBezTo>
                    <a:pt x="16800" y="19761"/>
                    <a:pt x="19200" y="20639"/>
                    <a:pt x="2160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5097424" y="7257486"/>
              <a:ext cx="204862" cy="64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089" fill="norm" stroke="1" extrusionOk="0">
                  <a:moveTo>
                    <a:pt x="173" y="21089"/>
                  </a:moveTo>
                  <a:cubicBezTo>
                    <a:pt x="-48" y="16212"/>
                    <a:pt x="-268" y="11334"/>
                    <a:pt x="944" y="7502"/>
                  </a:cubicBezTo>
                  <a:cubicBezTo>
                    <a:pt x="2156" y="3670"/>
                    <a:pt x="4801" y="883"/>
                    <a:pt x="8438" y="186"/>
                  </a:cubicBezTo>
                  <a:cubicBezTo>
                    <a:pt x="12075" y="-511"/>
                    <a:pt x="16703" y="883"/>
                    <a:pt x="21332" y="2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5105435" y="7385050"/>
              <a:ext cx="152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5207035" y="7486650"/>
              <a:ext cx="1079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5232435" y="7499350"/>
              <a:ext cx="1016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50" y="2817"/>
                    <a:pt x="11700" y="5635"/>
                    <a:pt x="8100" y="9235"/>
                  </a:cubicBezTo>
                  <a:cubicBezTo>
                    <a:pt x="4500" y="12835"/>
                    <a:pt x="2250" y="172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5442478" y="7309845"/>
              <a:ext cx="107458" cy="240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324" fill="norm" stroke="1" extrusionOk="0">
                  <a:moveTo>
                    <a:pt x="21088" y="475"/>
                  </a:moveTo>
                  <a:cubicBezTo>
                    <a:pt x="19011" y="100"/>
                    <a:pt x="16934" y="-276"/>
                    <a:pt x="14026" y="287"/>
                  </a:cubicBezTo>
                  <a:cubicBezTo>
                    <a:pt x="11119" y="851"/>
                    <a:pt x="7380" y="2354"/>
                    <a:pt x="4473" y="5265"/>
                  </a:cubicBezTo>
                  <a:cubicBezTo>
                    <a:pt x="1565" y="8176"/>
                    <a:pt x="-512" y="12496"/>
                    <a:pt x="111" y="15407"/>
                  </a:cubicBezTo>
                  <a:cubicBezTo>
                    <a:pt x="734" y="18319"/>
                    <a:pt x="4057" y="19821"/>
                    <a:pt x="6965" y="20573"/>
                  </a:cubicBezTo>
                  <a:cubicBezTo>
                    <a:pt x="9873" y="21324"/>
                    <a:pt x="12365" y="21324"/>
                    <a:pt x="14857" y="21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5638320" y="7277100"/>
              <a:ext cx="76716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600" fill="norm" stroke="1" extrusionOk="0">
                  <a:moveTo>
                    <a:pt x="19407" y="0"/>
                  </a:moveTo>
                  <a:cubicBezTo>
                    <a:pt x="14736" y="1172"/>
                    <a:pt x="10066" y="2344"/>
                    <a:pt x="6563" y="5107"/>
                  </a:cubicBezTo>
                  <a:cubicBezTo>
                    <a:pt x="3061" y="7870"/>
                    <a:pt x="726" y="12223"/>
                    <a:pt x="142" y="15153"/>
                  </a:cubicBezTo>
                  <a:cubicBezTo>
                    <a:pt x="-442" y="18084"/>
                    <a:pt x="726" y="19591"/>
                    <a:pt x="4520" y="20428"/>
                  </a:cubicBezTo>
                  <a:cubicBezTo>
                    <a:pt x="8315" y="21265"/>
                    <a:pt x="14736" y="21433"/>
                    <a:pt x="211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5626135" y="7404100"/>
              <a:ext cx="1270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5797585" y="7270750"/>
              <a:ext cx="9119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9" h="21600" fill="norm" stroke="1" extrusionOk="0">
                  <a:moveTo>
                    <a:pt x="15840" y="0"/>
                  </a:moveTo>
                  <a:cubicBezTo>
                    <a:pt x="18720" y="3888"/>
                    <a:pt x="21600" y="7776"/>
                    <a:pt x="20400" y="11160"/>
                  </a:cubicBezTo>
                  <a:cubicBezTo>
                    <a:pt x="19200" y="14544"/>
                    <a:pt x="13920" y="17424"/>
                    <a:pt x="9840" y="19080"/>
                  </a:cubicBezTo>
                  <a:cubicBezTo>
                    <a:pt x="5760" y="20736"/>
                    <a:pt x="2880" y="211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3213135" y="7689850"/>
              <a:ext cx="20066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5" y="21600"/>
                    <a:pt x="2051" y="21600"/>
                    <a:pt x="3019" y="20880"/>
                  </a:cubicBezTo>
                  <a:cubicBezTo>
                    <a:pt x="3987" y="20160"/>
                    <a:pt x="4899" y="18720"/>
                    <a:pt x="5833" y="17640"/>
                  </a:cubicBezTo>
                  <a:cubicBezTo>
                    <a:pt x="6767" y="16560"/>
                    <a:pt x="7724" y="15840"/>
                    <a:pt x="8624" y="15480"/>
                  </a:cubicBezTo>
                  <a:cubicBezTo>
                    <a:pt x="9524" y="15120"/>
                    <a:pt x="10367" y="15120"/>
                    <a:pt x="11176" y="14760"/>
                  </a:cubicBezTo>
                  <a:cubicBezTo>
                    <a:pt x="11985" y="14400"/>
                    <a:pt x="12759" y="13680"/>
                    <a:pt x="13557" y="12600"/>
                  </a:cubicBezTo>
                  <a:cubicBezTo>
                    <a:pt x="14354" y="11520"/>
                    <a:pt x="15175" y="10080"/>
                    <a:pt x="16029" y="8640"/>
                  </a:cubicBezTo>
                  <a:cubicBezTo>
                    <a:pt x="16884" y="7200"/>
                    <a:pt x="17772" y="5760"/>
                    <a:pt x="18706" y="4320"/>
                  </a:cubicBezTo>
                  <a:cubicBezTo>
                    <a:pt x="19641" y="2880"/>
                    <a:pt x="2062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3305391" y="7899763"/>
              <a:ext cx="110945" cy="291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418" fill="norm" stroke="1" extrusionOk="0">
                  <a:moveTo>
                    <a:pt x="20966" y="440"/>
                  </a:moveTo>
                  <a:cubicBezTo>
                    <a:pt x="18566" y="129"/>
                    <a:pt x="16166" y="-182"/>
                    <a:pt x="13966" y="129"/>
                  </a:cubicBezTo>
                  <a:cubicBezTo>
                    <a:pt x="11766" y="440"/>
                    <a:pt x="9766" y="1372"/>
                    <a:pt x="7166" y="4091"/>
                  </a:cubicBezTo>
                  <a:cubicBezTo>
                    <a:pt x="4566" y="6811"/>
                    <a:pt x="1366" y="11317"/>
                    <a:pt x="366" y="14347"/>
                  </a:cubicBezTo>
                  <a:cubicBezTo>
                    <a:pt x="-634" y="17378"/>
                    <a:pt x="566" y="18932"/>
                    <a:pt x="2166" y="19864"/>
                  </a:cubicBezTo>
                  <a:cubicBezTo>
                    <a:pt x="3766" y="20796"/>
                    <a:pt x="5766" y="21107"/>
                    <a:pt x="7766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3462901" y="7880350"/>
              <a:ext cx="80435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779" y="2250"/>
                    <a:pt x="7958" y="4500"/>
                    <a:pt x="4263" y="7500"/>
                  </a:cubicBezTo>
                  <a:cubicBezTo>
                    <a:pt x="568" y="10500"/>
                    <a:pt x="0" y="14250"/>
                    <a:pt x="0" y="16575"/>
                  </a:cubicBezTo>
                  <a:cubicBezTo>
                    <a:pt x="0" y="18900"/>
                    <a:pt x="568" y="19800"/>
                    <a:pt x="3979" y="20400"/>
                  </a:cubicBezTo>
                  <a:cubicBezTo>
                    <a:pt x="7389" y="21000"/>
                    <a:pt x="13642" y="21300"/>
                    <a:pt x="198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3448085" y="8064500"/>
              <a:ext cx="1270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3613185" y="8077200"/>
              <a:ext cx="1079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3683035" y="8026400"/>
              <a:ext cx="63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3765585" y="7896975"/>
              <a:ext cx="173968" cy="306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249" fill="norm" stroke="1" extrusionOk="0">
                  <a:moveTo>
                    <a:pt x="0" y="17801"/>
                  </a:moveTo>
                  <a:cubicBezTo>
                    <a:pt x="3383" y="13245"/>
                    <a:pt x="6766" y="8690"/>
                    <a:pt x="8848" y="6045"/>
                  </a:cubicBezTo>
                  <a:cubicBezTo>
                    <a:pt x="10930" y="3401"/>
                    <a:pt x="11711" y="2666"/>
                    <a:pt x="12361" y="1858"/>
                  </a:cubicBezTo>
                  <a:cubicBezTo>
                    <a:pt x="13012" y="1050"/>
                    <a:pt x="13533" y="168"/>
                    <a:pt x="14183" y="21"/>
                  </a:cubicBezTo>
                  <a:cubicBezTo>
                    <a:pt x="14834" y="-126"/>
                    <a:pt x="15614" y="462"/>
                    <a:pt x="16395" y="2519"/>
                  </a:cubicBezTo>
                  <a:cubicBezTo>
                    <a:pt x="17176" y="4576"/>
                    <a:pt x="17957" y="8103"/>
                    <a:pt x="18867" y="10968"/>
                  </a:cubicBezTo>
                  <a:cubicBezTo>
                    <a:pt x="19778" y="13833"/>
                    <a:pt x="20819" y="16037"/>
                    <a:pt x="21210" y="17727"/>
                  </a:cubicBezTo>
                  <a:cubicBezTo>
                    <a:pt x="21600" y="19417"/>
                    <a:pt x="21340" y="20592"/>
                    <a:pt x="20559" y="21033"/>
                  </a:cubicBezTo>
                  <a:cubicBezTo>
                    <a:pt x="19778" y="21474"/>
                    <a:pt x="18477" y="21180"/>
                    <a:pt x="15745" y="20666"/>
                  </a:cubicBezTo>
                  <a:cubicBezTo>
                    <a:pt x="13012" y="20152"/>
                    <a:pt x="8848" y="19417"/>
                    <a:pt x="4684" y="18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4048785" y="7880349"/>
              <a:ext cx="66051" cy="348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542" fill="norm" stroke="1" extrusionOk="0">
                  <a:moveTo>
                    <a:pt x="21063" y="0"/>
                  </a:moveTo>
                  <a:cubicBezTo>
                    <a:pt x="17013" y="1178"/>
                    <a:pt x="12963" y="2356"/>
                    <a:pt x="9588" y="4844"/>
                  </a:cubicBezTo>
                  <a:cubicBezTo>
                    <a:pt x="6213" y="7331"/>
                    <a:pt x="3513" y="11127"/>
                    <a:pt x="1825" y="13942"/>
                  </a:cubicBezTo>
                  <a:cubicBezTo>
                    <a:pt x="138" y="16756"/>
                    <a:pt x="-537" y="18589"/>
                    <a:pt x="475" y="19767"/>
                  </a:cubicBezTo>
                  <a:cubicBezTo>
                    <a:pt x="1488" y="20945"/>
                    <a:pt x="4188" y="21469"/>
                    <a:pt x="7900" y="21535"/>
                  </a:cubicBezTo>
                  <a:cubicBezTo>
                    <a:pt x="11613" y="21600"/>
                    <a:pt x="16338" y="21207"/>
                    <a:pt x="21063" y="20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4032285" y="8058150"/>
              <a:ext cx="152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4235485" y="7912099"/>
              <a:ext cx="74246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600" fill="norm" stroke="1" extrusionOk="0">
                  <a:moveTo>
                    <a:pt x="0" y="0"/>
                  </a:moveTo>
                  <a:cubicBezTo>
                    <a:pt x="3600" y="2133"/>
                    <a:pt x="7200" y="4267"/>
                    <a:pt x="11700" y="6800"/>
                  </a:cubicBezTo>
                  <a:cubicBezTo>
                    <a:pt x="16200" y="9333"/>
                    <a:pt x="21600" y="12267"/>
                    <a:pt x="21000" y="14800"/>
                  </a:cubicBezTo>
                  <a:cubicBezTo>
                    <a:pt x="20400" y="17333"/>
                    <a:pt x="13800" y="19467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4527585" y="8108949"/>
              <a:ext cx="177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4856672" y="7905750"/>
              <a:ext cx="115414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600" fill="norm" stroke="1" extrusionOk="0">
                  <a:moveTo>
                    <a:pt x="21031" y="0"/>
                  </a:moveTo>
                  <a:cubicBezTo>
                    <a:pt x="17174" y="588"/>
                    <a:pt x="13317" y="1176"/>
                    <a:pt x="10231" y="2792"/>
                  </a:cubicBezTo>
                  <a:cubicBezTo>
                    <a:pt x="7145" y="4408"/>
                    <a:pt x="4831" y="7053"/>
                    <a:pt x="2902" y="9698"/>
                  </a:cubicBezTo>
                  <a:cubicBezTo>
                    <a:pt x="974" y="12343"/>
                    <a:pt x="-569" y="14988"/>
                    <a:pt x="202" y="16971"/>
                  </a:cubicBezTo>
                  <a:cubicBezTo>
                    <a:pt x="974" y="18955"/>
                    <a:pt x="4060" y="20278"/>
                    <a:pt x="7145" y="20939"/>
                  </a:cubicBezTo>
                  <a:cubicBezTo>
                    <a:pt x="10231" y="21600"/>
                    <a:pt x="13317" y="21600"/>
                    <a:pt x="164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5082962" y="7854950"/>
              <a:ext cx="98674" cy="322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484" fill="norm" stroke="1" extrusionOk="0">
                  <a:moveTo>
                    <a:pt x="14228" y="0"/>
                  </a:moveTo>
                  <a:cubicBezTo>
                    <a:pt x="10178" y="2118"/>
                    <a:pt x="6128" y="4235"/>
                    <a:pt x="3428" y="7200"/>
                  </a:cubicBezTo>
                  <a:cubicBezTo>
                    <a:pt x="728" y="10165"/>
                    <a:pt x="-622" y="13976"/>
                    <a:pt x="278" y="16518"/>
                  </a:cubicBezTo>
                  <a:cubicBezTo>
                    <a:pt x="1178" y="19059"/>
                    <a:pt x="4328" y="20329"/>
                    <a:pt x="7253" y="20965"/>
                  </a:cubicBezTo>
                  <a:cubicBezTo>
                    <a:pt x="10178" y="21600"/>
                    <a:pt x="12878" y="21600"/>
                    <a:pt x="15128" y="21247"/>
                  </a:cubicBezTo>
                  <a:cubicBezTo>
                    <a:pt x="17378" y="20894"/>
                    <a:pt x="19178" y="20188"/>
                    <a:pt x="20978" y="19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5086385" y="8039100"/>
              <a:ext cx="1587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5276885" y="7835900"/>
              <a:ext cx="101858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1" h="21600" fill="norm" stroke="1" extrusionOk="0">
                  <a:moveTo>
                    <a:pt x="0" y="0"/>
                  </a:moveTo>
                  <a:cubicBezTo>
                    <a:pt x="6353" y="2571"/>
                    <a:pt x="12706" y="5143"/>
                    <a:pt x="16518" y="7907"/>
                  </a:cubicBezTo>
                  <a:cubicBezTo>
                    <a:pt x="20329" y="10671"/>
                    <a:pt x="21600" y="13629"/>
                    <a:pt x="19059" y="15943"/>
                  </a:cubicBezTo>
                  <a:cubicBezTo>
                    <a:pt x="16518" y="18257"/>
                    <a:pt x="10165" y="19929"/>
                    <a:pt x="38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6407185" y="7658100"/>
              <a:ext cx="7429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77" y="17723"/>
                    <a:pt x="4554" y="13846"/>
                    <a:pt x="6738" y="11354"/>
                  </a:cubicBezTo>
                  <a:cubicBezTo>
                    <a:pt x="8923" y="8862"/>
                    <a:pt x="11015" y="7754"/>
                    <a:pt x="13138" y="6923"/>
                  </a:cubicBezTo>
                  <a:cubicBezTo>
                    <a:pt x="15262" y="6092"/>
                    <a:pt x="17415" y="5538"/>
                    <a:pt x="18831" y="4431"/>
                  </a:cubicBezTo>
                  <a:cubicBezTo>
                    <a:pt x="20246" y="3323"/>
                    <a:pt x="20923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7049059" y="7560172"/>
              <a:ext cx="210234" cy="212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443" fill="norm" stroke="1" extrusionOk="0">
                  <a:moveTo>
                    <a:pt x="3796" y="271"/>
                  </a:moveTo>
                  <a:cubicBezTo>
                    <a:pt x="2085" y="57"/>
                    <a:pt x="375" y="-157"/>
                    <a:pt x="54" y="164"/>
                  </a:cubicBezTo>
                  <a:cubicBezTo>
                    <a:pt x="-267" y="485"/>
                    <a:pt x="802" y="1340"/>
                    <a:pt x="4331" y="3158"/>
                  </a:cubicBezTo>
                  <a:cubicBezTo>
                    <a:pt x="7860" y="4976"/>
                    <a:pt x="13848" y="7756"/>
                    <a:pt x="17163" y="9574"/>
                  </a:cubicBezTo>
                  <a:cubicBezTo>
                    <a:pt x="20478" y="11392"/>
                    <a:pt x="21119" y="12247"/>
                    <a:pt x="21226" y="13209"/>
                  </a:cubicBezTo>
                  <a:cubicBezTo>
                    <a:pt x="21333" y="14172"/>
                    <a:pt x="20905" y="15241"/>
                    <a:pt x="18767" y="16631"/>
                  </a:cubicBezTo>
                  <a:cubicBezTo>
                    <a:pt x="16628" y="18021"/>
                    <a:pt x="12779" y="19732"/>
                    <a:pt x="8929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6330985" y="7226882"/>
              <a:ext cx="180064" cy="297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256" fill="norm" stroke="1" extrusionOk="0">
                  <a:moveTo>
                    <a:pt x="0" y="20803"/>
                  </a:moveTo>
                  <a:cubicBezTo>
                    <a:pt x="2009" y="17027"/>
                    <a:pt x="4019" y="13250"/>
                    <a:pt x="6530" y="9927"/>
                  </a:cubicBezTo>
                  <a:cubicBezTo>
                    <a:pt x="9042" y="6604"/>
                    <a:pt x="12056" y="3734"/>
                    <a:pt x="14065" y="1997"/>
                  </a:cubicBezTo>
                  <a:cubicBezTo>
                    <a:pt x="16074" y="260"/>
                    <a:pt x="17079" y="-344"/>
                    <a:pt x="17707" y="185"/>
                  </a:cubicBezTo>
                  <a:cubicBezTo>
                    <a:pt x="18335" y="713"/>
                    <a:pt x="18586" y="2375"/>
                    <a:pt x="18963" y="5169"/>
                  </a:cubicBezTo>
                  <a:cubicBezTo>
                    <a:pt x="19340" y="7964"/>
                    <a:pt x="19842" y="11891"/>
                    <a:pt x="20219" y="14232"/>
                  </a:cubicBezTo>
                  <a:cubicBezTo>
                    <a:pt x="20595" y="16573"/>
                    <a:pt x="20847" y="17329"/>
                    <a:pt x="21098" y="18159"/>
                  </a:cubicBezTo>
                  <a:cubicBezTo>
                    <a:pt x="21349" y="18990"/>
                    <a:pt x="21600" y="19897"/>
                    <a:pt x="20972" y="20350"/>
                  </a:cubicBezTo>
                  <a:cubicBezTo>
                    <a:pt x="20344" y="20803"/>
                    <a:pt x="18837" y="20803"/>
                    <a:pt x="16200" y="20652"/>
                  </a:cubicBezTo>
                  <a:cubicBezTo>
                    <a:pt x="13563" y="20501"/>
                    <a:pt x="9795" y="20199"/>
                    <a:pt x="7284" y="20123"/>
                  </a:cubicBezTo>
                  <a:cubicBezTo>
                    <a:pt x="4772" y="20048"/>
                    <a:pt x="3516" y="20199"/>
                    <a:pt x="3516" y="20425"/>
                  </a:cubicBezTo>
                  <a:cubicBezTo>
                    <a:pt x="3516" y="20652"/>
                    <a:pt x="4772" y="20954"/>
                    <a:pt x="6028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6578635" y="7219950"/>
              <a:ext cx="82551" cy="321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16615" y="0"/>
                  </a:moveTo>
                  <a:cubicBezTo>
                    <a:pt x="11077" y="4094"/>
                    <a:pt x="5538" y="8188"/>
                    <a:pt x="2769" y="11365"/>
                  </a:cubicBezTo>
                  <a:cubicBezTo>
                    <a:pt x="0" y="14541"/>
                    <a:pt x="0" y="16800"/>
                    <a:pt x="0" y="18353"/>
                  </a:cubicBezTo>
                  <a:cubicBezTo>
                    <a:pt x="0" y="19906"/>
                    <a:pt x="0" y="20753"/>
                    <a:pt x="1385" y="21176"/>
                  </a:cubicBezTo>
                  <a:cubicBezTo>
                    <a:pt x="2769" y="21600"/>
                    <a:pt x="5538" y="21600"/>
                    <a:pt x="9138" y="20965"/>
                  </a:cubicBezTo>
                  <a:cubicBezTo>
                    <a:pt x="12738" y="20329"/>
                    <a:pt x="17169" y="19059"/>
                    <a:pt x="21600" y="17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6578635" y="7378700"/>
              <a:ext cx="1079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94" y="16200"/>
                    <a:pt x="3388" y="10800"/>
                    <a:pt x="6988" y="7200"/>
                  </a:cubicBezTo>
                  <a:cubicBezTo>
                    <a:pt x="10588" y="3600"/>
                    <a:pt x="1609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6731035" y="7410450"/>
              <a:ext cx="1778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14" y="19200"/>
                    <a:pt x="11829" y="16800"/>
                    <a:pt x="15429" y="13200"/>
                  </a:cubicBezTo>
                  <a:cubicBezTo>
                    <a:pt x="19029" y="9600"/>
                    <a:pt x="20314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6868618" y="7343486"/>
              <a:ext cx="103702" cy="124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467" fill="norm" stroke="1" extrusionOk="0">
                  <a:moveTo>
                    <a:pt x="4320" y="599"/>
                  </a:moveTo>
                  <a:cubicBezTo>
                    <a:pt x="2160" y="599"/>
                    <a:pt x="0" y="599"/>
                    <a:pt x="0" y="416"/>
                  </a:cubicBezTo>
                  <a:cubicBezTo>
                    <a:pt x="0" y="233"/>
                    <a:pt x="2160" y="-133"/>
                    <a:pt x="4320" y="50"/>
                  </a:cubicBezTo>
                  <a:cubicBezTo>
                    <a:pt x="6480" y="233"/>
                    <a:pt x="8640" y="965"/>
                    <a:pt x="11232" y="1698"/>
                  </a:cubicBezTo>
                  <a:cubicBezTo>
                    <a:pt x="13824" y="2430"/>
                    <a:pt x="16848" y="3162"/>
                    <a:pt x="18792" y="4443"/>
                  </a:cubicBezTo>
                  <a:cubicBezTo>
                    <a:pt x="20736" y="5725"/>
                    <a:pt x="21600" y="7555"/>
                    <a:pt x="20952" y="9020"/>
                  </a:cubicBezTo>
                  <a:cubicBezTo>
                    <a:pt x="20304" y="10484"/>
                    <a:pt x="18144" y="11582"/>
                    <a:pt x="16200" y="12681"/>
                  </a:cubicBezTo>
                  <a:cubicBezTo>
                    <a:pt x="14256" y="13779"/>
                    <a:pt x="12528" y="14877"/>
                    <a:pt x="12096" y="16342"/>
                  </a:cubicBezTo>
                  <a:cubicBezTo>
                    <a:pt x="11664" y="17806"/>
                    <a:pt x="12528" y="19636"/>
                    <a:pt x="13392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7015860" y="7291959"/>
              <a:ext cx="133260" cy="192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0851" fill="norm" stroke="1" extrusionOk="0">
                  <a:moveTo>
                    <a:pt x="16096" y="2523"/>
                  </a:moveTo>
                  <a:cubicBezTo>
                    <a:pt x="14767" y="1604"/>
                    <a:pt x="13438" y="685"/>
                    <a:pt x="11943" y="226"/>
                  </a:cubicBezTo>
                  <a:cubicBezTo>
                    <a:pt x="10447" y="-234"/>
                    <a:pt x="8786" y="-234"/>
                    <a:pt x="6626" y="2638"/>
                  </a:cubicBezTo>
                  <a:cubicBezTo>
                    <a:pt x="4466" y="5511"/>
                    <a:pt x="1807" y="11255"/>
                    <a:pt x="644" y="14702"/>
                  </a:cubicBezTo>
                  <a:cubicBezTo>
                    <a:pt x="-519" y="18149"/>
                    <a:pt x="-187" y="19298"/>
                    <a:pt x="2306" y="20102"/>
                  </a:cubicBezTo>
                  <a:cubicBezTo>
                    <a:pt x="4798" y="20906"/>
                    <a:pt x="9450" y="21366"/>
                    <a:pt x="13438" y="19872"/>
                  </a:cubicBezTo>
                  <a:cubicBezTo>
                    <a:pt x="17426" y="18379"/>
                    <a:pt x="20749" y="14932"/>
                    <a:pt x="20915" y="12060"/>
                  </a:cubicBezTo>
                  <a:cubicBezTo>
                    <a:pt x="21081" y="9187"/>
                    <a:pt x="18090" y="6889"/>
                    <a:pt x="15099" y="4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7882609" y="7132002"/>
              <a:ext cx="238069" cy="451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33" fill="norm" stroke="1" extrusionOk="0">
                  <a:moveTo>
                    <a:pt x="15148" y="14723"/>
                  </a:moveTo>
                  <a:cubicBezTo>
                    <a:pt x="15148" y="14121"/>
                    <a:pt x="15148" y="13518"/>
                    <a:pt x="14675" y="13166"/>
                  </a:cubicBezTo>
                  <a:cubicBezTo>
                    <a:pt x="14201" y="12815"/>
                    <a:pt x="13254" y="12714"/>
                    <a:pt x="11169" y="13015"/>
                  </a:cubicBezTo>
                  <a:cubicBezTo>
                    <a:pt x="9085" y="13317"/>
                    <a:pt x="5864" y="14020"/>
                    <a:pt x="3780" y="15276"/>
                  </a:cubicBezTo>
                  <a:cubicBezTo>
                    <a:pt x="1696" y="16532"/>
                    <a:pt x="748" y="18340"/>
                    <a:pt x="275" y="19495"/>
                  </a:cubicBezTo>
                  <a:cubicBezTo>
                    <a:pt x="-199" y="20651"/>
                    <a:pt x="-199" y="21153"/>
                    <a:pt x="1412" y="21354"/>
                  </a:cubicBezTo>
                  <a:cubicBezTo>
                    <a:pt x="3022" y="21555"/>
                    <a:pt x="6243" y="21455"/>
                    <a:pt x="9369" y="20048"/>
                  </a:cubicBezTo>
                  <a:cubicBezTo>
                    <a:pt x="12496" y="18642"/>
                    <a:pt x="15527" y="15929"/>
                    <a:pt x="17517" y="12815"/>
                  </a:cubicBezTo>
                  <a:cubicBezTo>
                    <a:pt x="19506" y="9700"/>
                    <a:pt x="20454" y="6184"/>
                    <a:pt x="20927" y="4124"/>
                  </a:cubicBezTo>
                  <a:cubicBezTo>
                    <a:pt x="21401" y="2065"/>
                    <a:pt x="21401" y="1462"/>
                    <a:pt x="21117" y="960"/>
                  </a:cubicBezTo>
                  <a:cubicBezTo>
                    <a:pt x="20833" y="457"/>
                    <a:pt x="20264" y="55"/>
                    <a:pt x="19601" y="5"/>
                  </a:cubicBezTo>
                  <a:cubicBezTo>
                    <a:pt x="18938" y="-45"/>
                    <a:pt x="18180" y="256"/>
                    <a:pt x="17327" y="2015"/>
                  </a:cubicBezTo>
                  <a:cubicBezTo>
                    <a:pt x="16475" y="3773"/>
                    <a:pt x="15527" y="6988"/>
                    <a:pt x="14864" y="9600"/>
                  </a:cubicBezTo>
                  <a:cubicBezTo>
                    <a:pt x="14201" y="12212"/>
                    <a:pt x="13822" y="14221"/>
                    <a:pt x="14012" y="15678"/>
                  </a:cubicBezTo>
                  <a:cubicBezTo>
                    <a:pt x="14201" y="17135"/>
                    <a:pt x="14959" y="18039"/>
                    <a:pt x="15812" y="18441"/>
                  </a:cubicBezTo>
                  <a:cubicBezTo>
                    <a:pt x="16664" y="18842"/>
                    <a:pt x="17612" y="18742"/>
                    <a:pt x="18559" y="18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7848635" y="7664450"/>
              <a:ext cx="3111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49" y="14400"/>
                    <a:pt x="9698" y="7200"/>
                    <a:pt x="13298" y="3600"/>
                  </a:cubicBezTo>
                  <a:cubicBezTo>
                    <a:pt x="16898" y="0"/>
                    <a:pt x="1924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7827253" y="7723716"/>
              <a:ext cx="351583" cy="359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475" fill="norm" stroke="1" extrusionOk="0">
                  <a:moveTo>
                    <a:pt x="9067" y="13516"/>
                  </a:moveTo>
                  <a:cubicBezTo>
                    <a:pt x="8291" y="12884"/>
                    <a:pt x="7515" y="12253"/>
                    <a:pt x="6222" y="12442"/>
                  </a:cubicBezTo>
                  <a:cubicBezTo>
                    <a:pt x="4928" y="12632"/>
                    <a:pt x="3118" y="13642"/>
                    <a:pt x="1953" y="14842"/>
                  </a:cubicBezTo>
                  <a:cubicBezTo>
                    <a:pt x="789" y="16042"/>
                    <a:pt x="272" y="17432"/>
                    <a:pt x="78" y="18632"/>
                  </a:cubicBezTo>
                  <a:cubicBezTo>
                    <a:pt x="-116" y="19832"/>
                    <a:pt x="13" y="20842"/>
                    <a:pt x="919" y="21032"/>
                  </a:cubicBezTo>
                  <a:cubicBezTo>
                    <a:pt x="1824" y="21221"/>
                    <a:pt x="3506" y="20589"/>
                    <a:pt x="5252" y="18126"/>
                  </a:cubicBezTo>
                  <a:cubicBezTo>
                    <a:pt x="6998" y="15663"/>
                    <a:pt x="8809" y="11368"/>
                    <a:pt x="9843" y="8211"/>
                  </a:cubicBezTo>
                  <a:cubicBezTo>
                    <a:pt x="10878" y="5053"/>
                    <a:pt x="11137" y="3032"/>
                    <a:pt x="11072" y="1768"/>
                  </a:cubicBezTo>
                  <a:cubicBezTo>
                    <a:pt x="11007" y="505"/>
                    <a:pt x="10619" y="0"/>
                    <a:pt x="10231" y="0"/>
                  </a:cubicBezTo>
                  <a:cubicBezTo>
                    <a:pt x="9843" y="0"/>
                    <a:pt x="9455" y="505"/>
                    <a:pt x="8938" y="2716"/>
                  </a:cubicBezTo>
                  <a:cubicBezTo>
                    <a:pt x="8421" y="4926"/>
                    <a:pt x="7774" y="8842"/>
                    <a:pt x="7450" y="11811"/>
                  </a:cubicBezTo>
                  <a:cubicBezTo>
                    <a:pt x="7127" y="14779"/>
                    <a:pt x="7127" y="16800"/>
                    <a:pt x="7256" y="18126"/>
                  </a:cubicBezTo>
                  <a:cubicBezTo>
                    <a:pt x="7386" y="19453"/>
                    <a:pt x="7644" y="20084"/>
                    <a:pt x="8033" y="20084"/>
                  </a:cubicBezTo>
                  <a:cubicBezTo>
                    <a:pt x="8421" y="20084"/>
                    <a:pt x="8938" y="19453"/>
                    <a:pt x="9585" y="17937"/>
                  </a:cubicBezTo>
                  <a:cubicBezTo>
                    <a:pt x="10231" y="16421"/>
                    <a:pt x="11007" y="14021"/>
                    <a:pt x="11654" y="12568"/>
                  </a:cubicBezTo>
                  <a:cubicBezTo>
                    <a:pt x="12301" y="11116"/>
                    <a:pt x="12818" y="10611"/>
                    <a:pt x="13271" y="10674"/>
                  </a:cubicBezTo>
                  <a:cubicBezTo>
                    <a:pt x="13724" y="10737"/>
                    <a:pt x="14112" y="11368"/>
                    <a:pt x="14176" y="12947"/>
                  </a:cubicBezTo>
                  <a:cubicBezTo>
                    <a:pt x="14241" y="14526"/>
                    <a:pt x="13982" y="17053"/>
                    <a:pt x="13659" y="18568"/>
                  </a:cubicBezTo>
                  <a:cubicBezTo>
                    <a:pt x="13335" y="20084"/>
                    <a:pt x="12947" y="20589"/>
                    <a:pt x="12430" y="20968"/>
                  </a:cubicBezTo>
                  <a:cubicBezTo>
                    <a:pt x="11913" y="21347"/>
                    <a:pt x="11266" y="21600"/>
                    <a:pt x="11007" y="21411"/>
                  </a:cubicBezTo>
                  <a:cubicBezTo>
                    <a:pt x="10749" y="21221"/>
                    <a:pt x="10878" y="20589"/>
                    <a:pt x="11783" y="19200"/>
                  </a:cubicBezTo>
                  <a:cubicBezTo>
                    <a:pt x="12689" y="17811"/>
                    <a:pt x="14370" y="15663"/>
                    <a:pt x="15922" y="13832"/>
                  </a:cubicBezTo>
                  <a:cubicBezTo>
                    <a:pt x="17474" y="12000"/>
                    <a:pt x="18897" y="10484"/>
                    <a:pt x="19350" y="9916"/>
                  </a:cubicBezTo>
                  <a:cubicBezTo>
                    <a:pt x="19803" y="9347"/>
                    <a:pt x="19285" y="9726"/>
                    <a:pt x="18574" y="10800"/>
                  </a:cubicBezTo>
                  <a:cubicBezTo>
                    <a:pt x="17862" y="11874"/>
                    <a:pt x="16957" y="13642"/>
                    <a:pt x="16763" y="15095"/>
                  </a:cubicBezTo>
                  <a:cubicBezTo>
                    <a:pt x="16569" y="16547"/>
                    <a:pt x="17086" y="17684"/>
                    <a:pt x="17992" y="18253"/>
                  </a:cubicBezTo>
                  <a:cubicBezTo>
                    <a:pt x="18897" y="18821"/>
                    <a:pt x="20191" y="18821"/>
                    <a:pt x="21484" y="18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8553485" y="7632700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8535161" y="7359650"/>
              <a:ext cx="37375" cy="407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548" fill="norm" stroke="1" extrusionOk="0">
                  <a:moveTo>
                    <a:pt x="21188" y="0"/>
                  </a:moveTo>
                  <a:cubicBezTo>
                    <a:pt x="18788" y="2798"/>
                    <a:pt x="16388" y="5596"/>
                    <a:pt x="13988" y="8618"/>
                  </a:cubicBezTo>
                  <a:cubicBezTo>
                    <a:pt x="11588" y="11639"/>
                    <a:pt x="9188" y="14885"/>
                    <a:pt x="6788" y="16899"/>
                  </a:cubicBezTo>
                  <a:cubicBezTo>
                    <a:pt x="4388" y="18914"/>
                    <a:pt x="1988" y="19697"/>
                    <a:pt x="788" y="20369"/>
                  </a:cubicBezTo>
                  <a:cubicBezTo>
                    <a:pt x="-412" y="21040"/>
                    <a:pt x="-412" y="21600"/>
                    <a:pt x="1988" y="21544"/>
                  </a:cubicBezTo>
                  <a:cubicBezTo>
                    <a:pt x="4388" y="21488"/>
                    <a:pt x="9188" y="20817"/>
                    <a:pt x="13988" y="20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8585235" y="7340600"/>
              <a:ext cx="2095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9" y="21600"/>
                  </a:moveTo>
                  <a:cubicBezTo>
                    <a:pt x="655" y="19200"/>
                    <a:pt x="0" y="16800"/>
                    <a:pt x="0" y="14640"/>
                  </a:cubicBezTo>
                  <a:cubicBezTo>
                    <a:pt x="0" y="12480"/>
                    <a:pt x="655" y="10560"/>
                    <a:pt x="3055" y="8160"/>
                  </a:cubicBezTo>
                  <a:cubicBezTo>
                    <a:pt x="5455" y="5760"/>
                    <a:pt x="9600" y="2880"/>
                    <a:pt x="12982" y="1440"/>
                  </a:cubicBezTo>
                  <a:cubicBezTo>
                    <a:pt x="16364" y="0"/>
                    <a:pt x="1898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8515385" y="7531100"/>
              <a:ext cx="1968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45" y="15709"/>
                    <a:pt x="9290" y="9818"/>
                    <a:pt x="12890" y="6218"/>
                  </a:cubicBezTo>
                  <a:cubicBezTo>
                    <a:pt x="16490" y="2618"/>
                    <a:pt x="19045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8667785" y="7715250"/>
              <a:ext cx="10160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8655085" y="7715250"/>
              <a:ext cx="12700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503"/>
                    <a:pt x="10080" y="7005"/>
                    <a:pt x="6480" y="10605"/>
                  </a:cubicBezTo>
                  <a:cubicBezTo>
                    <a:pt x="2880" y="14205"/>
                    <a:pt x="1440" y="179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8918521" y="7438860"/>
              <a:ext cx="123915" cy="297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202" fill="norm" stroke="1" extrusionOk="0">
                  <a:moveTo>
                    <a:pt x="21432" y="2504"/>
                  </a:moveTo>
                  <a:cubicBezTo>
                    <a:pt x="21432" y="1447"/>
                    <a:pt x="21432" y="389"/>
                    <a:pt x="20700" y="87"/>
                  </a:cubicBezTo>
                  <a:cubicBezTo>
                    <a:pt x="19968" y="-215"/>
                    <a:pt x="18503" y="238"/>
                    <a:pt x="15574" y="1900"/>
                  </a:cubicBezTo>
                  <a:cubicBezTo>
                    <a:pt x="12646" y="3561"/>
                    <a:pt x="8252" y="6431"/>
                    <a:pt x="5140" y="8999"/>
                  </a:cubicBezTo>
                  <a:cubicBezTo>
                    <a:pt x="2029" y="11567"/>
                    <a:pt x="198" y="13833"/>
                    <a:pt x="15" y="15872"/>
                  </a:cubicBezTo>
                  <a:cubicBezTo>
                    <a:pt x="-168" y="17911"/>
                    <a:pt x="1296" y="19723"/>
                    <a:pt x="4042" y="20554"/>
                  </a:cubicBezTo>
                  <a:cubicBezTo>
                    <a:pt x="6788" y="21385"/>
                    <a:pt x="10815" y="21234"/>
                    <a:pt x="14842" y="21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9139508" y="7397750"/>
              <a:ext cx="48978" cy="312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265" fill="norm" stroke="1" extrusionOk="0">
                  <a:moveTo>
                    <a:pt x="15425" y="0"/>
                  </a:moveTo>
                  <a:cubicBezTo>
                    <a:pt x="10025" y="5472"/>
                    <a:pt x="4625" y="10944"/>
                    <a:pt x="1925" y="14616"/>
                  </a:cubicBezTo>
                  <a:cubicBezTo>
                    <a:pt x="-775" y="18288"/>
                    <a:pt x="-775" y="20160"/>
                    <a:pt x="2825" y="20880"/>
                  </a:cubicBezTo>
                  <a:cubicBezTo>
                    <a:pt x="6425" y="21600"/>
                    <a:pt x="13625" y="21168"/>
                    <a:pt x="20825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9099585" y="7562850"/>
              <a:ext cx="133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9315485" y="7385050"/>
              <a:ext cx="88990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0" h="21600" fill="norm" stroke="1" extrusionOk="0">
                  <a:moveTo>
                    <a:pt x="0" y="0"/>
                  </a:moveTo>
                  <a:cubicBezTo>
                    <a:pt x="7680" y="3323"/>
                    <a:pt x="15360" y="6646"/>
                    <a:pt x="18480" y="9471"/>
                  </a:cubicBezTo>
                  <a:cubicBezTo>
                    <a:pt x="21600" y="12295"/>
                    <a:pt x="20160" y="14622"/>
                    <a:pt x="16320" y="16560"/>
                  </a:cubicBezTo>
                  <a:cubicBezTo>
                    <a:pt x="12480" y="18498"/>
                    <a:pt x="6240" y="200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1" name="Drawing"/>
          <p:cNvGrpSpPr/>
          <p:nvPr/>
        </p:nvGrpSpPr>
        <p:grpSpPr>
          <a:xfrm>
            <a:off x="1481842" y="1765300"/>
            <a:ext cx="11281659" cy="7080251"/>
            <a:chOff x="0" y="0"/>
            <a:chExt cx="11281657" cy="7080249"/>
          </a:xfrm>
        </p:grpSpPr>
        <p:sp>
          <p:nvSpPr>
            <p:cNvPr id="204" name="Line"/>
            <p:cNvSpPr/>
            <p:nvPr/>
          </p:nvSpPr>
          <p:spPr>
            <a:xfrm>
              <a:off x="0" y="29823"/>
              <a:ext cx="204915" cy="339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275" fill="norm" stroke="1" extrusionOk="0">
                  <a:moveTo>
                    <a:pt x="3037" y="2506"/>
                  </a:moveTo>
                  <a:cubicBezTo>
                    <a:pt x="7619" y="2639"/>
                    <a:pt x="12200" y="2771"/>
                    <a:pt x="15037" y="2639"/>
                  </a:cubicBezTo>
                  <a:cubicBezTo>
                    <a:pt x="17873" y="2506"/>
                    <a:pt x="18964" y="2109"/>
                    <a:pt x="19837" y="1579"/>
                  </a:cubicBezTo>
                  <a:cubicBezTo>
                    <a:pt x="20709" y="1049"/>
                    <a:pt x="21364" y="386"/>
                    <a:pt x="21037" y="121"/>
                  </a:cubicBezTo>
                  <a:cubicBezTo>
                    <a:pt x="20709" y="-144"/>
                    <a:pt x="19400" y="-11"/>
                    <a:pt x="16673" y="916"/>
                  </a:cubicBezTo>
                  <a:cubicBezTo>
                    <a:pt x="13946" y="1844"/>
                    <a:pt x="9800" y="3566"/>
                    <a:pt x="7509" y="4759"/>
                  </a:cubicBezTo>
                  <a:cubicBezTo>
                    <a:pt x="5219" y="5952"/>
                    <a:pt x="4782" y="6614"/>
                    <a:pt x="5109" y="7078"/>
                  </a:cubicBezTo>
                  <a:cubicBezTo>
                    <a:pt x="5437" y="7542"/>
                    <a:pt x="6528" y="7807"/>
                    <a:pt x="7400" y="8204"/>
                  </a:cubicBezTo>
                  <a:cubicBezTo>
                    <a:pt x="8273" y="8602"/>
                    <a:pt x="8928" y="9132"/>
                    <a:pt x="8819" y="10060"/>
                  </a:cubicBezTo>
                  <a:cubicBezTo>
                    <a:pt x="8709" y="10987"/>
                    <a:pt x="7837" y="12312"/>
                    <a:pt x="6200" y="13903"/>
                  </a:cubicBezTo>
                  <a:cubicBezTo>
                    <a:pt x="4564" y="15493"/>
                    <a:pt x="2164" y="17348"/>
                    <a:pt x="964" y="18607"/>
                  </a:cubicBezTo>
                  <a:cubicBezTo>
                    <a:pt x="-236" y="19866"/>
                    <a:pt x="-236" y="20528"/>
                    <a:pt x="528" y="20926"/>
                  </a:cubicBezTo>
                  <a:cubicBezTo>
                    <a:pt x="1291" y="21323"/>
                    <a:pt x="2819" y="21456"/>
                    <a:pt x="5437" y="20926"/>
                  </a:cubicBezTo>
                  <a:cubicBezTo>
                    <a:pt x="8055" y="20396"/>
                    <a:pt x="11764" y="19203"/>
                    <a:pt x="15473" y="18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207257" y="165099"/>
              <a:ext cx="247651" cy="157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0"/>
                  </a:moveTo>
                  <a:cubicBezTo>
                    <a:pt x="1662" y="2592"/>
                    <a:pt x="3323" y="5184"/>
                    <a:pt x="4062" y="8208"/>
                  </a:cubicBezTo>
                  <a:cubicBezTo>
                    <a:pt x="4800" y="11232"/>
                    <a:pt x="4615" y="14688"/>
                    <a:pt x="4154" y="17136"/>
                  </a:cubicBezTo>
                  <a:cubicBezTo>
                    <a:pt x="3692" y="19584"/>
                    <a:pt x="2954" y="21024"/>
                    <a:pt x="2215" y="21312"/>
                  </a:cubicBezTo>
                  <a:cubicBezTo>
                    <a:pt x="1477" y="21600"/>
                    <a:pt x="738" y="20736"/>
                    <a:pt x="646" y="19584"/>
                  </a:cubicBezTo>
                  <a:cubicBezTo>
                    <a:pt x="554" y="18432"/>
                    <a:pt x="1108" y="16992"/>
                    <a:pt x="2308" y="14832"/>
                  </a:cubicBezTo>
                  <a:cubicBezTo>
                    <a:pt x="3508" y="12672"/>
                    <a:pt x="5354" y="9792"/>
                    <a:pt x="6738" y="7344"/>
                  </a:cubicBezTo>
                  <a:cubicBezTo>
                    <a:pt x="8123" y="4896"/>
                    <a:pt x="9046" y="2880"/>
                    <a:pt x="9138" y="2448"/>
                  </a:cubicBezTo>
                  <a:cubicBezTo>
                    <a:pt x="9231" y="2016"/>
                    <a:pt x="8492" y="3168"/>
                    <a:pt x="7569" y="5328"/>
                  </a:cubicBezTo>
                  <a:cubicBezTo>
                    <a:pt x="6646" y="7488"/>
                    <a:pt x="5538" y="10656"/>
                    <a:pt x="4985" y="13104"/>
                  </a:cubicBezTo>
                  <a:cubicBezTo>
                    <a:pt x="4431" y="15552"/>
                    <a:pt x="4431" y="17280"/>
                    <a:pt x="6462" y="18432"/>
                  </a:cubicBezTo>
                  <a:cubicBezTo>
                    <a:pt x="8492" y="19584"/>
                    <a:pt x="12554" y="20160"/>
                    <a:pt x="15415" y="20016"/>
                  </a:cubicBezTo>
                  <a:cubicBezTo>
                    <a:pt x="18277" y="19872"/>
                    <a:pt x="19938" y="19008"/>
                    <a:pt x="21600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74445" y="387350"/>
              <a:ext cx="316963" cy="41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190" fill="norm" stroke="1" extrusionOk="0">
                  <a:moveTo>
                    <a:pt x="2539" y="16200"/>
                  </a:moveTo>
                  <a:cubicBezTo>
                    <a:pt x="1395" y="18360"/>
                    <a:pt x="250" y="20520"/>
                    <a:pt x="36" y="21060"/>
                  </a:cubicBezTo>
                  <a:cubicBezTo>
                    <a:pt x="-179" y="21600"/>
                    <a:pt x="536" y="20520"/>
                    <a:pt x="3612" y="16740"/>
                  </a:cubicBezTo>
                  <a:cubicBezTo>
                    <a:pt x="6687" y="12960"/>
                    <a:pt x="12123" y="6480"/>
                    <a:pt x="15485" y="3240"/>
                  </a:cubicBezTo>
                  <a:cubicBezTo>
                    <a:pt x="18846" y="0"/>
                    <a:pt x="20134" y="0"/>
                    <a:pt x="214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226307" y="406400"/>
              <a:ext cx="1397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550157" y="158750"/>
              <a:ext cx="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581907" y="317500"/>
              <a:ext cx="317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1324857" y="88900"/>
              <a:ext cx="279401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55" y="2514"/>
                    <a:pt x="4909" y="5029"/>
                    <a:pt x="7855" y="8171"/>
                  </a:cubicBezTo>
                  <a:cubicBezTo>
                    <a:pt x="10800" y="11314"/>
                    <a:pt x="14236" y="15086"/>
                    <a:pt x="16609" y="17429"/>
                  </a:cubicBezTo>
                  <a:cubicBezTo>
                    <a:pt x="18982" y="19771"/>
                    <a:pt x="20291" y="206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1375607" y="0"/>
              <a:ext cx="215951" cy="586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534" fill="norm" stroke="1" extrusionOk="0">
                  <a:moveTo>
                    <a:pt x="21395" y="0"/>
                  </a:moveTo>
                  <a:cubicBezTo>
                    <a:pt x="19298" y="1554"/>
                    <a:pt x="17201" y="3108"/>
                    <a:pt x="15313" y="5050"/>
                  </a:cubicBezTo>
                  <a:cubicBezTo>
                    <a:pt x="13426" y="6993"/>
                    <a:pt x="11748" y="9324"/>
                    <a:pt x="9546" y="11771"/>
                  </a:cubicBezTo>
                  <a:cubicBezTo>
                    <a:pt x="7345" y="14219"/>
                    <a:pt x="4618" y="16783"/>
                    <a:pt x="3045" y="18259"/>
                  </a:cubicBezTo>
                  <a:cubicBezTo>
                    <a:pt x="1473" y="19735"/>
                    <a:pt x="1053" y="20124"/>
                    <a:pt x="634" y="20551"/>
                  </a:cubicBezTo>
                  <a:cubicBezTo>
                    <a:pt x="214" y="20978"/>
                    <a:pt x="-205" y="21445"/>
                    <a:pt x="110" y="21522"/>
                  </a:cubicBezTo>
                  <a:cubicBezTo>
                    <a:pt x="424" y="21600"/>
                    <a:pt x="1473" y="21289"/>
                    <a:pt x="2521" y="20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1883657" y="177800"/>
              <a:ext cx="2222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1921757" y="292100"/>
              <a:ext cx="1651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31" y="15300"/>
                    <a:pt x="8862" y="9000"/>
                    <a:pt x="12462" y="5400"/>
                  </a:cubicBezTo>
                  <a:cubicBezTo>
                    <a:pt x="16062" y="1800"/>
                    <a:pt x="18831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1915407" y="381000"/>
              <a:ext cx="260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2639307" y="114299"/>
              <a:ext cx="57151" cy="288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0" y="0"/>
                  </a:moveTo>
                  <a:cubicBezTo>
                    <a:pt x="4800" y="5203"/>
                    <a:pt x="9600" y="10406"/>
                    <a:pt x="12400" y="13638"/>
                  </a:cubicBezTo>
                  <a:cubicBezTo>
                    <a:pt x="15200" y="16870"/>
                    <a:pt x="16000" y="18131"/>
                    <a:pt x="16800" y="19156"/>
                  </a:cubicBezTo>
                  <a:cubicBezTo>
                    <a:pt x="17600" y="20181"/>
                    <a:pt x="18400" y="20969"/>
                    <a:pt x="19200" y="21285"/>
                  </a:cubicBezTo>
                  <a:cubicBezTo>
                    <a:pt x="20000" y="21600"/>
                    <a:pt x="20800" y="21442"/>
                    <a:pt x="21600" y="21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2641009" y="85687"/>
              <a:ext cx="188990" cy="281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7" h="21453" fill="norm" stroke="1" extrusionOk="0">
                  <a:moveTo>
                    <a:pt x="1207" y="6047"/>
                  </a:moveTo>
                  <a:cubicBezTo>
                    <a:pt x="510" y="5241"/>
                    <a:pt x="-187" y="4435"/>
                    <a:pt x="45" y="3146"/>
                  </a:cubicBezTo>
                  <a:cubicBezTo>
                    <a:pt x="278" y="1856"/>
                    <a:pt x="1439" y="83"/>
                    <a:pt x="4923" y="3"/>
                  </a:cubicBezTo>
                  <a:cubicBezTo>
                    <a:pt x="8407" y="-78"/>
                    <a:pt x="14213" y="1534"/>
                    <a:pt x="17465" y="3871"/>
                  </a:cubicBezTo>
                  <a:cubicBezTo>
                    <a:pt x="20716" y="6209"/>
                    <a:pt x="21413" y="9271"/>
                    <a:pt x="20136" y="12012"/>
                  </a:cubicBezTo>
                  <a:cubicBezTo>
                    <a:pt x="18858" y="14752"/>
                    <a:pt x="15607" y="17170"/>
                    <a:pt x="12936" y="18701"/>
                  </a:cubicBezTo>
                  <a:cubicBezTo>
                    <a:pt x="10265" y="20232"/>
                    <a:pt x="8174" y="20877"/>
                    <a:pt x="6548" y="21200"/>
                  </a:cubicBezTo>
                  <a:cubicBezTo>
                    <a:pt x="4923" y="21522"/>
                    <a:pt x="3761" y="21522"/>
                    <a:pt x="3645" y="21280"/>
                  </a:cubicBezTo>
                  <a:cubicBezTo>
                    <a:pt x="3529" y="21038"/>
                    <a:pt x="4458" y="20555"/>
                    <a:pt x="5736" y="20232"/>
                  </a:cubicBezTo>
                  <a:cubicBezTo>
                    <a:pt x="7013" y="19910"/>
                    <a:pt x="8639" y="19749"/>
                    <a:pt x="10265" y="19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2944107" y="82550"/>
              <a:ext cx="38101" cy="247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0"/>
                  </a:moveTo>
                  <a:cubicBezTo>
                    <a:pt x="0" y="5125"/>
                    <a:pt x="0" y="10251"/>
                    <a:pt x="0" y="13363"/>
                  </a:cubicBezTo>
                  <a:cubicBezTo>
                    <a:pt x="0" y="16475"/>
                    <a:pt x="0" y="17573"/>
                    <a:pt x="600" y="18671"/>
                  </a:cubicBezTo>
                  <a:cubicBezTo>
                    <a:pt x="1200" y="19769"/>
                    <a:pt x="2400" y="20868"/>
                    <a:pt x="6000" y="21234"/>
                  </a:cubicBezTo>
                  <a:cubicBezTo>
                    <a:pt x="9600" y="21600"/>
                    <a:pt x="15600" y="21234"/>
                    <a:pt x="21600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3010694" y="106049"/>
              <a:ext cx="136614" cy="230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84" fill="norm" stroke="1" extrusionOk="0">
                  <a:moveTo>
                    <a:pt x="21448" y="2533"/>
                  </a:moveTo>
                  <a:cubicBezTo>
                    <a:pt x="20783" y="1551"/>
                    <a:pt x="20119" y="569"/>
                    <a:pt x="18956" y="177"/>
                  </a:cubicBezTo>
                  <a:cubicBezTo>
                    <a:pt x="17793" y="-216"/>
                    <a:pt x="16131" y="-20"/>
                    <a:pt x="13473" y="1453"/>
                  </a:cubicBezTo>
                  <a:cubicBezTo>
                    <a:pt x="10814" y="2926"/>
                    <a:pt x="7159" y="5675"/>
                    <a:pt x="4500" y="8228"/>
                  </a:cubicBezTo>
                  <a:cubicBezTo>
                    <a:pt x="1842" y="10780"/>
                    <a:pt x="180" y="13137"/>
                    <a:pt x="14" y="15100"/>
                  </a:cubicBezTo>
                  <a:cubicBezTo>
                    <a:pt x="-152" y="17064"/>
                    <a:pt x="1177" y="18635"/>
                    <a:pt x="4334" y="19617"/>
                  </a:cubicBezTo>
                  <a:cubicBezTo>
                    <a:pt x="7491" y="20599"/>
                    <a:pt x="12476" y="20991"/>
                    <a:pt x="17460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3229150" y="114964"/>
              <a:ext cx="127708" cy="210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219" fill="norm" stroke="1" extrusionOk="0">
                  <a:moveTo>
                    <a:pt x="21020" y="3141"/>
                  </a:moveTo>
                  <a:cubicBezTo>
                    <a:pt x="19278" y="1858"/>
                    <a:pt x="17536" y="574"/>
                    <a:pt x="15794" y="147"/>
                  </a:cubicBezTo>
                  <a:cubicBezTo>
                    <a:pt x="14052" y="-281"/>
                    <a:pt x="12310" y="147"/>
                    <a:pt x="9697" y="2499"/>
                  </a:cubicBezTo>
                  <a:cubicBezTo>
                    <a:pt x="7085" y="4852"/>
                    <a:pt x="3601" y="9129"/>
                    <a:pt x="1685" y="12123"/>
                  </a:cubicBezTo>
                  <a:cubicBezTo>
                    <a:pt x="-232" y="15117"/>
                    <a:pt x="-580" y="16828"/>
                    <a:pt x="988" y="18325"/>
                  </a:cubicBezTo>
                  <a:cubicBezTo>
                    <a:pt x="2555" y="19822"/>
                    <a:pt x="6039" y="21105"/>
                    <a:pt x="9349" y="21212"/>
                  </a:cubicBezTo>
                  <a:cubicBezTo>
                    <a:pt x="12659" y="21319"/>
                    <a:pt x="15794" y="20250"/>
                    <a:pt x="18930" y="19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3267957" y="247650"/>
              <a:ext cx="889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3486275" y="76200"/>
              <a:ext cx="143633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600" fill="norm" stroke="1" extrusionOk="0">
                  <a:moveTo>
                    <a:pt x="20939" y="0"/>
                  </a:moveTo>
                  <a:cubicBezTo>
                    <a:pt x="16928" y="450"/>
                    <a:pt x="12916" y="900"/>
                    <a:pt x="9213" y="2850"/>
                  </a:cubicBezTo>
                  <a:cubicBezTo>
                    <a:pt x="5510" y="4800"/>
                    <a:pt x="2116" y="8250"/>
                    <a:pt x="728" y="11250"/>
                  </a:cubicBezTo>
                  <a:cubicBezTo>
                    <a:pt x="-661" y="14250"/>
                    <a:pt x="-44" y="16800"/>
                    <a:pt x="2425" y="18450"/>
                  </a:cubicBezTo>
                  <a:cubicBezTo>
                    <a:pt x="4893" y="20100"/>
                    <a:pt x="9213" y="20850"/>
                    <a:pt x="135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3750557" y="133350"/>
              <a:ext cx="2540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850"/>
                    <a:pt x="10800" y="11700"/>
                    <a:pt x="14400" y="15300"/>
                  </a:cubicBezTo>
                  <a:cubicBezTo>
                    <a:pt x="18000" y="18900"/>
                    <a:pt x="19800" y="202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3820407" y="349250"/>
              <a:ext cx="698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4179807" y="96197"/>
              <a:ext cx="135901" cy="274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17" fill="norm" stroke="1" extrusionOk="0">
                  <a:moveTo>
                    <a:pt x="21336" y="1410"/>
                  </a:moveTo>
                  <a:cubicBezTo>
                    <a:pt x="20339" y="750"/>
                    <a:pt x="19342" y="91"/>
                    <a:pt x="17847" y="8"/>
                  </a:cubicBezTo>
                  <a:cubicBezTo>
                    <a:pt x="16351" y="-74"/>
                    <a:pt x="14358" y="421"/>
                    <a:pt x="12031" y="2070"/>
                  </a:cubicBezTo>
                  <a:cubicBezTo>
                    <a:pt x="9705" y="3718"/>
                    <a:pt x="7047" y="6521"/>
                    <a:pt x="5053" y="8995"/>
                  </a:cubicBezTo>
                  <a:cubicBezTo>
                    <a:pt x="3059" y="11468"/>
                    <a:pt x="1730" y="13611"/>
                    <a:pt x="899" y="15425"/>
                  </a:cubicBezTo>
                  <a:cubicBezTo>
                    <a:pt x="68" y="17239"/>
                    <a:pt x="-264" y="18723"/>
                    <a:pt x="234" y="19712"/>
                  </a:cubicBezTo>
                  <a:cubicBezTo>
                    <a:pt x="733" y="20702"/>
                    <a:pt x="2062" y="21196"/>
                    <a:pt x="3724" y="21361"/>
                  </a:cubicBezTo>
                  <a:cubicBezTo>
                    <a:pt x="5385" y="21526"/>
                    <a:pt x="7379" y="21361"/>
                    <a:pt x="9207" y="20372"/>
                  </a:cubicBezTo>
                  <a:cubicBezTo>
                    <a:pt x="11034" y="19382"/>
                    <a:pt x="12696" y="17569"/>
                    <a:pt x="13361" y="16167"/>
                  </a:cubicBezTo>
                  <a:cubicBezTo>
                    <a:pt x="14025" y="14766"/>
                    <a:pt x="13693" y="13776"/>
                    <a:pt x="11699" y="13034"/>
                  </a:cubicBezTo>
                  <a:cubicBezTo>
                    <a:pt x="9705" y="12292"/>
                    <a:pt x="6050" y="11798"/>
                    <a:pt x="2394" y="11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4442707" y="68353"/>
              <a:ext cx="95879" cy="395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1451" fill="norm" stroke="1" extrusionOk="0">
                  <a:moveTo>
                    <a:pt x="0" y="81"/>
                  </a:moveTo>
                  <a:cubicBezTo>
                    <a:pt x="2757" y="-34"/>
                    <a:pt x="5515" y="-149"/>
                    <a:pt x="9191" y="655"/>
                  </a:cubicBezTo>
                  <a:cubicBezTo>
                    <a:pt x="12868" y="1460"/>
                    <a:pt x="17464" y="3183"/>
                    <a:pt x="19532" y="5940"/>
                  </a:cubicBezTo>
                  <a:cubicBezTo>
                    <a:pt x="21600" y="8698"/>
                    <a:pt x="21140" y="12489"/>
                    <a:pt x="18383" y="15247"/>
                  </a:cubicBezTo>
                  <a:cubicBezTo>
                    <a:pt x="15626" y="18004"/>
                    <a:pt x="10570" y="19728"/>
                    <a:pt x="5515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6335007" y="218762"/>
              <a:ext cx="488951" cy="412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18930"/>
                  </a:moveTo>
                  <a:cubicBezTo>
                    <a:pt x="2899" y="18492"/>
                    <a:pt x="5797" y="18053"/>
                    <a:pt x="7481" y="17834"/>
                  </a:cubicBezTo>
                  <a:cubicBezTo>
                    <a:pt x="9164" y="17614"/>
                    <a:pt x="9631" y="17614"/>
                    <a:pt x="10005" y="17395"/>
                  </a:cubicBezTo>
                  <a:cubicBezTo>
                    <a:pt x="10379" y="17176"/>
                    <a:pt x="10660" y="16737"/>
                    <a:pt x="10613" y="16299"/>
                  </a:cubicBezTo>
                  <a:cubicBezTo>
                    <a:pt x="10566" y="15860"/>
                    <a:pt x="10192" y="15422"/>
                    <a:pt x="9397" y="13996"/>
                  </a:cubicBezTo>
                  <a:cubicBezTo>
                    <a:pt x="8603" y="12571"/>
                    <a:pt x="7387" y="10159"/>
                    <a:pt x="6639" y="8240"/>
                  </a:cubicBezTo>
                  <a:cubicBezTo>
                    <a:pt x="5891" y="6321"/>
                    <a:pt x="5610" y="4896"/>
                    <a:pt x="5470" y="3854"/>
                  </a:cubicBezTo>
                  <a:cubicBezTo>
                    <a:pt x="5330" y="2812"/>
                    <a:pt x="5330" y="2155"/>
                    <a:pt x="5564" y="1661"/>
                  </a:cubicBezTo>
                  <a:cubicBezTo>
                    <a:pt x="5797" y="1168"/>
                    <a:pt x="6265" y="839"/>
                    <a:pt x="7574" y="510"/>
                  </a:cubicBezTo>
                  <a:cubicBezTo>
                    <a:pt x="8883" y="181"/>
                    <a:pt x="11034" y="-148"/>
                    <a:pt x="12857" y="71"/>
                  </a:cubicBezTo>
                  <a:cubicBezTo>
                    <a:pt x="14681" y="291"/>
                    <a:pt x="16177" y="1058"/>
                    <a:pt x="17018" y="2374"/>
                  </a:cubicBezTo>
                  <a:cubicBezTo>
                    <a:pt x="17860" y="3690"/>
                    <a:pt x="18047" y="5554"/>
                    <a:pt x="17719" y="7692"/>
                  </a:cubicBezTo>
                  <a:cubicBezTo>
                    <a:pt x="17392" y="9830"/>
                    <a:pt x="16551" y="12242"/>
                    <a:pt x="15943" y="14106"/>
                  </a:cubicBezTo>
                  <a:cubicBezTo>
                    <a:pt x="15335" y="15970"/>
                    <a:pt x="14961" y="17286"/>
                    <a:pt x="14727" y="18382"/>
                  </a:cubicBezTo>
                  <a:cubicBezTo>
                    <a:pt x="14494" y="19478"/>
                    <a:pt x="14400" y="20356"/>
                    <a:pt x="14587" y="20849"/>
                  </a:cubicBezTo>
                  <a:cubicBezTo>
                    <a:pt x="14774" y="21342"/>
                    <a:pt x="15242" y="21452"/>
                    <a:pt x="16223" y="21288"/>
                  </a:cubicBezTo>
                  <a:cubicBezTo>
                    <a:pt x="17205" y="21123"/>
                    <a:pt x="18701" y="20684"/>
                    <a:pt x="19683" y="20520"/>
                  </a:cubicBezTo>
                  <a:cubicBezTo>
                    <a:pt x="20665" y="20356"/>
                    <a:pt x="21132" y="20465"/>
                    <a:pt x="21600" y="20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6963657" y="379777"/>
              <a:ext cx="1524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700" y="11040"/>
                    <a:pt x="11400" y="1783"/>
                    <a:pt x="15000" y="240"/>
                  </a:cubicBezTo>
                  <a:cubicBezTo>
                    <a:pt x="18600" y="-1303"/>
                    <a:pt x="201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6995407" y="482600"/>
              <a:ext cx="1778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7359061" y="190310"/>
              <a:ext cx="137997" cy="472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337" fill="norm" stroke="1" extrusionOk="0">
                  <a:moveTo>
                    <a:pt x="17410" y="2875"/>
                  </a:moveTo>
                  <a:cubicBezTo>
                    <a:pt x="14792" y="1824"/>
                    <a:pt x="12173" y="773"/>
                    <a:pt x="9882" y="295"/>
                  </a:cubicBezTo>
                  <a:cubicBezTo>
                    <a:pt x="7592" y="-183"/>
                    <a:pt x="5628" y="-87"/>
                    <a:pt x="4155" y="629"/>
                  </a:cubicBezTo>
                  <a:cubicBezTo>
                    <a:pt x="2682" y="1346"/>
                    <a:pt x="1701" y="2684"/>
                    <a:pt x="2519" y="4022"/>
                  </a:cubicBezTo>
                  <a:cubicBezTo>
                    <a:pt x="3337" y="5360"/>
                    <a:pt x="5955" y="6698"/>
                    <a:pt x="7592" y="7941"/>
                  </a:cubicBezTo>
                  <a:cubicBezTo>
                    <a:pt x="9228" y="9183"/>
                    <a:pt x="9882" y="10330"/>
                    <a:pt x="9064" y="11286"/>
                  </a:cubicBezTo>
                  <a:cubicBezTo>
                    <a:pt x="8246" y="12242"/>
                    <a:pt x="5955" y="13006"/>
                    <a:pt x="3992" y="13484"/>
                  </a:cubicBezTo>
                  <a:cubicBezTo>
                    <a:pt x="2028" y="13962"/>
                    <a:pt x="392" y="14153"/>
                    <a:pt x="64" y="14058"/>
                  </a:cubicBezTo>
                  <a:cubicBezTo>
                    <a:pt x="-263" y="13962"/>
                    <a:pt x="719" y="13580"/>
                    <a:pt x="1864" y="13628"/>
                  </a:cubicBezTo>
                  <a:cubicBezTo>
                    <a:pt x="3010" y="13675"/>
                    <a:pt x="4319" y="14153"/>
                    <a:pt x="4973" y="14870"/>
                  </a:cubicBezTo>
                  <a:cubicBezTo>
                    <a:pt x="5628" y="15587"/>
                    <a:pt x="5628" y="16543"/>
                    <a:pt x="5137" y="17259"/>
                  </a:cubicBezTo>
                  <a:cubicBezTo>
                    <a:pt x="4646" y="17976"/>
                    <a:pt x="3664" y="18454"/>
                    <a:pt x="3010" y="18980"/>
                  </a:cubicBezTo>
                  <a:cubicBezTo>
                    <a:pt x="2355" y="19505"/>
                    <a:pt x="2028" y="20079"/>
                    <a:pt x="2355" y="20557"/>
                  </a:cubicBezTo>
                  <a:cubicBezTo>
                    <a:pt x="2682" y="21035"/>
                    <a:pt x="3664" y="21417"/>
                    <a:pt x="6937" y="21321"/>
                  </a:cubicBezTo>
                  <a:cubicBezTo>
                    <a:pt x="10210" y="21226"/>
                    <a:pt x="15773" y="20652"/>
                    <a:pt x="21337" y="20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7611357" y="342900"/>
              <a:ext cx="317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640"/>
                    <a:pt x="14400" y="9280"/>
                    <a:pt x="18000" y="12880"/>
                  </a:cubicBezTo>
                  <a:cubicBezTo>
                    <a:pt x="21600" y="16480"/>
                    <a:pt x="21600" y="190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7674857" y="596900"/>
              <a:ext cx="317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7817914" y="370051"/>
              <a:ext cx="149044" cy="200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278" fill="norm" stroke="1" extrusionOk="0">
                  <a:moveTo>
                    <a:pt x="430" y="5889"/>
                  </a:moveTo>
                  <a:cubicBezTo>
                    <a:pt x="126" y="4764"/>
                    <a:pt x="-178" y="3639"/>
                    <a:pt x="126" y="2627"/>
                  </a:cubicBezTo>
                  <a:cubicBezTo>
                    <a:pt x="430" y="1614"/>
                    <a:pt x="1343" y="714"/>
                    <a:pt x="2560" y="264"/>
                  </a:cubicBezTo>
                  <a:cubicBezTo>
                    <a:pt x="3777" y="-186"/>
                    <a:pt x="5298" y="-186"/>
                    <a:pt x="6819" y="1277"/>
                  </a:cubicBezTo>
                  <a:cubicBezTo>
                    <a:pt x="8340" y="2739"/>
                    <a:pt x="9861" y="5664"/>
                    <a:pt x="9709" y="8252"/>
                  </a:cubicBezTo>
                  <a:cubicBezTo>
                    <a:pt x="9557" y="10839"/>
                    <a:pt x="7732" y="13089"/>
                    <a:pt x="5754" y="15227"/>
                  </a:cubicBezTo>
                  <a:cubicBezTo>
                    <a:pt x="3777" y="17364"/>
                    <a:pt x="1647" y="19389"/>
                    <a:pt x="1495" y="20401"/>
                  </a:cubicBezTo>
                  <a:cubicBezTo>
                    <a:pt x="1343" y="21414"/>
                    <a:pt x="3168" y="21414"/>
                    <a:pt x="6819" y="21076"/>
                  </a:cubicBezTo>
                  <a:cubicBezTo>
                    <a:pt x="10470" y="20739"/>
                    <a:pt x="15946" y="20064"/>
                    <a:pt x="21422" y="19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7966957" y="635000"/>
              <a:ext cx="635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8180180" y="382221"/>
              <a:ext cx="80404" cy="265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2" h="21501" fill="norm" stroke="1" extrusionOk="0">
                  <a:moveTo>
                    <a:pt x="683" y="4015"/>
                  </a:moveTo>
                  <a:cubicBezTo>
                    <a:pt x="143" y="3158"/>
                    <a:pt x="-397" y="2301"/>
                    <a:pt x="413" y="1615"/>
                  </a:cubicBezTo>
                  <a:cubicBezTo>
                    <a:pt x="1223" y="930"/>
                    <a:pt x="3383" y="415"/>
                    <a:pt x="5813" y="158"/>
                  </a:cubicBezTo>
                  <a:cubicBezTo>
                    <a:pt x="8243" y="-99"/>
                    <a:pt x="10943" y="-99"/>
                    <a:pt x="13643" y="587"/>
                  </a:cubicBezTo>
                  <a:cubicBezTo>
                    <a:pt x="16343" y="1272"/>
                    <a:pt x="19043" y="2644"/>
                    <a:pt x="19583" y="3672"/>
                  </a:cubicBezTo>
                  <a:cubicBezTo>
                    <a:pt x="20123" y="4701"/>
                    <a:pt x="18503" y="5387"/>
                    <a:pt x="18233" y="6158"/>
                  </a:cubicBezTo>
                  <a:cubicBezTo>
                    <a:pt x="17963" y="6930"/>
                    <a:pt x="19043" y="7787"/>
                    <a:pt x="19853" y="9672"/>
                  </a:cubicBezTo>
                  <a:cubicBezTo>
                    <a:pt x="20663" y="11558"/>
                    <a:pt x="21203" y="14472"/>
                    <a:pt x="18503" y="16615"/>
                  </a:cubicBezTo>
                  <a:cubicBezTo>
                    <a:pt x="15803" y="18758"/>
                    <a:pt x="9863" y="20130"/>
                    <a:pt x="3923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8297157" y="628649"/>
              <a:ext cx="889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8714141" y="400050"/>
              <a:ext cx="52917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456" y="0"/>
                  </a:moveTo>
                  <a:cubicBezTo>
                    <a:pt x="1728" y="3130"/>
                    <a:pt x="0" y="6261"/>
                    <a:pt x="0" y="8217"/>
                  </a:cubicBezTo>
                  <a:cubicBezTo>
                    <a:pt x="0" y="10174"/>
                    <a:pt x="1728" y="10957"/>
                    <a:pt x="3888" y="10957"/>
                  </a:cubicBezTo>
                  <a:cubicBezTo>
                    <a:pt x="6048" y="10957"/>
                    <a:pt x="8640" y="10174"/>
                    <a:pt x="11232" y="9470"/>
                  </a:cubicBezTo>
                  <a:cubicBezTo>
                    <a:pt x="13824" y="8765"/>
                    <a:pt x="16416" y="8139"/>
                    <a:pt x="18144" y="8217"/>
                  </a:cubicBezTo>
                  <a:cubicBezTo>
                    <a:pt x="19872" y="8296"/>
                    <a:pt x="20736" y="9078"/>
                    <a:pt x="19872" y="11113"/>
                  </a:cubicBezTo>
                  <a:cubicBezTo>
                    <a:pt x="19008" y="13148"/>
                    <a:pt x="16416" y="16435"/>
                    <a:pt x="16416" y="18391"/>
                  </a:cubicBezTo>
                  <a:cubicBezTo>
                    <a:pt x="16416" y="20348"/>
                    <a:pt x="19008" y="209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8855957" y="685800"/>
              <a:ext cx="635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9115789" y="409340"/>
              <a:ext cx="95769" cy="251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529" fill="norm" stroke="1" extrusionOk="0">
                  <a:moveTo>
                    <a:pt x="20793" y="837"/>
                  </a:moveTo>
                  <a:cubicBezTo>
                    <a:pt x="16197" y="474"/>
                    <a:pt x="11602" y="111"/>
                    <a:pt x="8155" y="20"/>
                  </a:cubicBezTo>
                  <a:cubicBezTo>
                    <a:pt x="4708" y="-71"/>
                    <a:pt x="2410" y="111"/>
                    <a:pt x="1031" y="1290"/>
                  </a:cubicBezTo>
                  <a:cubicBezTo>
                    <a:pt x="-347" y="2470"/>
                    <a:pt x="-807" y="4648"/>
                    <a:pt x="2640" y="7280"/>
                  </a:cubicBezTo>
                  <a:cubicBezTo>
                    <a:pt x="6087" y="9912"/>
                    <a:pt x="13440" y="12998"/>
                    <a:pt x="17116" y="15085"/>
                  </a:cubicBezTo>
                  <a:cubicBezTo>
                    <a:pt x="20793" y="17173"/>
                    <a:pt x="20793" y="18262"/>
                    <a:pt x="18265" y="19169"/>
                  </a:cubicBezTo>
                  <a:cubicBezTo>
                    <a:pt x="15738" y="20077"/>
                    <a:pt x="10682" y="20803"/>
                    <a:pt x="5627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9167107" y="406349"/>
              <a:ext cx="22860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5800" y="11670"/>
                    <a:pt x="11600" y="3363"/>
                    <a:pt x="15200" y="870"/>
                  </a:cubicBezTo>
                  <a:cubicBezTo>
                    <a:pt x="18800" y="-1622"/>
                    <a:pt x="2020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9319507" y="660400"/>
              <a:ext cx="952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60" y="5082"/>
                    <a:pt x="9120" y="10165"/>
                    <a:pt x="5520" y="13765"/>
                  </a:cubicBezTo>
                  <a:cubicBezTo>
                    <a:pt x="1920" y="17365"/>
                    <a:pt x="960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9583578" y="406400"/>
              <a:ext cx="161380" cy="291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533" fill="norm" stroke="1" extrusionOk="0">
                  <a:moveTo>
                    <a:pt x="21387" y="0"/>
                  </a:moveTo>
                  <a:cubicBezTo>
                    <a:pt x="18582" y="939"/>
                    <a:pt x="15777" y="1878"/>
                    <a:pt x="12551" y="4461"/>
                  </a:cubicBezTo>
                  <a:cubicBezTo>
                    <a:pt x="9325" y="7043"/>
                    <a:pt x="5678" y="11270"/>
                    <a:pt x="3574" y="13774"/>
                  </a:cubicBezTo>
                  <a:cubicBezTo>
                    <a:pt x="1470" y="16278"/>
                    <a:pt x="909" y="17061"/>
                    <a:pt x="488" y="17843"/>
                  </a:cubicBezTo>
                  <a:cubicBezTo>
                    <a:pt x="68" y="18626"/>
                    <a:pt x="-213" y="19409"/>
                    <a:pt x="208" y="20035"/>
                  </a:cubicBezTo>
                  <a:cubicBezTo>
                    <a:pt x="629" y="20661"/>
                    <a:pt x="1751" y="21130"/>
                    <a:pt x="3013" y="21365"/>
                  </a:cubicBezTo>
                  <a:cubicBezTo>
                    <a:pt x="4275" y="21600"/>
                    <a:pt x="5678" y="21600"/>
                    <a:pt x="6940" y="21287"/>
                  </a:cubicBezTo>
                  <a:cubicBezTo>
                    <a:pt x="8203" y="20974"/>
                    <a:pt x="9325" y="20348"/>
                    <a:pt x="9044" y="19096"/>
                  </a:cubicBezTo>
                  <a:cubicBezTo>
                    <a:pt x="8764" y="17843"/>
                    <a:pt x="7081" y="15965"/>
                    <a:pt x="5678" y="14791"/>
                  </a:cubicBezTo>
                  <a:cubicBezTo>
                    <a:pt x="4275" y="13617"/>
                    <a:pt x="3153" y="13148"/>
                    <a:pt x="2031" y="12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9827507" y="221583"/>
              <a:ext cx="120205" cy="718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493" fill="norm" stroke="1" extrusionOk="0">
                  <a:moveTo>
                    <a:pt x="3295" y="1160"/>
                  </a:moveTo>
                  <a:cubicBezTo>
                    <a:pt x="3661" y="780"/>
                    <a:pt x="4027" y="400"/>
                    <a:pt x="5308" y="178"/>
                  </a:cubicBezTo>
                  <a:cubicBezTo>
                    <a:pt x="6590" y="-44"/>
                    <a:pt x="8786" y="-107"/>
                    <a:pt x="11898" y="273"/>
                  </a:cubicBezTo>
                  <a:cubicBezTo>
                    <a:pt x="15010" y="653"/>
                    <a:pt x="19037" y="1477"/>
                    <a:pt x="20319" y="2617"/>
                  </a:cubicBezTo>
                  <a:cubicBezTo>
                    <a:pt x="21600" y="3757"/>
                    <a:pt x="20136" y="5214"/>
                    <a:pt x="17573" y="6576"/>
                  </a:cubicBezTo>
                  <a:cubicBezTo>
                    <a:pt x="15010" y="7938"/>
                    <a:pt x="11349" y="9204"/>
                    <a:pt x="9336" y="9996"/>
                  </a:cubicBezTo>
                  <a:cubicBezTo>
                    <a:pt x="7322" y="10788"/>
                    <a:pt x="6956" y="11105"/>
                    <a:pt x="7688" y="11580"/>
                  </a:cubicBezTo>
                  <a:cubicBezTo>
                    <a:pt x="8420" y="12055"/>
                    <a:pt x="10251" y="12688"/>
                    <a:pt x="12081" y="13733"/>
                  </a:cubicBezTo>
                  <a:cubicBezTo>
                    <a:pt x="13912" y="14779"/>
                    <a:pt x="15742" y="16236"/>
                    <a:pt x="13729" y="17597"/>
                  </a:cubicBezTo>
                  <a:cubicBezTo>
                    <a:pt x="11715" y="18959"/>
                    <a:pt x="5858" y="20226"/>
                    <a:pt x="0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67557" y="2330450"/>
              <a:ext cx="234951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503" y="2600"/>
                    <a:pt x="7005" y="5200"/>
                    <a:pt x="9730" y="7950"/>
                  </a:cubicBezTo>
                  <a:cubicBezTo>
                    <a:pt x="12454" y="10700"/>
                    <a:pt x="14400" y="13600"/>
                    <a:pt x="16249" y="15900"/>
                  </a:cubicBezTo>
                  <a:cubicBezTo>
                    <a:pt x="18097" y="18200"/>
                    <a:pt x="19849" y="19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49450" y="2254250"/>
              <a:ext cx="335608" cy="537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fill="norm" stroke="1" extrusionOk="0">
                  <a:moveTo>
                    <a:pt x="21540" y="510"/>
                  </a:moveTo>
                  <a:cubicBezTo>
                    <a:pt x="20861" y="255"/>
                    <a:pt x="20182" y="0"/>
                    <a:pt x="19570" y="0"/>
                  </a:cubicBezTo>
                  <a:cubicBezTo>
                    <a:pt x="18959" y="0"/>
                    <a:pt x="18415" y="255"/>
                    <a:pt x="17804" y="1191"/>
                  </a:cubicBezTo>
                  <a:cubicBezTo>
                    <a:pt x="17193" y="2126"/>
                    <a:pt x="16514" y="3742"/>
                    <a:pt x="14951" y="5995"/>
                  </a:cubicBezTo>
                  <a:cubicBezTo>
                    <a:pt x="13389" y="8249"/>
                    <a:pt x="10944" y="11140"/>
                    <a:pt x="8702" y="13564"/>
                  </a:cubicBezTo>
                  <a:cubicBezTo>
                    <a:pt x="6461" y="15987"/>
                    <a:pt x="4423" y="17943"/>
                    <a:pt x="3132" y="19091"/>
                  </a:cubicBezTo>
                  <a:cubicBezTo>
                    <a:pt x="1842" y="20239"/>
                    <a:pt x="1298" y="20580"/>
                    <a:pt x="823" y="20920"/>
                  </a:cubicBezTo>
                  <a:cubicBezTo>
                    <a:pt x="348" y="21260"/>
                    <a:pt x="-60" y="21600"/>
                    <a:pt x="8" y="21600"/>
                  </a:cubicBezTo>
                  <a:cubicBezTo>
                    <a:pt x="76" y="21600"/>
                    <a:pt x="619" y="21260"/>
                    <a:pt x="1298" y="20877"/>
                  </a:cubicBezTo>
                  <a:cubicBezTo>
                    <a:pt x="1978" y="20494"/>
                    <a:pt x="2793" y="20069"/>
                    <a:pt x="3608" y="19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524757" y="2432049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493007" y="2540000"/>
              <a:ext cx="2032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75" y="14400"/>
                    <a:pt x="10350" y="7200"/>
                    <a:pt x="13950" y="3600"/>
                  </a:cubicBezTo>
                  <a:cubicBezTo>
                    <a:pt x="17550" y="0"/>
                    <a:pt x="1957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1035712" y="1841236"/>
              <a:ext cx="231996" cy="1453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525" fill="norm" stroke="1" extrusionOk="0">
                  <a:moveTo>
                    <a:pt x="21328" y="475"/>
                  </a:moveTo>
                  <a:cubicBezTo>
                    <a:pt x="19966" y="255"/>
                    <a:pt x="18604" y="36"/>
                    <a:pt x="16269" y="4"/>
                  </a:cubicBezTo>
                  <a:cubicBezTo>
                    <a:pt x="13933" y="-27"/>
                    <a:pt x="10625" y="130"/>
                    <a:pt x="7706" y="490"/>
                  </a:cubicBezTo>
                  <a:cubicBezTo>
                    <a:pt x="4787" y="851"/>
                    <a:pt x="2258" y="1415"/>
                    <a:pt x="993" y="1854"/>
                  </a:cubicBezTo>
                  <a:cubicBezTo>
                    <a:pt x="-272" y="2293"/>
                    <a:pt x="-272" y="2606"/>
                    <a:pt x="993" y="3077"/>
                  </a:cubicBezTo>
                  <a:cubicBezTo>
                    <a:pt x="2258" y="3547"/>
                    <a:pt x="4787" y="4174"/>
                    <a:pt x="6733" y="4926"/>
                  </a:cubicBezTo>
                  <a:cubicBezTo>
                    <a:pt x="8679" y="5679"/>
                    <a:pt x="10042" y="6556"/>
                    <a:pt x="10236" y="7215"/>
                  </a:cubicBezTo>
                  <a:cubicBezTo>
                    <a:pt x="10431" y="7873"/>
                    <a:pt x="9458" y="8312"/>
                    <a:pt x="8387" y="8626"/>
                  </a:cubicBezTo>
                  <a:cubicBezTo>
                    <a:pt x="7317" y="8939"/>
                    <a:pt x="6150" y="9127"/>
                    <a:pt x="4982" y="9253"/>
                  </a:cubicBezTo>
                  <a:cubicBezTo>
                    <a:pt x="3814" y="9378"/>
                    <a:pt x="2647" y="9441"/>
                    <a:pt x="2744" y="9472"/>
                  </a:cubicBezTo>
                  <a:cubicBezTo>
                    <a:pt x="2842" y="9503"/>
                    <a:pt x="4204" y="9503"/>
                    <a:pt x="5663" y="9691"/>
                  </a:cubicBezTo>
                  <a:cubicBezTo>
                    <a:pt x="7123" y="9880"/>
                    <a:pt x="8679" y="10256"/>
                    <a:pt x="9166" y="10867"/>
                  </a:cubicBezTo>
                  <a:cubicBezTo>
                    <a:pt x="9652" y="11478"/>
                    <a:pt x="9069" y="12325"/>
                    <a:pt x="7901" y="13297"/>
                  </a:cubicBezTo>
                  <a:cubicBezTo>
                    <a:pt x="6733" y="14269"/>
                    <a:pt x="4982" y="15366"/>
                    <a:pt x="3425" y="16463"/>
                  </a:cubicBezTo>
                  <a:cubicBezTo>
                    <a:pt x="1869" y="17560"/>
                    <a:pt x="506" y="18657"/>
                    <a:pt x="117" y="19488"/>
                  </a:cubicBezTo>
                  <a:cubicBezTo>
                    <a:pt x="-272" y="20319"/>
                    <a:pt x="312" y="20883"/>
                    <a:pt x="1771" y="21197"/>
                  </a:cubicBezTo>
                  <a:cubicBezTo>
                    <a:pt x="3231" y="21510"/>
                    <a:pt x="5566" y="21573"/>
                    <a:pt x="8193" y="21495"/>
                  </a:cubicBezTo>
                  <a:cubicBezTo>
                    <a:pt x="10820" y="21416"/>
                    <a:pt x="13739" y="21197"/>
                    <a:pt x="16658" y="20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1585207" y="1720850"/>
              <a:ext cx="4445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5760"/>
                    <a:pt x="6171" y="11520"/>
                    <a:pt x="9771" y="15120"/>
                  </a:cubicBezTo>
                  <a:cubicBezTo>
                    <a:pt x="13371" y="18720"/>
                    <a:pt x="17486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1572507" y="2077396"/>
              <a:ext cx="165101" cy="197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0" y="1944"/>
                  </a:moveTo>
                  <a:cubicBezTo>
                    <a:pt x="831" y="1035"/>
                    <a:pt x="1662" y="125"/>
                    <a:pt x="3738" y="12"/>
                  </a:cubicBezTo>
                  <a:cubicBezTo>
                    <a:pt x="5815" y="-102"/>
                    <a:pt x="9138" y="580"/>
                    <a:pt x="10385" y="2626"/>
                  </a:cubicBezTo>
                  <a:cubicBezTo>
                    <a:pt x="11631" y="4673"/>
                    <a:pt x="10800" y="8083"/>
                    <a:pt x="9554" y="10698"/>
                  </a:cubicBezTo>
                  <a:cubicBezTo>
                    <a:pt x="8308" y="13313"/>
                    <a:pt x="6646" y="15132"/>
                    <a:pt x="5400" y="16837"/>
                  </a:cubicBezTo>
                  <a:cubicBezTo>
                    <a:pt x="4154" y="18542"/>
                    <a:pt x="3323" y="20134"/>
                    <a:pt x="3877" y="20816"/>
                  </a:cubicBezTo>
                  <a:cubicBezTo>
                    <a:pt x="4431" y="21498"/>
                    <a:pt x="6369" y="21271"/>
                    <a:pt x="9554" y="20702"/>
                  </a:cubicBezTo>
                  <a:cubicBezTo>
                    <a:pt x="12738" y="20134"/>
                    <a:pt x="17169" y="19224"/>
                    <a:pt x="21600" y="18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1661407" y="2425700"/>
              <a:ext cx="127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1667757" y="2686050"/>
              <a:ext cx="12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1680457" y="283210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1623307" y="3057670"/>
              <a:ext cx="146051" cy="386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21600" y="518"/>
                  </a:moveTo>
                  <a:cubicBezTo>
                    <a:pt x="20348" y="167"/>
                    <a:pt x="19096" y="-183"/>
                    <a:pt x="17374" y="109"/>
                  </a:cubicBezTo>
                  <a:cubicBezTo>
                    <a:pt x="15652" y="401"/>
                    <a:pt x="13461" y="1335"/>
                    <a:pt x="10957" y="3553"/>
                  </a:cubicBezTo>
                  <a:cubicBezTo>
                    <a:pt x="8452" y="5772"/>
                    <a:pt x="5635" y="9274"/>
                    <a:pt x="4226" y="12135"/>
                  </a:cubicBezTo>
                  <a:cubicBezTo>
                    <a:pt x="2817" y="14995"/>
                    <a:pt x="2817" y="17214"/>
                    <a:pt x="3130" y="18615"/>
                  </a:cubicBezTo>
                  <a:cubicBezTo>
                    <a:pt x="3443" y="20016"/>
                    <a:pt x="4070" y="20600"/>
                    <a:pt x="5165" y="20950"/>
                  </a:cubicBezTo>
                  <a:cubicBezTo>
                    <a:pt x="6261" y="21300"/>
                    <a:pt x="7826" y="21417"/>
                    <a:pt x="9391" y="21300"/>
                  </a:cubicBezTo>
                  <a:cubicBezTo>
                    <a:pt x="10957" y="21183"/>
                    <a:pt x="12522" y="20833"/>
                    <a:pt x="14243" y="20133"/>
                  </a:cubicBezTo>
                  <a:cubicBezTo>
                    <a:pt x="15965" y="19432"/>
                    <a:pt x="17843" y="18381"/>
                    <a:pt x="18000" y="17331"/>
                  </a:cubicBezTo>
                  <a:cubicBezTo>
                    <a:pt x="18157" y="16280"/>
                    <a:pt x="16591" y="15229"/>
                    <a:pt x="14243" y="14645"/>
                  </a:cubicBezTo>
                  <a:cubicBezTo>
                    <a:pt x="11896" y="14061"/>
                    <a:pt x="8765" y="13945"/>
                    <a:pt x="6261" y="14178"/>
                  </a:cubicBezTo>
                  <a:cubicBezTo>
                    <a:pt x="3757" y="14412"/>
                    <a:pt x="1878" y="14995"/>
                    <a:pt x="0" y="15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2525734" y="1701527"/>
              <a:ext cx="170299" cy="166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250" fill="norm" stroke="1" extrusionOk="0">
                  <a:moveTo>
                    <a:pt x="3108" y="2465"/>
                  </a:moveTo>
                  <a:cubicBezTo>
                    <a:pt x="2041" y="1115"/>
                    <a:pt x="975" y="-235"/>
                    <a:pt x="441" y="35"/>
                  </a:cubicBezTo>
                  <a:cubicBezTo>
                    <a:pt x="-92" y="305"/>
                    <a:pt x="-92" y="2195"/>
                    <a:pt x="175" y="5705"/>
                  </a:cubicBezTo>
                  <a:cubicBezTo>
                    <a:pt x="441" y="9215"/>
                    <a:pt x="975" y="14345"/>
                    <a:pt x="1775" y="17315"/>
                  </a:cubicBezTo>
                  <a:cubicBezTo>
                    <a:pt x="2575" y="20285"/>
                    <a:pt x="3641" y="21095"/>
                    <a:pt x="4841" y="21230"/>
                  </a:cubicBezTo>
                  <a:cubicBezTo>
                    <a:pt x="6041" y="21365"/>
                    <a:pt x="7375" y="20825"/>
                    <a:pt x="8441" y="19745"/>
                  </a:cubicBezTo>
                  <a:cubicBezTo>
                    <a:pt x="9508" y="18665"/>
                    <a:pt x="10308" y="17045"/>
                    <a:pt x="11241" y="16640"/>
                  </a:cubicBezTo>
                  <a:cubicBezTo>
                    <a:pt x="12175" y="16235"/>
                    <a:pt x="13241" y="17045"/>
                    <a:pt x="14841" y="17720"/>
                  </a:cubicBezTo>
                  <a:cubicBezTo>
                    <a:pt x="16441" y="18395"/>
                    <a:pt x="18575" y="18935"/>
                    <a:pt x="19775" y="18530"/>
                  </a:cubicBezTo>
                  <a:cubicBezTo>
                    <a:pt x="20975" y="18125"/>
                    <a:pt x="21241" y="16775"/>
                    <a:pt x="21375" y="15020"/>
                  </a:cubicBezTo>
                  <a:cubicBezTo>
                    <a:pt x="21508" y="13265"/>
                    <a:pt x="21508" y="11105"/>
                    <a:pt x="21108" y="9485"/>
                  </a:cubicBezTo>
                  <a:cubicBezTo>
                    <a:pt x="20708" y="7865"/>
                    <a:pt x="19908" y="6785"/>
                    <a:pt x="19241" y="6650"/>
                  </a:cubicBezTo>
                  <a:cubicBezTo>
                    <a:pt x="18575" y="6515"/>
                    <a:pt x="18041" y="7325"/>
                    <a:pt x="17508" y="8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2791707" y="1809750"/>
              <a:ext cx="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2844624" y="1690011"/>
              <a:ext cx="85083" cy="420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343" fill="norm" stroke="1" extrusionOk="0">
                  <a:moveTo>
                    <a:pt x="4215" y="5112"/>
                  </a:moveTo>
                  <a:cubicBezTo>
                    <a:pt x="3161" y="7047"/>
                    <a:pt x="2107" y="8981"/>
                    <a:pt x="2107" y="11506"/>
                  </a:cubicBezTo>
                  <a:cubicBezTo>
                    <a:pt x="2107" y="14032"/>
                    <a:pt x="3161" y="17148"/>
                    <a:pt x="3688" y="19029"/>
                  </a:cubicBezTo>
                  <a:cubicBezTo>
                    <a:pt x="4215" y="20909"/>
                    <a:pt x="4215" y="21554"/>
                    <a:pt x="3688" y="21285"/>
                  </a:cubicBezTo>
                  <a:cubicBezTo>
                    <a:pt x="3161" y="21017"/>
                    <a:pt x="2107" y="19835"/>
                    <a:pt x="1317" y="17632"/>
                  </a:cubicBezTo>
                  <a:cubicBezTo>
                    <a:pt x="527" y="15429"/>
                    <a:pt x="0" y="12205"/>
                    <a:pt x="0" y="9303"/>
                  </a:cubicBezTo>
                  <a:cubicBezTo>
                    <a:pt x="0" y="6402"/>
                    <a:pt x="527" y="3823"/>
                    <a:pt x="1844" y="2318"/>
                  </a:cubicBezTo>
                  <a:cubicBezTo>
                    <a:pt x="3161" y="814"/>
                    <a:pt x="5268" y="384"/>
                    <a:pt x="7639" y="169"/>
                  </a:cubicBezTo>
                  <a:cubicBezTo>
                    <a:pt x="10010" y="-46"/>
                    <a:pt x="12644" y="-46"/>
                    <a:pt x="15015" y="115"/>
                  </a:cubicBezTo>
                  <a:cubicBezTo>
                    <a:pt x="17385" y="276"/>
                    <a:pt x="19493" y="599"/>
                    <a:pt x="20546" y="1351"/>
                  </a:cubicBezTo>
                  <a:cubicBezTo>
                    <a:pt x="21600" y="2103"/>
                    <a:pt x="21600" y="3285"/>
                    <a:pt x="18439" y="4414"/>
                  </a:cubicBezTo>
                  <a:cubicBezTo>
                    <a:pt x="15278" y="5542"/>
                    <a:pt x="8956" y="6617"/>
                    <a:pt x="2634" y="7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2975857" y="1784350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3483857" y="1606550"/>
              <a:ext cx="381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4800"/>
                    <a:pt x="12000" y="9600"/>
                    <a:pt x="15600" y="13200"/>
                  </a:cubicBezTo>
                  <a:cubicBezTo>
                    <a:pt x="19200" y="16800"/>
                    <a:pt x="204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3541007" y="1593850"/>
              <a:ext cx="8890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1271"/>
                    <a:pt x="15429" y="2541"/>
                    <a:pt x="12343" y="5365"/>
                  </a:cubicBezTo>
                  <a:cubicBezTo>
                    <a:pt x="9257" y="8188"/>
                    <a:pt x="6171" y="12565"/>
                    <a:pt x="4114" y="15529"/>
                  </a:cubicBezTo>
                  <a:cubicBezTo>
                    <a:pt x="2057" y="18494"/>
                    <a:pt x="1029" y="200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3629907" y="1690042"/>
              <a:ext cx="120651" cy="311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21600" y="805"/>
                  </a:moveTo>
                  <a:cubicBezTo>
                    <a:pt x="20084" y="370"/>
                    <a:pt x="18568" y="-65"/>
                    <a:pt x="17242" y="7"/>
                  </a:cubicBezTo>
                  <a:cubicBezTo>
                    <a:pt x="15916" y="80"/>
                    <a:pt x="14779" y="660"/>
                    <a:pt x="12126" y="2907"/>
                  </a:cubicBezTo>
                  <a:cubicBezTo>
                    <a:pt x="9474" y="5154"/>
                    <a:pt x="5305" y="9068"/>
                    <a:pt x="3032" y="12040"/>
                  </a:cubicBezTo>
                  <a:cubicBezTo>
                    <a:pt x="758" y="15012"/>
                    <a:pt x="379" y="17041"/>
                    <a:pt x="379" y="18418"/>
                  </a:cubicBezTo>
                  <a:cubicBezTo>
                    <a:pt x="379" y="19795"/>
                    <a:pt x="758" y="20520"/>
                    <a:pt x="1895" y="20955"/>
                  </a:cubicBezTo>
                  <a:cubicBezTo>
                    <a:pt x="3032" y="21390"/>
                    <a:pt x="4926" y="21535"/>
                    <a:pt x="7579" y="21028"/>
                  </a:cubicBezTo>
                  <a:cubicBezTo>
                    <a:pt x="10232" y="20520"/>
                    <a:pt x="13642" y="19361"/>
                    <a:pt x="15537" y="18418"/>
                  </a:cubicBezTo>
                  <a:cubicBezTo>
                    <a:pt x="17432" y="17476"/>
                    <a:pt x="17811" y="16751"/>
                    <a:pt x="16863" y="16171"/>
                  </a:cubicBezTo>
                  <a:cubicBezTo>
                    <a:pt x="15916" y="15591"/>
                    <a:pt x="13642" y="15156"/>
                    <a:pt x="10611" y="14794"/>
                  </a:cubicBezTo>
                  <a:cubicBezTo>
                    <a:pt x="7579" y="14432"/>
                    <a:pt x="3789" y="14142"/>
                    <a:pt x="0" y="13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2606339" y="2190750"/>
              <a:ext cx="159464" cy="168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76" fill="norm" stroke="1" extrusionOk="0">
                  <a:moveTo>
                    <a:pt x="1868" y="0"/>
                  </a:moveTo>
                  <a:cubicBezTo>
                    <a:pt x="1016" y="3240"/>
                    <a:pt x="163" y="6480"/>
                    <a:pt x="21" y="9585"/>
                  </a:cubicBezTo>
                  <a:cubicBezTo>
                    <a:pt x="-121" y="12690"/>
                    <a:pt x="447" y="15660"/>
                    <a:pt x="1584" y="17820"/>
                  </a:cubicBezTo>
                  <a:cubicBezTo>
                    <a:pt x="2721" y="19980"/>
                    <a:pt x="4426" y="21330"/>
                    <a:pt x="5705" y="21465"/>
                  </a:cubicBezTo>
                  <a:cubicBezTo>
                    <a:pt x="6984" y="21600"/>
                    <a:pt x="7837" y="20520"/>
                    <a:pt x="8547" y="19305"/>
                  </a:cubicBezTo>
                  <a:cubicBezTo>
                    <a:pt x="9258" y="18090"/>
                    <a:pt x="9826" y="16740"/>
                    <a:pt x="10537" y="16740"/>
                  </a:cubicBezTo>
                  <a:cubicBezTo>
                    <a:pt x="11247" y="16740"/>
                    <a:pt x="12100" y="18090"/>
                    <a:pt x="13237" y="19170"/>
                  </a:cubicBezTo>
                  <a:cubicBezTo>
                    <a:pt x="14374" y="20250"/>
                    <a:pt x="15795" y="21060"/>
                    <a:pt x="17074" y="21060"/>
                  </a:cubicBezTo>
                  <a:cubicBezTo>
                    <a:pt x="18353" y="21060"/>
                    <a:pt x="19490" y="20250"/>
                    <a:pt x="20200" y="19035"/>
                  </a:cubicBezTo>
                  <a:cubicBezTo>
                    <a:pt x="20911" y="17820"/>
                    <a:pt x="21195" y="16200"/>
                    <a:pt x="21337" y="14175"/>
                  </a:cubicBezTo>
                  <a:cubicBezTo>
                    <a:pt x="21479" y="12150"/>
                    <a:pt x="21479" y="9720"/>
                    <a:pt x="20768" y="8235"/>
                  </a:cubicBezTo>
                  <a:cubicBezTo>
                    <a:pt x="20058" y="6750"/>
                    <a:pt x="18637" y="6210"/>
                    <a:pt x="18068" y="6345"/>
                  </a:cubicBezTo>
                  <a:cubicBezTo>
                    <a:pt x="17500" y="6480"/>
                    <a:pt x="17784" y="7290"/>
                    <a:pt x="18068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2855207" y="2286000"/>
              <a:ext cx="1" cy="127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2874257" y="2192494"/>
              <a:ext cx="80435" cy="304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404" fill="norm" stroke="1" extrusionOk="0">
                  <a:moveTo>
                    <a:pt x="9720" y="11496"/>
                  </a:moveTo>
                  <a:cubicBezTo>
                    <a:pt x="8640" y="16412"/>
                    <a:pt x="7560" y="21328"/>
                    <a:pt x="6750" y="21403"/>
                  </a:cubicBezTo>
                  <a:cubicBezTo>
                    <a:pt x="5940" y="21477"/>
                    <a:pt x="5400" y="16710"/>
                    <a:pt x="5940" y="12465"/>
                  </a:cubicBezTo>
                  <a:cubicBezTo>
                    <a:pt x="6480" y="8219"/>
                    <a:pt x="8100" y="4495"/>
                    <a:pt x="9990" y="2409"/>
                  </a:cubicBezTo>
                  <a:cubicBezTo>
                    <a:pt x="11880" y="324"/>
                    <a:pt x="14040" y="-123"/>
                    <a:pt x="15660" y="26"/>
                  </a:cubicBezTo>
                  <a:cubicBezTo>
                    <a:pt x="17280" y="175"/>
                    <a:pt x="18360" y="920"/>
                    <a:pt x="19440" y="2111"/>
                  </a:cubicBezTo>
                  <a:cubicBezTo>
                    <a:pt x="20520" y="3303"/>
                    <a:pt x="21600" y="4942"/>
                    <a:pt x="18360" y="6655"/>
                  </a:cubicBezTo>
                  <a:cubicBezTo>
                    <a:pt x="15120" y="8368"/>
                    <a:pt x="7560" y="10156"/>
                    <a:pt x="0" y="11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3001257" y="227965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3464807" y="2184399"/>
              <a:ext cx="571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3600"/>
                    <a:pt x="11200" y="7200"/>
                    <a:pt x="14800" y="10800"/>
                  </a:cubicBezTo>
                  <a:cubicBezTo>
                    <a:pt x="18400" y="14400"/>
                    <a:pt x="200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3553707" y="2139950"/>
              <a:ext cx="7620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2757"/>
                    <a:pt x="15600" y="5515"/>
                    <a:pt x="12000" y="9115"/>
                  </a:cubicBezTo>
                  <a:cubicBezTo>
                    <a:pt x="8400" y="12715"/>
                    <a:pt x="4200" y="171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3610857" y="2190750"/>
              <a:ext cx="139701" cy="351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21600" y="0"/>
                  </a:moveTo>
                  <a:cubicBezTo>
                    <a:pt x="17345" y="3104"/>
                    <a:pt x="13091" y="6208"/>
                    <a:pt x="10636" y="9507"/>
                  </a:cubicBezTo>
                  <a:cubicBezTo>
                    <a:pt x="8182" y="12805"/>
                    <a:pt x="7527" y="16297"/>
                    <a:pt x="7691" y="18366"/>
                  </a:cubicBezTo>
                  <a:cubicBezTo>
                    <a:pt x="7855" y="20436"/>
                    <a:pt x="8836" y="21083"/>
                    <a:pt x="10145" y="21341"/>
                  </a:cubicBezTo>
                  <a:cubicBezTo>
                    <a:pt x="11455" y="21600"/>
                    <a:pt x="13091" y="21471"/>
                    <a:pt x="14400" y="21083"/>
                  </a:cubicBezTo>
                  <a:cubicBezTo>
                    <a:pt x="15709" y="20695"/>
                    <a:pt x="16691" y="20048"/>
                    <a:pt x="17018" y="19013"/>
                  </a:cubicBezTo>
                  <a:cubicBezTo>
                    <a:pt x="17345" y="17978"/>
                    <a:pt x="17018" y="16556"/>
                    <a:pt x="14891" y="15650"/>
                  </a:cubicBezTo>
                  <a:cubicBezTo>
                    <a:pt x="12764" y="14745"/>
                    <a:pt x="8836" y="14357"/>
                    <a:pt x="6055" y="14228"/>
                  </a:cubicBezTo>
                  <a:cubicBezTo>
                    <a:pt x="3273" y="14098"/>
                    <a:pt x="1636" y="14228"/>
                    <a:pt x="0" y="14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2848857" y="2819400"/>
              <a:ext cx="63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2842507" y="3143249"/>
              <a:ext cx="19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2867907" y="3225800"/>
              <a:ext cx="6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3610857" y="2914650"/>
              <a:ext cx="127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3604507" y="3200399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7306557" y="1761998"/>
              <a:ext cx="175066" cy="562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484" fill="norm" stroke="1" extrusionOk="0">
                  <a:moveTo>
                    <a:pt x="6943" y="7165"/>
                  </a:moveTo>
                  <a:cubicBezTo>
                    <a:pt x="7200" y="9996"/>
                    <a:pt x="7457" y="12828"/>
                    <a:pt x="7586" y="15053"/>
                  </a:cubicBezTo>
                  <a:cubicBezTo>
                    <a:pt x="7714" y="17277"/>
                    <a:pt x="7714" y="18895"/>
                    <a:pt x="7586" y="19947"/>
                  </a:cubicBezTo>
                  <a:cubicBezTo>
                    <a:pt x="7457" y="20999"/>
                    <a:pt x="7200" y="21484"/>
                    <a:pt x="7071" y="21484"/>
                  </a:cubicBezTo>
                  <a:cubicBezTo>
                    <a:pt x="6943" y="21484"/>
                    <a:pt x="6943" y="20999"/>
                    <a:pt x="6686" y="19340"/>
                  </a:cubicBezTo>
                  <a:cubicBezTo>
                    <a:pt x="6429" y="17682"/>
                    <a:pt x="5914" y="14850"/>
                    <a:pt x="5529" y="11978"/>
                  </a:cubicBezTo>
                  <a:cubicBezTo>
                    <a:pt x="5143" y="9106"/>
                    <a:pt x="4886" y="6194"/>
                    <a:pt x="4757" y="4495"/>
                  </a:cubicBezTo>
                  <a:cubicBezTo>
                    <a:pt x="4629" y="2796"/>
                    <a:pt x="4629" y="2311"/>
                    <a:pt x="5014" y="1745"/>
                  </a:cubicBezTo>
                  <a:cubicBezTo>
                    <a:pt x="5400" y="1178"/>
                    <a:pt x="6171" y="531"/>
                    <a:pt x="7457" y="208"/>
                  </a:cubicBezTo>
                  <a:cubicBezTo>
                    <a:pt x="8743" y="-116"/>
                    <a:pt x="10543" y="-116"/>
                    <a:pt x="12986" y="612"/>
                  </a:cubicBezTo>
                  <a:cubicBezTo>
                    <a:pt x="15429" y="1340"/>
                    <a:pt x="18514" y="2796"/>
                    <a:pt x="20057" y="3969"/>
                  </a:cubicBezTo>
                  <a:cubicBezTo>
                    <a:pt x="21600" y="5142"/>
                    <a:pt x="21600" y="6032"/>
                    <a:pt x="20443" y="6841"/>
                  </a:cubicBezTo>
                  <a:cubicBezTo>
                    <a:pt x="19286" y="7650"/>
                    <a:pt x="16971" y="8378"/>
                    <a:pt x="14271" y="8823"/>
                  </a:cubicBezTo>
                  <a:cubicBezTo>
                    <a:pt x="11571" y="9268"/>
                    <a:pt x="8486" y="9430"/>
                    <a:pt x="6171" y="9471"/>
                  </a:cubicBezTo>
                  <a:cubicBezTo>
                    <a:pt x="3857" y="9511"/>
                    <a:pt x="2314" y="9430"/>
                    <a:pt x="1414" y="9187"/>
                  </a:cubicBezTo>
                  <a:cubicBezTo>
                    <a:pt x="514" y="8945"/>
                    <a:pt x="257" y="8540"/>
                    <a:pt x="0" y="8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7509757" y="1764483"/>
              <a:ext cx="152401" cy="184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1" fill="norm" stroke="1" extrusionOk="0">
                  <a:moveTo>
                    <a:pt x="0" y="3693"/>
                  </a:moveTo>
                  <a:cubicBezTo>
                    <a:pt x="0" y="2493"/>
                    <a:pt x="0" y="1293"/>
                    <a:pt x="1050" y="573"/>
                  </a:cubicBezTo>
                  <a:cubicBezTo>
                    <a:pt x="2100" y="-147"/>
                    <a:pt x="4200" y="-387"/>
                    <a:pt x="6900" y="1053"/>
                  </a:cubicBezTo>
                  <a:cubicBezTo>
                    <a:pt x="9600" y="2493"/>
                    <a:pt x="12900" y="5613"/>
                    <a:pt x="14250" y="9093"/>
                  </a:cubicBezTo>
                  <a:cubicBezTo>
                    <a:pt x="15600" y="12573"/>
                    <a:pt x="15000" y="16413"/>
                    <a:pt x="13950" y="18573"/>
                  </a:cubicBezTo>
                  <a:cubicBezTo>
                    <a:pt x="12900" y="20733"/>
                    <a:pt x="11400" y="21213"/>
                    <a:pt x="10350" y="20853"/>
                  </a:cubicBezTo>
                  <a:cubicBezTo>
                    <a:pt x="9300" y="20493"/>
                    <a:pt x="8700" y="19293"/>
                    <a:pt x="8400" y="16773"/>
                  </a:cubicBezTo>
                  <a:cubicBezTo>
                    <a:pt x="8100" y="14253"/>
                    <a:pt x="8100" y="10413"/>
                    <a:pt x="9450" y="7533"/>
                  </a:cubicBezTo>
                  <a:cubicBezTo>
                    <a:pt x="10800" y="4653"/>
                    <a:pt x="13500" y="2733"/>
                    <a:pt x="15750" y="2013"/>
                  </a:cubicBezTo>
                  <a:cubicBezTo>
                    <a:pt x="18000" y="1293"/>
                    <a:pt x="19800" y="1773"/>
                    <a:pt x="21600" y="2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7685441" y="1782138"/>
              <a:ext cx="93455" cy="168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0962" fill="norm" stroke="1" extrusionOk="0">
                  <a:moveTo>
                    <a:pt x="14880" y="5017"/>
                  </a:moveTo>
                  <a:cubicBezTo>
                    <a:pt x="14880" y="3700"/>
                    <a:pt x="14880" y="2383"/>
                    <a:pt x="13920" y="1329"/>
                  </a:cubicBezTo>
                  <a:cubicBezTo>
                    <a:pt x="12960" y="275"/>
                    <a:pt x="11040" y="-515"/>
                    <a:pt x="8880" y="407"/>
                  </a:cubicBezTo>
                  <a:cubicBezTo>
                    <a:pt x="6720" y="1329"/>
                    <a:pt x="4320" y="3963"/>
                    <a:pt x="2640" y="7256"/>
                  </a:cubicBezTo>
                  <a:cubicBezTo>
                    <a:pt x="960" y="10548"/>
                    <a:pt x="0" y="14500"/>
                    <a:pt x="0" y="17134"/>
                  </a:cubicBezTo>
                  <a:cubicBezTo>
                    <a:pt x="0" y="19768"/>
                    <a:pt x="960" y="21085"/>
                    <a:pt x="4080" y="20953"/>
                  </a:cubicBezTo>
                  <a:cubicBezTo>
                    <a:pt x="7200" y="20822"/>
                    <a:pt x="12480" y="19241"/>
                    <a:pt x="16080" y="17002"/>
                  </a:cubicBezTo>
                  <a:cubicBezTo>
                    <a:pt x="19680" y="14763"/>
                    <a:pt x="21600" y="11865"/>
                    <a:pt x="21120" y="9231"/>
                  </a:cubicBezTo>
                  <a:cubicBezTo>
                    <a:pt x="20640" y="6597"/>
                    <a:pt x="17760" y="4226"/>
                    <a:pt x="14880" y="1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7850287" y="1606550"/>
              <a:ext cx="124240" cy="356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540" fill="norm" stroke="1" extrusionOk="0">
                  <a:moveTo>
                    <a:pt x="4723" y="0"/>
                  </a:moveTo>
                  <a:cubicBezTo>
                    <a:pt x="3643" y="511"/>
                    <a:pt x="2563" y="1022"/>
                    <a:pt x="2563" y="3259"/>
                  </a:cubicBezTo>
                  <a:cubicBezTo>
                    <a:pt x="2563" y="5496"/>
                    <a:pt x="3643" y="9458"/>
                    <a:pt x="3823" y="12525"/>
                  </a:cubicBezTo>
                  <a:cubicBezTo>
                    <a:pt x="4003" y="15593"/>
                    <a:pt x="3283" y="17766"/>
                    <a:pt x="2563" y="19236"/>
                  </a:cubicBezTo>
                  <a:cubicBezTo>
                    <a:pt x="1843" y="20705"/>
                    <a:pt x="1123" y="21472"/>
                    <a:pt x="583" y="21536"/>
                  </a:cubicBezTo>
                  <a:cubicBezTo>
                    <a:pt x="43" y="21600"/>
                    <a:pt x="-317" y="20961"/>
                    <a:pt x="403" y="19747"/>
                  </a:cubicBezTo>
                  <a:cubicBezTo>
                    <a:pt x="1123" y="18533"/>
                    <a:pt x="2923" y="16743"/>
                    <a:pt x="4543" y="15529"/>
                  </a:cubicBezTo>
                  <a:cubicBezTo>
                    <a:pt x="6163" y="14315"/>
                    <a:pt x="7603" y="13676"/>
                    <a:pt x="9223" y="13228"/>
                  </a:cubicBezTo>
                  <a:cubicBezTo>
                    <a:pt x="10843" y="12781"/>
                    <a:pt x="12643" y="12525"/>
                    <a:pt x="14443" y="12653"/>
                  </a:cubicBezTo>
                  <a:cubicBezTo>
                    <a:pt x="16243" y="12781"/>
                    <a:pt x="18043" y="13292"/>
                    <a:pt x="19303" y="14379"/>
                  </a:cubicBezTo>
                  <a:cubicBezTo>
                    <a:pt x="20563" y="15465"/>
                    <a:pt x="21283" y="17127"/>
                    <a:pt x="21103" y="18213"/>
                  </a:cubicBezTo>
                  <a:cubicBezTo>
                    <a:pt x="20923" y="19299"/>
                    <a:pt x="19843" y="19811"/>
                    <a:pt x="16603" y="19938"/>
                  </a:cubicBezTo>
                  <a:cubicBezTo>
                    <a:pt x="13363" y="20066"/>
                    <a:pt x="7963" y="19811"/>
                    <a:pt x="2563" y="19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8119357" y="1892300"/>
              <a:ext cx="317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8468607" y="1788747"/>
              <a:ext cx="209551" cy="198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5" fill="norm" stroke="1" extrusionOk="0">
                  <a:moveTo>
                    <a:pt x="0" y="1574"/>
                  </a:moveTo>
                  <a:cubicBezTo>
                    <a:pt x="0" y="7258"/>
                    <a:pt x="0" y="12942"/>
                    <a:pt x="109" y="16467"/>
                  </a:cubicBezTo>
                  <a:cubicBezTo>
                    <a:pt x="218" y="19991"/>
                    <a:pt x="436" y="21355"/>
                    <a:pt x="655" y="21355"/>
                  </a:cubicBezTo>
                  <a:cubicBezTo>
                    <a:pt x="873" y="21355"/>
                    <a:pt x="1091" y="19991"/>
                    <a:pt x="1527" y="17262"/>
                  </a:cubicBezTo>
                  <a:cubicBezTo>
                    <a:pt x="1964" y="14534"/>
                    <a:pt x="2618" y="10441"/>
                    <a:pt x="3273" y="7599"/>
                  </a:cubicBezTo>
                  <a:cubicBezTo>
                    <a:pt x="3927" y="4757"/>
                    <a:pt x="4582" y="3166"/>
                    <a:pt x="5345" y="2711"/>
                  </a:cubicBezTo>
                  <a:cubicBezTo>
                    <a:pt x="6109" y="2256"/>
                    <a:pt x="6982" y="2938"/>
                    <a:pt x="7636" y="4530"/>
                  </a:cubicBezTo>
                  <a:cubicBezTo>
                    <a:pt x="8291" y="6121"/>
                    <a:pt x="8727" y="8622"/>
                    <a:pt x="8945" y="10441"/>
                  </a:cubicBezTo>
                  <a:cubicBezTo>
                    <a:pt x="9164" y="12260"/>
                    <a:pt x="9164" y="13397"/>
                    <a:pt x="9055" y="13397"/>
                  </a:cubicBezTo>
                  <a:cubicBezTo>
                    <a:pt x="8945" y="13397"/>
                    <a:pt x="8727" y="12260"/>
                    <a:pt x="9164" y="10328"/>
                  </a:cubicBezTo>
                  <a:cubicBezTo>
                    <a:pt x="9600" y="8395"/>
                    <a:pt x="10691" y="5667"/>
                    <a:pt x="11673" y="3734"/>
                  </a:cubicBezTo>
                  <a:cubicBezTo>
                    <a:pt x="12655" y="1801"/>
                    <a:pt x="13527" y="664"/>
                    <a:pt x="14509" y="210"/>
                  </a:cubicBezTo>
                  <a:cubicBezTo>
                    <a:pt x="15491" y="-245"/>
                    <a:pt x="16582" y="-18"/>
                    <a:pt x="17673" y="1460"/>
                  </a:cubicBezTo>
                  <a:cubicBezTo>
                    <a:pt x="18764" y="2938"/>
                    <a:pt x="19855" y="5667"/>
                    <a:pt x="20509" y="8963"/>
                  </a:cubicBezTo>
                  <a:cubicBezTo>
                    <a:pt x="21164" y="12260"/>
                    <a:pt x="21382" y="16126"/>
                    <a:pt x="21600" y="19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8692782" y="1805790"/>
              <a:ext cx="144126" cy="156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0990" fill="norm" stroke="1" extrusionOk="0">
                  <a:moveTo>
                    <a:pt x="13802" y="8205"/>
                  </a:moveTo>
                  <a:cubicBezTo>
                    <a:pt x="14115" y="6784"/>
                    <a:pt x="14428" y="5363"/>
                    <a:pt x="14272" y="3942"/>
                  </a:cubicBezTo>
                  <a:cubicBezTo>
                    <a:pt x="14115" y="2521"/>
                    <a:pt x="13489" y="1100"/>
                    <a:pt x="12393" y="390"/>
                  </a:cubicBezTo>
                  <a:cubicBezTo>
                    <a:pt x="11298" y="-321"/>
                    <a:pt x="9732" y="-321"/>
                    <a:pt x="7541" y="2663"/>
                  </a:cubicBezTo>
                  <a:cubicBezTo>
                    <a:pt x="5350" y="5647"/>
                    <a:pt x="2532" y="11616"/>
                    <a:pt x="1124" y="15311"/>
                  </a:cubicBezTo>
                  <a:cubicBezTo>
                    <a:pt x="-285" y="19005"/>
                    <a:pt x="-285" y="20426"/>
                    <a:pt x="654" y="20853"/>
                  </a:cubicBezTo>
                  <a:cubicBezTo>
                    <a:pt x="1593" y="21279"/>
                    <a:pt x="3472" y="20711"/>
                    <a:pt x="5193" y="19147"/>
                  </a:cubicBezTo>
                  <a:cubicBezTo>
                    <a:pt x="6915" y="17584"/>
                    <a:pt x="8480" y="15026"/>
                    <a:pt x="9732" y="13179"/>
                  </a:cubicBezTo>
                  <a:cubicBezTo>
                    <a:pt x="10985" y="11332"/>
                    <a:pt x="11924" y="10195"/>
                    <a:pt x="12550" y="10337"/>
                  </a:cubicBezTo>
                  <a:cubicBezTo>
                    <a:pt x="13176" y="10479"/>
                    <a:pt x="13489" y="11900"/>
                    <a:pt x="13802" y="13321"/>
                  </a:cubicBezTo>
                  <a:cubicBezTo>
                    <a:pt x="14115" y="14742"/>
                    <a:pt x="14428" y="16163"/>
                    <a:pt x="15680" y="17158"/>
                  </a:cubicBezTo>
                  <a:cubicBezTo>
                    <a:pt x="16932" y="18153"/>
                    <a:pt x="19124" y="18721"/>
                    <a:pt x="21315" y="19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8875950" y="1770429"/>
              <a:ext cx="68908" cy="190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394" fill="norm" stroke="1" extrusionOk="0">
                  <a:moveTo>
                    <a:pt x="21308" y="1561"/>
                  </a:moveTo>
                  <a:cubicBezTo>
                    <a:pt x="18690" y="848"/>
                    <a:pt x="16072" y="136"/>
                    <a:pt x="13126" y="18"/>
                  </a:cubicBezTo>
                  <a:cubicBezTo>
                    <a:pt x="10181" y="-101"/>
                    <a:pt x="6908" y="374"/>
                    <a:pt x="4290" y="1086"/>
                  </a:cubicBezTo>
                  <a:cubicBezTo>
                    <a:pt x="1672" y="1798"/>
                    <a:pt x="-292" y="2747"/>
                    <a:pt x="35" y="4172"/>
                  </a:cubicBezTo>
                  <a:cubicBezTo>
                    <a:pt x="363" y="5596"/>
                    <a:pt x="2981" y="7495"/>
                    <a:pt x="6253" y="9512"/>
                  </a:cubicBezTo>
                  <a:cubicBezTo>
                    <a:pt x="9526" y="11530"/>
                    <a:pt x="13453" y="13666"/>
                    <a:pt x="15417" y="15328"/>
                  </a:cubicBezTo>
                  <a:cubicBezTo>
                    <a:pt x="17381" y="16989"/>
                    <a:pt x="17381" y="18176"/>
                    <a:pt x="16399" y="19244"/>
                  </a:cubicBezTo>
                  <a:cubicBezTo>
                    <a:pt x="15417" y="20312"/>
                    <a:pt x="13453" y="21262"/>
                    <a:pt x="11163" y="21380"/>
                  </a:cubicBezTo>
                  <a:cubicBezTo>
                    <a:pt x="8872" y="21499"/>
                    <a:pt x="6253" y="20787"/>
                    <a:pt x="3635" y="20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8970257" y="1766295"/>
              <a:ext cx="133351" cy="208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21600" y="546"/>
                  </a:moveTo>
                  <a:cubicBezTo>
                    <a:pt x="19543" y="114"/>
                    <a:pt x="17486" y="-318"/>
                    <a:pt x="14914" y="330"/>
                  </a:cubicBezTo>
                  <a:cubicBezTo>
                    <a:pt x="12343" y="978"/>
                    <a:pt x="9257" y="2706"/>
                    <a:pt x="8229" y="5190"/>
                  </a:cubicBezTo>
                  <a:cubicBezTo>
                    <a:pt x="7200" y="7674"/>
                    <a:pt x="8229" y="10914"/>
                    <a:pt x="8743" y="13290"/>
                  </a:cubicBezTo>
                  <a:cubicBezTo>
                    <a:pt x="9257" y="15666"/>
                    <a:pt x="9257" y="17178"/>
                    <a:pt x="7714" y="18366"/>
                  </a:cubicBezTo>
                  <a:cubicBezTo>
                    <a:pt x="6171" y="19554"/>
                    <a:pt x="3086" y="20418"/>
                    <a:pt x="0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9526941" y="1542648"/>
              <a:ext cx="91017" cy="476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21600" y="3729"/>
                  </a:moveTo>
                  <a:cubicBezTo>
                    <a:pt x="21600" y="3254"/>
                    <a:pt x="21600" y="2778"/>
                    <a:pt x="21098" y="2159"/>
                  </a:cubicBezTo>
                  <a:cubicBezTo>
                    <a:pt x="20595" y="1541"/>
                    <a:pt x="19591" y="780"/>
                    <a:pt x="17833" y="351"/>
                  </a:cubicBezTo>
                  <a:cubicBezTo>
                    <a:pt x="16074" y="-77"/>
                    <a:pt x="13563" y="-172"/>
                    <a:pt x="10800" y="399"/>
                  </a:cubicBezTo>
                  <a:cubicBezTo>
                    <a:pt x="8037" y="970"/>
                    <a:pt x="5023" y="2207"/>
                    <a:pt x="3014" y="4491"/>
                  </a:cubicBezTo>
                  <a:cubicBezTo>
                    <a:pt x="1005" y="6774"/>
                    <a:pt x="0" y="10105"/>
                    <a:pt x="0" y="13102"/>
                  </a:cubicBezTo>
                  <a:cubicBezTo>
                    <a:pt x="0" y="16099"/>
                    <a:pt x="1005" y="18764"/>
                    <a:pt x="2009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9431544" y="1828800"/>
              <a:ext cx="218164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222" y="21600"/>
                  </a:moveTo>
                  <a:cubicBezTo>
                    <a:pt x="15" y="17280"/>
                    <a:pt x="-193" y="12960"/>
                    <a:pt x="326" y="10080"/>
                  </a:cubicBezTo>
                  <a:cubicBezTo>
                    <a:pt x="845" y="7200"/>
                    <a:pt x="2092" y="5760"/>
                    <a:pt x="5726" y="4320"/>
                  </a:cubicBezTo>
                  <a:cubicBezTo>
                    <a:pt x="9361" y="2880"/>
                    <a:pt x="15384" y="1440"/>
                    <a:pt x="214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9634563" y="1790287"/>
              <a:ext cx="106723" cy="193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181" fill="norm" stroke="1" extrusionOk="0">
                  <a:moveTo>
                    <a:pt x="4218" y="4923"/>
                  </a:moveTo>
                  <a:cubicBezTo>
                    <a:pt x="3387" y="9568"/>
                    <a:pt x="2557" y="14213"/>
                    <a:pt x="1934" y="17116"/>
                  </a:cubicBezTo>
                  <a:cubicBezTo>
                    <a:pt x="1311" y="20020"/>
                    <a:pt x="895" y="21181"/>
                    <a:pt x="480" y="21181"/>
                  </a:cubicBezTo>
                  <a:cubicBezTo>
                    <a:pt x="64" y="21181"/>
                    <a:pt x="-351" y="20020"/>
                    <a:pt x="480" y="17116"/>
                  </a:cubicBezTo>
                  <a:cubicBezTo>
                    <a:pt x="1311" y="14213"/>
                    <a:pt x="3387" y="9568"/>
                    <a:pt x="6295" y="6200"/>
                  </a:cubicBezTo>
                  <a:cubicBezTo>
                    <a:pt x="9203" y="2833"/>
                    <a:pt x="12941" y="742"/>
                    <a:pt x="15641" y="162"/>
                  </a:cubicBezTo>
                  <a:cubicBezTo>
                    <a:pt x="18341" y="-419"/>
                    <a:pt x="20003" y="510"/>
                    <a:pt x="20626" y="3878"/>
                  </a:cubicBezTo>
                  <a:cubicBezTo>
                    <a:pt x="21249" y="7246"/>
                    <a:pt x="20834" y="13052"/>
                    <a:pt x="20418" y="18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9852272" y="1885950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10023841" y="1624783"/>
              <a:ext cx="140217" cy="40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417" fill="norm" stroke="1" extrusionOk="0">
                  <a:moveTo>
                    <a:pt x="21042" y="1740"/>
                  </a:moveTo>
                  <a:cubicBezTo>
                    <a:pt x="19771" y="1174"/>
                    <a:pt x="18501" y="609"/>
                    <a:pt x="17071" y="269"/>
                  </a:cubicBezTo>
                  <a:cubicBezTo>
                    <a:pt x="15642" y="-70"/>
                    <a:pt x="14054" y="-183"/>
                    <a:pt x="11513" y="496"/>
                  </a:cubicBezTo>
                  <a:cubicBezTo>
                    <a:pt x="8971" y="1174"/>
                    <a:pt x="5477" y="2644"/>
                    <a:pt x="3095" y="5302"/>
                  </a:cubicBezTo>
                  <a:cubicBezTo>
                    <a:pt x="713" y="7959"/>
                    <a:pt x="-558" y="11804"/>
                    <a:pt x="236" y="14688"/>
                  </a:cubicBezTo>
                  <a:cubicBezTo>
                    <a:pt x="1030" y="17572"/>
                    <a:pt x="3889" y="19494"/>
                    <a:pt x="6907" y="20456"/>
                  </a:cubicBezTo>
                  <a:cubicBezTo>
                    <a:pt x="9924" y="21417"/>
                    <a:pt x="13101" y="21417"/>
                    <a:pt x="16277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10161035" y="1767649"/>
              <a:ext cx="101267" cy="487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8" h="21453" fill="norm" stroke="1" extrusionOk="0">
                  <a:moveTo>
                    <a:pt x="7097" y="7997"/>
                  </a:moveTo>
                  <a:cubicBezTo>
                    <a:pt x="5369" y="10138"/>
                    <a:pt x="3641" y="12280"/>
                    <a:pt x="2777" y="14328"/>
                  </a:cubicBezTo>
                  <a:cubicBezTo>
                    <a:pt x="1913" y="16376"/>
                    <a:pt x="1913" y="18331"/>
                    <a:pt x="1697" y="19588"/>
                  </a:cubicBezTo>
                  <a:cubicBezTo>
                    <a:pt x="1481" y="20845"/>
                    <a:pt x="1049" y="21404"/>
                    <a:pt x="833" y="21450"/>
                  </a:cubicBezTo>
                  <a:cubicBezTo>
                    <a:pt x="617" y="21497"/>
                    <a:pt x="617" y="21031"/>
                    <a:pt x="401" y="19030"/>
                  </a:cubicBezTo>
                  <a:cubicBezTo>
                    <a:pt x="185" y="17028"/>
                    <a:pt x="-247" y="13490"/>
                    <a:pt x="185" y="10418"/>
                  </a:cubicBezTo>
                  <a:cubicBezTo>
                    <a:pt x="617" y="7345"/>
                    <a:pt x="1913" y="4738"/>
                    <a:pt x="2993" y="3156"/>
                  </a:cubicBezTo>
                  <a:cubicBezTo>
                    <a:pt x="4073" y="1573"/>
                    <a:pt x="4937" y="1014"/>
                    <a:pt x="6449" y="595"/>
                  </a:cubicBezTo>
                  <a:cubicBezTo>
                    <a:pt x="7961" y="176"/>
                    <a:pt x="10121" y="-103"/>
                    <a:pt x="12281" y="37"/>
                  </a:cubicBezTo>
                  <a:cubicBezTo>
                    <a:pt x="14441" y="176"/>
                    <a:pt x="16601" y="735"/>
                    <a:pt x="18329" y="1759"/>
                  </a:cubicBezTo>
                  <a:cubicBezTo>
                    <a:pt x="20057" y="2783"/>
                    <a:pt x="21353" y="4273"/>
                    <a:pt x="20273" y="5390"/>
                  </a:cubicBezTo>
                  <a:cubicBezTo>
                    <a:pt x="19193" y="6507"/>
                    <a:pt x="15737" y="7252"/>
                    <a:pt x="12929" y="7718"/>
                  </a:cubicBezTo>
                  <a:cubicBezTo>
                    <a:pt x="10121" y="8183"/>
                    <a:pt x="7961" y="8369"/>
                    <a:pt x="6017" y="8276"/>
                  </a:cubicBezTo>
                  <a:cubicBezTo>
                    <a:pt x="4073" y="8183"/>
                    <a:pt x="2345" y="7811"/>
                    <a:pt x="617" y="7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10291057" y="1769817"/>
              <a:ext cx="215901" cy="164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27" fill="norm" stroke="1" extrusionOk="0">
                  <a:moveTo>
                    <a:pt x="0" y="4129"/>
                  </a:moveTo>
                  <a:cubicBezTo>
                    <a:pt x="212" y="11416"/>
                    <a:pt x="424" y="18703"/>
                    <a:pt x="741" y="20004"/>
                  </a:cubicBezTo>
                  <a:cubicBezTo>
                    <a:pt x="1059" y="21305"/>
                    <a:pt x="1482" y="16621"/>
                    <a:pt x="1906" y="13628"/>
                  </a:cubicBezTo>
                  <a:cubicBezTo>
                    <a:pt x="2329" y="10635"/>
                    <a:pt x="2753" y="9334"/>
                    <a:pt x="3494" y="8813"/>
                  </a:cubicBezTo>
                  <a:cubicBezTo>
                    <a:pt x="4235" y="8293"/>
                    <a:pt x="5294" y="8553"/>
                    <a:pt x="5824" y="9464"/>
                  </a:cubicBezTo>
                  <a:cubicBezTo>
                    <a:pt x="6353" y="10375"/>
                    <a:pt x="6353" y="11936"/>
                    <a:pt x="6353" y="13368"/>
                  </a:cubicBezTo>
                  <a:cubicBezTo>
                    <a:pt x="6353" y="14799"/>
                    <a:pt x="6353" y="16100"/>
                    <a:pt x="6671" y="16100"/>
                  </a:cubicBezTo>
                  <a:cubicBezTo>
                    <a:pt x="6988" y="16100"/>
                    <a:pt x="7624" y="14799"/>
                    <a:pt x="9000" y="11936"/>
                  </a:cubicBezTo>
                  <a:cubicBezTo>
                    <a:pt x="10376" y="9074"/>
                    <a:pt x="12494" y="4650"/>
                    <a:pt x="14294" y="2307"/>
                  </a:cubicBezTo>
                  <a:cubicBezTo>
                    <a:pt x="16094" y="-35"/>
                    <a:pt x="17576" y="-295"/>
                    <a:pt x="18635" y="225"/>
                  </a:cubicBezTo>
                  <a:cubicBezTo>
                    <a:pt x="19694" y="746"/>
                    <a:pt x="20329" y="2047"/>
                    <a:pt x="20647" y="4259"/>
                  </a:cubicBezTo>
                  <a:cubicBezTo>
                    <a:pt x="20965" y="6471"/>
                    <a:pt x="20965" y="9594"/>
                    <a:pt x="20753" y="12587"/>
                  </a:cubicBezTo>
                  <a:cubicBezTo>
                    <a:pt x="20541" y="15580"/>
                    <a:pt x="20118" y="18442"/>
                    <a:pt x="20224" y="19223"/>
                  </a:cubicBezTo>
                  <a:cubicBezTo>
                    <a:pt x="20329" y="20004"/>
                    <a:pt x="20965" y="18703"/>
                    <a:pt x="21600" y="17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10583157" y="1566034"/>
              <a:ext cx="127001" cy="438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21600" y="3203"/>
                  </a:moveTo>
                  <a:cubicBezTo>
                    <a:pt x="20880" y="2586"/>
                    <a:pt x="20160" y="1969"/>
                    <a:pt x="18360" y="1352"/>
                  </a:cubicBezTo>
                  <a:cubicBezTo>
                    <a:pt x="16560" y="735"/>
                    <a:pt x="13680" y="118"/>
                    <a:pt x="11700" y="15"/>
                  </a:cubicBezTo>
                  <a:cubicBezTo>
                    <a:pt x="9720" y="-88"/>
                    <a:pt x="8640" y="323"/>
                    <a:pt x="7200" y="2278"/>
                  </a:cubicBezTo>
                  <a:cubicBezTo>
                    <a:pt x="5760" y="4232"/>
                    <a:pt x="3960" y="7729"/>
                    <a:pt x="3060" y="10763"/>
                  </a:cubicBezTo>
                  <a:cubicBezTo>
                    <a:pt x="2160" y="13798"/>
                    <a:pt x="2160" y="16369"/>
                    <a:pt x="2160" y="18169"/>
                  </a:cubicBezTo>
                  <a:cubicBezTo>
                    <a:pt x="2160" y="19969"/>
                    <a:pt x="2160" y="20998"/>
                    <a:pt x="1800" y="21255"/>
                  </a:cubicBezTo>
                  <a:cubicBezTo>
                    <a:pt x="1440" y="21512"/>
                    <a:pt x="720" y="20998"/>
                    <a:pt x="0" y="20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10528338" y="1784350"/>
              <a:ext cx="18817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600" fill="norm" stroke="1" extrusionOk="0">
                  <a:moveTo>
                    <a:pt x="1176" y="21600"/>
                  </a:moveTo>
                  <a:cubicBezTo>
                    <a:pt x="456" y="18982"/>
                    <a:pt x="-264" y="16364"/>
                    <a:pt x="96" y="14400"/>
                  </a:cubicBezTo>
                  <a:cubicBezTo>
                    <a:pt x="456" y="12436"/>
                    <a:pt x="1896" y="11127"/>
                    <a:pt x="5616" y="8836"/>
                  </a:cubicBezTo>
                  <a:cubicBezTo>
                    <a:pt x="9336" y="6545"/>
                    <a:pt x="15336" y="3273"/>
                    <a:pt x="213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10653007" y="1600200"/>
              <a:ext cx="206848" cy="52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600" fill="norm" stroke="1" extrusionOk="0">
                  <a:moveTo>
                    <a:pt x="17018" y="0"/>
                  </a:moveTo>
                  <a:cubicBezTo>
                    <a:pt x="18982" y="1561"/>
                    <a:pt x="20945" y="3123"/>
                    <a:pt x="21273" y="5378"/>
                  </a:cubicBezTo>
                  <a:cubicBezTo>
                    <a:pt x="21600" y="7634"/>
                    <a:pt x="20291" y="10583"/>
                    <a:pt x="16909" y="13316"/>
                  </a:cubicBezTo>
                  <a:cubicBezTo>
                    <a:pt x="13527" y="16048"/>
                    <a:pt x="8073" y="18564"/>
                    <a:pt x="4909" y="19908"/>
                  </a:cubicBezTo>
                  <a:cubicBezTo>
                    <a:pt x="1745" y="21253"/>
                    <a:pt x="873" y="214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7354388" y="2618559"/>
              <a:ext cx="180195" cy="556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428" fill="norm" stroke="1" extrusionOk="0">
                  <a:moveTo>
                    <a:pt x="3328" y="7734"/>
                  </a:moveTo>
                  <a:cubicBezTo>
                    <a:pt x="3576" y="10669"/>
                    <a:pt x="3824" y="13603"/>
                    <a:pt x="3824" y="16293"/>
                  </a:cubicBezTo>
                  <a:cubicBezTo>
                    <a:pt x="3824" y="18983"/>
                    <a:pt x="3576" y="21428"/>
                    <a:pt x="3204" y="21428"/>
                  </a:cubicBezTo>
                  <a:cubicBezTo>
                    <a:pt x="2831" y="21428"/>
                    <a:pt x="2335" y="18983"/>
                    <a:pt x="1838" y="16171"/>
                  </a:cubicBezTo>
                  <a:cubicBezTo>
                    <a:pt x="1342" y="13359"/>
                    <a:pt x="845" y="10180"/>
                    <a:pt x="473" y="7612"/>
                  </a:cubicBezTo>
                  <a:cubicBezTo>
                    <a:pt x="100" y="5045"/>
                    <a:pt x="-148" y="3088"/>
                    <a:pt x="100" y="1947"/>
                  </a:cubicBezTo>
                  <a:cubicBezTo>
                    <a:pt x="349" y="806"/>
                    <a:pt x="1093" y="480"/>
                    <a:pt x="2955" y="236"/>
                  </a:cubicBezTo>
                  <a:cubicBezTo>
                    <a:pt x="4818" y="-9"/>
                    <a:pt x="7797" y="-172"/>
                    <a:pt x="10900" y="317"/>
                  </a:cubicBezTo>
                  <a:cubicBezTo>
                    <a:pt x="14004" y="806"/>
                    <a:pt x="17231" y="1947"/>
                    <a:pt x="19093" y="3333"/>
                  </a:cubicBezTo>
                  <a:cubicBezTo>
                    <a:pt x="20955" y="4719"/>
                    <a:pt x="21452" y="6349"/>
                    <a:pt x="20955" y="7531"/>
                  </a:cubicBezTo>
                  <a:cubicBezTo>
                    <a:pt x="20459" y="8713"/>
                    <a:pt x="18969" y="9446"/>
                    <a:pt x="16735" y="9894"/>
                  </a:cubicBezTo>
                  <a:cubicBezTo>
                    <a:pt x="14500" y="10343"/>
                    <a:pt x="11521" y="10506"/>
                    <a:pt x="9411" y="10383"/>
                  </a:cubicBezTo>
                  <a:cubicBezTo>
                    <a:pt x="7300" y="10261"/>
                    <a:pt x="6059" y="9854"/>
                    <a:pt x="5562" y="9446"/>
                  </a:cubicBezTo>
                  <a:cubicBezTo>
                    <a:pt x="5066" y="9039"/>
                    <a:pt x="5314" y="8631"/>
                    <a:pt x="6183" y="8386"/>
                  </a:cubicBezTo>
                  <a:cubicBezTo>
                    <a:pt x="7052" y="8142"/>
                    <a:pt x="8542" y="8060"/>
                    <a:pt x="10031" y="7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7579607" y="2851150"/>
              <a:ext cx="1397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55" y="4154"/>
                    <a:pt x="8509" y="8308"/>
                    <a:pt x="12109" y="11908"/>
                  </a:cubicBezTo>
                  <a:cubicBezTo>
                    <a:pt x="15709" y="15508"/>
                    <a:pt x="18655" y="185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7572040" y="2819400"/>
              <a:ext cx="140918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600" fill="norm" stroke="1" extrusionOk="0">
                  <a:moveTo>
                    <a:pt x="21463" y="0"/>
                  </a:moveTo>
                  <a:cubicBezTo>
                    <a:pt x="16950" y="3600"/>
                    <a:pt x="12436" y="7200"/>
                    <a:pt x="9051" y="10137"/>
                  </a:cubicBezTo>
                  <a:cubicBezTo>
                    <a:pt x="5666" y="13074"/>
                    <a:pt x="3409" y="15347"/>
                    <a:pt x="1959" y="17053"/>
                  </a:cubicBezTo>
                  <a:cubicBezTo>
                    <a:pt x="508" y="18758"/>
                    <a:pt x="-137" y="19895"/>
                    <a:pt x="24" y="20558"/>
                  </a:cubicBezTo>
                  <a:cubicBezTo>
                    <a:pt x="185" y="21221"/>
                    <a:pt x="1153" y="21411"/>
                    <a:pt x="21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7755291" y="2590799"/>
              <a:ext cx="122767" cy="303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21600" y="900"/>
                  </a:moveTo>
                  <a:cubicBezTo>
                    <a:pt x="20110" y="450"/>
                    <a:pt x="18621" y="0"/>
                    <a:pt x="17131" y="0"/>
                  </a:cubicBezTo>
                  <a:cubicBezTo>
                    <a:pt x="15641" y="0"/>
                    <a:pt x="14152" y="450"/>
                    <a:pt x="11545" y="2475"/>
                  </a:cubicBezTo>
                  <a:cubicBezTo>
                    <a:pt x="8938" y="4500"/>
                    <a:pt x="5214" y="8100"/>
                    <a:pt x="2979" y="11175"/>
                  </a:cubicBezTo>
                  <a:cubicBezTo>
                    <a:pt x="745" y="14250"/>
                    <a:pt x="0" y="16800"/>
                    <a:pt x="0" y="18450"/>
                  </a:cubicBezTo>
                  <a:cubicBezTo>
                    <a:pt x="0" y="20100"/>
                    <a:pt x="745" y="20850"/>
                    <a:pt x="2048" y="21225"/>
                  </a:cubicBezTo>
                  <a:cubicBezTo>
                    <a:pt x="3352" y="21600"/>
                    <a:pt x="5214" y="21600"/>
                    <a:pt x="7076" y="21300"/>
                  </a:cubicBezTo>
                  <a:cubicBezTo>
                    <a:pt x="8938" y="21000"/>
                    <a:pt x="10800" y="20400"/>
                    <a:pt x="12662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7873780" y="2690283"/>
              <a:ext cx="182078" cy="178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453" fill="norm" stroke="1" extrusionOk="0">
                  <a:moveTo>
                    <a:pt x="1991" y="1016"/>
                  </a:moveTo>
                  <a:cubicBezTo>
                    <a:pt x="3233" y="508"/>
                    <a:pt x="4474" y="0"/>
                    <a:pt x="6088" y="635"/>
                  </a:cubicBezTo>
                  <a:cubicBezTo>
                    <a:pt x="7702" y="1271"/>
                    <a:pt x="9688" y="3049"/>
                    <a:pt x="9812" y="6353"/>
                  </a:cubicBezTo>
                  <a:cubicBezTo>
                    <a:pt x="9936" y="9656"/>
                    <a:pt x="8198" y="14485"/>
                    <a:pt x="6833" y="17280"/>
                  </a:cubicBezTo>
                  <a:cubicBezTo>
                    <a:pt x="5467" y="20075"/>
                    <a:pt x="4474" y="20838"/>
                    <a:pt x="3357" y="21219"/>
                  </a:cubicBezTo>
                  <a:cubicBezTo>
                    <a:pt x="2240" y="21600"/>
                    <a:pt x="998" y="21600"/>
                    <a:pt x="378" y="20584"/>
                  </a:cubicBezTo>
                  <a:cubicBezTo>
                    <a:pt x="-243" y="19567"/>
                    <a:pt x="-243" y="17534"/>
                    <a:pt x="1495" y="14358"/>
                  </a:cubicBezTo>
                  <a:cubicBezTo>
                    <a:pt x="3233" y="11181"/>
                    <a:pt x="6709" y="6861"/>
                    <a:pt x="9067" y="4066"/>
                  </a:cubicBezTo>
                  <a:cubicBezTo>
                    <a:pt x="11426" y="1271"/>
                    <a:pt x="12667" y="0"/>
                    <a:pt x="13412" y="0"/>
                  </a:cubicBezTo>
                  <a:cubicBezTo>
                    <a:pt x="14157" y="0"/>
                    <a:pt x="14405" y="1271"/>
                    <a:pt x="14033" y="3176"/>
                  </a:cubicBezTo>
                  <a:cubicBezTo>
                    <a:pt x="13660" y="5082"/>
                    <a:pt x="12667" y="7624"/>
                    <a:pt x="12171" y="9656"/>
                  </a:cubicBezTo>
                  <a:cubicBezTo>
                    <a:pt x="11674" y="11689"/>
                    <a:pt x="11674" y="13214"/>
                    <a:pt x="12667" y="14485"/>
                  </a:cubicBezTo>
                  <a:cubicBezTo>
                    <a:pt x="13660" y="15755"/>
                    <a:pt x="15647" y="16772"/>
                    <a:pt x="17260" y="16899"/>
                  </a:cubicBezTo>
                  <a:cubicBezTo>
                    <a:pt x="18874" y="17026"/>
                    <a:pt x="20116" y="16264"/>
                    <a:pt x="21357" y="15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8068557" y="2590800"/>
              <a:ext cx="81459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600" fill="norm" stroke="1" extrusionOk="0">
                  <a:moveTo>
                    <a:pt x="0" y="0"/>
                  </a:moveTo>
                  <a:cubicBezTo>
                    <a:pt x="7200" y="4418"/>
                    <a:pt x="14400" y="8836"/>
                    <a:pt x="18000" y="11864"/>
                  </a:cubicBezTo>
                  <a:cubicBezTo>
                    <a:pt x="21600" y="14891"/>
                    <a:pt x="21600" y="16527"/>
                    <a:pt x="21046" y="17918"/>
                  </a:cubicBezTo>
                  <a:cubicBezTo>
                    <a:pt x="20492" y="19309"/>
                    <a:pt x="19385" y="20455"/>
                    <a:pt x="16338" y="21027"/>
                  </a:cubicBezTo>
                  <a:cubicBezTo>
                    <a:pt x="13292" y="21600"/>
                    <a:pt x="8308" y="21600"/>
                    <a:pt x="33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8322557" y="2698750"/>
              <a:ext cx="952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8303507" y="2800350"/>
              <a:ext cx="1206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8792457" y="2436067"/>
              <a:ext cx="141575" cy="417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0774" fill="norm" stroke="1" extrusionOk="0">
                  <a:moveTo>
                    <a:pt x="0" y="7702"/>
                  </a:moveTo>
                  <a:cubicBezTo>
                    <a:pt x="313" y="11811"/>
                    <a:pt x="626" y="15921"/>
                    <a:pt x="626" y="18344"/>
                  </a:cubicBezTo>
                  <a:cubicBezTo>
                    <a:pt x="626" y="20767"/>
                    <a:pt x="313" y="21505"/>
                    <a:pt x="157" y="19977"/>
                  </a:cubicBezTo>
                  <a:cubicBezTo>
                    <a:pt x="0" y="18449"/>
                    <a:pt x="0" y="14656"/>
                    <a:pt x="157" y="11337"/>
                  </a:cubicBezTo>
                  <a:cubicBezTo>
                    <a:pt x="313" y="8018"/>
                    <a:pt x="626" y="5173"/>
                    <a:pt x="1252" y="3540"/>
                  </a:cubicBezTo>
                  <a:cubicBezTo>
                    <a:pt x="1878" y="1907"/>
                    <a:pt x="2817" y="1485"/>
                    <a:pt x="3913" y="1064"/>
                  </a:cubicBezTo>
                  <a:cubicBezTo>
                    <a:pt x="5009" y="643"/>
                    <a:pt x="6261" y="221"/>
                    <a:pt x="7826" y="63"/>
                  </a:cubicBezTo>
                  <a:cubicBezTo>
                    <a:pt x="9391" y="-95"/>
                    <a:pt x="11270" y="10"/>
                    <a:pt x="13774" y="748"/>
                  </a:cubicBezTo>
                  <a:cubicBezTo>
                    <a:pt x="16278" y="1485"/>
                    <a:pt x="19409" y="2855"/>
                    <a:pt x="20504" y="4436"/>
                  </a:cubicBezTo>
                  <a:cubicBezTo>
                    <a:pt x="21600" y="6016"/>
                    <a:pt x="20661" y="7807"/>
                    <a:pt x="17217" y="9125"/>
                  </a:cubicBezTo>
                  <a:cubicBezTo>
                    <a:pt x="13774" y="10442"/>
                    <a:pt x="7826" y="11285"/>
                    <a:pt x="1878" y="12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8955294" y="2647949"/>
              <a:ext cx="122914" cy="211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419" fill="norm" stroke="1" extrusionOk="0">
                  <a:moveTo>
                    <a:pt x="391" y="8982"/>
                  </a:moveTo>
                  <a:cubicBezTo>
                    <a:pt x="25" y="7271"/>
                    <a:pt x="-341" y="5560"/>
                    <a:pt x="574" y="4598"/>
                  </a:cubicBezTo>
                  <a:cubicBezTo>
                    <a:pt x="1490" y="3636"/>
                    <a:pt x="3686" y="3422"/>
                    <a:pt x="6249" y="4277"/>
                  </a:cubicBezTo>
                  <a:cubicBezTo>
                    <a:pt x="8812" y="5133"/>
                    <a:pt x="11740" y="7057"/>
                    <a:pt x="13205" y="9410"/>
                  </a:cubicBezTo>
                  <a:cubicBezTo>
                    <a:pt x="14669" y="11762"/>
                    <a:pt x="14669" y="14543"/>
                    <a:pt x="14120" y="16360"/>
                  </a:cubicBezTo>
                  <a:cubicBezTo>
                    <a:pt x="13571" y="18178"/>
                    <a:pt x="12473" y="19034"/>
                    <a:pt x="10825" y="19889"/>
                  </a:cubicBezTo>
                  <a:cubicBezTo>
                    <a:pt x="9178" y="20745"/>
                    <a:pt x="6981" y="21600"/>
                    <a:pt x="5700" y="21386"/>
                  </a:cubicBezTo>
                  <a:cubicBezTo>
                    <a:pt x="4418" y="21172"/>
                    <a:pt x="4052" y="19889"/>
                    <a:pt x="4967" y="17216"/>
                  </a:cubicBezTo>
                  <a:cubicBezTo>
                    <a:pt x="5883" y="14543"/>
                    <a:pt x="8079" y="10479"/>
                    <a:pt x="11008" y="7378"/>
                  </a:cubicBezTo>
                  <a:cubicBezTo>
                    <a:pt x="13937" y="4277"/>
                    <a:pt x="17598" y="2139"/>
                    <a:pt x="212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9176544" y="2498285"/>
              <a:ext cx="132708" cy="352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434" fill="norm" stroke="1" extrusionOk="0">
                  <a:moveTo>
                    <a:pt x="20770" y="3305"/>
                  </a:moveTo>
                  <a:cubicBezTo>
                    <a:pt x="21107" y="2148"/>
                    <a:pt x="21445" y="991"/>
                    <a:pt x="20770" y="413"/>
                  </a:cubicBezTo>
                  <a:cubicBezTo>
                    <a:pt x="20095" y="-166"/>
                    <a:pt x="18407" y="-166"/>
                    <a:pt x="15370" y="605"/>
                  </a:cubicBezTo>
                  <a:cubicBezTo>
                    <a:pt x="12332" y="1377"/>
                    <a:pt x="7945" y="2920"/>
                    <a:pt x="4908" y="5363"/>
                  </a:cubicBezTo>
                  <a:cubicBezTo>
                    <a:pt x="1870" y="7805"/>
                    <a:pt x="183" y="11148"/>
                    <a:pt x="14" y="13848"/>
                  </a:cubicBezTo>
                  <a:cubicBezTo>
                    <a:pt x="-155" y="16548"/>
                    <a:pt x="1195" y="18605"/>
                    <a:pt x="4064" y="19763"/>
                  </a:cubicBezTo>
                  <a:cubicBezTo>
                    <a:pt x="6933" y="20920"/>
                    <a:pt x="11320" y="21177"/>
                    <a:pt x="15708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9357607" y="2571750"/>
              <a:ext cx="16510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23" y="3600"/>
                    <a:pt x="6646" y="7200"/>
                    <a:pt x="10108" y="10368"/>
                  </a:cubicBezTo>
                  <a:cubicBezTo>
                    <a:pt x="13569" y="13536"/>
                    <a:pt x="17169" y="16272"/>
                    <a:pt x="19108" y="18072"/>
                  </a:cubicBezTo>
                  <a:cubicBezTo>
                    <a:pt x="21046" y="19872"/>
                    <a:pt x="21323" y="207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9374929" y="2559050"/>
              <a:ext cx="147779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600" fill="norm" stroke="1" extrusionOk="0">
                  <a:moveTo>
                    <a:pt x="21240" y="0"/>
                  </a:moveTo>
                  <a:cubicBezTo>
                    <a:pt x="17285" y="3125"/>
                    <a:pt x="13330" y="6249"/>
                    <a:pt x="9679" y="9577"/>
                  </a:cubicBezTo>
                  <a:cubicBezTo>
                    <a:pt x="6029" y="12906"/>
                    <a:pt x="2682" y="16438"/>
                    <a:pt x="1161" y="18475"/>
                  </a:cubicBezTo>
                  <a:cubicBezTo>
                    <a:pt x="-360" y="20513"/>
                    <a:pt x="-56" y="21057"/>
                    <a:pt x="2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9649707" y="2686050"/>
              <a:ext cx="139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2" y="15840"/>
                    <a:pt x="1964" y="10080"/>
                    <a:pt x="5564" y="6480"/>
                  </a:cubicBezTo>
                  <a:cubicBezTo>
                    <a:pt x="9164" y="2880"/>
                    <a:pt x="1538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9675107" y="2755900"/>
              <a:ext cx="1714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10026582" y="2594880"/>
              <a:ext cx="188276" cy="225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153" fill="norm" stroke="1" extrusionOk="0">
                  <a:moveTo>
                    <a:pt x="468" y="1996"/>
                  </a:moveTo>
                  <a:cubicBezTo>
                    <a:pt x="1188" y="1203"/>
                    <a:pt x="1908" y="410"/>
                    <a:pt x="2868" y="113"/>
                  </a:cubicBezTo>
                  <a:cubicBezTo>
                    <a:pt x="3828" y="-184"/>
                    <a:pt x="5028" y="14"/>
                    <a:pt x="6348" y="1798"/>
                  </a:cubicBezTo>
                  <a:cubicBezTo>
                    <a:pt x="7668" y="3581"/>
                    <a:pt x="9108" y="6950"/>
                    <a:pt x="8628" y="10418"/>
                  </a:cubicBezTo>
                  <a:cubicBezTo>
                    <a:pt x="8148" y="13886"/>
                    <a:pt x="5748" y="17453"/>
                    <a:pt x="3948" y="19335"/>
                  </a:cubicBezTo>
                  <a:cubicBezTo>
                    <a:pt x="2148" y="21218"/>
                    <a:pt x="948" y="21416"/>
                    <a:pt x="348" y="20921"/>
                  </a:cubicBezTo>
                  <a:cubicBezTo>
                    <a:pt x="-252" y="20425"/>
                    <a:pt x="-252" y="19236"/>
                    <a:pt x="1788" y="16363"/>
                  </a:cubicBezTo>
                  <a:cubicBezTo>
                    <a:pt x="3828" y="13489"/>
                    <a:pt x="7908" y="8932"/>
                    <a:pt x="10668" y="6058"/>
                  </a:cubicBezTo>
                  <a:cubicBezTo>
                    <a:pt x="13428" y="3185"/>
                    <a:pt x="14868" y="1996"/>
                    <a:pt x="15468" y="1897"/>
                  </a:cubicBezTo>
                  <a:cubicBezTo>
                    <a:pt x="16068" y="1798"/>
                    <a:pt x="15828" y="2788"/>
                    <a:pt x="15468" y="5067"/>
                  </a:cubicBezTo>
                  <a:cubicBezTo>
                    <a:pt x="15108" y="7346"/>
                    <a:pt x="14628" y="10913"/>
                    <a:pt x="14508" y="13192"/>
                  </a:cubicBezTo>
                  <a:cubicBezTo>
                    <a:pt x="14388" y="15471"/>
                    <a:pt x="14628" y="16462"/>
                    <a:pt x="15828" y="17056"/>
                  </a:cubicBezTo>
                  <a:cubicBezTo>
                    <a:pt x="17028" y="17651"/>
                    <a:pt x="19188" y="17849"/>
                    <a:pt x="21348" y="18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10259307" y="2476500"/>
              <a:ext cx="110918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0" h="21600" fill="norm" stroke="1" extrusionOk="0">
                  <a:moveTo>
                    <a:pt x="5891" y="0"/>
                  </a:moveTo>
                  <a:cubicBezTo>
                    <a:pt x="11389" y="2627"/>
                    <a:pt x="16887" y="5254"/>
                    <a:pt x="19244" y="7881"/>
                  </a:cubicBezTo>
                  <a:cubicBezTo>
                    <a:pt x="21600" y="10508"/>
                    <a:pt x="20815" y="13135"/>
                    <a:pt x="17084" y="15422"/>
                  </a:cubicBezTo>
                  <a:cubicBezTo>
                    <a:pt x="13353" y="17708"/>
                    <a:pt x="6676" y="196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7326604" y="4040048"/>
              <a:ext cx="208993" cy="711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556" fill="norm" stroke="1" extrusionOk="0">
                  <a:moveTo>
                    <a:pt x="6315" y="6109"/>
                  </a:moveTo>
                  <a:cubicBezTo>
                    <a:pt x="5459" y="6301"/>
                    <a:pt x="4604" y="6494"/>
                    <a:pt x="4497" y="7135"/>
                  </a:cubicBezTo>
                  <a:cubicBezTo>
                    <a:pt x="4390" y="7776"/>
                    <a:pt x="5032" y="8865"/>
                    <a:pt x="5780" y="10243"/>
                  </a:cubicBezTo>
                  <a:cubicBezTo>
                    <a:pt x="6529" y="11621"/>
                    <a:pt x="7384" y="13288"/>
                    <a:pt x="7384" y="15114"/>
                  </a:cubicBezTo>
                  <a:cubicBezTo>
                    <a:pt x="7384" y="16941"/>
                    <a:pt x="6529" y="18928"/>
                    <a:pt x="5994" y="20082"/>
                  </a:cubicBezTo>
                  <a:cubicBezTo>
                    <a:pt x="5459" y="21236"/>
                    <a:pt x="5246" y="21556"/>
                    <a:pt x="5032" y="21556"/>
                  </a:cubicBezTo>
                  <a:cubicBezTo>
                    <a:pt x="4818" y="21556"/>
                    <a:pt x="4604" y="21236"/>
                    <a:pt x="4497" y="19793"/>
                  </a:cubicBezTo>
                  <a:cubicBezTo>
                    <a:pt x="4390" y="18351"/>
                    <a:pt x="4390" y="15787"/>
                    <a:pt x="4390" y="13224"/>
                  </a:cubicBezTo>
                  <a:cubicBezTo>
                    <a:pt x="4390" y="10660"/>
                    <a:pt x="4390" y="8096"/>
                    <a:pt x="4818" y="6173"/>
                  </a:cubicBezTo>
                  <a:cubicBezTo>
                    <a:pt x="5246" y="4250"/>
                    <a:pt x="6101" y="2968"/>
                    <a:pt x="6849" y="2135"/>
                  </a:cubicBezTo>
                  <a:cubicBezTo>
                    <a:pt x="7598" y="1302"/>
                    <a:pt x="8240" y="917"/>
                    <a:pt x="8988" y="629"/>
                  </a:cubicBezTo>
                  <a:cubicBezTo>
                    <a:pt x="9737" y="341"/>
                    <a:pt x="10592" y="148"/>
                    <a:pt x="11661" y="52"/>
                  </a:cubicBezTo>
                  <a:cubicBezTo>
                    <a:pt x="12731" y="-44"/>
                    <a:pt x="14014" y="-44"/>
                    <a:pt x="15618" y="373"/>
                  </a:cubicBezTo>
                  <a:cubicBezTo>
                    <a:pt x="17222" y="789"/>
                    <a:pt x="19147" y="1622"/>
                    <a:pt x="20216" y="2744"/>
                  </a:cubicBezTo>
                  <a:cubicBezTo>
                    <a:pt x="21285" y="3866"/>
                    <a:pt x="21499" y="5276"/>
                    <a:pt x="20323" y="6590"/>
                  </a:cubicBezTo>
                  <a:cubicBezTo>
                    <a:pt x="19147" y="7904"/>
                    <a:pt x="16580" y="9122"/>
                    <a:pt x="13479" y="9859"/>
                  </a:cubicBezTo>
                  <a:cubicBezTo>
                    <a:pt x="10378" y="10596"/>
                    <a:pt x="6743" y="10852"/>
                    <a:pt x="4176" y="10884"/>
                  </a:cubicBezTo>
                  <a:cubicBezTo>
                    <a:pt x="1610" y="10916"/>
                    <a:pt x="113" y="10724"/>
                    <a:pt x="6" y="10596"/>
                  </a:cubicBezTo>
                  <a:cubicBezTo>
                    <a:pt x="-101" y="10468"/>
                    <a:pt x="1182" y="10403"/>
                    <a:pt x="2893" y="10339"/>
                  </a:cubicBezTo>
                  <a:cubicBezTo>
                    <a:pt x="4604" y="10275"/>
                    <a:pt x="6743" y="10211"/>
                    <a:pt x="8881" y="10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7537274" y="4351486"/>
              <a:ext cx="124884" cy="169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4" fill="norm" stroke="1" extrusionOk="0">
                  <a:moveTo>
                    <a:pt x="2929" y="2945"/>
                  </a:moveTo>
                  <a:cubicBezTo>
                    <a:pt x="1464" y="1628"/>
                    <a:pt x="0" y="311"/>
                    <a:pt x="0" y="47"/>
                  </a:cubicBezTo>
                  <a:cubicBezTo>
                    <a:pt x="0" y="-216"/>
                    <a:pt x="1464" y="574"/>
                    <a:pt x="4393" y="3604"/>
                  </a:cubicBezTo>
                  <a:cubicBezTo>
                    <a:pt x="7322" y="6633"/>
                    <a:pt x="11715" y="11901"/>
                    <a:pt x="14644" y="15457"/>
                  </a:cubicBezTo>
                  <a:cubicBezTo>
                    <a:pt x="17573" y="19013"/>
                    <a:pt x="19037" y="20857"/>
                    <a:pt x="19953" y="21121"/>
                  </a:cubicBezTo>
                  <a:cubicBezTo>
                    <a:pt x="20868" y="21384"/>
                    <a:pt x="21234" y="20067"/>
                    <a:pt x="21600" y="18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7542453" y="4356099"/>
              <a:ext cx="126055" cy="178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81" fill="norm" stroke="1" extrusionOk="0">
                  <a:moveTo>
                    <a:pt x="21439" y="0"/>
                  </a:moveTo>
                  <a:cubicBezTo>
                    <a:pt x="19639" y="0"/>
                    <a:pt x="17839" y="0"/>
                    <a:pt x="14599" y="3176"/>
                  </a:cubicBezTo>
                  <a:cubicBezTo>
                    <a:pt x="11359" y="6353"/>
                    <a:pt x="6679" y="12706"/>
                    <a:pt x="3799" y="16518"/>
                  </a:cubicBezTo>
                  <a:cubicBezTo>
                    <a:pt x="919" y="20329"/>
                    <a:pt x="-161" y="21600"/>
                    <a:pt x="19" y="21473"/>
                  </a:cubicBezTo>
                  <a:cubicBezTo>
                    <a:pt x="199" y="21346"/>
                    <a:pt x="1639" y="19821"/>
                    <a:pt x="3079" y="18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7741281" y="4055709"/>
              <a:ext cx="117727" cy="356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83" fill="norm" stroke="1" extrusionOk="0">
                  <a:moveTo>
                    <a:pt x="21453" y="3928"/>
                  </a:moveTo>
                  <a:cubicBezTo>
                    <a:pt x="21453" y="3293"/>
                    <a:pt x="21453" y="2657"/>
                    <a:pt x="20874" y="2022"/>
                  </a:cubicBezTo>
                  <a:cubicBezTo>
                    <a:pt x="20296" y="1387"/>
                    <a:pt x="19139" y="751"/>
                    <a:pt x="17596" y="370"/>
                  </a:cubicBezTo>
                  <a:cubicBezTo>
                    <a:pt x="16053" y="-11"/>
                    <a:pt x="14124" y="-138"/>
                    <a:pt x="12582" y="180"/>
                  </a:cubicBezTo>
                  <a:cubicBezTo>
                    <a:pt x="11039" y="497"/>
                    <a:pt x="9882" y="1260"/>
                    <a:pt x="7953" y="3420"/>
                  </a:cubicBezTo>
                  <a:cubicBezTo>
                    <a:pt x="6024" y="5580"/>
                    <a:pt x="3324" y="9137"/>
                    <a:pt x="1782" y="12060"/>
                  </a:cubicBezTo>
                  <a:cubicBezTo>
                    <a:pt x="239" y="14982"/>
                    <a:pt x="-147" y="17269"/>
                    <a:pt x="46" y="18730"/>
                  </a:cubicBezTo>
                  <a:cubicBezTo>
                    <a:pt x="239" y="20191"/>
                    <a:pt x="1010" y="20827"/>
                    <a:pt x="2360" y="21144"/>
                  </a:cubicBezTo>
                  <a:cubicBezTo>
                    <a:pt x="3710" y="21462"/>
                    <a:pt x="5639" y="21462"/>
                    <a:pt x="7374" y="21144"/>
                  </a:cubicBezTo>
                  <a:cubicBezTo>
                    <a:pt x="9110" y="20827"/>
                    <a:pt x="10653" y="20191"/>
                    <a:pt x="12196" y="19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7839957" y="4167716"/>
              <a:ext cx="209551" cy="193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0" y="3287"/>
                  </a:moveTo>
                  <a:cubicBezTo>
                    <a:pt x="655" y="2348"/>
                    <a:pt x="1309" y="1409"/>
                    <a:pt x="2291" y="1291"/>
                  </a:cubicBezTo>
                  <a:cubicBezTo>
                    <a:pt x="3273" y="1174"/>
                    <a:pt x="4582" y="1878"/>
                    <a:pt x="5673" y="3287"/>
                  </a:cubicBezTo>
                  <a:cubicBezTo>
                    <a:pt x="6764" y="4696"/>
                    <a:pt x="7636" y="6809"/>
                    <a:pt x="7527" y="9743"/>
                  </a:cubicBezTo>
                  <a:cubicBezTo>
                    <a:pt x="7418" y="12678"/>
                    <a:pt x="6327" y="16435"/>
                    <a:pt x="5345" y="18665"/>
                  </a:cubicBezTo>
                  <a:cubicBezTo>
                    <a:pt x="4364" y="20896"/>
                    <a:pt x="3491" y="21600"/>
                    <a:pt x="2836" y="21365"/>
                  </a:cubicBezTo>
                  <a:cubicBezTo>
                    <a:pt x="2182" y="21130"/>
                    <a:pt x="1745" y="19957"/>
                    <a:pt x="2618" y="17609"/>
                  </a:cubicBezTo>
                  <a:cubicBezTo>
                    <a:pt x="3491" y="15261"/>
                    <a:pt x="5673" y="11739"/>
                    <a:pt x="7745" y="8922"/>
                  </a:cubicBezTo>
                  <a:cubicBezTo>
                    <a:pt x="9818" y="6104"/>
                    <a:pt x="11782" y="3991"/>
                    <a:pt x="13200" y="2465"/>
                  </a:cubicBezTo>
                  <a:cubicBezTo>
                    <a:pt x="14618" y="939"/>
                    <a:pt x="15491" y="0"/>
                    <a:pt x="15491" y="0"/>
                  </a:cubicBezTo>
                  <a:cubicBezTo>
                    <a:pt x="15491" y="0"/>
                    <a:pt x="14618" y="939"/>
                    <a:pt x="13745" y="3404"/>
                  </a:cubicBezTo>
                  <a:cubicBezTo>
                    <a:pt x="12873" y="5870"/>
                    <a:pt x="12000" y="9861"/>
                    <a:pt x="11564" y="12443"/>
                  </a:cubicBezTo>
                  <a:cubicBezTo>
                    <a:pt x="11127" y="15026"/>
                    <a:pt x="11127" y="16200"/>
                    <a:pt x="12000" y="17374"/>
                  </a:cubicBezTo>
                  <a:cubicBezTo>
                    <a:pt x="12873" y="18548"/>
                    <a:pt x="14618" y="19722"/>
                    <a:pt x="16364" y="19370"/>
                  </a:cubicBezTo>
                  <a:cubicBezTo>
                    <a:pt x="18109" y="19017"/>
                    <a:pt x="19855" y="17139"/>
                    <a:pt x="21600" y="15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8087607" y="4044949"/>
              <a:ext cx="88326" cy="31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332" fill="norm" stroke="1" extrusionOk="0">
                  <a:moveTo>
                    <a:pt x="0" y="0"/>
                  </a:moveTo>
                  <a:cubicBezTo>
                    <a:pt x="6530" y="1872"/>
                    <a:pt x="13060" y="3744"/>
                    <a:pt x="16828" y="6264"/>
                  </a:cubicBezTo>
                  <a:cubicBezTo>
                    <a:pt x="20595" y="8784"/>
                    <a:pt x="21600" y="11952"/>
                    <a:pt x="20595" y="14472"/>
                  </a:cubicBezTo>
                  <a:cubicBezTo>
                    <a:pt x="19591" y="16992"/>
                    <a:pt x="16577" y="18864"/>
                    <a:pt x="14065" y="20016"/>
                  </a:cubicBezTo>
                  <a:cubicBezTo>
                    <a:pt x="11553" y="21168"/>
                    <a:pt x="9544" y="21600"/>
                    <a:pt x="8288" y="21168"/>
                  </a:cubicBezTo>
                  <a:cubicBezTo>
                    <a:pt x="7033" y="20736"/>
                    <a:pt x="6530" y="19440"/>
                    <a:pt x="6028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8278107" y="4178300"/>
              <a:ext cx="1143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8297157" y="4267200"/>
              <a:ext cx="133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8602898" y="3834341"/>
              <a:ext cx="202260" cy="820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423" fill="norm" stroke="1" extrusionOk="0">
                  <a:moveTo>
                    <a:pt x="21500" y="856"/>
                  </a:moveTo>
                  <a:cubicBezTo>
                    <a:pt x="21050" y="580"/>
                    <a:pt x="20600" y="304"/>
                    <a:pt x="19700" y="138"/>
                  </a:cubicBezTo>
                  <a:cubicBezTo>
                    <a:pt x="18800" y="-28"/>
                    <a:pt x="17450" y="-83"/>
                    <a:pt x="15200" y="193"/>
                  </a:cubicBezTo>
                  <a:cubicBezTo>
                    <a:pt x="12950" y="469"/>
                    <a:pt x="9800" y="1077"/>
                    <a:pt x="8450" y="1657"/>
                  </a:cubicBezTo>
                  <a:cubicBezTo>
                    <a:pt x="7100" y="2237"/>
                    <a:pt x="7550" y="2790"/>
                    <a:pt x="8675" y="3480"/>
                  </a:cubicBezTo>
                  <a:cubicBezTo>
                    <a:pt x="9800" y="4171"/>
                    <a:pt x="11600" y="4999"/>
                    <a:pt x="11825" y="5883"/>
                  </a:cubicBezTo>
                  <a:cubicBezTo>
                    <a:pt x="12050" y="6767"/>
                    <a:pt x="10700" y="7706"/>
                    <a:pt x="9462" y="8286"/>
                  </a:cubicBezTo>
                  <a:cubicBezTo>
                    <a:pt x="8225" y="8866"/>
                    <a:pt x="7100" y="9087"/>
                    <a:pt x="5975" y="9281"/>
                  </a:cubicBezTo>
                  <a:cubicBezTo>
                    <a:pt x="4850" y="9474"/>
                    <a:pt x="3725" y="9640"/>
                    <a:pt x="3050" y="9585"/>
                  </a:cubicBezTo>
                  <a:cubicBezTo>
                    <a:pt x="2375" y="9529"/>
                    <a:pt x="2150" y="9253"/>
                    <a:pt x="3050" y="9115"/>
                  </a:cubicBezTo>
                  <a:cubicBezTo>
                    <a:pt x="3950" y="8977"/>
                    <a:pt x="5975" y="8977"/>
                    <a:pt x="7437" y="9060"/>
                  </a:cubicBezTo>
                  <a:cubicBezTo>
                    <a:pt x="8900" y="9143"/>
                    <a:pt x="9800" y="9308"/>
                    <a:pt x="10362" y="9529"/>
                  </a:cubicBezTo>
                  <a:cubicBezTo>
                    <a:pt x="10925" y="9750"/>
                    <a:pt x="11150" y="10026"/>
                    <a:pt x="10925" y="10441"/>
                  </a:cubicBezTo>
                  <a:cubicBezTo>
                    <a:pt x="10700" y="10855"/>
                    <a:pt x="10025" y="11408"/>
                    <a:pt x="8337" y="12623"/>
                  </a:cubicBezTo>
                  <a:cubicBezTo>
                    <a:pt x="6650" y="13838"/>
                    <a:pt x="3950" y="15716"/>
                    <a:pt x="2375" y="17153"/>
                  </a:cubicBezTo>
                  <a:cubicBezTo>
                    <a:pt x="800" y="18589"/>
                    <a:pt x="350" y="19583"/>
                    <a:pt x="125" y="20219"/>
                  </a:cubicBezTo>
                  <a:cubicBezTo>
                    <a:pt x="-100" y="20854"/>
                    <a:pt x="-100" y="21130"/>
                    <a:pt x="800" y="21296"/>
                  </a:cubicBezTo>
                  <a:cubicBezTo>
                    <a:pt x="1700" y="21462"/>
                    <a:pt x="3500" y="21517"/>
                    <a:pt x="6087" y="21130"/>
                  </a:cubicBezTo>
                  <a:cubicBezTo>
                    <a:pt x="8675" y="20744"/>
                    <a:pt x="12050" y="19915"/>
                    <a:pt x="15425" y="19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8957557" y="3689350"/>
              <a:ext cx="127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8939068" y="3727450"/>
              <a:ext cx="113740" cy="379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493" fill="norm" stroke="1" extrusionOk="0">
                  <a:moveTo>
                    <a:pt x="21103" y="0"/>
                  </a:moveTo>
                  <a:cubicBezTo>
                    <a:pt x="19139" y="3120"/>
                    <a:pt x="17176" y="6240"/>
                    <a:pt x="13838" y="9600"/>
                  </a:cubicBezTo>
                  <a:cubicBezTo>
                    <a:pt x="10499" y="12960"/>
                    <a:pt x="5787" y="16560"/>
                    <a:pt x="3038" y="18720"/>
                  </a:cubicBezTo>
                  <a:cubicBezTo>
                    <a:pt x="288" y="20880"/>
                    <a:pt x="-497" y="21600"/>
                    <a:pt x="288" y="21480"/>
                  </a:cubicBezTo>
                  <a:cubicBezTo>
                    <a:pt x="1074" y="21360"/>
                    <a:pt x="3430" y="20400"/>
                    <a:pt x="5787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9027407" y="3922961"/>
              <a:ext cx="95251" cy="251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1" fill="norm" stroke="1" extrusionOk="0">
                  <a:moveTo>
                    <a:pt x="21600" y="113"/>
                  </a:moveTo>
                  <a:cubicBezTo>
                    <a:pt x="19200" y="-65"/>
                    <a:pt x="16800" y="-244"/>
                    <a:pt x="14160" y="1363"/>
                  </a:cubicBezTo>
                  <a:cubicBezTo>
                    <a:pt x="11520" y="2969"/>
                    <a:pt x="8640" y="6361"/>
                    <a:pt x="6720" y="9663"/>
                  </a:cubicBezTo>
                  <a:cubicBezTo>
                    <a:pt x="4800" y="12966"/>
                    <a:pt x="3840" y="16179"/>
                    <a:pt x="4080" y="18143"/>
                  </a:cubicBezTo>
                  <a:cubicBezTo>
                    <a:pt x="4320" y="20106"/>
                    <a:pt x="5760" y="20820"/>
                    <a:pt x="7680" y="21088"/>
                  </a:cubicBezTo>
                  <a:cubicBezTo>
                    <a:pt x="9600" y="21356"/>
                    <a:pt x="12000" y="21177"/>
                    <a:pt x="14400" y="20642"/>
                  </a:cubicBezTo>
                  <a:cubicBezTo>
                    <a:pt x="16800" y="20106"/>
                    <a:pt x="19200" y="19214"/>
                    <a:pt x="20400" y="18321"/>
                  </a:cubicBezTo>
                  <a:cubicBezTo>
                    <a:pt x="21600" y="17429"/>
                    <a:pt x="21600" y="16536"/>
                    <a:pt x="18000" y="16090"/>
                  </a:cubicBezTo>
                  <a:cubicBezTo>
                    <a:pt x="14400" y="15644"/>
                    <a:pt x="7200" y="15644"/>
                    <a:pt x="0" y="15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9586207" y="3854450"/>
              <a:ext cx="190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9598907" y="3740149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9642136" y="3598623"/>
              <a:ext cx="90122" cy="414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75" fill="norm" stroke="1" extrusionOk="0">
                  <a:moveTo>
                    <a:pt x="21388" y="4370"/>
                  </a:moveTo>
                  <a:cubicBezTo>
                    <a:pt x="21388" y="3713"/>
                    <a:pt x="21388" y="3055"/>
                    <a:pt x="20132" y="2342"/>
                  </a:cubicBezTo>
                  <a:cubicBezTo>
                    <a:pt x="18876" y="1629"/>
                    <a:pt x="16365" y="862"/>
                    <a:pt x="13853" y="423"/>
                  </a:cubicBezTo>
                  <a:cubicBezTo>
                    <a:pt x="11341" y="-15"/>
                    <a:pt x="8830" y="-125"/>
                    <a:pt x="6821" y="149"/>
                  </a:cubicBezTo>
                  <a:cubicBezTo>
                    <a:pt x="4811" y="423"/>
                    <a:pt x="3304" y="1081"/>
                    <a:pt x="2048" y="3000"/>
                  </a:cubicBezTo>
                  <a:cubicBezTo>
                    <a:pt x="793" y="4919"/>
                    <a:pt x="-212" y="8098"/>
                    <a:pt x="39" y="11388"/>
                  </a:cubicBezTo>
                  <a:cubicBezTo>
                    <a:pt x="290" y="14677"/>
                    <a:pt x="1797" y="18076"/>
                    <a:pt x="3304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9617957" y="3835400"/>
              <a:ext cx="1460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6" y="15600"/>
                    <a:pt x="1252" y="9600"/>
                    <a:pt x="4852" y="6000"/>
                  </a:cubicBezTo>
                  <a:cubicBezTo>
                    <a:pt x="8452" y="2400"/>
                    <a:pt x="1502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9959534" y="3788521"/>
              <a:ext cx="147374" cy="20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234" fill="norm" stroke="1" extrusionOk="0">
                  <a:moveTo>
                    <a:pt x="190" y="2236"/>
                  </a:moveTo>
                  <a:cubicBezTo>
                    <a:pt x="2928" y="4441"/>
                    <a:pt x="5667" y="6645"/>
                    <a:pt x="7036" y="9069"/>
                  </a:cubicBezTo>
                  <a:cubicBezTo>
                    <a:pt x="8405" y="11494"/>
                    <a:pt x="8405" y="14139"/>
                    <a:pt x="7644" y="16012"/>
                  </a:cubicBezTo>
                  <a:cubicBezTo>
                    <a:pt x="6883" y="17885"/>
                    <a:pt x="5362" y="18988"/>
                    <a:pt x="3993" y="19869"/>
                  </a:cubicBezTo>
                  <a:cubicBezTo>
                    <a:pt x="2624" y="20751"/>
                    <a:pt x="1407" y="21412"/>
                    <a:pt x="647" y="21192"/>
                  </a:cubicBezTo>
                  <a:cubicBezTo>
                    <a:pt x="-114" y="20971"/>
                    <a:pt x="-418" y="19869"/>
                    <a:pt x="951" y="17775"/>
                  </a:cubicBezTo>
                  <a:cubicBezTo>
                    <a:pt x="2320" y="15681"/>
                    <a:pt x="5362" y="12596"/>
                    <a:pt x="7796" y="9951"/>
                  </a:cubicBezTo>
                  <a:cubicBezTo>
                    <a:pt x="10230" y="7306"/>
                    <a:pt x="12055" y="5102"/>
                    <a:pt x="13272" y="3339"/>
                  </a:cubicBezTo>
                  <a:cubicBezTo>
                    <a:pt x="14489" y="1575"/>
                    <a:pt x="15097" y="253"/>
                    <a:pt x="14945" y="32"/>
                  </a:cubicBezTo>
                  <a:cubicBezTo>
                    <a:pt x="14793" y="-188"/>
                    <a:pt x="13881" y="694"/>
                    <a:pt x="12816" y="3339"/>
                  </a:cubicBezTo>
                  <a:cubicBezTo>
                    <a:pt x="11751" y="5983"/>
                    <a:pt x="10534" y="10392"/>
                    <a:pt x="9926" y="13147"/>
                  </a:cubicBezTo>
                  <a:cubicBezTo>
                    <a:pt x="9317" y="15902"/>
                    <a:pt x="9317" y="17004"/>
                    <a:pt x="10230" y="17775"/>
                  </a:cubicBezTo>
                  <a:cubicBezTo>
                    <a:pt x="11143" y="18547"/>
                    <a:pt x="12968" y="18988"/>
                    <a:pt x="14945" y="18877"/>
                  </a:cubicBezTo>
                  <a:cubicBezTo>
                    <a:pt x="16923" y="18767"/>
                    <a:pt x="19052" y="18106"/>
                    <a:pt x="21182" y="17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10176757" y="3841750"/>
              <a:ext cx="508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10170407" y="3956050"/>
              <a:ext cx="698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10367257" y="3778250"/>
              <a:ext cx="3175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5891"/>
                    <a:pt x="12960" y="11782"/>
                    <a:pt x="9360" y="15382"/>
                  </a:cubicBezTo>
                  <a:cubicBezTo>
                    <a:pt x="5760" y="18982"/>
                    <a:pt x="2880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10386307" y="4013199"/>
              <a:ext cx="57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10500607" y="3803086"/>
              <a:ext cx="76201" cy="146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1008"/>
                  </a:moveTo>
                  <a:cubicBezTo>
                    <a:pt x="4200" y="391"/>
                    <a:pt x="8400" y="-226"/>
                    <a:pt x="11400" y="83"/>
                  </a:cubicBezTo>
                  <a:cubicBezTo>
                    <a:pt x="14400" y="391"/>
                    <a:pt x="16200" y="1625"/>
                    <a:pt x="17400" y="4094"/>
                  </a:cubicBezTo>
                  <a:cubicBezTo>
                    <a:pt x="18600" y="6563"/>
                    <a:pt x="19200" y="10265"/>
                    <a:pt x="18600" y="12734"/>
                  </a:cubicBezTo>
                  <a:cubicBezTo>
                    <a:pt x="18000" y="15203"/>
                    <a:pt x="16200" y="16437"/>
                    <a:pt x="14100" y="17671"/>
                  </a:cubicBezTo>
                  <a:cubicBezTo>
                    <a:pt x="12000" y="18905"/>
                    <a:pt x="9600" y="20140"/>
                    <a:pt x="10800" y="20757"/>
                  </a:cubicBezTo>
                  <a:cubicBezTo>
                    <a:pt x="12000" y="21374"/>
                    <a:pt x="16800" y="21374"/>
                    <a:pt x="21600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10595857" y="3975100"/>
              <a:ext cx="889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10716507" y="3994150"/>
              <a:ext cx="825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10900657" y="3981450"/>
              <a:ext cx="25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10983207" y="4006850"/>
              <a:ext cx="571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11135607" y="3794855"/>
              <a:ext cx="146051" cy="242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21600" y="215"/>
                  </a:moveTo>
                  <a:cubicBezTo>
                    <a:pt x="20035" y="29"/>
                    <a:pt x="18470" y="-157"/>
                    <a:pt x="17061" y="215"/>
                  </a:cubicBezTo>
                  <a:cubicBezTo>
                    <a:pt x="15652" y="588"/>
                    <a:pt x="14400" y="1519"/>
                    <a:pt x="12209" y="3940"/>
                  </a:cubicBezTo>
                  <a:cubicBezTo>
                    <a:pt x="10017" y="6360"/>
                    <a:pt x="6887" y="10271"/>
                    <a:pt x="5009" y="12784"/>
                  </a:cubicBezTo>
                  <a:cubicBezTo>
                    <a:pt x="3130" y="15298"/>
                    <a:pt x="2504" y="16415"/>
                    <a:pt x="2191" y="17440"/>
                  </a:cubicBezTo>
                  <a:cubicBezTo>
                    <a:pt x="1878" y="18464"/>
                    <a:pt x="1878" y="19395"/>
                    <a:pt x="2661" y="20046"/>
                  </a:cubicBezTo>
                  <a:cubicBezTo>
                    <a:pt x="3443" y="20698"/>
                    <a:pt x="5009" y="21071"/>
                    <a:pt x="6574" y="21257"/>
                  </a:cubicBezTo>
                  <a:cubicBezTo>
                    <a:pt x="8139" y="21443"/>
                    <a:pt x="9704" y="21443"/>
                    <a:pt x="10800" y="20977"/>
                  </a:cubicBezTo>
                  <a:cubicBezTo>
                    <a:pt x="11896" y="20512"/>
                    <a:pt x="12522" y="19581"/>
                    <a:pt x="11896" y="18929"/>
                  </a:cubicBezTo>
                  <a:cubicBezTo>
                    <a:pt x="11270" y="18277"/>
                    <a:pt x="9391" y="17905"/>
                    <a:pt x="7200" y="17626"/>
                  </a:cubicBezTo>
                  <a:cubicBezTo>
                    <a:pt x="5009" y="17346"/>
                    <a:pt x="2504" y="17160"/>
                    <a:pt x="0" y="16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8909266" y="4446792"/>
              <a:ext cx="131636" cy="257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6" h="20876" fill="norm" stroke="1" extrusionOk="0">
                  <a:moveTo>
                    <a:pt x="15557" y="2940"/>
                  </a:moveTo>
                  <a:cubicBezTo>
                    <a:pt x="14560" y="2254"/>
                    <a:pt x="13563" y="1569"/>
                    <a:pt x="12400" y="1654"/>
                  </a:cubicBezTo>
                  <a:cubicBezTo>
                    <a:pt x="11237" y="1740"/>
                    <a:pt x="9908" y="2597"/>
                    <a:pt x="7748" y="5169"/>
                  </a:cubicBezTo>
                  <a:cubicBezTo>
                    <a:pt x="5588" y="7740"/>
                    <a:pt x="2597" y="12026"/>
                    <a:pt x="1101" y="14769"/>
                  </a:cubicBezTo>
                  <a:cubicBezTo>
                    <a:pt x="-394" y="17512"/>
                    <a:pt x="-394" y="18712"/>
                    <a:pt x="1268" y="19654"/>
                  </a:cubicBezTo>
                  <a:cubicBezTo>
                    <a:pt x="2929" y="20597"/>
                    <a:pt x="6252" y="21283"/>
                    <a:pt x="9908" y="20597"/>
                  </a:cubicBezTo>
                  <a:cubicBezTo>
                    <a:pt x="13563" y="19912"/>
                    <a:pt x="17551" y="17854"/>
                    <a:pt x="19378" y="14854"/>
                  </a:cubicBezTo>
                  <a:cubicBezTo>
                    <a:pt x="21206" y="11854"/>
                    <a:pt x="20874" y="7912"/>
                    <a:pt x="19711" y="5340"/>
                  </a:cubicBezTo>
                  <a:cubicBezTo>
                    <a:pt x="18548" y="2769"/>
                    <a:pt x="16554" y="1569"/>
                    <a:pt x="14726" y="797"/>
                  </a:cubicBezTo>
                  <a:cubicBezTo>
                    <a:pt x="12898" y="26"/>
                    <a:pt x="11237" y="-317"/>
                    <a:pt x="9575" y="369"/>
                  </a:cubicBezTo>
                  <a:cubicBezTo>
                    <a:pt x="7914" y="1054"/>
                    <a:pt x="6252" y="2769"/>
                    <a:pt x="4591" y="4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9478257" y="4516584"/>
              <a:ext cx="107951" cy="207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1" fill="norm" stroke="1" extrusionOk="0">
                  <a:moveTo>
                    <a:pt x="20329" y="8895"/>
                  </a:moveTo>
                  <a:cubicBezTo>
                    <a:pt x="18212" y="8895"/>
                    <a:pt x="16094" y="8895"/>
                    <a:pt x="15035" y="8355"/>
                  </a:cubicBezTo>
                  <a:cubicBezTo>
                    <a:pt x="13976" y="7815"/>
                    <a:pt x="13976" y="6735"/>
                    <a:pt x="14188" y="5655"/>
                  </a:cubicBezTo>
                  <a:cubicBezTo>
                    <a:pt x="14400" y="4575"/>
                    <a:pt x="14824" y="3495"/>
                    <a:pt x="15035" y="2415"/>
                  </a:cubicBezTo>
                  <a:cubicBezTo>
                    <a:pt x="15247" y="1335"/>
                    <a:pt x="15247" y="255"/>
                    <a:pt x="14400" y="39"/>
                  </a:cubicBezTo>
                  <a:cubicBezTo>
                    <a:pt x="13553" y="-177"/>
                    <a:pt x="11859" y="471"/>
                    <a:pt x="9318" y="2847"/>
                  </a:cubicBezTo>
                  <a:cubicBezTo>
                    <a:pt x="6776" y="5223"/>
                    <a:pt x="3388" y="9327"/>
                    <a:pt x="1694" y="12135"/>
                  </a:cubicBezTo>
                  <a:cubicBezTo>
                    <a:pt x="0" y="14943"/>
                    <a:pt x="0" y="16455"/>
                    <a:pt x="0" y="17859"/>
                  </a:cubicBezTo>
                  <a:cubicBezTo>
                    <a:pt x="0" y="19263"/>
                    <a:pt x="0" y="20559"/>
                    <a:pt x="2541" y="20991"/>
                  </a:cubicBezTo>
                  <a:cubicBezTo>
                    <a:pt x="5082" y="21423"/>
                    <a:pt x="10165" y="20991"/>
                    <a:pt x="13765" y="17751"/>
                  </a:cubicBezTo>
                  <a:cubicBezTo>
                    <a:pt x="17365" y="14511"/>
                    <a:pt x="19482" y="8463"/>
                    <a:pt x="21600" y="2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9639699" y="4358216"/>
              <a:ext cx="206859" cy="359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470" fill="norm" stroke="1" extrusionOk="0">
                  <a:moveTo>
                    <a:pt x="8886" y="1768"/>
                  </a:moveTo>
                  <a:cubicBezTo>
                    <a:pt x="9322" y="884"/>
                    <a:pt x="9758" y="0"/>
                    <a:pt x="9867" y="0"/>
                  </a:cubicBezTo>
                  <a:cubicBezTo>
                    <a:pt x="9977" y="0"/>
                    <a:pt x="9758" y="884"/>
                    <a:pt x="9104" y="3221"/>
                  </a:cubicBezTo>
                  <a:cubicBezTo>
                    <a:pt x="8449" y="5558"/>
                    <a:pt x="7358" y="9347"/>
                    <a:pt x="6595" y="12379"/>
                  </a:cubicBezTo>
                  <a:cubicBezTo>
                    <a:pt x="5831" y="15411"/>
                    <a:pt x="5395" y="17684"/>
                    <a:pt x="5177" y="19137"/>
                  </a:cubicBezTo>
                  <a:cubicBezTo>
                    <a:pt x="4958" y="20589"/>
                    <a:pt x="4958" y="21221"/>
                    <a:pt x="5504" y="21411"/>
                  </a:cubicBezTo>
                  <a:cubicBezTo>
                    <a:pt x="6049" y="21600"/>
                    <a:pt x="7140" y="21347"/>
                    <a:pt x="7904" y="20463"/>
                  </a:cubicBezTo>
                  <a:cubicBezTo>
                    <a:pt x="8667" y="19579"/>
                    <a:pt x="9104" y="18063"/>
                    <a:pt x="8886" y="16674"/>
                  </a:cubicBezTo>
                  <a:cubicBezTo>
                    <a:pt x="8667" y="15284"/>
                    <a:pt x="7795" y="14021"/>
                    <a:pt x="6922" y="13200"/>
                  </a:cubicBezTo>
                  <a:cubicBezTo>
                    <a:pt x="6049" y="12379"/>
                    <a:pt x="5177" y="12000"/>
                    <a:pt x="3758" y="11684"/>
                  </a:cubicBezTo>
                  <a:cubicBezTo>
                    <a:pt x="2340" y="11368"/>
                    <a:pt x="377" y="11116"/>
                    <a:pt x="49" y="10800"/>
                  </a:cubicBezTo>
                  <a:cubicBezTo>
                    <a:pt x="-278" y="10484"/>
                    <a:pt x="1031" y="10105"/>
                    <a:pt x="3322" y="9158"/>
                  </a:cubicBezTo>
                  <a:cubicBezTo>
                    <a:pt x="5613" y="8211"/>
                    <a:pt x="8886" y="6695"/>
                    <a:pt x="10849" y="5558"/>
                  </a:cubicBezTo>
                  <a:cubicBezTo>
                    <a:pt x="12813" y="4421"/>
                    <a:pt x="13467" y="3663"/>
                    <a:pt x="14122" y="3537"/>
                  </a:cubicBezTo>
                  <a:cubicBezTo>
                    <a:pt x="14777" y="3411"/>
                    <a:pt x="15431" y="3916"/>
                    <a:pt x="15540" y="5747"/>
                  </a:cubicBezTo>
                  <a:cubicBezTo>
                    <a:pt x="15649" y="7579"/>
                    <a:pt x="15213" y="10737"/>
                    <a:pt x="14886" y="12632"/>
                  </a:cubicBezTo>
                  <a:cubicBezTo>
                    <a:pt x="14558" y="14526"/>
                    <a:pt x="14340" y="15158"/>
                    <a:pt x="13904" y="15789"/>
                  </a:cubicBezTo>
                  <a:cubicBezTo>
                    <a:pt x="13467" y="16421"/>
                    <a:pt x="12813" y="17053"/>
                    <a:pt x="12267" y="17053"/>
                  </a:cubicBezTo>
                  <a:cubicBezTo>
                    <a:pt x="11722" y="17053"/>
                    <a:pt x="11286" y="16421"/>
                    <a:pt x="11395" y="15853"/>
                  </a:cubicBezTo>
                  <a:cubicBezTo>
                    <a:pt x="11504" y="15284"/>
                    <a:pt x="12158" y="14779"/>
                    <a:pt x="13140" y="14337"/>
                  </a:cubicBezTo>
                  <a:cubicBezTo>
                    <a:pt x="14122" y="13895"/>
                    <a:pt x="15431" y="13516"/>
                    <a:pt x="16522" y="13642"/>
                  </a:cubicBezTo>
                  <a:cubicBezTo>
                    <a:pt x="17613" y="13768"/>
                    <a:pt x="18486" y="14400"/>
                    <a:pt x="19249" y="15537"/>
                  </a:cubicBezTo>
                  <a:cubicBezTo>
                    <a:pt x="20013" y="16674"/>
                    <a:pt x="20667" y="18316"/>
                    <a:pt x="21322" y="19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9877091" y="4561686"/>
              <a:ext cx="83767" cy="126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0820" fill="norm" stroke="1" extrusionOk="0">
                  <a:moveTo>
                    <a:pt x="3550" y="6923"/>
                  </a:moveTo>
                  <a:cubicBezTo>
                    <a:pt x="6250" y="6226"/>
                    <a:pt x="8950" y="5530"/>
                    <a:pt x="10030" y="4136"/>
                  </a:cubicBezTo>
                  <a:cubicBezTo>
                    <a:pt x="11110" y="2742"/>
                    <a:pt x="10570" y="652"/>
                    <a:pt x="9220" y="130"/>
                  </a:cubicBezTo>
                  <a:cubicBezTo>
                    <a:pt x="7870" y="-393"/>
                    <a:pt x="5710" y="652"/>
                    <a:pt x="3820" y="3439"/>
                  </a:cubicBezTo>
                  <a:cubicBezTo>
                    <a:pt x="1930" y="6226"/>
                    <a:pt x="310" y="10755"/>
                    <a:pt x="40" y="14065"/>
                  </a:cubicBezTo>
                  <a:cubicBezTo>
                    <a:pt x="-230" y="17375"/>
                    <a:pt x="850" y="19465"/>
                    <a:pt x="3550" y="20336"/>
                  </a:cubicBezTo>
                  <a:cubicBezTo>
                    <a:pt x="6250" y="21207"/>
                    <a:pt x="10570" y="20859"/>
                    <a:pt x="13810" y="19639"/>
                  </a:cubicBezTo>
                  <a:cubicBezTo>
                    <a:pt x="17050" y="18420"/>
                    <a:pt x="19210" y="16330"/>
                    <a:pt x="21370" y="14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9973557" y="4533899"/>
              <a:ext cx="95251" cy="17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066"/>
                    <a:pt x="8640" y="8132"/>
                    <a:pt x="10800" y="11308"/>
                  </a:cubicBezTo>
                  <a:cubicBezTo>
                    <a:pt x="12960" y="14485"/>
                    <a:pt x="12960" y="16772"/>
                    <a:pt x="12240" y="18551"/>
                  </a:cubicBezTo>
                  <a:cubicBezTo>
                    <a:pt x="11520" y="20329"/>
                    <a:pt x="10080" y="21600"/>
                    <a:pt x="9120" y="21600"/>
                  </a:cubicBezTo>
                  <a:cubicBezTo>
                    <a:pt x="8160" y="21600"/>
                    <a:pt x="7680" y="20329"/>
                    <a:pt x="8880" y="17153"/>
                  </a:cubicBezTo>
                  <a:cubicBezTo>
                    <a:pt x="10080" y="13976"/>
                    <a:pt x="12960" y="8894"/>
                    <a:pt x="15360" y="5845"/>
                  </a:cubicBezTo>
                  <a:cubicBezTo>
                    <a:pt x="17760" y="2795"/>
                    <a:pt x="19680" y="1779"/>
                    <a:pt x="21600" y="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10113762" y="4540250"/>
              <a:ext cx="132846" cy="12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200" fill="norm" stroke="1" extrusionOk="0">
                  <a:moveTo>
                    <a:pt x="947" y="0"/>
                  </a:moveTo>
                  <a:cubicBezTo>
                    <a:pt x="604" y="3600"/>
                    <a:pt x="261" y="7200"/>
                    <a:pt x="89" y="9900"/>
                  </a:cubicBezTo>
                  <a:cubicBezTo>
                    <a:pt x="-82" y="12600"/>
                    <a:pt x="-82" y="14400"/>
                    <a:pt x="775" y="15480"/>
                  </a:cubicBezTo>
                  <a:cubicBezTo>
                    <a:pt x="1632" y="16560"/>
                    <a:pt x="3347" y="16920"/>
                    <a:pt x="4718" y="15480"/>
                  </a:cubicBezTo>
                  <a:cubicBezTo>
                    <a:pt x="6089" y="14040"/>
                    <a:pt x="7118" y="10800"/>
                    <a:pt x="7632" y="10080"/>
                  </a:cubicBezTo>
                  <a:cubicBezTo>
                    <a:pt x="8147" y="9360"/>
                    <a:pt x="8147" y="11160"/>
                    <a:pt x="8318" y="13140"/>
                  </a:cubicBezTo>
                  <a:cubicBezTo>
                    <a:pt x="8489" y="15120"/>
                    <a:pt x="8832" y="17280"/>
                    <a:pt x="9689" y="18900"/>
                  </a:cubicBezTo>
                  <a:cubicBezTo>
                    <a:pt x="10547" y="20520"/>
                    <a:pt x="11918" y="21600"/>
                    <a:pt x="13804" y="21060"/>
                  </a:cubicBezTo>
                  <a:cubicBezTo>
                    <a:pt x="15689" y="20520"/>
                    <a:pt x="18089" y="18360"/>
                    <a:pt x="19461" y="15300"/>
                  </a:cubicBezTo>
                  <a:cubicBezTo>
                    <a:pt x="20832" y="12240"/>
                    <a:pt x="21175" y="8280"/>
                    <a:pt x="21518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10284707" y="4546600"/>
              <a:ext cx="63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10297407" y="4495800"/>
              <a:ext cx="508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10343592" y="4490458"/>
              <a:ext cx="74466" cy="172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8" h="21194" fill="norm" stroke="1" extrusionOk="0">
                  <a:moveTo>
                    <a:pt x="20538" y="2218"/>
                  </a:moveTo>
                  <a:cubicBezTo>
                    <a:pt x="17619" y="1437"/>
                    <a:pt x="14700" y="657"/>
                    <a:pt x="11489" y="266"/>
                  </a:cubicBezTo>
                  <a:cubicBezTo>
                    <a:pt x="8279" y="-124"/>
                    <a:pt x="4776" y="-124"/>
                    <a:pt x="2441" y="527"/>
                  </a:cubicBezTo>
                  <a:cubicBezTo>
                    <a:pt x="106" y="1177"/>
                    <a:pt x="-1062" y="2478"/>
                    <a:pt x="1273" y="4560"/>
                  </a:cubicBezTo>
                  <a:cubicBezTo>
                    <a:pt x="3608" y="6642"/>
                    <a:pt x="9446" y="9505"/>
                    <a:pt x="13241" y="11717"/>
                  </a:cubicBezTo>
                  <a:cubicBezTo>
                    <a:pt x="17035" y="13929"/>
                    <a:pt x="18787" y="15490"/>
                    <a:pt x="19370" y="16922"/>
                  </a:cubicBezTo>
                  <a:cubicBezTo>
                    <a:pt x="19954" y="18353"/>
                    <a:pt x="19370" y="19654"/>
                    <a:pt x="17619" y="20435"/>
                  </a:cubicBezTo>
                  <a:cubicBezTo>
                    <a:pt x="15868" y="21216"/>
                    <a:pt x="12949" y="21476"/>
                    <a:pt x="10906" y="20825"/>
                  </a:cubicBezTo>
                  <a:cubicBezTo>
                    <a:pt x="8862" y="20175"/>
                    <a:pt x="7695" y="18613"/>
                    <a:pt x="6527" y="17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10449807" y="4508600"/>
              <a:ext cx="152401" cy="166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3" fill="norm" stroke="1" extrusionOk="0">
                  <a:moveTo>
                    <a:pt x="0" y="4847"/>
                  </a:moveTo>
                  <a:cubicBezTo>
                    <a:pt x="3900" y="4307"/>
                    <a:pt x="7800" y="3767"/>
                    <a:pt x="10050" y="2822"/>
                  </a:cubicBezTo>
                  <a:cubicBezTo>
                    <a:pt x="12300" y="1877"/>
                    <a:pt x="12900" y="527"/>
                    <a:pt x="12450" y="122"/>
                  </a:cubicBezTo>
                  <a:cubicBezTo>
                    <a:pt x="12000" y="-283"/>
                    <a:pt x="10500" y="257"/>
                    <a:pt x="8400" y="2687"/>
                  </a:cubicBezTo>
                  <a:cubicBezTo>
                    <a:pt x="6300" y="5117"/>
                    <a:pt x="3600" y="9437"/>
                    <a:pt x="2250" y="12542"/>
                  </a:cubicBezTo>
                  <a:cubicBezTo>
                    <a:pt x="900" y="15647"/>
                    <a:pt x="900" y="17537"/>
                    <a:pt x="3600" y="18887"/>
                  </a:cubicBezTo>
                  <a:cubicBezTo>
                    <a:pt x="6300" y="20237"/>
                    <a:pt x="11700" y="21047"/>
                    <a:pt x="15150" y="21182"/>
                  </a:cubicBezTo>
                  <a:cubicBezTo>
                    <a:pt x="18600" y="21317"/>
                    <a:pt x="20100" y="20777"/>
                    <a:pt x="21600" y="20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1166107" y="5270500"/>
              <a:ext cx="993775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060"/>
                  </a:moveTo>
                  <a:cubicBezTo>
                    <a:pt x="14" y="20340"/>
                    <a:pt x="28" y="19620"/>
                    <a:pt x="71" y="19170"/>
                  </a:cubicBezTo>
                  <a:cubicBezTo>
                    <a:pt x="115" y="18720"/>
                    <a:pt x="189" y="18540"/>
                    <a:pt x="301" y="18270"/>
                  </a:cubicBezTo>
                  <a:cubicBezTo>
                    <a:pt x="414" y="18000"/>
                    <a:pt x="566" y="17640"/>
                    <a:pt x="720" y="17190"/>
                  </a:cubicBezTo>
                  <a:cubicBezTo>
                    <a:pt x="874" y="16740"/>
                    <a:pt x="1031" y="16200"/>
                    <a:pt x="1203" y="15660"/>
                  </a:cubicBezTo>
                  <a:cubicBezTo>
                    <a:pt x="1376" y="15120"/>
                    <a:pt x="1564" y="14580"/>
                    <a:pt x="1760" y="13950"/>
                  </a:cubicBezTo>
                  <a:cubicBezTo>
                    <a:pt x="1955" y="13320"/>
                    <a:pt x="2158" y="12600"/>
                    <a:pt x="2339" y="12060"/>
                  </a:cubicBezTo>
                  <a:cubicBezTo>
                    <a:pt x="2521" y="11520"/>
                    <a:pt x="2682" y="11160"/>
                    <a:pt x="2859" y="10710"/>
                  </a:cubicBezTo>
                  <a:cubicBezTo>
                    <a:pt x="3036" y="10260"/>
                    <a:pt x="3230" y="9720"/>
                    <a:pt x="3393" y="9360"/>
                  </a:cubicBezTo>
                  <a:cubicBezTo>
                    <a:pt x="3556" y="9000"/>
                    <a:pt x="3690" y="8820"/>
                    <a:pt x="3860" y="8640"/>
                  </a:cubicBezTo>
                  <a:cubicBezTo>
                    <a:pt x="4030" y="8460"/>
                    <a:pt x="4237" y="8280"/>
                    <a:pt x="4417" y="8100"/>
                  </a:cubicBezTo>
                  <a:cubicBezTo>
                    <a:pt x="4596" y="7920"/>
                    <a:pt x="4748" y="7740"/>
                    <a:pt x="4904" y="7560"/>
                  </a:cubicBezTo>
                  <a:cubicBezTo>
                    <a:pt x="5061" y="7380"/>
                    <a:pt x="5222" y="7200"/>
                    <a:pt x="5385" y="6930"/>
                  </a:cubicBezTo>
                  <a:cubicBezTo>
                    <a:pt x="5548" y="6660"/>
                    <a:pt x="5714" y="6300"/>
                    <a:pt x="5875" y="6030"/>
                  </a:cubicBezTo>
                  <a:cubicBezTo>
                    <a:pt x="6036" y="5760"/>
                    <a:pt x="6192" y="5580"/>
                    <a:pt x="6365" y="5310"/>
                  </a:cubicBezTo>
                  <a:cubicBezTo>
                    <a:pt x="6538" y="5040"/>
                    <a:pt x="6726" y="4680"/>
                    <a:pt x="6910" y="4410"/>
                  </a:cubicBezTo>
                  <a:cubicBezTo>
                    <a:pt x="7094" y="4140"/>
                    <a:pt x="7274" y="3960"/>
                    <a:pt x="7460" y="3690"/>
                  </a:cubicBezTo>
                  <a:cubicBezTo>
                    <a:pt x="7646" y="3420"/>
                    <a:pt x="7839" y="3060"/>
                    <a:pt x="8033" y="2700"/>
                  </a:cubicBezTo>
                  <a:cubicBezTo>
                    <a:pt x="8226" y="2340"/>
                    <a:pt x="8419" y="1980"/>
                    <a:pt x="8615" y="1710"/>
                  </a:cubicBezTo>
                  <a:cubicBezTo>
                    <a:pt x="8810" y="1440"/>
                    <a:pt x="9008" y="1260"/>
                    <a:pt x="9206" y="1080"/>
                  </a:cubicBezTo>
                  <a:cubicBezTo>
                    <a:pt x="9404" y="900"/>
                    <a:pt x="9602" y="720"/>
                    <a:pt x="9756" y="630"/>
                  </a:cubicBezTo>
                  <a:cubicBezTo>
                    <a:pt x="9910" y="540"/>
                    <a:pt x="10020" y="540"/>
                    <a:pt x="10124" y="540"/>
                  </a:cubicBezTo>
                  <a:cubicBezTo>
                    <a:pt x="10227" y="540"/>
                    <a:pt x="10324" y="540"/>
                    <a:pt x="10473" y="450"/>
                  </a:cubicBezTo>
                  <a:cubicBezTo>
                    <a:pt x="10623" y="360"/>
                    <a:pt x="10825" y="180"/>
                    <a:pt x="10989" y="90"/>
                  </a:cubicBezTo>
                  <a:cubicBezTo>
                    <a:pt x="11152" y="0"/>
                    <a:pt x="11276" y="0"/>
                    <a:pt x="11442" y="0"/>
                  </a:cubicBezTo>
                  <a:cubicBezTo>
                    <a:pt x="11607" y="0"/>
                    <a:pt x="11814" y="0"/>
                    <a:pt x="12033" y="0"/>
                  </a:cubicBezTo>
                  <a:cubicBezTo>
                    <a:pt x="12252" y="0"/>
                    <a:pt x="12482" y="0"/>
                    <a:pt x="12647" y="0"/>
                  </a:cubicBezTo>
                  <a:cubicBezTo>
                    <a:pt x="12813" y="0"/>
                    <a:pt x="12914" y="0"/>
                    <a:pt x="13029" y="0"/>
                  </a:cubicBezTo>
                  <a:cubicBezTo>
                    <a:pt x="13144" y="0"/>
                    <a:pt x="13273" y="0"/>
                    <a:pt x="13386" y="0"/>
                  </a:cubicBezTo>
                  <a:cubicBezTo>
                    <a:pt x="13498" y="0"/>
                    <a:pt x="13595" y="0"/>
                    <a:pt x="13705" y="90"/>
                  </a:cubicBezTo>
                  <a:cubicBezTo>
                    <a:pt x="13816" y="180"/>
                    <a:pt x="13940" y="360"/>
                    <a:pt x="14126" y="630"/>
                  </a:cubicBezTo>
                  <a:cubicBezTo>
                    <a:pt x="14313" y="900"/>
                    <a:pt x="14561" y="1260"/>
                    <a:pt x="14803" y="1620"/>
                  </a:cubicBezTo>
                  <a:cubicBezTo>
                    <a:pt x="15044" y="1980"/>
                    <a:pt x="15279" y="2340"/>
                    <a:pt x="15449" y="2610"/>
                  </a:cubicBezTo>
                  <a:cubicBezTo>
                    <a:pt x="15619" y="2880"/>
                    <a:pt x="15725" y="3060"/>
                    <a:pt x="15840" y="3240"/>
                  </a:cubicBezTo>
                  <a:cubicBezTo>
                    <a:pt x="15955" y="3420"/>
                    <a:pt x="16079" y="3600"/>
                    <a:pt x="16197" y="3780"/>
                  </a:cubicBezTo>
                  <a:cubicBezTo>
                    <a:pt x="16314" y="3960"/>
                    <a:pt x="16424" y="4140"/>
                    <a:pt x="16551" y="4410"/>
                  </a:cubicBezTo>
                  <a:cubicBezTo>
                    <a:pt x="16677" y="4680"/>
                    <a:pt x="16820" y="5040"/>
                    <a:pt x="17011" y="5490"/>
                  </a:cubicBezTo>
                  <a:cubicBezTo>
                    <a:pt x="17202" y="5940"/>
                    <a:pt x="17441" y="6480"/>
                    <a:pt x="17609" y="6840"/>
                  </a:cubicBezTo>
                  <a:cubicBezTo>
                    <a:pt x="17777" y="7200"/>
                    <a:pt x="17873" y="7380"/>
                    <a:pt x="18037" y="7830"/>
                  </a:cubicBezTo>
                  <a:cubicBezTo>
                    <a:pt x="18200" y="8280"/>
                    <a:pt x="18430" y="9000"/>
                    <a:pt x="18653" y="9720"/>
                  </a:cubicBezTo>
                  <a:cubicBezTo>
                    <a:pt x="18876" y="10440"/>
                    <a:pt x="19093" y="11160"/>
                    <a:pt x="19307" y="11790"/>
                  </a:cubicBezTo>
                  <a:cubicBezTo>
                    <a:pt x="19521" y="12420"/>
                    <a:pt x="19732" y="12960"/>
                    <a:pt x="19976" y="13770"/>
                  </a:cubicBezTo>
                  <a:cubicBezTo>
                    <a:pt x="20220" y="14580"/>
                    <a:pt x="20496" y="15660"/>
                    <a:pt x="20742" y="16740"/>
                  </a:cubicBezTo>
                  <a:cubicBezTo>
                    <a:pt x="20988" y="17820"/>
                    <a:pt x="21204" y="18900"/>
                    <a:pt x="21342" y="19710"/>
                  </a:cubicBezTo>
                  <a:cubicBezTo>
                    <a:pt x="21480" y="20520"/>
                    <a:pt x="21540" y="210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2876147" y="5869893"/>
              <a:ext cx="208289" cy="703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430" fill="norm" stroke="1" extrusionOk="0">
                  <a:moveTo>
                    <a:pt x="3017" y="5921"/>
                  </a:moveTo>
                  <a:cubicBezTo>
                    <a:pt x="3231" y="7404"/>
                    <a:pt x="3445" y="8887"/>
                    <a:pt x="3552" y="10982"/>
                  </a:cubicBezTo>
                  <a:cubicBezTo>
                    <a:pt x="3659" y="13078"/>
                    <a:pt x="3659" y="15786"/>
                    <a:pt x="3659" y="17527"/>
                  </a:cubicBezTo>
                  <a:cubicBezTo>
                    <a:pt x="3659" y="19268"/>
                    <a:pt x="3659" y="20041"/>
                    <a:pt x="3552" y="20590"/>
                  </a:cubicBezTo>
                  <a:cubicBezTo>
                    <a:pt x="3445" y="21138"/>
                    <a:pt x="3231" y="21460"/>
                    <a:pt x="3124" y="21428"/>
                  </a:cubicBezTo>
                  <a:cubicBezTo>
                    <a:pt x="3017" y="21396"/>
                    <a:pt x="3017" y="21009"/>
                    <a:pt x="3017" y="19429"/>
                  </a:cubicBezTo>
                  <a:cubicBezTo>
                    <a:pt x="3017" y="17849"/>
                    <a:pt x="3017" y="15077"/>
                    <a:pt x="2910" y="12627"/>
                  </a:cubicBezTo>
                  <a:cubicBezTo>
                    <a:pt x="2803" y="10176"/>
                    <a:pt x="2589" y="8049"/>
                    <a:pt x="2910" y="6082"/>
                  </a:cubicBezTo>
                  <a:cubicBezTo>
                    <a:pt x="3231" y="4116"/>
                    <a:pt x="4086" y="2310"/>
                    <a:pt x="6011" y="1246"/>
                  </a:cubicBezTo>
                  <a:cubicBezTo>
                    <a:pt x="7936" y="182"/>
                    <a:pt x="10930" y="-140"/>
                    <a:pt x="13603" y="53"/>
                  </a:cubicBezTo>
                  <a:cubicBezTo>
                    <a:pt x="16276" y="247"/>
                    <a:pt x="18629" y="956"/>
                    <a:pt x="19912" y="1762"/>
                  </a:cubicBezTo>
                  <a:cubicBezTo>
                    <a:pt x="21195" y="2568"/>
                    <a:pt x="21409" y="3471"/>
                    <a:pt x="20447" y="4309"/>
                  </a:cubicBezTo>
                  <a:cubicBezTo>
                    <a:pt x="19484" y="5147"/>
                    <a:pt x="17346" y="5921"/>
                    <a:pt x="14138" y="6501"/>
                  </a:cubicBezTo>
                  <a:cubicBezTo>
                    <a:pt x="10930" y="7081"/>
                    <a:pt x="6653" y="7468"/>
                    <a:pt x="3872" y="7662"/>
                  </a:cubicBezTo>
                  <a:cubicBezTo>
                    <a:pt x="1092" y="7855"/>
                    <a:pt x="-191" y="7855"/>
                    <a:pt x="23" y="7920"/>
                  </a:cubicBezTo>
                  <a:cubicBezTo>
                    <a:pt x="237" y="7984"/>
                    <a:pt x="1948" y="8113"/>
                    <a:pt x="3659" y="8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3096507" y="6115050"/>
              <a:ext cx="1333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2965"/>
                    <a:pt x="6171" y="5929"/>
                    <a:pt x="9771" y="9529"/>
                  </a:cubicBezTo>
                  <a:cubicBezTo>
                    <a:pt x="13371" y="13129"/>
                    <a:pt x="17486" y="173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3109207" y="6115050"/>
              <a:ext cx="13970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206"/>
                    <a:pt x="18327" y="411"/>
                    <a:pt x="15873" y="2366"/>
                  </a:cubicBezTo>
                  <a:cubicBezTo>
                    <a:pt x="13418" y="4320"/>
                    <a:pt x="10145" y="8023"/>
                    <a:pt x="7364" y="11520"/>
                  </a:cubicBezTo>
                  <a:cubicBezTo>
                    <a:pt x="4582" y="15017"/>
                    <a:pt x="2291" y="18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3327303" y="5863274"/>
              <a:ext cx="156555" cy="377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377" fill="norm" stroke="1" extrusionOk="0">
                  <a:moveTo>
                    <a:pt x="21301" y="1674"/>
                  </a:moveTo>
                  <a:cubicBezTo>
                    <a:pt x="21013" y="1074"/>
                    <a:pt x="20725" y="474"/>
                    <a:pt x="19717" y="174"/>
                  </a:cubicBezTo>
                  <a:cubicBezTo>
                    <a:pt x="18709" y="-126"/>
                    <a:pt x="16981" y="-126"/>
                    <a:pt x="14533" y="894"/>
                  </a:cubicBezTo>
                  <a:cubicBezTo>
                    <a:pt x="12085" y="1914"/>
                    <a:pt x="8917" y="3954"/>
                    <a:pt x="6325" y="6654"/>
                  </a:cubicBezTo>
                  <a:cubicBezTo>
                    <a:pt x="3733" y="9354"/>
                    <a:pt x="1717" y="12714"/>
                    <a:pt x="709" y="15054"/>
                  </a:cubicBezTo>
                  <a:cubicBezTo>
                    <a:pt x="-299" y="17394"/>
                    <a:pt x="-299" y="18714"/>
                    <a:pt x="1141" y="19674"/>
                  </a:cubicBezTo>
                  <a:cubicBezTo>
                    <a:pt x="2581" y="20634"/>
                    <a:pt x="5461" y="21234"/>
                    <a:pt x="8053" y="21354"/>
                  </a:cubicBezTo>
                  <a:cubicBezTo>
                    <a:pt x="10645" y="21474"/>
                    <a:pt x="12949" y="21114"/>
                    <a:pt x="15253" y="20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3496274" y="5970155"/>
              <a:ext cx="247934" cy="212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244" fill="norm" stroke="1" extrusionOk="0">
                  <a:moveTo>
                    <a:pt x="2202" y="4331"/>
                  </a:moveTo>
                  <a:cubicBezTo>
                    <a:pt x="2202" y="3272"/>
                    <a:pt x="2202" y="2213"/>
                    <a:pt x="2656" y="1472"/>
                  </a:cubicBezTo>
                  <a:cubicBezTo>
                    <a:pt x="3110" y="731"/>
                    <a:pt x="4017" y="308"/>
                    <a:pt x="4925" y="96"/>
                  </a:cubicBezTo>
                  <a:cubicBezTo>
                    <a:pt x="5832" y="-116"/>
                    <a:pt x="6740" y="-116"/>
                    <a:pt x="7557" y="1578"/>
                  </a:cubicBezTo>
                  <a:cubicBezTo>
                    <a:pt x="8374" y="3272"/>
                    <a:pt x="9100" y="6660"/>
                    <a:pt x="8464" y="10049"/>
                  </a:cubicBezTo>
                  <a:cubicBezTo>
                    <a:pt x="7829" y="13437"/>
                    <a:pt x="5832" y="16825"/>
                    <a:pt x="4199" y="18837"/>
                  </a:cubicBezTo>
                  <a:cubicBezTo>
                    <a:pt x="2565" y="20849"/>
                    <a:pt x="1295" y="21484"/>
                    <a:pt x="569" y="21166"/>
                  </a:cubicBezTo>
                  <a:cubicBezTo>
                    <a:pt x="-157" y="20849"/>
                    <a:pt x="-339" y="19578"/>
                    <a:pt x="932" y="17037"/>
                  </a:cubicBezTo>
                  <a:cubicBezTo>
                    <a:pt x="2202" y="14496"/>
                    <a:pt x="4925" y="10684"/>
                    <a:pt x="7103" y="8037"/>
                  </a:cubicBezTo>
                  <a:cubicBezTo>
                    <a:pt x="9281" y="5390"/>
                    <a:pt x="10915" y="3908"/>
                    <a:pt x="12185" y="2955"/>
                  </a:cubicBezTo>
                  <a:cubicBezTo>
                    <a:pt x="13456" y="2002"/>
                    <a:pt x="14364" y="1578"/>
                    <a:pt x="14727" y="2002"/>
                  </a:cubicBezTo>
                  <a:cubicBezTo>
                    <a:pt x="15090" y="2425"/>
                    <a:pt x="14908" y="3696"/>
                    <a:pt x="14364" y="5919"/>
                  </a:cubicBezTo>
                  <a:cubicBezTo>
                    <a:pt x="13819" y="8143"/>
                    <a:pt x="12911" y="11319"/>
                    <a:pt x="12911" y="13437"/>
                  </a:cubicBezTo>
                  <a:cubicBezTo>
                    <a:pt x="12911" y="15555"/>
                    <a:pt x="13819" y="16613"/>
                    <a:pt x="15362" y="16825"/>
                  </a:cubicBezTo>
                  <a:cubicBezTo>
                    <a:pt x="16905" y="17037"/>
                    <a:pt x="19083" y="16402"/>
                    <a:pt x="21261" y="15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3693407" y="5848350"/>
              <a:ext cx="164276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600" fill="norm" stroke="1" extrusionOk="0">
                  <a:moveTo>
                    <a:pt x="12960" y="0"/>
                  </a:moveTo>
                  <a:cubicBezTo>
                    <a:pt x="15120" y="708"/>
                    <a:pt x="17280" y="1416"/>
                    <a:pt x="18900" y="3364"/>
                  </a:cubicBezTo>
                  <a:cubicBezTo>
                    <a:pt x="20520" y="5311"/>
                    <a:pt x="21600" y="8498"/>
                    <a:pt x="20520" y="11390"/>
                  </a:cubicBezTo>
                  <a:cubicBezTo>
                    <a:pt x="19440" y="14282"/>
                    <a:pt x="16200" y="16879"/>
                    <a:pt x="12420" y="18531"/>
                  </a:cubicBezTo>
                  <a:cubicBezTo>
                    <a:pt x="8640" y="20184"/>
                    <a:pt x="4320" y="208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1471296" y="5850051"/>
              <a:ext cx="742562" cy="652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75" fill="norm" stroke="1" extrusionOk="0">
                  <a:moveTo>
                    <a:pt x="16925" y="362"/>
                  </a:moveTo>
                  <a:cubicBezTo>
                    <a:pt x="17293" y="153"/>
                    <a:pt x="17661" y="-56"/>
                    <a:pt x="17784" y="14"/>
                  </a:cubicBezTo>
                  <a:cubicBezTo>
                    <a:pt x="17907" y="83"/>
                    <a:pt x="17784" y="432"/>
                    <a:pt x="17047" y="1059"/>
                  </a:cubicBezTo>
                  <a:cubicBezTo>
                    <a:pt x="16311" y="1686"/>
                    <a:pt x="14961" y="2592"/>
                    <a:pt x="13274" y="3637"/>
                  </a:cubicBezTo>
                  <a:cubicBezTo>
                    <a:pt x="11586" y="4682"/>
                    <a:pt x="9561" y="5867"/>
                    <a:pt x="8150" y="6738"/>
                  </a:cubicBezTo>
                  <a:cubicBezTo>
                    <a:pt x="6738" y="7609"/>
                    <a:pt x="5941" y="8166"/>
                    <a:pt x="5388" y="8584"/>
                  </a:cubicBezTo>
                  <a:cubicBezTo>
                    <a:pt x="4836" y="9002"/>
                    <a:pt x="4529" y="9281"/>
                    <a:pt x="4468" y="9559"/>
                  </a:cubicBezTo>
                  <a:cubicBezTo>
                    <a:pt x="4407" y="9838"/>
                    <a:pt x="4591" y="10117"/>
                    <a:pt x="5204" y="10291"/>
                  </a:cubicBezTo>
                  <a:cubicBezTo>
                    <a:pt x="5818" y="10465"/>
                    <a:pt x="6861" y="10535"/>
                    <a:pt x="7843" y="10605"/>
                  </a:cubicBezTo>
                  <a:cubicBezTo>
                    <a:pt x="8825" y="10674"/>
                    <a:pt x="9745" y="10744"/>
                    <a:pt x="10297" y="10918"/>
                  </a:cubicBezTo>
                  <a:cubicBezTo>
                    <a:pt x="10850" y="11092"/>
                    <a:pt x="11034" y="11371"/>
                    <a:pt x="11034" y="11650"/>
                  </a:cubicBezTo>
                  <a:cubicBezTo>
                    <a:pt x="11034" y="11929"/>
                    <a:pt x="10850" y="12207"/>
                    <a:pt x="9929" y="12904"/>
                  </a:cubicBezTo>
                  <a:cubicBezTo>
                    <a:pt x="9009" y="13601"/>
                    <a:pt x="7352" y="14716"/>
                    <a:pt x="5695" y="15830"/>
                  </a:cubicBezTo>
                  <a:cubicBezTo>
                    <a:pt x="4038" y="16945"/>
                    <a:pt x="2382" y="18060"/>
                    <a:pt x="1461" y="18792"/>
                  </a:cubicBezTo>
                  <a:cubicBezTo>
                    <a:pt x="541" y="19523"/>
                    <a:pt x="357" y="19872"/>
                    <a:pt x="203" y="20220"/>
                  </a:cubicBezTo>
                  <a:cubicBezTo>
                    <a:pt x="50" y="20569"/>
                    <a:pt x="-73" y="20917"/>
                    <a:pt x="50" y="21161"/>
                  </a:cubicBezTo>
                  <a:cubicBezTo>
                    <a:pt x="172" y="21405"/>
                    <a:pt x="541" y="21544"/>
                    <a:pt x="1768" y="21439"/>
                  </a:cubicBezTo>
                  <a:cubicBezTo>
                    <a:pt x="2995" y="21335"/>
                    <a:pt x="5082" y="20987"/>
                    <a:pt x="7383" y="20673"/>
                  </a:cubicBezTo>
                  <a:cubicBezTo>
                    <a:pt x="9684" y="20359"/>
                    <a:pt x="12200" y="20081"/>
                    <a:pt x="14409" y="19872"/>
                  </a:cubicBezTo>
                  <a:cubicBezTo>
                    <a:pt x="16618" y="19663"/>
                    <a:pt x="18520" y="19523"/>
                    <a:pt x="19625" y="19454"/>
                  </a:cubicBezTo>
                  <a:cubicBezTo>
                    <a:pt x="20729" y="19384"/>
                    <a:pt x="21036" y="19384"/>
                    <a:pt x="21220" y="19558"/>
                  </a:cubicBezTo>
                  <a:cubicBezTo>
                    <a:pt x="21404" y="19732"/>
                    <a:pt x="21466" y="20081"/>
                    <a:pt x="21527" y="20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1429726" y="6751865"/>
              <a:ext cx="174532" cy="223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156" fill="norm" stroke="1" extrusionOk="0">
                  <a:moveTo>
                    <a:pt x="1917" y="2828"/>
                  </a:moveTo>
                  <a:cubicBezTo>
                    <a:pt x="2174" y="1828"/>
                    <a:pt x="2432" y="828"/>
                    <a:pt x="3460" y="328"/>
                  </a:cubicBezTo>
                  <a:cubicBezTo>
                    <a:pt x="4489" y="-172"/>
                    <a:pt x="6289" y="-172"/>
                    <a:pt x="7960" y="828"/>
                  </a:cubicBezTo>
                  <a:cubicBezTo>
                    <a:pt x="9632" y="1828"/>
                    <a:pt x="11174" y="3828"/>
                    <a:pt x="11432" y="6728"/>
                  </a:cubicBezTo>
                  <a:cubicBezTo>
                    <a:pt x="11689" y="9628"/>
                    <a:pt x="10660" y="13428"/>
                    <a:pt x="9632" y="15828"/>
                  </a:cubicBezTo>
                  <a:cubicBezTo>
                    <a:pt x="8603" y="18228"/>
                    <a:pt x="7574" y="19228"/>
                    <a:pt x="5903" y="20028"/>
                  </a:cubicBezTo>
                  <a:cubicBezTo>
                    <a:pt x="4232" y="20828"/>
                    <a:pt x="1917" y="21428"/>
                    <a:pt x="760" y="21028"/>
                  </a:cubicBezTo>
                  <a:cubicBezTo>
                    <a:pt x="-397" y="20628"/>
                    <a:pt x="-397" y="19228"/>
                    <a:pt x="1917" y="16628"/>
                  </a:cubicBezTo>
                  <a:cubicBezTo>
                    <a:pt x="4232" y="14028"/>
                    <a:pt x="8860" y="10228"/>
                    <a:pt x="11560" y="7928"/>
                  </a:cubicBezTo>
                  <a:cubicBezTo>
                    <a:pt x="14260" y="5628"/>
                    <a:pt x="15032" y="4828"/>
                    <a:pt x="16189" y="3728"/>
                  </a:cubicBezTo>
                  <a:cubicBezTo>
                    <a:pt x="17346" y="2628"/>
                    <a:pt x="18889" y="1228"/>
                    <a:pt x="19146" y="828"/>
                  </a:cubicBezTo>
                  <a:cubicBezTo>
                    <a:pt x="19403" y="428"/>
                    <a:pt x="18374" y="1028"/>
                    <a:pt x="17217" y="3028"/>
                  </a:cubicBezTo>
                  <a:cubicBezTo>
                    <a:pt x="16060" y="5028"/>
                    <a:pt x="14774" y="8428"/>
                    <a:pt x="14517" y="11028"/>
                  </a:cubicBezTo>
                  <a:cubicBezTo>
                    <a:pt x="14260" y="13628"/>
                    <a:pt x="15032" y="15428"/>
                    <a:pt x="16317" y="16428"/>
                  </a:cubicBezTo>
                  <a:cubicBezTo>
                    <a:pt x="17603" y="17428"/>
                    <a:pt x="19403" y="17628"/>
                    <a:pt x="21203" y="17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1644609" y="6743699"/>
              <a:ext cx="156499" cy="211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348" fill="norm" stroke="1" extrusionOk="0">
                  <a:moveTo>
                    <a:pt x="21294" y="0"/>
                  </a:moveTo>
                  <a:cubicBezTo>
                    <a:pt x="17838" y="642"/>
                    <a:pt x="14382" y="1283"/>
                    <a:pt x="10782" y="3636"/>
                  </a:cubicBezTo>
                  <a:cubicBezTo>
                    <a:pt x="7182" y="5988"/>
                    <a:pt x="3438" y="10051"/>
                    <a:pt x="1566" y="12725"/>
                  </a:cubicBezTo>
                  <a:cubicBezTo>
                    <a:pt x="-306" y="15398"/>
                    <a:pt x="-306" y="16681"/>
                    <a:pt x="558" y="18071"/>
                  </a:cubicBezTo>
                  <a:cubicBezTo>
                    <a:pt x="1422" y="19461"/>
                    <a:pt x="3150" y="20958"/>
                    <a:pt x="6318" y="21279"/>
                  </a:cubicBezTo>
                  <a:cubicBezTo>
                    <a:pt x="9486" y="21600"/>
                    <a:pt x="14094" y="20745"/>
                    <a:pt x="18702" y="19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1699507" y="6864350"/>
              <a:ext cx="133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1921757" y="6667500"/>
              <a:ext cx="19685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87" y="1600"/>
                    <a:pt x="5574" y="3200"/>
                    <a:pt x="8129" y="5867"/>
                  </a:cubicBezTo>
                  <a:cubicBezTo>
                    <a:pt x="10684" y="8533"/>
                    <a:pt x="13006" y="12267"/>
                    <a:pt x="14632" y="14933"/>
                  </a:cubicBezTo>
                  <a:cubicBezTo>
                    <a:pt x="16258" y="17600"/>
                    <a:pt x="17187" y="19200"/>
                    <a:pt x="18232" y="20133"/>
                  </a:cubicBezTo>
                  <a:cubicBezTo>
                    <a:pt x="19277" y="21067"/>
                    <a:pt x="20439" y="213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1940807" y="6648450"/>
              <a:ext cx="190501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106"/>
                    <a:pt x="19200" y="212"/>
                    <a:pt x="17640" y="1112"/>
                  </a:cubicBezTo>
                  <a:cubicBezTo>
                    <a:pt x="16080" y="2012"/>
                    <a:pt x="14160" y="3706"/>
                    <a:pt x="11640" y="6406"/>
                  </a:cubicBezTo>
                  <a:cubicBezTo>
                    <a:pt x="9120" y="9106"/>
                    <a:pt x="6000" y="12812"/>
                    <a:pt x="3960" y="15512"/>
                  </a:cubicBezTo>
                  <a:cubicBezTo>
                    <a:pt x="1920" y="18212"/>
                    <a:pt x="960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2153827" y="6691207"/>
              <a:ext cx="79081" cy="319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429" fill="norm" stroke="1" extrusionOk="0">
                  <a:moveTo>
                    <a:pt x="21237" y="2245"/>
                  </a:moveTo>
                  <a:cubicBezTo>
                    <a:pt x="20669" y="1250"/>
                    <a:pt x="20100" y="255"/>
                    <a:pt x="18679" y="42"/>
                  </a:cubicBezTo>
                  <a:cubicBezTo>
                    <a:pt x="17258" y="-171"/>
                    <a:pt x="14984" y="397"/>
                    <a:pt x="11858" y="2174"/>
                  </a:cubicBezTo>
                  <a:cubicBezTo>
                    <a:pt x="8732" y="3950"/>
                    <a:pt x="4753" y="6934"/>
                    <a:pt x="2479" y="9918"/>
                  </a:cubicBezTo>
                  <a:cubicBezTo>
                    <a:pt x="205" y="12903"/>
                    <a:pt x="-363" y="15887"/>
                    <a:pt x="205" y="17734"/>
                  </a:cubicBezTo>
                  <a:cubicBezTo>
                    <a:pt x="774" y="19582"/>
                    <a:pt x="2479" y="20292"/>
                    <a:pt x="4753" y="20718"/>
                  </a:cubicBezTo>
                  <a:cubicBezTo>
                    <a:pt x="7026" y="21145"/>
                    <a:pt x="9869" y="21287"/>
                    <a:pt x="12711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2271478" y="6750087"/>
              <a:ext cx="209080" cy="188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091" fill="norm" stroke="1" extrusionOk="0">
                  <a:moveTo>
                    <a:pt x="2570" y="9253"/>
                  </a:moveTo>
                  <a:cubicBezTo>
                    <a:pt x="1697" y="10202"/>
                    <a:pt x="825" y="11151"/>
                    <a:pt x="388" y="12457"/>
                  </a:cubicBezTo>
                  <a:cubicBezTo>
                    <a:pt x="-48" y="13762"/>
                    <a:pt x="-48" y="15424"/>
                    <a:pt x="61" y="16848"/>
                  </a:cubicBezTo>
                  <a:cubicBezTo>
                    <a:pt x="170" y="18272"/>
                    <a:pt x="388" y="19459"/>
                    <a:pt x="1588" y="19815"/>
                  </a:cubicBezTo>
                  <a:cubicBezTo>
                    <a:pt x="2788" y="20171"/>
                    <a:pt x="4970" y="19696"/>
                    <a:pt x="6388" y="18747"/>
                  </a:cubicBezTo>
                  <a:cubicBezTo>
                    <a:pt x="7807" y="17798"/>
                    <a:pt x="8461" y="16373"/>
                    <a:pt x="8897" y="15068"/>
                  </a:cubicBezTo>
                  <a:cubicBezTo>
                    <a:pt x="9334" y="13762"/>
                    <a:pt x="9552" y="12576"/>
                    <a:pt x="9661" y="12576"/>
                  </a:cubicBezTo>
                  <a:cubicBezTo>
                    <a:pt x="9770" y="12576"/>
                    <a:pt x="9770" y="13762"/>
                    <a:pt x="9770" y="15424"/>
                  </a:cubicBezTo>
                  <a:cubicBezTo>
                    <a:pt x="9770" y="17085"/>
                    <a:pt x="9770" y="19222"/>
                    <a:pt x="10316" y="20290"/>
                  </a:cubicBezTo>
                  <a:cubicBezTo>
                    <a:pt x="10861" y="21358"/>
                    <a:pt x="11952" y="21358"/>
                    <a:pt x="13261" y="20290"/>
                  </a:cubicBezTo>
                  <a:cubicBezTo>
                    <a:pt x="14570" y="19222"/>
                    <a:pt x="16097" y="17085"/>
                    <a:pt x="17516" y="14000"/>
                  </a:cubicBezTo>
                  <a:cubicBezTo>
                    <a:pt x="18934" y="10914"/>
                    <a:pt x="20243" y="6879"/>
                    <a:pt x="20897" y="4268"/>
                  </a:cubicBezTo>
                  <a:cubicBezTo>
                    <a:pt x="21552" y="1657"/>
                    <a:pt x="21552" y="470"/>
                    <a:pt x="21007" y="114"/>
                  </a:cubicBezTo>
                  <a:cubicBezTo>
                    <a:pt x="20461" y="-242"/>
                    <a:pt x="19370" y="233"/>
                    <a:pt x="18825" y="1538"/>
                  </a:cubicBezTo>
                  <a:cubicBezTo>
                    <a:pt x="18279" y="2844"/>
                    <a:pt x="18279" y="4980"/>
                    <a:pt x="18825" y="6404"/>
                  </a:cubicBezTo>
                  <a:cubicBezTo>
                    <a:pt x="19370" y="7828"/>
                    <a:pt x="20461" y="8540"/>
                    <a:pt x="21552" y="9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2499607" y="6643561"/>
              <a:ext cx="127157" cy="392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5" h="21405" fill="norm" stroke="1" extrusionOk="0">
                  <a:moveTo>
                    <a:pt x="0" y="267"/>
                  </a:moveTo>
                  <a:cubicBezTo>
                    <a:pt x="1687" y="36"/>
                    <a:pt x="3375" y="-195"/>
                    <a:pt x="6075" y="267"/>
                  </a:cubicBezTo>
                  <a:cubicBezTo>
                    <a:pt x="8775" y="729"/>
                    <a:pt x="12487" y="1884"/>
                    <a:pt x="15694" y="3906"/>
                  </a:cubicBezTo>
                  <a:cubicBezTo>
                    <a:pt x="18900" y="5927"/>
                    <a:pt x="21600" y="8815"/>
                    <a:pt x="19575" y="11645"/>
                  </a:cubicBezTo>
                  <a:cubicBezTo>
                    <a:pt x="17550" y="14475"/>
                    <a:pt x="10800" y="17247"/>
                    <a:pt x="6750" y="18864"/>
                  </a:cubicBezTo>
                  <a:cubicBezTo>
                    <a:pt x="2700" y="20481"/>
                    <a:pt x="1350" y="20943"/>
                    <a:pt x="0" y="2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4557007" y="6076386"/>
              <a:ext cx="23495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670" y="2735"/>
                    <a:pt x="9341" y="-1585"/>
                    <a:pt x="12941" y="575"/>
                  </a:cubicBezTo>
                  <a:cubicBezTo>
                    <a:pt x="16541" y="2735"/>
                    <a:pt x="1907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4550657" y="6216650"/>
              <a:ext cx="260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22" y="15429"/>
                    <a:pt x="12644" y="9257"/>
                    <a:pt x="16244" y="5657"/>
                  </a:cubicBezTo>
                  <a:cubicBezTo>
                    <a:pt x="19844" y="2057"/>
                    <a:pt x="20722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5338057" y="5899150"/>
              <a:ext cx="25401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653"/>
                    <a:pt x="14400" y="5305"/>
                    <a:pt x="18000" y="8432"/>
                  </a:cubicBezTo>
                  <a:cubicBezTo>
                    <a:pt x="21600" y="11558"/>
                    <a:pt x="21600" y="15158"/>
                    <a:pt x="21600" y="17432"/>
                  </a:cubicBezTo>
                  <a:cubicBezTo>
                    <a:pt x="21600" y="19705"/>
                    <a:pt x="21600" y="206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7332889" y="5757134"/>
              <a:ext cx="135533" cy="429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9" h="21384" fill="norm" stroke="1" extrusionOk="0">
                  <a:moveTo>
                    <a:pt x="19872" y="3593"/>
                  </a:moveTo>
                  <a:cubicBezTo>
                    <a:pt x="19554" y="3066"/>
                    <a:pt x="19237" y="2539"/>
                    <a:pt x="19554" y="1802"/>
                  </a:cubicBezTo>
                  <a:cubicBezTo>
                    <a:pt x="19872" y="1064"/>
                    <a:pt x="20825" y="116"/>
                    <a:pt x="20031" y="10"/>
                  </a:cubicBezTo>
                  <a:cubicBezTo>
                    <a:pt x="19237" y="-95"/>
                    <a:pt x="16696" y="643"/>
                    <a:pt x="13360" y="2223"/>
                  </a:cubicBezTo>
                  <a:cubicBezTo>
                    <a:pt x="10025" y="3804"/>
                    <a:pt x="5896" y="6227"/>
                    <a:pt x="3196" y="9072"/>
                  </a:cubicBezTo>
                  <a:cubicBezTo>
                    <a:pt x="496" y="11917"/>
                    <a:pt x="-775" y="15183"/>
                    <a:pt x="496" y="17343"/>
                  </a:cubicBezTo>
                  <a:cubicBezTo>
                    <a:pt x="1766" y="19503"/>
                    <a:pt x="5578" y="20557"/>
                    <a:pt x="9072" y="21031"/>
                  </a:cubicBezTo>
                  <a:cubicBezTo>
                    <a:pt x="12566" y="21505"/>
                    <a:pt x="15743" y="21400"/>
                    <a:pt x="18919" y="2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7529336" y="5923418"/>
              <a:ext cx="126472" cy="204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04" fill="norm" stroke="1" extrusionOk="0">
                  <a:moveTo>
                    <a:pt x="2070" y="5407"/>
                  </a:moveTo>
                  <a:cubicBezTo>
                    <a:pt x="1350" y="4305"/>
                    <a:pt x="630" y="3203"/>
                    <a:pt x="270" y="2101"/>
                  </a:cubicBezTo>
                  <a:cubicBezTo>
                    <a:pt x="-90" y="999"/>
                    <a:pt x="-90" y="-103"/>
                    <a:pt x="270" y="7"/>
                  </a:cubicBezTo>
                  <a:cubicBezTo>
                    <a:pt x="630" y="117"/>
                    <a:pt x="1350" y="1440"/>
                    <a:pt x="2070" y="4636"/>
                  </a:cubicBezTo>
                  <a:cubicBezTo>
                    <a:pt x="2790" y="7832"/>
                    <a:pt x="3510" y="12901"/>
                    <a:pt x="4770" y="16207"/>
                  </a:cubicBezTo>
                  <a:cubicBezTo>
                    <a:pt x="6030" y="19513"/>
                    <a:pt x="7830" y="21056"/>
                    <a:pt x="9270" y="21277"/>
                  </a:cubicBezTo>
                  <a:cubicBezTo>
                    <a:pt x="10710" y="21497"/>
                    <a:pt x="11790" y="20395"/>
                    <a:pt x="13230" y="17419"/>
                  </a:cubicBezTo>
                  <a:cubicBezTo>
                    <a:pt x="14670" y="14444"/>
                    <a:pt x="16470" y="9595"/>
                    <a:pt x="17370" y="6619"/>
                  </a:cubicBezTo>
                  <a:cubicBezTo>
                    <a:pt x="18270" y="3644"/>
                    <a:pt x="18270" y="2542"/>
                    <a:pt x="18810" y="2432"/>
                  </a:cubicBezTo>
                  <a:cubicBezTo>
                    <a:pt x="19350" y="2321"/>
                    <a:pt x="20430" y="3203"/>
                    <a:pt x="21510" y="4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7651273" y="5919940"/>
              <a:ext cx="137885" cy="195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09" fill="norm" stroke="1" extrusionOk="0">
                  <a:moveTo>
                    <a:pt x="14446" y="11654"/>
                  </a:moveTo>
                  <a:cubicBezTo>
                    <a:pt x="14774" y="8635"/>
                    <a:pt x="15101" y="5615"/>
                    <a:pt x="15101" y="3525"/>
                  </a:cubicBezTo>
                  <a:cubicBezTo>
                    <a:pt x="15101" y="1435"/>
                    <a:pt x="14774" y="274"/>
                    <a:pt x="13792" y="41"/>
                  </a:cubicBezTo>
                  <a:cubicBezTo>
                    <a:pt x="12810" y="-191"/>
                    <a:pt x="11174" y="506"/>
                    <a:pt x="8719" y="3409"/>
                  </a:cubicBezTo>
                  <a:cubicBezTo>
                    <a:pt x="6264" y="6312"/>
                    <a:pt x="2992" y="11422"/>
                    <a:pt x="1355" y="14674"/>
                  </a:cubicBezTo>
                  <a:cubicBezTo>
                    <a:pt x="-281" y="17925"/>
                    <a:pt x="-281" y="19319"/>
                    <a:pt x="537" y="20132"/>
                  </a:cubicBezTo>
                  <a:cubicBezTo>
                    <a:pt x="1355" y="20944"/>
                    <a:pt x="2992" y="21177"/>
                    <a:pt x="5119" y="20015"/>
                  </a:cubicBezTo>
                  <a:cubicBezTo>
                    <a:pt x="7246" y="18854"/>
                    <a:pt x="9864" y="16299"/>
                    <a:pt x="11337" y="14441"/>
                  </a:cubicBezTo>
                  <a:cubicBezTo>
                    <a:pt x="12810" y="12583"/>
                    <a:pt x="13137" y="11422"/>
                    <a:pt x="13464" y="10261"/>
                  </a:cubicBezTo>
                  <a:cubicBezTo>
                    <a:pt x="13792" y="9099"/>
                    <a:pt x="14119" y="7938"/>
                    <a:pt x="14446" y="7938"/>
                  </a:cubicBezTo>
                  <a:cubicBezTo>
                    <a:pt x="14774" y="7938"/>
                    <a:pt x="15101" y="9099"/>
                    <a:pt x="15264" y="10957"/>
                  </a:cubicBezTo>
                  <a:cubicBezTo>
                    <a:pt x="15428" y="12815"/>
                    <a:pt x="15428" y="15370"/>
                    <a:pt x="15592" y="17228"/>
                  </a:cubicBezTo>
                  <a:cubicBezTo>
                    <a:pt x="15755" y="19086"/>
                    <a:pt x="16083" y="20248"/>
                    <a:pt x="17064" y="20828"/>
                  </a:cubicBezTo>
                  <a:cubicBezTo>
                    <a:pt x="18046" y="21409"/>
                    <a:pt x="19683" y="21409"/>
                    <a:pt x="21319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7871707" y="5734050"/>
              <a:ext cx="3175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895"/>
                    <a:pt x="12960" y="7790"/>
                    <a:pt x="9360" y="11390"/>
                  </a:cubicBezTo>
                  <a:cubicBezTo>
                    <a:pt x="5760" y="14990"/>
                    <a:pt x="2880" y="182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7929122" y="5873750"/>
              <a:ext cx="31486" cy="191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89" fill="norm" stroke="1" extrusionOk="0">
                  <a:moveTo>
                    <a:pt x="4140" y="9969"/>
                  </a:moveTo>
                  <a:cubicBezTo>
                    <a:pt x="4140" y="13055"/>
                    <a:pt x="4140" y="16141"/>
                    <a:pt x="3420" y="18277"/>
                  </a:cubicBezTo>
                  <a:cubicBezTo>
                    <a:pt x="2700" y="20413"/>
                    <a:pt x="1260" y="21600"/>
                    <a:pt x="540" y="21481"/>
                  </a:cubicBezTo>
                  <a:cubicBezTo>
                    <a:pt x="-180" y="21363"/>
                    <a:pt x="-180" y="19938"/>
                    <a:pt x="540" y="16497"/>
                  </a:cubicBezTo>
                  <a:cubicBezTo>
                    <a:pt x="1260" y="13055"/>
                    <a:pt x="2700" y="7596"/>
                    <a:pt x="6300" y="4510"/>
                  </a:cubicBezTo>
                  <a:cubicBezTo>
                    <a:pt x="9900" y="1424"/>
                    <a:pt x="15660" y="712"/>
                    <a:pt x="214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7973902" y="5648236"/>
              <a:ext cx="119262" cy="447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445" fill="norm" stroke="1" extrusionOk="0">
                  <a:moveTo>
                    <a:pt x="18082" y="16585"/>
                  </a:moveTo>
                  <a:cubicBezTo>
                    <a:pt x="18082" y="16078"/>
                    <a:pt x="18082" y="15571"/>
                    <a:pt x="17704" y="15064"/>
                  </a:cubicBezTo>
                  <a:cubicBezTo>
                    <a:pt x="17325" y="14557"/>
                    <a:pt x="16567" y="14050"/>
                    <a:pt x="15240" y="13898"/>
                  </a:cubicBezTo>
                  <a:cubicBezTo>
                    <a:pt x="13914" y="13746"/>
                    <a:pt x="12019" y="13948"/>
                    <a:pt x="9367" y="14810"/>
                  </a:cubicBezTo>
                  <a:cubicBezTo>
                    <a:pt x="6714" y="15672"/>
                    <a:pt x="3304" y="17193"/>
                    <a:pt x="1598" y="18208"/>
                  </a:cubicBezTo>
                  <a:cubicBezTo>
                    <a:pt x="-107" y="19222"/>
                    <a:pt x="-107" y="19729"/>
                    <a:pt x="82" y="20236"/>
                  </a:cubicBezTo>
                  <a:cubicBezTo>
                    <a:pt x="272" y="20743"/>
                    <a:pt x="651" y="21250"/>
                    <a:pt x="1788" y="21402"/>
                  </a:cubicBezTo>
                  <a:cubicBezTo>
                    <a:pt x="2925" y="21554"/>
                    <a:pt x="4819" y="21351"/>
                    <a:pt x="7661" y="20033"/>
                  </a:cubicBezTo>
                  <a:cubicBezTo>
                    <a:pt x="10504" y="18715"/>
                    <a:pt x="14293" y="16281"/>
                    <a:pt x="16756" y="13593"/>
                  </a:cubicBezTo>
                  <a:cubicBezTo>
                    <a:pt x="19219" y="10906"/>
                    <a:pt x="20356" y="7965"/>
                    <a:pt x="20925" y="5785"/>
                  </a:cubicBezTo>
                  <a:cubicBezTo>
                    <a:pt x="21493" y="3605"/>
                    <a:pt x="21493" y="2185"/>
                    <a:pt x="20925" y="1272"/>
                  </a:cubicBezTo>
                  <a:cubicBezTo>
                    <a:pt x="20356" y="360"/>
                    <a:pt x="19219" y="-46"/>
                    <a:pt x="18272" y="5"/>
                  </a:cubicBezTo>
                  <a:cubicBezTo>
                    <a:pt x="17325" y="55"/>
                    <a:pt x="16567" y="562"/>
                    <a:pt x="15998" y="2439"/>
                  </a:cubicBezTo>
                  <a:cubicBezTo>
                    <a:pt x="15430" y="4315"/>
                    <a:pt x="15051" y="7560"/>
                    <a:pt x="15430" y="10855"/>
                  </a:cubicBezTo>
                  <a:cubicBezTo>
                    <a:pt x="15809" y="14151"/>
                    <a:pt x="16946" y="17498"/>
                    <a:pt x="18082" y="20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8132057" y="5962650"/>
              <a:ext cx="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8144757" y="5842000"/>
              <a:ext cx="6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8163082" y="5626100"/>
              <a:ext cx="215038" cy="626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600" fill="norm" stroke="1" extrusionOk="0">
                  <a:moveTo>
                    <a:pt x="15025" y="0"/>
                  </a:moveTo>
                  <a:cubicBezTo>
                    <a:pt x="13571" y="1824"/>
                    <a:pt x="12118" y="3649"/>
                    <a:pt x="10768" y="5728"/>
                  </a:cubicBezTo>
                  <a:cubicBezTo>
                    <a:pt x="9418" y="7808"/>
                    <a:pt x="8171" y="10143"/>
                    <a:pt x="7548" y="11676"/>
                  </a:cubicBezTo>
                  <a:cubicBezTo>
                    <a:pt x="6925" y="13208"/>
                    <a:pt x="6925" y="13938"/>
                    <a:pt x="7341" y="14449"/>
                  </a:cubicBezTo>
                  <a:cubicBezTo>
                    <a:pt x="7756" y="14959"/>
                    <a:pt x="8587" y="15251"/>
                    <a:pt x="9106" y="15178"/>
                  </a:cubicBezTo>
                  <a:cubicBezTo>
                    <a:pt x="9625" y="15105"/>
                    <a:pt x="9833" y="14668"/>
                    <a:pt x="8691" y="13755"/>
                  </a:cubicBezTo>
                  <a:cubicBezTo>
                    <a:pt x="7548" y="12843"/>
                    <a:pt x="5056" y="11457"/>
                    <a:pt x="3083" y="10581"/>
                  </a:cubicBezTo>
                  <a:cubicBezTo>
                    <a:pt x="1110" y="9705"/>
                    <a:pt x="-344" y="9341"/>
                    <a:pt x="71" y="9195"/>
                  </a:cubicBezTo>
                  <a:cubicBezTo>
                    <a:pt x="487" y="9049"/>
                    <a:pt x="2771" y="9122"/>
                    <a:pt x="5056" y="9122"/>
                  </a:cubicBezTo>
                  <a:cubicBezTo>
                    <a:pt x="7341" y="9122"/>
                    <a:pt x="9625" y="9049"/>
                    <a:pt x="11287" y="8976"/>
                  </a:cubicBezTo>
                  <a:cubicBezTo>
                    <a:pt x="12948" y="8903"/>
                    <a:pt x="13987" y="8830"/>
                    <a:pt x="14714" y="9012"/>
                  </a:cubicBezTo>
                  <a:cubicBezTo>
                    <a:pt x="15441" y="9195"/>
                    <a:pt x="15856" y="9632"/>
                    <a:pt x="16064" y="10034"/>
                  </a:cubicBezTo>
                  <a:cubicBezTo>
                    <a:pt x="16271" y="10435"/>
                    <a:pt x="16271" y="10800"/>
                    <a:pt x="16168" y="11165"/>
                  </a:cubicBezTo>
                  <a:cubicBezTo>
                    <a:pt x="16064" y="11530"/>
                    <a:pt x="15856" y="11895"/>
                    <a:pt x="16168" y="11895"/>
                  </a:cubicBezTo>
                  <a:cubicBezTo>
                    <a:pt x="16479" y="11895"/>
                    <a:pt x="17310" y="11530"/>
                    <a:pt x="17829" y="11530"/>
                  </a:cubicBezTo>
                  <a:cubicBezTo>
                    <a:pt x="18348" y="11530"/>
                    <a:pt x="18556" y="11895"/>
                    <a:pt x="19075" y="13026"/>
                  </a:cubicBezTo>
                  <a:cubicBezTo>
                    <a:pt x="19594" y="14157"/>
                    <a:pt x="20425" y="16054"/>
                    <a:pt x="20841" y="17404"/>
                  </a:cubicBezTo>
                  <a:cubicBezTo>
                    <a:pt x="21256" y="18754"/>
                    <a:pt x="21256" y="19557"/>
                    <a:pt x="20218" y="20141"/>
                  </a:cubicBezTo>
                  <a:cubicBezTo>
                    <a:pt x="19179" y="20724"/>
                    <a:pt x="17102" y="21089"/>
                    <a:pt x="15544" y="21308"/>
                  </a:cubicBezTo>
                  <a:cubicBezTo>
                    <a:pt x="13987" y="21527"/>
                    <a:pt x="12948" y="21600"/>
                    <a:pt x="11910" y="21600"/>
                  </a:cubicBezTo>
                  <a:cubicBezTo>
                    <a:pt x="10871" y="21600"/>
                    <a:pt x="9833" y="21527"/>
                    <a:pt x="9418" y="21308"/>
                  </a:cubicBezTo>
                  <a:cubicBezTo>
                    <a:pt x="9002" y="21089"/>
                    <a:pt x="9210" y="20724"/>
                    <a:pt x="9418" y="20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8691799" y="5630333"/>
              <a:ext cx="58696" cy="433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4" h="21600" fill="norm" stroke="1" extrusionOk="0">
                  <a:moveTo>
                    <a:pt x="13075" y="1686"/>
                  </a:moveTo>
                  <a:cubicBezTo>
                    <a:pt x="16054" y="843"/>
                    <a:pt x="19034" y="0"/>
                    <a:pt x="20151" y="0"/>
                  </a:cubicBezTo>
                  <a:cubicBezTo>
                    <a:pt x="21268" y="0"/>
                    <a:pt x="20523" y="843"/>
                    <a:pt x="17916" y="3214"/>
                  </a:cubicBezTo>
                  <a:cubicBezTo>
                    <a:pt x="15309" y="5584"/>
                    <a:pt x="10840" y="9483"/>
                    <a:pt x="7116" y="12328"/>
                  </a:cubicBezTo>
                  <a:cubicBezTo>
                    <a:pt x="3392" y="15173"/>
                    <a:pt x="413" y="16964"/>
                    <a:pt x="40" y="18334"/>
                  </a:cubicBezTo>
                  <a:cubicBezTo>
                    <a:pt x="-332" y="19703"/>
                    <a:pt x="1902" y="20652"/>
                    <a:pt x="41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8633707" y="5880100"/>
              <a:ext cx="139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8792457" y="5856715"/>
              <a:ext cx="88901" cy="169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11746"/>
                  </a:moveTo>
                  <a:cubicBezTo>
                    <a:pt x="5657" y="10146"/>
                    <a:pt x="11314" y="8546"/>
                    <a:pt x="14914" y="7213"/>
                  </a:cubicBezTo>
                  <a:cubicBezTo>
                    <a:pt x="18514" y="5879"/>
                    <a:pt x="20057" y="4813"/>
                    <a:pt x="20829" y="3613"/>
                  </a:cubicBezTo>
                  <a:cubicBezTo>
                    <a:pt x="21600" y="2413"/>
                    <a:pt x="21600" y="1079"/>
                    <a:pt x="20057" y="413"/>
                  </a:cubicBezTo>
                  <a:cubicBezTo>
                    <a:pt x="18514" y="-254"/>
                    <a:pt x="15429" y="-254"/>
                    <a:pt x="11829" y="1479"/>
                  </a:cubicBezTo>
                  <a:cubicBezTo>
                    <a:pt x="8229" y="3213"/>
                    <a:pt x="4114" y="6679"/>
                    <a:pt x="2057" y="9479"/>
                  </a:cubicBezTo>
                  <a:cubicBezTo>
                    <a:pt x="0" y="12279"/>
                    <a:pt x="0" y="14413"/>
                    <a:pt x="3600" y="16279"/>
                  </a:cubicBezTo>
                  <a:cubicBezTo>
                    <a:pt x="7200" y="18146"/>
                    <a:pt x="14400" y="19746"/>
                    <a:pt x="21600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8906757" y="5858183"/>
              <a:ext cx="82551" cy="166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1" fill="norm" stroke="1" extrusionOk="0">
                  <a:moveTo>
                    <a:pt x="21600" y="1986"/>
                  </a:moveTo>
                  <a:cubicBezTo>
                    <a:pt x="19385" y="1176"/>
                    <a:pt x="17169" y="366"/>
                    <a:pt x="14677" y="96"/>
                  </a:cubicBezTo>
                  <a:cubicBezTo>
                    <a:pt x="12185" y="-174"/>
                    <a:pt x="9415" y="96"/>
                    <a:pt x="7754" y="1311"/>
                  </a:cubicBezTo>
                  <a:cubicBezTo>
                    <a:pt x="6092" y="2526"/>
                    <a:pt x="5538" y="4686"/>
                    <a:pt x="6646" y="6981"/>
                  </a:cubicBezTo>
                  <a:cubicBezTo>
                    <a:pt x="7754" y="9276"/>
                    <a:pt x="10523" y="11706"/>
                    <a:pt x="12462" y="13596"/>
                  </a:cubicBezTo>
                  <a:cubicBezTo>
                    <a:pt x="14400" y="15486"/>
                    <a:pt x="15508" y="16836"/>
                    <a:pt x="15231" y="18051"/>
                  </a:cubicBezTo>
                  <a:cubicBezTo>
                    <a:pt x="14954" y="19266"/>
                    <a:pt x="13292" y="20346"/>
                    <a:pt x="10523" y="20886"/>
                  </a:cubicBezTo>
                  <a:cubicBezTo>
                    <a:pt x="7754" y="21426"/>
                    <a:pt x="3877" y="21426"/>
                    <a:pt x="1938" y="20481"/>
                  </a:cubicBezTo>
                  <a:cubicBezTo>
                    <a:pt x="0" y="19536"/>
                    <a:pt x="0" y="17646"/>
                    <a:pt x="0" y="15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9056640" y="5634334"/>
              <a:ext cx="72368" cy="385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373" fill="norm" stroke="1" extrusionOk="0">
                  <a:moveTo>
                    <a:pt x="21100" y="1305"/>
                  </a:moveTo>
                  <a:cubicBezTo>
                    <a:pt x="21100" y="600"/>
                    <a:pt x="21100" y="-104"/>
                    <a:pt x="20791" y="13"/>
                  </a:cubicBezTo>
                  <a:cubicBezTo>
                    <a:pt x="20483" y="131"/>
                    <a:pt x="19866" y="1070"/>
                    <a:pt x="17397" y="3183"/>
                  </a:cubicBezTo>
                  <a:cubicBezTo>
                    <a:pt x="14929" y="5296"/>
                    <a:pt x="10609" y="8583"/>
                    <a:pt x="7214" y="11576"/>
                  </a:cubicBezTo>
                  <a:cubicBezTo>
                    <a:pt x="3820" y="14570"/>
                    <a:pt x="1351" y="17270"/>
                    <a:pt x="426" y="18913"/>
                  </a:cubicBezTo>
                  <a:cubicBezTo>
                    <a:pt x="-500" y="20557"/>
                    <a:pt x="117" y="21144"/>
                    <a:pt x="1969" y="21320"/>
                  </a:cubicBezTo>
                  <a:cubicBezTo>
                    <a:pt x="3820" y="21496"/>
                    <a:pt x="6906" y="21261"/>
                    <a:pt x="9683" y="20263"/>
                  </a:cubicBezTo>
                  <a:cubicBezTo>
                    <a:pt x="12460" y="19266"/>
                    <a:pt x="14929" y="17505"/>
                    <a:pt x="17397" y="15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9029291" y="5803900"/>
              <a:ext cx="156867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600" fill="norm" stroke="1" extrusionOk="0">
                  <a:moveTo>
                    <a:pt x="3200" y="21600"/>
                  </a:moveTo>
                  <a:cubicBezTo>
                    <a:pt x="1472" y="21600"/>
                    <a:pt x="-256" y="21600"/>
                    <a:pt x="32" y="20250"/>
                  </a:cubicBezTo>
                  <a:cubicBezTo>
                    <a:pt x="320" y="18900"/>
                    <a:pt x="2624" y="16200"/>
                    <a:pt x="6512" y="12600"/>
                  </a:cubicBezTo>
                  <a:cubicBezTo>
                    <a:pt x="10400" y="9000"/>
                    <a:pt x="15872" y="4500"/>
                    <a:pt x="213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9154407" y="5607050"/>
              <a:ext cx="134047" cy="558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6" h="21600" fill="norm" stroke="1" extrusionOk="0">
                  <a:moveTo>
                    <a:pt x="9818" y="0"/>
                  </a:moveTo>
                  <a:cubicBezTo>
                    <a:pt x="14073" y="2373"/>
                    <a:pt x="18327" y="4745"/>
                    <a:pt x="19964" y="7405"/>
                  </a:cubicBezTo>
                  <a:cubicBezTo>
                    <a:pt x="21600" y="10064"/>
                    <a:pt x="20618" y="13009"/>
                    <a:pt x="16855" y="15423"/>
                  </a:cubicBezTo>
                  <a:cubicBezTo>
                    <a:pt x="13091" y="17836"/>
                    <a:pt x="6545" y="197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9" name="Drawing"/>
          <p:cNvGrpSpPr/>
          <p:nvPr/>
        </p:nvGrpSpPr>
        <p:grpSpPr>
          <a:xfrm>
            <a:off x="488950" y="1174041"/>
            <a:ext cx="12255500" cy="8116010"/>
            <a:chOff x="0" y="0"/>
            <a:chExt cx="12255500" cy="8116008"/>
          </a:xfrm>
        </p:grpSpPr>
        <p:sp>
          <p:nvSpPr>
            <p:cNvPr id="383" name="Line"/>
            <p:cNvSpPr/>
            <p:nvPr/>
          </p:nvSpPr>
          <p:spPr>
            <a:xfrm>
              <a:off x="641820" y="807158"/>
              <a:ext cx="228130" cy="544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528" fill="norm" stroke="1" extrusionOk="0">
                  <a:moveTo>
                    <a:pt x="21556" y="753"/>
                  </a:moveTo>
                  <a:cubicBezTo>
                    <a:pt x="19356" y="502"/>
                    <a:pt x="17156" y="251"/>
                    <a:pt x="15056" y="126"/>
                  </a:cubicBezTo>
                  <a:cubicBezTo>
                    <a:pt x="12956" y="0"/>
                    <a:pt x="10956" y="0"/>
                    <a:pt x="9456" y="0"/>
                  </a:cubicBezTo>
                  <a:cubicBezTo>
                    <a:pt x="7956" y="0"/>
                    <a:pt x="6956" y="0"/>
                    <a:pt x="6156" y="251"/>
                  </a:cubicBezTo>
                  <a:cubicBezTo>
                    <a:pt x="5356" y="502"/>
                    <a:pt x="4756" y="1005"/>
                    <a:pt x="4156" y="2553"/>
                  </a:cubicBezTo>
                  <a:cubicBezTo>
                    <a:pt x="3556" y="4102"/>
                    <a:pt x="2956" y="6698"/>
                    <a:pt x="2256" y="9293"/>
                  </a:cubicBezTo>
                  <a:cubicBezTo>
                    <a:pt x="1556" y="11888"/>
                    <a:pt x="756" y="14484"/>
                    <a:pt x="356" y="16326"/>
                  </a:cubicBezTo>
                  <a:cubicBezTo>
                    <a:pt x="-44" y="18167"/>
                    <a:pt x="-44" y="19256"/>
                    <a:pt x="56" y="20009"/>
                  </a:cubicBezTo>
                  <a:cubicBezTo>
                    <a:pt x="156" y="20763"/>
                    <a:pt x="356" y="21181"/>
                    <a:pt x="956" y="21391"/>
                  </a:cubicBezTo>
                  <a:cubicBezTo>
                    <a:pt x="1556" y="21600"/>
                    <a:pt x="2556" y="21600"/>
                    <a:pt x="5256" y="21181"/>
                  </a:cubicBezTo>
                  <a:cubicBezTo>
                    <a:pt x="7956" y="20763"/>
                    <a:pt x="12356" y="19926"/>
                    <a:pt x="16756" y="19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590550" y="1092908"/>
              <a:ext cx="171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913150" y="833566"/>
              <a:ext cx="248901" cy="50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514" fill="norm" stroke="1" extrusionOk="0">
                  <a:moveTo>
                    <a:pt x="21344" y="1307"/>
                  </a:moveTo>
                  <a:cubicBezTo>
                    <a:pt x="21344" y="857"/>
                    <a:pt x="21344" y="407"/>
                    <a:pt x="20890" y="182"/>
                  </a:cubicBezTo>
                  <a:cubicBezTo>
                    <a:pt x="20436" y="-43"/>
                    <a:pt x="19529" y="-43"/>
                    <a:pt x="17532" y="92"/>
                  </a:cubicBezTo>
                  <a:cubicBezTo>
                    <a:pt x="15536" y="227"/>
                    <a:pt x="12450" y="497"/>
                    <a:pt x="10453" y="767"/>
                  </a:cubicBezTo>
                  <a:cubicBezTo>
                    <a:pt x="8457" y="1037"/>
                    <a:pt x="7549" y="1307"/>
                    <a:pt x="7095" y="1712"/>
                  </a:cubicBezTo>
                  <a:cubicBezTo>
                    <a:pt x="6641" y="2117"/>
                    <a:pt x="6641" y="2657"/>
                    <a:pt x="6823" y="4232"/>
                  </a:cubicBezTo>
                  <a:cubicBezTo>
                    <a:pt x="7005" y="5807"/>
                    <a:pt x="7368" y="8417"/>
                    <a:pt x="6823" y="10757"/>
                  </a:cubicBezTo>
                  <a:cubicBezTo>
                    <a:pt x="6278" y="13097"/>
                    <a:pt x="4826" y="15167"/>
                    <a:pt x="3556" y="16697"/>
                  </a:cubicBezTo>
                  <a:cubicBezTo>
                    <a:pt x="2285" y="18227"/>
                    <a:pt x="1196" y="19217"/>
                    <a:pt x="561" y="19937"/>
                  </a:cubicBezTo>
                  <a:cubicBezTo>
                    <a:pt x="-74" y="20657"/>
                    <a:pt x="-256" y="21107"/>
                    <a:pt x="470" y="21332"/>
                  </a:cubicBezTo>
                  <a:cubicBezTo>
                    <a:pt x="1196" y="21557"/>
                    <a:pt x="2830" y="21557"/>
                    <a:pt x="5008" y="21422"/>
                  </a:cubicBezTo>
                  <a:cubicBezTo>
                    <a:pt x="7186" y="21287"/>
                    <a:pt x="9909" y="21017"/>
                    <a:pt x="12631" y="20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1187450" y="965908"/>
              <a:ext cx="2222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97" y="3535"/>
                    <a:pt x="6994" y="7069"/>
                    <a:pt x="10594" y="10669"/>
                  </a:cubicBezTo>
                  <a:cubicBezTo>
                    <a:pt x="14194" y="14269"/>
                    <a:pt x="17897" y="179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1250950" y="946858"/>
              <a:ext cx="15240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00" y="1858"/>
                    <a:pt x="15000" y="3716"/>
                    <a:pt x="12150" y="6155"/>
                  </a:cubicBezTo>
                  <a:cubicBezTo>
                    <a:pt x="9300" y="8594"/>
                    <a:pt x="6900" y="11613"/>
                    <a:pt x="4950" y="14284"/>
                  </a:cubicBezTo>
                  <a:cubicBezTo>
                    <a:pt x="3000" y="16955"/>
                    <a:pt x="1500" y="19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1530350" y="821874"/>
              <a:ext cx="170510" cy="544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520" fill="norm" stroke="1" extrusionOk="0">
                  <a:moveTo>
                    <a:pt x="0" y="2432"/>
                  </a:moveTo>
                  <a:cubicBezTo>
                    <a:pt x="5532" y="1594"/>
                    <a:pt x="11063" y="757"/>
                    <a:pt x="14488" y="339"/>
                  </a:cubicBezTo>
                  <a:cubicBezTo>
                    <a:pt x="17912" y="-80"/>
                    <a:pt x="19229" y="-80"/>
                    <a:pt x="20020" y="171"/>
                  </a:cubicBezTo>
                  <a:cubicBezTo>
                    <a:pt x="20810" y="422"/>
                    <a:pt x="21073" y="925"/>
                    <a:pt x="20810" y="2599"/>
                  </a:cubicBezTo>
                  <a:cubicBezTo>
                    <a:pt x="20546" y="4273"/>
                    <a:pt x="19756" y="7120"/>
                    <a:pt x="19493" y="9841"/>
                  </a:cubicBezTo>
                  <a:cubicBezTo>
                    <a:pt x="19229" y="12562"/>
                    <a:pt x="19493" y="15157"/>
                    <a:pt x="19756" y="16706"/>
                  </a:cubicBezTo>
                  <a:cubicBezTo>
                    <a:pt x="20020" y="18255"/>
                    <a:pt x="20283" y="18757"/>
                    <a:pt x="20678" y="19218"/>
                  </a:cubicBezTo>
                  <a:cubicBezTo>
                    <a:pt x="21073" y="19678"/>
                    <a:pt x="21600" y="20097"/>
                    <a:pt x="20810" y="20306"/>
                  </a:cubicBezTo>
                  <a:cubicBezTo>
                    <a:pt x="20020" y="20515"/>
                    <a:pt x="17912" y="20515"/>
                    <a:pt x="14488" y="20683"/>
                  </a:cubicBezTo>
                  <a:cubicBezTo>
                    <a:pt x="11063" y="20850"/>
                    <a:pt x="6322" y="21185"/>
                    <a:pt x="1580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2171700" y="1061158"/>
              <a:ext cx="177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2108199" y="1226258"/>
              <a:ext cx="222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3371850" y="127708"/>
              <a:ext cx="508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500"/>
                    <a:pt x="7200" y="9000"/>
                    <a:pt x="10800" y="12600"/>
                  </a:cubicBezTo>
                  <a:cubicBezTo>
                    <a:pt x="14400" y="16200"/>
                    <a:pt x="1800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3361230" y="67978"/>
              <a:ext cx="246400" cy="379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387" fill="norm" stroke="1" extrusionOk="0">
                  <a:moveTo>
                    <a:pt x="1983" y="5157"/>
                  </a:moveTo>
                  <a:cubicBezTo>
                    <a:pt x="1263" y="4202"/>
                    <a:pt x="543" y="3248"/>
                    <a:pt x="183" y="2472"/>
                  </a:cubicBezTo>
                  <a:cubicBezTo>
                    <a:pt x="-177" y="1696"/>
                    <a:pt x="-177" y="1100"/>
                    <a:pt x="1803" y="622"/>
                  </a:cubicBezTo>
                  <a:cubicBezTo>
                    <a:pt x="3783" y="145"/>
                    <a:pt x="7743" y="-213"/>
                    <a:pt x="11163" y="145"/>
                  </a:cubicBezTo>
                  <a:cubicBezTo>
                    <a:pt x="14583" y="503"/>
                    <a:pt x="17463" y="1577"/>
                    <a:pt x="19173" y="3248"/>
                  </a:cubicBezTo>
                  <a:cubicBezTo>
                    <a:pt x="20883" y="4918"/>
                    <a:pt x="21423" y="7186"/>
                    <a:pt x="20523" y="9632"/>
                  </a:cubicBezTo>
                  <a:cubicBezTo>
                    <a:pt x="19623" y="12079"/>
                    <a:pt x="17283" y="14704"/>
                    <a:pt x="14673" y="16614"/>
                  </a:cubicBezTo>
                  <a:cubicBezTo>
                    <a:pt x="12063" y="18523"/>
                    <a:pt x="9183" y="19716"/>
                    <a:pt x="7113" y="20432"/>
                  </a:cubicBezTo>
                  <a:cubicBezTo>
                    <a:pt x="5043" y="21148"/>
                    <a:pt x="3783" y="21387"/>
                    <a:pt x="3693" y="21387"/>
                  </a:cubicBezTo>
                  <a:cubicBezTo>
                    <a:pt x="3603" y="21387"/>
                    <a:pt x="4683" y="21148"/>
                    <a:pt x="5673" y="20910"/>
                  </a:cubicBezTo>
                  <a:cubicBezTo>
                    <a:pt x="6663" y="20671"/>
                    <a:pt x="7563" y="20432"/>
                    <a:pt x="8463" y="20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3714750" y="254708"/>
              <a:ext cx="63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3708400" y="172158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3793280" y="196335"/>
              <a:ext cx="88471" cy="210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8" h="21465" fill="norm" stroke="1" extrusionOk="0">
                  <a:moveTo>
                    <a:pt x="17132" y="773"/>
                  </a:moveTo>
                  <a:cubicBezTo>
                    <a:pt x="14677" y="341"/>
                    <a:pt x="12223" y="-91"/>
                    <a:pt x="9277" y="17"/>
                  </a:cubicBezTo>
                  <a:cubicBezTo>
                    <a:pt x="6332" y="125"/>
                    <a:pt x="2895" y="773"/>
                    <a:pt x="1177" y="1637"/>
                  </a:cubicBezTo>
                  <a:cubicBezTo>
                    <a:pt x="-541" y="2501"/>
                    <a:pt x="-541" y="3581"/>
                    <a:pt x="2895" y="5957"/>
                  </a:cubicBezTo>
                  <a:cubicBezTo>
                    <a:pt x="6332" y="8333"/>
                    <a:pt x="13204" y="12005"/>
                    <a:pt x="16886" y="14489"/>
                  </a:cubicBezTo>
                  <a:cubicBezTo>
                    <a:pt x="20568" y="16973"/>
                    <a:pt x="21059" y="18269"/>
                    <a:pt x="20077" y="19241"/>
                  </a:cubicBezTo>
                  <a:cubicBezTo>
                    <a:pt x="19095" y="20213"/>
                    <a:pt x="16641" y="20861"/>
                    <a:pt x="14186" y="21185"/>
                  </a:cubicBezTo>
                  <a:cubicBezTo>
                    <a:pt x="11732" y="21509"/>
                    <a:pt x="9277" y="21509"/>
                    <a:pt x="6577" y="21401"/>
                  </a:cubicBezTo>
                  <a:cubicBezTo>
                    <a:pt x="3877" y="21293"/>
                    <a:pt x="932" y="21077"/>
                    <a:pt x="195" y="20213"/>
                  </a:cubicBezTo>
                  <a:cubicBezTo>
                    <a:pt x="-541" y="19349"/>
                    <a:pt x="932" y="17837"/>
                    <a:pt x="2404" y="16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3936485" y="192157"/>
              <a:ext cx="127516" cy="201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1399" fill="norm" stroke="1" extrusionOk="0">
                  <a:moveTo>
                    <a:pt x="20988" y="1924"/>
                  </a:moveTo>
                  <a:cubicBezTo>
                    <a:pt x="18898" y="1024"/>
                    <a:pt x="16807" y="124"/>
                    <a:pt x="15065" y="12"/>
                  </a:cubicBezTo>
                  <a:cubicBezTo>
                    <a:pt x="13323" y="-101"/>
                    <a:pt x="11930" y="574"/>
                    <a:pt x="9491" y="3387"/>
                  </a:cubicBezTo>
                  <a:cubicBezTo>
                    <a:pt x="7053" y="6199"/>
                    <a:pt x="3569" y="11149"/>
                    <a:pt x="1653" y="14186"/>
                  </a:cubicBezTo>
                  <a:cubicBezTo>
                    <a:pt x="-264" y="17224"/>
                    <a:pt x="-612" y="18349"/>
                    <a:pt x="1130" y="19362"/>
                  </a:cubicBezTo>
                  <a:cubicBezTo>
                    <a:pt x="2872" y="20374"/>
                    <a:pt x="6704" y="21274"/>
                    <a:pt x="10014" y="21387"/>
                  </a:cubicBezTo>
                  <a:cubicBezTo>
                    <a:pt x="13323" y="21499"/>
                    <a:pt x="16111" y="20824"/>
                    <a:pt x="18898" y="20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4127500" y="191157"/>
              <a:ext cx="146050" cy="199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674"/>
                  </a:moveTo>
                  <a:cubicBezTo>
                    <a:pt x="1565" y="228"/>
                    <a:pt x="3130" y="-217"/>
                    <a:pt x="4383" y="117"/>
                  </a:cubicBezTo>
                  <a:cubicBezTo>
                    <a:pt x="5635" y="451"/>
                    <a:pt x="6574" y="1564"/>
                    <a:pt x="8139" y="4459"/>
                  </a:cubicBezTo>
                  <a:cubicBezTo>
                    <a:pt x="9704" y="7354"/>
                    <a:pt x="11896" y="12030"/>
                    <a:pt x="12678" y="14925"/>
                  </a:cubicBezTo>
                  <a:cubicBezTo>
                    <a:pt x="13461" y="17820"/>
                    <a:pt x="12835" y="18934"/>
                    <a:pt x="11896" y="19824"/>
                  </a:cubicBezTo>
                  <a:cubicBezTo>
                    <a:pt x="10957" y="20715"/>
                    <a:pt x="9704" y="21383"/>
                    <a:pt x="8139" y="20826"/>
                  </a:cubicBezTo>
                  <a:cubicBezTo>
                    <a:pt x="6574" y="20270"/>
                    <a:pt x="4696" y="18488"/>
                    <a:pt x="5635" y="15371"/>
                  </a:cubicBezTo>
                  <a:cubicBezTo>
                    <a:pt x="6574" y="12253"/>
                    <a:pt x="10330" y="7799"/>
                    <a:pt x="13461" y="5350"/>
                  </a:cubicBezTo>
                  <a:cubicBezTo>
                    <a:pt x="16591" y="2901"/>
                    <a:pt x="19096" y="2455"/>
                    <a:pt x="21600" y="2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4300651" y="191861"/>
              <a:ext cx="182449" cy="199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0947" fill="norm" stroke="1" extrusionOk="0">
                  <a:moveTo>
                    <a:pt x="1290" y="3272"/>
                  </a:moveTo>
                  <a:cubicBezTo>
                    <a:pt x="545" y="4163"/>
                    <a:pt x="-200" y="5053"/>
                    <a:pt x="48" y="5721"/>
                  </a:cubicBezTo>
                  <a:cubicBezTo>
                    <a:pt x="297" y="6389"/>
                    <a:pt x="1538" y="6835"/>
                    <a:pt x="2779" y="6835"/>
                  </a:cubicBezTo>
                  <a:cubicBezTo>
                    <a:pt x="4021" y="6835"/>
                    <a:pt x="5262" y="6389"/>
                    <a:pt x="6255" y="5721"/>
                  </a:cubicBezTo>
                  <a:cubicBezTo>
                    <a:pt x="7248" y="5053"/>
                    <a:pt x="7993" y="4163"/>
                    <a:pt x="8614" y="3049"/>
                  </a:cubicBezTo>
                  <a:cubicBezTo>
                    <a:pt x="9234" y="1936"/>
                    <a:pt x="9731" y="600"/>
                    <a:pt x="9359" y="154"/>
                  </a:cubicBezTo>
                  <a:cubicBezTo>
                    <a:pt x="8986" y="-291"/>
                    <a:pt x="7745" y="154"/>
                    <a:pt x="6131" y="2493"/>
                  </a:cubicBezTo>
                  <a:cubicBezTo>
                    <a:pt x="4517" y="4831"/>
                    <a:pt x="2531" y="9062"/>
                    <a:pt x="1538" y="12290"/>
                  </a:cubicBezTo>
                  <a:cubicBezTo>
                    <a:pt x="545" y="15519"/>
                    <a:pt x="545" y="17746"/>
                    <a:pt x="1041" y="19194"/>
                  </a:cubicBezTo>
                  <a:cubicBezTo>
                    <a:pt x="1538" y="20641"/>
                    <a:pt x="2531" y="21309"/>
                    <a:pt x="5138" y="20752"/>
                  </a:cubicBezTo>
                  <a:cubicBezTo>
                    <a:pt x="7745" y="20196"/>
                    <a:pt x="11966" y="18414"/>
                    <a:pt x="14945" y="15965"/>
                  </a:cubicBezTo>
                  <a:cubicBezTo>
                    <a:pt x="17924" y="13515"/>
                    <a:pt x="19662" y="10398"/>
                    <a:pt x="21400" y="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4486522" y="19758"/>
              <a:ext cx="79129" cy="367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544" fill="norm" stroke="1" extrusionOk="0">
                  <a:moveTo>
                    <a:pt x="21249" y="0"/>
                  </a:moveTo>
                  <a:cubicBezTo>
                    <a:pt x="17270" y="248"/>
                    <a:pt x="13291" y="497"/>
                    <a:pt x="10449" y="1366"/>
                  </a:cubicBezTo>
                  <a:cubicBezTo>
                    <a:pt x="7607" y="2234"/>
                    <a:pt x="5902" y="3724"/>
                    <a:pt x="4196" y="5834"/>
                  </a:cubicBezTo>
                  <a:cubicBezTo>
                    <a:pt x="2491" y="7945"/>
                    <a:pt x="786" y="10676"/>
                    <a:pt x="217" y="13283"/>
                  </a:cubicBezTo>
                  <a:cubicBezTo>
                    <a:pt x="-351" y="15890"/>
                    <a:pt x="217" y="18372"/>
                    <a:pt x="1638" y="19800"/>
                  </a:cubicBezTo>
                  <a:cubicBezTo>
                    <a:pt x="3060" y="21228"/>
                    <a:pt x="5333" y="21600"/>
                    <a:pt x="7607" y="21538"/>
                  </a:cubicBezTo>
                  <a:cubicBezTo>
                    <a:pt x="9881" y="21476"/>
                    <a:pt x="12154" y="20979"/>
                    <a:pt x="13860" y="20297"/>
                  </a:cubicBezTo>
                  <a:cubicBezTo>
                    <a:pt x="15565" y="19614"/>
                    <a:pt x="16702" y="18745"/>
                    <a:pt x="17838" y="17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4464049" y="235658"/>
              <a:ext cx="146051" cy="2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73" fill="norm" stroke="1" extrusionOk="0">
                  <a:moveTo>
                    <a:pt x="3757" y="0"/>
                  </a:moveTo>
                  <a:cubicBezTo>
                    <a:pt x="1878" y="6171"/>
                    <a:pt x="0" y="12343"/>
                    <a:pt x="0" y="16200"/>
                  </a:cubicBezTo>
                  <a:cubicBezTo>
                    <a:pt x="0" y="20057"/>
                    <a:pt x="1878" y="21600"/>
                    <a:pt x="5791" y="19286"/>
                  </a:cubicBezTo>
                  <a:cubicBezTo>
                    <a:pt x="9704" y="16971"/>
                    <a:pt x="15652" y="10800"/>
                    <a:pt x="21600" y="4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4603433" y="197666"/>
              <a:ext cx="216217" cy="148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0997" fill="norm" stroke="1" extrusionOk="0">
                  <a:moveTo>
                    <a:pt x="4393" y="5385"/>
                  </a:moveTo>
                  <a:cubicBezTo>
                    <a:pt x="3562" y="6285"/>
                    <a:pt x="2731" y="7185"/>
                    <a:pt x="2835" y="7635"/>
                  </a:cubicBezTo>
                  <a:cubicBezTo>
                    <a:pt x="2939" y="8085"/>
                    <a:pt x="3978" y="8085"/>
                    <a:pt x="5016" y="7335"/>
                  </a:cubicBezTo>
                  <a:cubicBezTo>
                    <a:pt x="6054" y="6585"/>
                    <a:pt x="7093" y="5085"/>
                    <a:pt x="7612" y="3585"/>
                  </a:cubicBezTo>
                  <a:cubicBezTo>
                    <a:pt x="8131" y="2085"/>
                    <a:pt x="8131" y="585"/>
                    <a:pt x="7612" y="135"/>
                  </a:cubicBezTo>
                  <a:cubicBezTo>
                    <a:pt x="7093" y="-315"/>
                    <a:pt x="6054" y="285"/>
                    <a:pt x="4601" y="3135"/>
                  </a:cubicBezTo>
                  <a:cubicBezTo>
                    <a:pt x="3147" y="5985"/>
                    <a:pt x="1278" y="11085"/>
                    <a:pt x="447" y="14385"/>
                  </a:cubicBezTo>
                  <a:cubicBezTo>
                    <a:pt x="-384" y="17685"/>
                    <a:pt x="-176" y="19185"/>
                    <a:pt x="2108" y="20085"/>
                  </a:cubicBezTo>
                  <a:cubicBezTo>
                    <a:pt x="4393" y="20985"/>
                    <a:pt x="8754" y="21285"/>
                    <a:pt x="12285" y="20685"/>
                  </a:cubicBezTo>
                  <a:cubicBezTo>
                    <a:pt x="15816" y="20085"/>
                    <a:pt x="18516" y="18585"/>
                    <a:pt x="21216" y="17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5300133" y="0"/>
              <a:ext cx="173568" cy="417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6" fill="norm" stroke="1" extrusionOk="0">
                  <a:moveTo>
                    <a:pt x="3424" y="8740"/>
                  </a:moveTo>
                  <a:cubicBezTo>
                    <a:pt x="2898" y="11534"/>
                    <a:pt x="2371" y="14328"/>
                    <a:pt x="2107" y="15994"/>
                  </a:cubicBezTo>
                  <a:cubicBezTo>
                    <a:pt x="1844" y="17660"/>
                    <a:pt x="1844" y="18197"/>
                    <a:pt x="1712" y="19003"/>
                  </a:cubicBezTo>
                  <a:cubicBezTo>
                    <a:pt x="1580" y="19809"/>
                    <a:pt x="1317" y="20884"/>
                    <a:pt x="922" y="21152"/>
                  </a:cubicBezTo>
                  <a:cubicBezTo>
                    <a:pt x="527" y="21421"/>
                    <a:pt x="0" y="20884"/>
                    <a:pt x="0" y="18734"/>
                  </a:cubicBezTo>
                  <a:cubicBezTo>
                    <a:pt x="0" y="16585"/>
                    <a:pt x="527" y="12824"/>
                    <a:pt x="1185" y="9869"/>
                  </a:cubicBezTo>
                  <a:cubicBezTo>
                    <a:pt x="1844" y="6914"/>
                    <a:pt x="2634" y="4764"/>
                    <a:pt x="3556" y="3260"/>
                  </a:cubicBezTo>
                  <a:cubicBezTo>
                    <a:pt x="4478" y="1755"/>
                    <a:pt x="5532" y="896"/>
                    <a:pt x="6980" y="412"/>
                  </a:cubicBezTo>
                  <a:cubicBezTo>
                    <a:pt x="8429" y="-72"/>
                    <a:pt x="10273" y="-179"/>
                    <a:pt x="12249" y="358"/>
                  </a:cubicBezTo>
                  <a:cubicBezTo>
                    <a:pt x="14224" y="896"/>
                    <a:pt x="16332" y="2078"/>
                    <a:pt x="16068" y="3743"/>
                  </a:cubicBezTo>
                  <a:cubicBezTo>
                    <a:pt x="15805" y="5409"/>
                    <a:pt x="13171" y="7558"/>
                    <a:pt x="10932" y="8794"/>
                  </a:cubicBezTo>
                  <a:cubicBezTo>
                    <a:pt x="8693" y="10030"/>
                    <a:pt x="6849" y="10352"/>
                    <a:pt x="5268" y="10728"/>
                  </a:cubicBezTo>
                  <a:cubicBezTo>
                    <a:pt x="3688" y="11105"/>
                    <a:pt x="2371" y="11534"/>
                    <a:pt x="2239" y="11964"/>
                  </a:cubicBezTo>
                  <a:cubicBezTo>
                    <a:pt x="2107" y="12394"/>
                    <a:pt x="3161" y="12824"/>
                    <a:pt x="5927" y="13630"/>
                  </a:cubicBezTo>
                  <a:cubicBezTo>
                    <a:pt x="8693" y="14436"/>
                    <a:pt x="13171" y="15618"/>
                    <a:pt x="16068" y="16102"/>
                  </a:cubicBezTo>
                  <a:cubicBezTo>
                    <a:pt x="18966" y="16585"/>
                    <a:pt x="20283" y="16370"/>
                    <a:pt x="21600" y="16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5505449" y="54594"/>
              <a:ext cx="146051" cy="325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6" fill="norm" stroke="1" extrusionOk="0">
                  <a:moveTo>
                    <a:pt x="0" y="3537"/>
                  </a:moveTo>
                  <a:cubicBezTo>
                    <a:pt x="939" y="7829"/>
                    <a:pt x="1878" y="12122"/>
                    <a:pt x="2504" y="14614"/>
                  </a:cubicBezTo>
                  <a:cubicBezTo>
                    <a:pt x="3130" y="17106"/>
                    <a:pt x="3443" y="17799"/>
                    <a:pt x="3757" y="18768"/>
                  </a:cubicBezTo>
                  <a:cubicBezTo>
                    <a:pt x="4070" y="19737"/>
                    <a:pt x="4383" y="20983"/>
                    <a:pt x="5009" y="21260"/>
                  </a:cubicBezTo>
                  <a:cubicBezTo>
                    <a:pt x="5635" y="21537"/>
                    <a:pt x="6574" y="20845"/>
                    <a:pt x="8452" y="18145"/>
                  </a:cubicBezTo>
                  <a:cubicBezTo>
                    <a:pt x="10330" y="15445"/>
                    <a:pt x="13148" y="10737"/>
                    <a:pt x="15026" y="7552"/>
                  </a:cubicBezTo>
                  <a:cubicBezTo>
                    <a:pt x="16904" y="4368"/>
                    <a:pt x="17843" y="2706"/>
                    <a:pt x="18783" y="1599"/>
                  </a:cubicBezTo>
                  <a:cubicBezTo>
                    <a:pt x="19722" y="491"/>
                    <a:pt x="20661" y="-63"/>
                    <a:pt x="21130" y="6"/>
                  </a:cubicBezTo>
                  <a:cubicBezTo>
                    <a:pt x="21600" y="75"/>
                    <a:pt x="21600" y="768"/>
                    <a:pt x="21600" y="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5613400" y="202685"/>
              <a:ext cx="127000" cy="204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21600" y="797"/>
                  </a:moveTo>
                  <a:cubicBezTo>
                    <a:pt x="19800" y="351"/>
                    <a:pt x="18000" y="-94"/>
                    <a:pt x="16200" y="17"/>
                  </a:cubicBezTo>
                  <a:cubicBezTo>
                    <a:pt x="14400" y="129"/>
                    <a:pt x="12600" y="797"/>
                    <a:pt x="11340" y="2244"/>
                  </a:cubicBezTo>
                  <a:cubicBezTo>
                    <a:pt x="10080" y="3692"/>
                    <a:pt x="9360" y="5918"/>
                    <a:pt x="10440" y="7588"/>
                  </a:cubicBezTo>
                  <a:cubicBezTo>
                    <a:pt x="11520" y="9259"/>
                    <a:pt x="14400" y="10372"/>
                    <a:pt x="16560" y="11597"/>
                  </a:cubicBezTo>
                  <a:cubicBezTo>
                    <a:pt x="18720" y="12821"/>
                    <a:pt x="20160" y="14158"/>
                    <a:pt x="17280" y="15828"/>
                  </a:cubicBezTo>
                  <a:cubicBezTo>
                    <a:pt x="14400" y="17498"/>
                    <a:pt x="7200" y="19502"/>
                    <a:pt x="0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3441700" y="515058"/>
              <a:ext cx="19558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42" y="20945"/>
                    <a:pt x="1683" y="20291"/>
                    <a:pt x="2595" y="19964"/>
                  </a:cubicBezTo>
                  <a:cubicBezTo>
                    <a:pt x="3506" y="19636"/>
                    <a:pt x="4488" y="19636"/>
                    <a:pt x="5400" y="19309"/>
                  </a:cubicBezTo>
                  <a:cubicBezTo>
                    <a:pt x="6312" y="18982"/>
                    <a:pt x="7153" y="18327"/>
                    <a:pt x="8030" y="18000"/>
                  </a:cubicBezTo>
                  <a:cubicBezTo>
                    <a:pt x="8906" y="17673"/>
                    <a:pt x="9818" y="17673"/>
                    <a:pt x="10671" y="17018"/>
                  </a:cubicBezTo>
                  <a:cubicBezTo>
                    <a:pt x="11525" y="16364"/>
                    <a:pt x="12319" y="15055"/>
                    <a:pt x="13114" y="13745"/>
                  </a:cubicBezTo>
                  <a:cubicBezTo>
                    <a:pt x="13909" y="12436"/>
                    <a:pt x="14704" y="11127"/>
                    <a:pt x="15604" y="9491"/>
                  </a:cubicBezTo>
                  <a:cubicBezTo>
                    <a:pt x="16504" y="7855"/>
                    <a:pt x="17509" y="5891"/>
                    <a:pt x="18526" y="4255"/>
                  </a:cubicBezTo>
                  <a:cubicBezTo>
                    <a:pt x="19543" y="2618"/>
                    <a:pt x="20571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3632200" y="623008"/>
              <a:ext cx="1371600" cy="99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3" fill="norm" stroke="1" extrusionOk="0">
                  <a:moveTo>
                    <a:pt x="0" y="14850"/>
                  </a:moveTo>
                  <a:cubicBezTo>
                    <a:pt x="1033" y="17550"/>
                    <a:pt x="2067" y="20250"/>
                    <a:pt x="3150" y="20925"/>
                  </a:cubicBezTo>
                  <a:cubicBezTo>
                    <a:pt x="4233" y="21600"/>
                    <a:pt x="5367" y="20250"/>
                    <a:pt x="6517" y="18675"/>
                  </a:cubicBezTo>
                  <a:cubicBezTo>
                    <a:pt x="7667" y="17100"/>
                    <a:pt x="8833" y="15300"/>
                    <a:pt x="10033" y="13725"/>
                  </a:cubicBezTo>
                  <a:cubicBezTo>
                    <a:pt x="11233" y="12150"/>
                    <a:pt x="12467" y="10800"/>
                    <a:pt x="13767" y="9225"/>
                  </a:cubicBezTo>
                  <a:cubicBezTo>
                    <a:pt x="15067" y="7650"/>
                    <a:pt x="16433" y="5850"/>
                    <a:pt x="17750" y="4275"/>
                  </a:cubicBezTo>
                  <a:cubicBezTo>
                    <a:pt x="19067" y="2700"/>
                    <a:pt x="20333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2871927" y="1054808"/>
              <a:ext cx="474523" cy="479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541" fill="norm" stroke="1" extrusionOk="0">
                  <a:moveTo>
                    <a:pt x="21522" y="0"/>
                  </a:moveTo>
                  <a:cubicBezTo>
                    <a:pt x="20082" y="761"/>
                    <a:pt x="18642" y="1522"/>
                    <a:pt x="16578" y="2712"/>
                  </a:cubicBezTo>
                  <a:cubicBezTo>
                    <a:pt x="14514" y="3901"/>
                    <a:pt x="11826" y="5519"/>
                    <a:pt x="10290" y="6518"/>
                  </a:cubicBezTo>
                  <a:cubicBezTo>
                    <a:pt x="8754" y="7517"/>
                    <a:pt x="8370" y="7898"/>
                    <a:pt x="8562" y="8088"/>
                  </a:cubicBezTo>
                  <a:cubicBezTo>
                    <a:pt x="8754" y="8278"/>
                    <a:pt x="9522" y="8278"/>
                    <a:pt x="10722" y="8278"/>
                  </a:cubicBezTo>
                  <a:cubicBezTo>
                    <a:pt x="11922" y="8278"/>
                    <a:pt x="13554" y="8278"/>
                    <a:pt x="14658" y="8374"/>
                  </a:cubicBezTo>
                  <a:cubicBezTo>
                    <a:pt x="15762" y="8469"/>
                    <a:pt x="16338" y="8659"/>
                    <a:pt x="16626" y="8992"/>
                  </a:cubicBezTo>
                  <a:cubicBezTo>
                    <a:pt x="16914" y="9325"/>
                    <a:pt x="16914" y="9801"/>
                    <a:pt x="16146" y="10562"/>
                  </a:cubicBezTo>
                  <a:cubicBezTo>
                    <a:pt x="15378" y="11323"/>
                    <a:pt x="13842" y="12370"/>
                    <a:pt x="11826" y="13607"/>
                  </a:cubicBezTo>
                  <a:cubicBezTo>
                    <a:pt x="9810" y="14844"/>
                    <a:pt x="7314" y="16271"/>
                    <a:pt x="5346" y="17413"/>
                  </a:cubicBezTo>
                  <a:cubicBezTo>
                    <a:pt x="3378" y="18555"/>
                    <a:pt x="1938" y="19411"/>
                    <a:pt x="1074" y="20030"/>
                  </a:cubicBezTo>
                  <a:cubicBezTo>
                    <a:pt x="210" y="20648"/>
                    <a:pt x="-78" y="21029"/>
                    <a:pt x="18" y="21267"/>
                  </a:cubicBezTo>
                  <a:cubicBezTo>
                    <a:pt x="114" y="21505"/>
                    <a:pt x="594" y="21600"/>
                    <a:pt x="2418" y="21505"/>
                  </a:cubicBezTo>
                  <a:cubicBezTo>
                    <a:pt x="4242" y="21410"/>
                    <a:pt x="7410" y="21124"/>
                    <a:pt x="10386" y="20744"/>
                  </a:cubicBezTo>
                  <a:cubicBezTo>
                    <a:pt x="13362" y="20363"/>
                    <a:pt x="16146" y="19887"/>
                    <a:pt x="17778" y="19744"/>
                  </a:cubicBezTo>
                  <a:cubicBezTo>
                    <a:pt x="19410" y="19602"/>
                    <a:pt x="19890" y="19792"/>
                    <a:pt x="20370" y="19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3772811" y="1205999"/>
              <a:ext cx="187002" cy="533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363" fill="norm" stroke="1" extrusionOk="0">
                  <a:moveTo>
                    <a:pt x="4883" y="7672"/>
                  </a:moveTo>
                  <a:cubicBezTo>
                    <a:pt x="5120" y="7249"/>
                    <a:pt x="5357" y="6825"/>
                    <a:pt x="5476" y="6275"/>
                  </a:cubicBezTo>
                  <a:cubicBezTo>
                    <a:pt x="5595" y="5724"/>
                    <a:pt x="5595" y="5046"/>
                    <a:pt x="5476" y="4962"/>
                  </a:cubicBezTo>
                  <a:cubicBezTo>
                    <a:pt x="5357" y="4877"/>
                    <a:pt x="5120" y="5385"/>
                    <a:pt x="5120" y="7079"/>
                  </a:cubicBezTo>
                  <a:cubicBezTo>
                    <a:pt x="5120" y="8773"/>
                    <a:pt x="5357" y="11653"/>
                    <a:pt x="5476" y="14745"/>
                  </a:cubicBezTo>
                  <a:cubicBezTo>
                    <a:pt x="5595" y="17837"/>
                    <a:pt x="5595" y="21140"/>
                    <a:pt x="5120" y="21352"/>
                  </a:cubicBezTo>
                  <a:cubicBezTo>
                    <a:pt x="4645" y="21564"/>
                    <a:pt x="3696" y="18684"/>
                    <a:pt x="2746" y="15846"/>
                  </a:cubicBezTo>
                  <a:cubicBezTo>
                    <a:pt x="1797" y="13009"/>
                    <a:pt x="847" y="10213"/>
                    <a:pt x="373" y="7969"/>
                  </a:cubicBezTo>
                  <a:cubicBezTo>
                    <a:pt x="-102" y="5724"/>
                    <a:pt x="-102" y="4030"/>
                    <a:pt x="254" y="2886"/>
                  </a:cubicBezTo>
                  <a:cubicBezTo>
                    <a:pt x="610" y="1743"/>
                    <a:pt x="1322" y="1150"/>
                    <a:pt x="2153" y="726"/>
                  </a:cubicBezTo>
                  <a:cubicBezTo>
                    <a:pt x="2984" y="303"/>
                    <a:pt x="3933" y="49"/>
                    <a:pt x="5595" y="6"/>
                  </a:cubicBezTo>
                  <a:cubicBezTo>
                    <a:pt x="7256" y="-36"/>
                    <a:pt x="9630" y="133"/>
                    <a:pt x="12241" y="896"/>
                  </a:cubicBezTo>
                  <a:cubicBezTo>
                    <a:pt x="14852" y="1658"/>
                    <a:pt x="17700" y="3013"/>
                    <a:pt x="19362" y="4199"/>
                  </a:cubicBezTo>
                  <a:cubicBezTo>
                    <a:pt x="21023" y="5385"/>
                    <a:pt x="21498" y="6402"/>
                    <a:pt x="20311" y="7333"/>
                  </a:cubicBezTo>
                  <a:cubicBezTo>
                    <a:pt x="19124" y="8265"/>
                    <a:pt x="16276" y="9112"/>
                    <a:pt x="13665" y="9536"/>
                  </a:cubicBezTo>
                  <a:cubicBezTo>
                    <a:pt x="11054" y="9959"/>
                    <a:pt x="8680" y="9959"/>
                    <a:pt x="7138" y="9790"/>
                  </a:cubicBezTo>
                  <a:cubicBezTo>
                    <a:pt x="5595" y="9620"/>
                    <a:pt x="4883" y="9282"/>
                    <a:pt x="5120" y="9112"/>
                  </a:cubicBezTo>
                  <a:cubicBezTo>
                    <a:pt x="5357" y="8943"/>
                    <a:pt x="6544" y="8943"/>
                    <a:pt x="7612" y="8943"/>
                  </a:cubicBezTo>
                  <a:cubicBezTo>
                    <a:pt x="8680" y="8943"/>
                    <a:pt x="9630" y="8943"/>
                    <a:pt x="10579" y="8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3981450" y="1442158"/>
              <a:ext cx="1270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4006850" y="1416758"/>
              <a:ext cx="952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1964"/>
                    <a:pt x="12960" y="3927"/>
                    <a:pt x="9360" y="7527"/>
                  </a:cubicBezTo>
                  <a:cubicBezTo>
                    <a:pt x="5760" y="11127"/>
                    <a:pt x="2880" y="163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4193116" y="1190112"/>
              <a:ext cx="112184" cy="271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21600" y="2339"/>
                  </a:moveTo>
                  <a:cubicBezTo>
                    <a:pt x="19970" y="1509"/>
                    <a:pt x="18340" y="678"/>
                    <a:pt x="16506" y="262"/>
                  </a:cubicBezTo>
                  <a:cubicBezTo>
                    <a:pt x="14672" y="-153"/>
                    <a:pt x="12634" y="-153"/>
                    <a:pt x="10392" y="844"/>
                  </a:cubicBezTo>
                  <a:cubicBezTo>
                    <a:pt x="8151" y="1841"/>
                    <a:pt x="5706" y="3835"/>
                    <a:pt x="3668" y="7075"/>
                  </a:cubicBezTo>
                  <a:cubicBezTo>
                    <a:pt x="1630" y="10315"/>
                    <a:pt x="0" y="14801"/>
                    <a:pt x="0" y="17459"/>
                  </a:cubicBezTo>
                  <a:cubicBezTo>
                    <a:pt x="0" y="20118"/>
                    <a:pt x="1630" y="20949"/>
                    <a:pt x="4891" y="21198"/>
                  </a:cubicBezTo>
                  <a:cubicBezTo>
                    <a:pt x="8151" y="21447"/>
                    <a:pt x="13042" y="21115"/>
                    <a:pt x="17932" y="20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4307524" y="1247324"/>
              <a:ext cx="239076" cy="231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120" fill="norm" stroke="1" extrusionOk="0">
                  <a:moveTo>
                    <a:pt x="2643" y="3287"/>
                  </a:moveTo>
                  <a:cubicBezTo>
                    <a:pt x="2454" y="2130"/>
                    <a:pt x="2264" y="973"/>
                    <a:pt x="2643" y="395"/>
                  </a:cubicBezTo>
                  <a:cubicBezTo>
                    <a:pt x="3022" y="-184"/>
                    <a:pt x="3969" y="-184"/>
                    <a:pt x="5296" y="780"/>
                  </a:cubicBezTo>
                  <a:cubicBezTo>
                    <a:pt x="6622" y="1745"/>
                    <a:pt x="8327" y="3673"/>
                    <a:pt x="8612" y="6662"/>
                  </a:cubicBezTo>
                  <a:cubicBezTo>
                    <a:pt x="8896" y="9652"/>
                    <a:pt x="7759" y="13702"/>
                    <a:pt x="6527" y="16209"/>
                  </a:cubicBezTo>
                  <a:cubicBezTo>
                    <a:pt x="5296" y="18716"/>
                    <a:pt x="3969" y="19680"/>
                    <a:pt x="2833" y="20355"/>
                  </a:cubicBezTo>
                  <a:cubicBezTo>
                    <a:pt x="1696" y="21030"/>
                    <a:pt x="748" y="21416"/>
                    <a:pt x="275" y="20837"/>
                  </a:cubicBezTo>
                  <a:cubicBezTo>
                    <a:pt x="-199" y="20259"/>
                    <a:pt x="-199" y="18716"/>
                    <a:pt x="1412" y="15727"/>
                  </a:cubicBezTo>
                  <a:cubicBezTo>
                    <a:pt x="3022" y="12737"/>
                    <a:pt x="6243" y="8302"/>
                    <a:pt x="8327" y="5698"/>
                  </a:cubicBezTo>
                  <a:cubicBezTo>
                    <a:pt x="10412" y="3095"/>
                    <a:pt x="11359" y="2323"/>
                    <a:pt x="12212" y="1648"/>
                  </a:cubicBezTo>
                  <a:cubicBezTo>
                    <a:pt x="13064" y="973"/>
                    <a:pt x="13822" y="395"/>
                    <a:pt x="14106" y="587"/>
                  </a:cubicBezTo>
                  <a:cubicBezTo>
                    <a:pt x="14390" y="780"/>
                    <a:pt x="14201" y="1745"/>
                    <a:pt x="13727" y="3577"/>
                  </a:cubicBezTo>
                  <a:cubicBezTo>
                    <a:pt x="13254" y="5409"/>
                    <a:pt x="12496" y="8109"/>
                    <a:pt x="12590" y="10230"/>
                  </a:cubicBezTo>
                  <a:cubicBezTo>
                    <a:pt x="12685" y="12352"/>
                    <a:pt x="13633" y="13895"/>
                    <a:pt x="15243" y="14087"/>
                  </a:cubicBezTo>
                  <a:cubicBezTo>
                    <a:pt x="16854" y="14280"/>
                    <a:pt x="19127" y="13123"/>
                    <a:pt x="21401" y="11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4584700" y="1207208"/>
              <a:ext cx="43434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600" fill="norm" stroke="1" extrusionOk="0">
                  <a:moveTo>
                    <a:pt x="0" y="0"/>
                  </a:moveTo>
                  <a:cubicBezTo>
                    <a:pt x="10286" y="3312"/>
                    <a:pt x="20571" y="6624"/>
                    <a:pt x="21086" y="10224"/>
                  </a:cubicBezTo>
                  <a:cubicBezTo>
                    <a:pt x="21600" y="13824"/>
                    <a:pt x="12343" y="17712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4756150" y="1385008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5035499" y="1215287"/>
              <a:ext cx="355651" cy="26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283" fill="norm" stroke="1" extrusionOk="0">
                  <a:moveTo>
                    <a:pt x="386" y="2451"/>
                  </a:moveTo>
                  <a:cubicBezTo>
                    <a:pt x="131" y="1587"/>
                    <a:pt x="-125" y="723"/>
                    <a:pt x="67" y="291"/>
                  </a:cubicBezTo>
                  <a:cubicBezTo>
                    <a:pt x="258" y="-141"/>
                    <a:pt x="897" y="-141"/>
                    <a:pt x="2112" y="809"/>
                  </a:cubicBezTo>
                  <a:cubicBezTo>
                    <a:pt x="3326" y="1760"/>
                    <a:pt x="5115" y="3661"/>
                    <a:pt x="5946" y="6512"/>
                  </a:cubicBezTo>
                  <a:cubicBezTo>
                    <a:pt x="6777" y="9363"/>
                    <a:pt x="6649" y="13165"/>
                    <a:pt x="6138" y="15757"/>
                  </a:cubicBezTo>
                  <a:cubicBezTo>
                    <a:pt x="5626" y="18349"/>
                    <a:pt x="4732" y="19731"/>
                    <a:pt x="3837" y="20509"/>
                  </a:cubicBezTo>
                  <a:cubicBezTo>
                    <a:pt x="2942" y="21286"/>
                    <a:pt x="2048" y="21459"/>
                    <a:pt x="1600" y="21113"/>
                  </a:cubicBezTo>
                  <a:cubicBezTo>
                    <a:pt x="1153" y="20768"/>
                    <a:pt x="1153" y="19904"/>
                    <a:pt x="2176" y="17917"/>
                  </a:cubicBezTo>
                  <a:cubicBezTo>
                    <a:pt x="3198" y="15929"/>
                    <a:pt x="5243" y="12819"/>
                    <a:pt x="7288" y="9968"/>
                  </a:cubicBezTo>
                  <a:cubicBezTo>
                    <a:pt x="9333" y="7117"/>
                    <a:pt x="11378" y="4525"/>
                    <a:pt x="12656" y="2797"/>
                  </a:cubicBezTo>
                  <a:cubicBezTo>
                    <a:pt x="13934" y="1069"/>
                    <a:pt x="14445" y="205"/>
                    <a:pt x="14445" y="32"/>
                  </a:cubicBezTo>
                  <a:cubicBezTo>
                    <a:pt x="14445" y="-141"/>
                    <a:pt x="13934" y="377"/>
                    <a:pt x="13039" y="2019"/>
                  </a:cubicBezTo>
                  <a:cubicBezTo>
                    <a:pt x="12145" y="3661"/>
                    <a:pt x="10867" y="6425"/>
                    <a:pt x="10228" y="8845"/>
                  </a:cubicBezTo>
                  <a:cubicBezTo>
                    <a:pt x="9589" y="11264"/>
                    <a:pt x="9589" y="13337"/>
                    <a:pt x="10419" y="14633"/>
                  </a:cubicBezTo>
                  <a:cubicBezTo>
                    <a:pt x="11250" y="15929"/>
                    <a:pt x="12912" y="16448"/>
                    <a:pt x="14893" y="16275"/>
                  </a:cubicBezTo>
                  <a:cubicBezTo>
                    <a:pt x="16874" y="16102"/>
                    <a:pt x="19174" y="15238"/>
                    <a:pt x="21475" y="14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2946349" y="1644851"/>
              <a:ext cx="355651" cy="202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257" fill="norm" stroke="1" extrusionOk="0">
                  <a:moveTo>
                    <a:pt x="386" y="8070"/>
                  </a:moveTo>
                  <a:cubicBezTo>
                    <a:pt x="131" y="6957"/>
                    <a:pt x="-125" y="5843"/>
                    <a:pt x="67" y="5064"/>
                  </a:cubicBezTo>
                  <a:cubicBezTo>
                    <a:pt x="258" y="4285"/>
                    <a:pt x="897" y="3839"/>
                    <a:pt x="1984" y="3951"/>
                  </a:cubicBezTo>
                  <a:cubicBezTo>
                    <a:pt x="3070" y="4062"/>
                    <a:pt x="4604" y="4730"/>
                    <a:pt x="5626" y="6845"/>
                  </a:cubicBezTo>
                  <a:cubicBezTo>
                    <a:pt x="6649" y="8961"/>
                    <a:pt x="7160" y="12524"/>
                    <a:pt x="6968" y="15196"/>
                  </a:cubicBezTo>
                  <a:cubicBezTo>
                    <a:pt x="6777" y="17868"/>
                    <a:pt x="5882" y="19650"/>
                    <a:pt x="5115" y="20540"/>
                  </a:cubicBezTo>
                  <a:cubicBezTo>
                    <a:pt x="4348" y="21431"/>
                    <a:pt x="3709" y="21431"/>
                    <a:pt x="3454" y="20874"/>
                  </a:cubicBezTo>
                  <a:cubicBezTo>
                    <a:pt x="3198" y="20318"/>
                    <a:pt x="3326" y="19204"/>
                    <a:pt x="4540" y="16977"/>
                  </a:cubicBezTo>
                  <a:cubicBezTo>
                    <a:pt x="5754" y="14751"/>
                    <a:pt x="8055" y="11410"/>
                    <a:pt x="9972" y="8738"/>
                  </a:cubicBezTo>
                  <a:cubicBezTo>
                    <a:pt x="11889" y="6066"/>
                    <a:pt x="13423" y="4062"/>
                    <a:pt x="14382" y="2615"/>
                  </a:cubicBezTo>
                  <a:cubicBezTo>
                    <a:pt x="15340" y="1167"/>
                    <a:pt x="15724" y="276"/>
                    <a:pt x="15596" y="54"/>
                  </a:cubicBezTo>
                  <a:cubicBezTo>
                    <a:pt x="15468" y="-169"/>
                    <a:pt x="14829" y="276"/>
                    <a:pt x="14126" y="1946"/>
                  </a:cubicBezTo>
                  <a:cubicBezTo>
                    <a:pt x="13423" y="3617"/>
                    <a:pt x="12656" y="6511"/>
                    <a:pt x="12592" y="9406"/>
                  </a:cubicBezTo>
                  <a:cubicBezTo>
                    <a:pt x="12528" y="12301"/>
                    <a:pt x="13167" y="15196"/>
                    <a:pt x="14765" y="16755"/>
                  </a:cubicBezTo>
                  <a:cubicBezTo>
                    <a:pt x="16363" y="18313"/>
                    <a:pt x="18919" y="18536"/>
                    <a:pt x="21475" y="18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6426200" y="1261680"/>
              <a:ext cx="2159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929" y="12302"/>
                    <a:pt x="11859" y="4448"/>
                    <a:pt x="15459" y="1502"/>
                  </a:cubicBezTo>
                  <a:cubicBezTo>
                    <a:pt x="19059" y="-1443"/>
                    <a:pt x="2032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6470650" y="1410408"/>
              <a:ext cx="152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00" y="3600"/>
                    <a:pt x="10200" y="7200"/>
                    <a:pt x="13800" y="10800"/>
                  </a:cubicBezTo>
                  <a:cubicBezTo>
                    <a:pt x="17400" y="14400"/>
                    <a:pt x="195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7404100" y="1090791"/>
              <a:ext cx="25400" cy="357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78"/>
                  </a:moveTo>
                  <a:cubicBezTo>
                    <a:pt x="0" y="639"/>
                    <a:pt x="0" y="0"/>
                    <a:pt x="2700" y="0"/>
                  </a:cubicBezTo>
                  <a:cubicBezTo>
                    <a:pt x="5400" y="0"/>
                    <a:pt x="10800" y="639"/>
                    <a:pt x="14400" y="3195"/>
                  </a:cubicBezTo>
                  <a:cubicBezTo>
                    <a:pt x="18000" y="5751"/>
                    <a:pt x="19800" y="10225"/>
                    <a:pt x="20700" y="13612"/>
                  </a:cubicBezTo>
                  <a:cubicBezTo>
                    <a:pt x="21600" y="16999"/>
                    <a:pt x="21600" y="1929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7581899" y="1296108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7838793" y="1086558"/>
              <a:ext cx="980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6171"/>
                    <a:pt x="-1585" y="12343"/>
                    <a:pt x="575" y="15943"/>
                  </a:cubicBezTo>
                  <a:cubicBezTo>
                    <a:pt x="2735" y="19543"/>
                    <a:pt x="11375" y="20571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7759700" y="1404058"/>
              <a:ext cx="1968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7814299" y="1504284"/>
              <a:ext cx="124418" cy="298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1329" fill="norm" stroke="1" extrusionOk="0">
                  <a:moveTo>
                    <a:pt x="20610" y="98"/>
                  </a:moveTo>
                  <a:cubicBezTo>
                    <a:pt x="18839" y="-53"/>
                    <a:pt x="17069" y="-204"/>
                    <a:pt x="14236" y="1080"/>
                  </a:cubicBezTo>
                  <a:cubicBezTo>
                    <a:pt x="11403" y="2364"/>
                    <a:pt x="7508" y="5083"/>
                    <a:pt x="4852" y="8104"/>
                  </a:cubicBezTo>
                  <a:cubicBezTo>
                    <a:pt x="2197" y="11125"/>
                    <a:pt x="780" y="14448"/>
                    <a:pt x="249" y="16487"/>
                  </a:cubicBezTo>
                  <a:cubicBezTo>
                    <a:pt x="-282" y="18526"/>
                    <a:pt x="72" y="19281"/>
                    <a:pt x="957" y="19961"/>
                  </a:cubicBezTo>
                  <a:cubicBezTo>
                    <a:pt x="1843" y="20641"/>
                    <a:pt x="3259" y="21245"/>
                    <a:pt x="5561" y="21320"/>
                  </a:cubicBezTo>
                  <a:cubicBezTo>
                    <a:pt x="7862" y="21396"/>
                    <a:pt x="11049" y="20943"/>
                    <a:pt x="13882" y="20037"/>
                  </a:cubicBezTo>
                  <a:cubicBezTo>
                    <a:pt x="16715" y="19130"/>
                    <a:pt x="19193" y="17771"/>
                    <a:pt x="20256" y="16713"/>
                  </a:cubicBezTo>
                  <a:cubicBezTo>
                    <a:pt x="21318" y="15656"/>
                    <a:pt x="20964" y="14901"/>
                    <a:pt x="18308" y="14448"/>
                  </a:cubicBezTo>
                  <a:cubicBezTo>
                    <a:pt x="15652" y="13995"/>
                    <a:pt x="10695" y="13844"/>
                    <a:pt x="5738" y="136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8159750" y="1340558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8229600" y="1270708"/>
              <a:ext cx="254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718"/>
                    <a:pt x="10800" y="11435"/>
                    <a:pt x="14400" y="15035"/>
                  </a:cubicBezTo>
                  <a:cubicBezTo>
                    <a:pt x="18000" y="18635"/>
                    <a:pt x="19800" y="201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8634261" y="1110738"/>
              <a:ext cx="173189" cy="286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464" fill="norm" stroke="1" extrusionOk="0">
                  <a:moveTo>
                    <a:pt x="1754" y="2951"/>
                  </a:moveTo>
                  <a:cubicBezTo>
                    <a:pt x="2011" y="2157"/>
                    <a:pt x="2269" y="1362"/>
                    <a:pt x="4069" y="807"/>
                  </a:cubicBezTo>
                  <a:cubicBezTo>
                    <a:pt x="5869" y="251"/>
                    <a:pt x="9211" y="-67"/>
                    <a:pt x="11911" y="12"/>
                  </a:cubicBezTo>
                  <a:cubicBezTo>
                    <a:pt x="14611" y="92"/>
                    <a:pt x="16669" y="568"/>
                    <a:pt x="17826" y="1759"/>
                  </a:cubicBezTo>
                  <a:cubicBezTo>
                    <a:pt x="18983" y="2951"/>
                    <a:pt x="19240" y="4857"/>
                    <a:pt x="17440" y="7159"/>
                  </a:cubicBezTo>
                  <a:cubicBezTo>
                    <a:pt x="15640" y="9462"/>
                    <a:pt x="11783" y="12162"/>
                    <a:pt x="8697" y="14307"/>
                  </a:cubicBezTo>
                  <a:cubicBezTo>
                    <a:pt x="5611" y="16451"/>
                    <a:pt x="3297" y="18039"/>
                    <a:pt x="1754" y="19151"/>
                  </a:cubicBezTo>
                  <a:cubicBezTo>
                    <a:pt x="211" y="20262"/>
                    <a:pt x="-560" y="20898"/>
                    <a:pt x="469" y="21215"/>
                  </a:cubicBezTo>
                  <a:cubicBezTo>
                    <a:pt x="1497" y="21533"/>
                    <a:pt x="4326" y="21533"/>
                    <a:pt x="8054" y="21295"/>
                  </a:cubicBezTo>
                  <a:cubicBezTo>
                    <a:pt x="11783" y="21057"/>
                    <a:pt x="16411" y="20580"/>
                    <a:pt x="21040" y="201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8883650" y="1334208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9083393" y="1118308"/>
              <a:ext cx="980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476"/>
                    <a:pt x="-1585" y="8951"/>
                    <a:pt x="575" y="12551"/>
                  </a:cubicBezTo>
                  <a:cubicBezTo>
                    <a:pt x="2735" y="16151"/>
                    <a:pt x="11375" y="18876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9010650" y="1427341"/>
              <a:ext cx="13970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0800"/>
                    <a:pt x="10473" y="0"/>
                    <a:pt x="14073" y="0"/>
                  </a:cubicBezTo>
                  <a:cubicBezTo>
                    <a:pt x="17673" y="0"/>
                    <a:pt x="1963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9049790" y="1524708"/>
              <a:ext cx="113261" cy="225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524" fill="norm" stroke="1" extrusionOk="0">
                  <a:moveTo>
                    <a:pt x="21403" y="0"/>
                  </a:moveTo>
                  <a:cubicBezTo>
                    <a:pt x="18603" y="0"/>
                    <a:pt x="15803" y="0"/>
                    <a:pt x="12203" y="2422"/>
                  </a:cubicBezTo>
                  <a:cubicBezTo>
                    <a:pt x="8603" y="4845"/>
                    <a:pt x="4203" y="9690"/>
                    <a:pt x="2003" y="12718"/>
                  </a:cubicBezTo>
                  <a:cubicBezTo>
                    <a:pt x="-197" y="15746"/>
                    <a:pt x="-197" y="16957"/>
                    <a:pt x="203" y="18067"/>
                  </a:cubicBezTo>
                  <a:cubicBezTo>
                    <a:pt x="603" y="19178"/>
                    <a:pt x="1403" y="20187"/>
                    <a:pt x="2803" y="20793"/>
                  </a:cubicBezTo>
                  <a:cubicBezTo>
                    <a:pt x="4203" y="21398"/>
                    <a:pt x="6203" y="21600"/>
                    <a:pt x="8603" y="21499"/>
                  </a:cubicBezTo>
                  <a:cubicBezTo>
                    <a:pt x="11003" y="21398"/>
                    <a:pt x="13803" y="20994"/>
                    <a:pt x="14603" y="20288"/>
                  </a:cubicBezTo>
                  <a:cubicBezTo>
                    <a:pt x="15403" y="19581"/>
                    <a:pt x="14203" y="18572"/>
                    <a:pt x="12203" y="16755"/>
                  </a:cubicBezTo>
                  <a:cubicBezTo>
                    <a:pt x="10203" y="14938"/>
                    <a:pt x="7403" y="12314"/>
                    <a:pt x="4603" y="96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9296400" y="1404058"/>
              <a:ext cx="825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9337585" y="1340558"/>
              <a:ext cx="22316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14811" y="0"/>
                  </a:moveTo>
                  <a:cubicBezTo>
                    <a:pt x="6957" y="4696"/>
                    <a:pt x="-898" y="9391"/>
                    <a:pt x="84" y="12991"/>
                  </a:cubicBezTo>
                  <a:cubicBezTo>
                    <a:pt x="1066" y="16591"/>
                    <a:pt x="10884" y="19096"/>
                    <a:pt x="2070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9632950" y="1385008"/>
              <a:ext cx="82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9810750" y="1365958"/>
              <a:ext cx="25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10077450" y="1311701"/>
              <a:ext cx="2159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718" y="11375"/>
                    <a:pt x="11435" y="2735"/>
                    <a:pt x="15035" y="575"/>
                  </a:cubicBezTo>
                  <a:cubicBezTo>
                    <a:pt x="18635" y="-1585"/>
                    <a:pt x="20118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10204955" y="1200858"/>
              <a:ext cx="31246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21256" y="0"/>
                  </a:moveTo>
                  <a:cubicBezTo>
                    <a:pt x="14056" y="3503"/>
                    <a:pt x="6856" y="7005"/>
                    <a:pt x="3256" y="10411"/>
                  </a:cubicBezTo>
                  <a:cubicBezTo>
                    <a:pt x="-344" y="13816"/>
                    <a:pt x="-344" y="17124"/>
                    <a:pt x="376" y="18973"/>
                  </a:cubicBezTo>
                  <a:cubicBezTo>
                    <a:pt x="1096" y="20822"/>
                    <a:pt x="2536" y="21211"/>
                    <a:pt x="397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10455019" y="1054808"/>
              <a:ext cx="155831" cy="309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55" fill="norm" stroke="1" extrusionOk="0">
                  <a:moveTo>
                    <a:pt x="21489" y="0"/>
                  </a:moveTo>
                  <a:cubicBezTo>
                    <a:pt x="17986" y="294"/>
                    <a:pt x="14484" y="588"/>
                    <a:pt x="11127" y="2351"/>
                  </a:cubicBezTo>
                  <a:cubicBezTo>
                    <a:pt x="7770" y="4114"/>
                    <a:pt x="4559" y="7347"/>
                    <a:pt x="2662" y="10139"/>
                  </a:cubicBezTo>
                  <a:cubicBezTo>
                    <a:pt x="765" y="12931"/>
                    <a:pt x="181" y="15282"/>
                    <a:pt x="35" y="17118"/>
                  </a:cubicBezTo>
                  <a:cubicBezTo>
                    <a:pt x="-111" y="18955"/>
                    <a:pt x="181" y="20278"/>
                    <a:pt x="1203" y="20939"/>
                  </a:cubicBezTo>
                  <a:cubicBezTo>
                    <a:pt x="2224" y="21600"/>
                    <a:pt x="3975" y="21600"/>
                    <a:pt x="5581" y="21086"/>
                  </a:cubicBezTo>
                  <a:cubicBezTo>
                    <a:pt x="7186" y="20571"/>
                    <a:pt x="8646" y="19543"/>
                    <a:pt x="9375" y="18441"/>
                  </a:cubicBezTo>
                  <a:cubicBezTo>
                    <a:pt x="10105" y="17339"/>
                    <a:pt x="10105" y="16163"/>
                    <a:pt x="9521" y="15355"/>
                  </a:cubicBezTo>
                  <a:cubicBezTo>
                    <a:pt x="8938" y="14547"/>
                    <a:pt x="7770" y="14106"/>
                    <a:pt x="6311" y="14327"/>
                  </a:cubicBezTo>
                  <a:cubicBezTo>
                    <a:pt x="4851" y="14547"/>
                    <a:pt x="3100" y="15429"/>
                    <a:pt x="1348" y="1631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10629900" y="1353258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10890249" y="1086558"/>
              <a:ext cx="254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760"/>
                    <a:pt x="10800" y="11520"/>
                    <a:pt x="7200" y="15120"/>
                  </a:cubicBezTo>
                  <a:cubicBezTo>
                    <a:pt x="3600" y="18720"/>
                    <a:pt x="18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10801350" y="1394714"/>
              <a:ext cx="1778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6171" y="1118"/>
                    <a:pt x="12343" y="-1582"/>
                    <a:pt x="15943" y="1118"/>
                  </a:cubicBezTo>
                  <a:cubicBezTo>
                    <a:pt x="19543" y="3818"/>
                    <a:pt x="20571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10782299" y="1505658"/>
              <a:ext cx="165101" cy="250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21600" y="0"/>
                  </a:moveTo>
                  <a:cubicBezTo>
                    <a:pt x="17723" y="545"/>
                    <a:pt x="13846" y="1089"/>
                    <a:pt x="10246" y="3358"/>
                  </a:cubicBezTo>
                  <a:cubicBezTo>
                    <a:pt x="6646" y="5627"/>
                    <a:pt x="3323" y="9620"/>
                    <a:pt x="1662" y="12161"/>
                  </a:cubicBezTo>
                  <a:cubicBezTo>
                    <a:pt x="0" y="14703"/>
                    <a:pt x="0" y="15792"/>
                    <a:pt x="0" y="16881"/>
                  </a:cubicBezTo>
                  <a:cubicBezTo>
                    <a:pt x="0" y="17970"/>
                    <a:pt x="0" y="19059"/>
                    <a:pt x="692" y="19785"/>
                  </a:cubicBezTo>
                  <a:cubicBezTo>
                    <a:pt x="1385" y="20511"/>
                    <a:pt x="2769" y="20874"/>
                    <a:pt x="4569" y="21146"/>
                  </a:cubicBezTo>
                  <a:cubicBezTo>
                    <a:pt x="6369" y="21418"/>
                    <a:pt x="8585" y="21600"/>
                    <a:pt x="10385" y="21328"/>
                  </a:cubicBezTo>
                  <a:cubicBezTo>
                    <a:pt x="12185" y="21055"/>
                    <a:pt x="13569" y="20329"/>
                    <a:pt x="13569" y="19876"/>
                  </a:cubicBezTo>
                  <a:cubicBezTo>
                    <a:pt x="13569" y="19422"/>
                    <a:pt x="12185" y="19240"/>
                    <a:pt x="9969" y="18877"/>
                  </a:cubicBezTo>
                  <a:cubicBezTo>
                    <a:pt x="7754" y="18514"/>
                    <a:pt x="4708" y="17970"/>
                    <a:pt x="1662" y="174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7232650" y="2375608"/>
              <a:ext cx="133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7256918" y="2458158"/>
              <a:ext cx="121783" cy="16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0601" fill="norm" stroke="1" extrusionOk="0">
                  <a:moveTo>
                    <a:pt x="3551" y="0"/>
                  </a:moveTo>
                  <a:cubicBezTo>
                    <a:pt x="1689" y="5400"/>
                    <a:pt x="-173" y="10800"/>
                    <a:pt x="13" y="14850"/>
                  </a:cubicBezTo>
                  <a:cubicBezTo>
                    <a:pt x="199" y="18900"/>
                    <a:pt x="2434" y="21600"/>
                    <a:pt x="6344" y="20250"/>
                  </a:cubicBezTo>
                  <a:cubicBezTo>
                    <a:pt x="10255" y="18900"/>
                    <a:pt x="15841" y="13500"/>
                    <a:pt x="21427" y="81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7753350" y="2191458"/>
              <a:ext cx="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7658100" y="2449364"/>
              <a:ext cx="2413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2084" y="12582"/>
                    <a:pt x="4168" y="4867"/>
                    <a:pt x="7768" y="1782"/>
                  </a:cubicBezTo>
                  <a:cubicBezTo>
                    <a:pt x="11368" y="-1304"/>
                    <a:pt x="16484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7713794" y="2559758"/>
              <a:ext cx="122106" cy="252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477" fill="norm" stroke="1" extrusionOk="0">
                  <a:moveTo>
                    <a:pt x="21119" y="0"/>
                  </a:moveTo>
                  <a:cubicBezTo>
                    <a:pt x="17458" y="1080"/>
                    <a:pt x="13797" y="2160"/>
                    <a:pt x="10319" y="4680"/>
                  </a:cubicBezTo>
                  <a:cubicBezTo>
                    <a:pt x="6841" y="7200"/>
                    <a:pt x="3546" y="11160"/>
                    <a:pt x="1716" y="13680"/>
                  </a:cubicBezTo>
                  <a:cubicBezTo>
                    <a:pt x="-115" y="16200"/>
                    <a:pt x="-481" y="17280"/>
                    <a:pt x="617" y="18360"/>
                  </a:cubicBezTo>
                  <a:cubicBezTo>
                    <a:pt x="1716" y="19440"/>
                    <a:pt x="4278" y="20520"/>
                    <a:pt x="6658" y="21060"/>
                  </a:cubicBezTo>
                  <a:cubicBezTo>
                    <a:pt x="9038" y="21600"/>
                    <a:pt x="11234" y="21600"/>
                    <a:pt x="13431" y="21150"/>
                  </a:cubicBezTo>
                  <a:cubicBezTo>
                    <a:pt x="15627" y="20700"/>
                    <a:pt x="17824" y="19800"/>
                    <a:pt x="18007" y="18990"/>
                  </a:cubicBezTo>
                  <a:cubicBezTo>
                    <a:pt x="18190" y="18180"/>
                    <a:pt x="16360" y="17460"/>
                    <a:pt x="13980" y="16920"/>
                  </a:cubicBezTo>
                  <a:cubicBezTo>
                    <a:pt x="11600" y="16380"/>
                    <a:pt x="8672" y="16020"/>
                    <a:pt x="5743" y="156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8204200" y="2388308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8380427" y="2120304"/>
              <a:ext cx="223823" cy="317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162" fill="norm" stroke="1" extrusionOk="0">
                  <a:moveTo>
                    <a:pt x="1967" y="7287"/>
                  </a:moveTo>
                  <a:cubicBezTo>
                    <a:pt x="1563" y="6581"/>
                    <a:pt x="1159" y="5876"/>
                    <a:pt x="1967" y="4676"/>
                  </a:cubicBezTo>
                  <a:cubicBezTo>
                    <a:pt x="2774" y="3476"/>
                    <a:pt x="4793" y="1781"/>
                    <a:pt x="6408" y="864"/>
                  </a:cubicBezTo>
                  <a:cubicBezTo>
                    <a:pt x="8023" y="-54"/>
                    <a:pt x="9234" y="-195"/>
                    <a:pt x="10445" y="229"/>
                  </a:cubicBezTo>
                  <a:cubicBezTo>
                    <a:pt x="11656" y="652"/>
                    <a:pt x="12867" y="1640"/>
                    <a:pt x="12464" y="3476"/>
                  </a:cubicBezTo>
                  <a:cubicBezTo>
                    <a:pt x="12060" y="5311"/>
                    <a:pt x="10041" y="7993"/>
                    <a:pt x="7720" y="10534"/>
                  </a:cubicBezTo>
                  <a:cubicBezTo>
                    <a:pt x="5398" y="13076"/>
                    <a:pt x="2774" y="15476"/>
                    <a:pt x="1361" y="17170"/>
                  </a:cubicBezTo>
                  <a:cubicBezTo>
                    <a:pt x="-52" y="18864"/>
                    <a:pt x="-254" y="19852"/>
                    <a:pt x="251" y="20487"/>
                  </a:cubicBezTo>
                  <a:cubicBezTo>
                    <a:pt x="755" y="21123"/>
                    <a:pt x="1967" y="21405"/>
                    <a:pt x="5600" y="20911"/>
                  </a:cubicBezTo>
                  <a:cubicBezTo>
                    <a:pt x="9234" y="20417"/>
                    <a:pt x="15290" y="19146"/>
                    <a:pt x="21346" y="178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8718550" y="2178758"/>
              <a:ext cx="63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550"/>
                    <a:pt x="0" y="5100"/>
                    <a:pt x="3600" y="8700"/>
                  </a:cubicBezTo>
                  <a:cubicBezTo>
                    <a:pt x="7200" y="12300"/>
                    <a:pt x="14400" y="169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9283700" y="2315780"/>
              <a:ext cx="2222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760" y="12302"/>
                    <a:pt x="11520" y="4448"/>
                    <a:pt x="15120" y="1502"/>
                  </a:cubicBezTo>
                  <a:cubicBezTo>
                    <a:pt x="18720" y="-1443"/>
                    <a:pt x="2016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9349316" y="2413708"/>
              <a:ext cx="150284" cy="3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8" fill="norm" stroke="1" extrusionOk="0">
                  <a:moveTo>
                    <a:pt x="4259" y="0"/>
                  </a:moveTo>
                  <a:cubicBezTo>
                    <a:pt x="2130" y="7200"/>
                    <a:pt x="0" y="14400"/>
                    <a:pt x="0" y="18000"/>
                  </a:cubicBezTo>
                  <a:cubicBezTo>
                    <a:pt x="0" y="21600"/>
                    <a:pt x="2130" y="21600"/>
                    <a:pt x="6085" y="18720"/>
                  </a:cubicBezTo>
                  <a:cubicBezTo>
                    <a:pt x="10039" y="15840"/>
                    <a:pt x="15820" y="10080"/>
                    <a:pt x="21600" y="43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9698858" y="2159708"/>
              <a:ext cx="149992" cy="239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461" fill="norm" stroke="1" extrusionOk="0">
                  <a:moveTo>
                    <a:pt x="5059" y="2842"/>
                  </a:moveTo>
                  <a:cubicBezTo>
                    <a:pt x="5059" y="1895"/>
                    <a:pt x="5059" y="947"/>
                    <a:pt x="5809" y="474"/>
                  </a:cubicBezTo>
                  <a:cubicBezTo>
                    <a:pt x="6559" y="0"/>
                    <a:pt x="8059" y="0"/>
                    <a:pt x="9559" y="0"/>
                  </a:cubicBezTo>
                  <a:cubicBezTo>
                    <a:pt x="11059" y="0"/>
                    <a:pt x="12559" y="0"/>
                    <a:pt x="13909" y="1421"/>
                  </a:cubicBezTo>
                  <a:cubicBezTo>
                    <a:pt x="15259" y="2842"/>
                    <a:pt x="16459" y="5684"/>
                    <a:pt x="14359" y="8811"/>
                  </a:cubicBezTo>
                  <a:cubicBezTo>
                    <a:pt x="12259" y="11937"/>
                    <a:pt x="6859" y="15347"/>
                    <a:pt x="3709" y="17526"/>
                  </a:cubicBezTo>
                  <a:cubicBezTo>
                    <a:pt x="559" y="19705"/>
                    <a:pt x="-341" y="20653"/>
                    <a:pt x="109" y="21126"/>
                  </a:cubicBezTo>
                  <a:cubicBezTo>
                    <a:pt x="559" y="21600"/>
                    <a:pt x="2359" y="21600"/>
                    <a:pt x="6109" y="20937"/>
                  </a:cubicBezTo>
                  <a:cubicBezTo>
                    <a:pt x="9859" y="20274"/>
                    <a:pt x="15559" y="18947"/>
                    <a:pt x="21259" y="176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9950450" y="2191458"/>
              <a:ext cx="190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9975849" y="2166058"/>
              <a:ext cx="2032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430"/>
                    <a:pt x="14400" y="4860"/>
                    <a:pt x="11700" y="7290"/>
                  </a:cubicBezTo>
                  <a:cubicBezTo>
                    <a:pt x="9000" y="9720"/>
                    <a:pt x="7200" y="12150"/>
                    <a:pt x="5400" y="14535"/>
                  </a:cubicBezTo>
                  <a:cubicBezTo>
                    <a:pt x="3600" y="16920"/>
                    <a:pt x="1800" y="192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10087817" y="2381958"/>
              <a:ext cx="192834" cy="328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600" fill="norm" stroke="1" extrusionOk="0">
                  <a:moveTo>
                    <a:pt x="21389" y="0"/>
                  </a:moveTo>
                  <a:cubicBezTo>
                    <a:pt x="17398" y="975"/>
                    <a:pt x="13406" y="1951"/>
                    <a:pt x="9885" y="4250"/>
                  </a:cubicBezTo>
                  <a:cubicBezTo>
                    <a:pt x="6363" y="6550"/>
                    <a:pt x="3311" y="10173"/>
                    <a:pt x="1667" y="12821"/>
                  </a:cubicBezTo>
                  <a:cubicBezTo>
                    <a:pt x="24" y="15468"/>
                    <a:pt x="-211" y="17141"/>
                    <a:pt x="141" y="18395"/>
                  </a:cubicBezTo>
                  <a:cubicBezTo>
                    <a:pt x="493" y="19649"/>
                    <a:pt x="1432" y="20485"/>
                    <a:pt x="2724" y="20973"/>
                  </a:cubicBezTo>
                  <a:cubicBezTo>
                    <a:pt x="4015" y="21461"/>
                    <a:pt x="5659" y="21600"/>
                    <a:pt x="7067" y="21600"/>
                  </a:cubicBezTo>
                  <a:cubicBezTo>
                    <a:pt x="8476" y="21600"/>
                    <a:pt x="9650" y="21461"/>
                    <a:pt x="10589" y="21112"/>
                  </a:cubicBezTo>
                  <a:cubicBezTo>
                    <a:pt x="11528" y="20764"/>
                    <a:pt x="12232" y="20206"/>
                    <a:pt x="11763" y="19719"/>
                  </a:cubicBezTo>
                  <a:cubicBezTo>
                    <a:pt x="11293" y="19231"/>
                    <a:pt x="9650" y="18813"/>
                    <a:pt x="7889" y="18325"/>
                  </a:cubicBezTo>
                  <a:cubicBezTo>
                    <a:pt x="6128" y="17837"/>
                    <a:pt x="4250" y="17280"/>
                    <a:pt x="2372" y="167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0" y="3822185"/>
              <a:ext cx="31115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143" y="11040"/>
                    <a:pt x="10286" y="1783"/>
                    <a:pt x="13886" y="240"/>
                  </a:cubicBezTo>
                  <a:cubicBezTo>
                    <a:pt x="17486" y="-1303"/>
                    <a:pt x="19543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25400" y="3848808"/>
              <a:ext cx="2984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74" y="16200"/>
                    <a:pt x="11949" y="10800"/>
                    <a:pt x="15549" y="7200"/>
                  </a:cubicBezTo>
                  <a:cubicBezTo>
                    <a:pt x="19149" y="3600"/>
                    <a:pt x="2037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266699" y="3734508"/>
              <a:ext cx="11484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600" fill="norm" stroke="1" extrusionOk="0">
                  <a:moveTo>
                    <a:pt x="0" y="0"/>
                  </a:moveTo>
                  <a:cubicBezTo>
                    <a:pt x="4629" y="180"/>
                    <a:pt x="9257" y="360"/>
                    <a:pt x="13500" y="1710"/>
                  </a:cubicBezTo>
                  <a:cubicBezTo>
                    <a:pt x="17743" y="3060"/>
                    <a:pt x="21600" y="5580"/>
                    <a:pt x="20829" y="8640"/>
                  </a:cubicBezTo>
                  <a:cubicBezTo>
                    <a:pt x="20057" y="11700"/>
                    <a:pt x="14657" y="15300"/>
                    <a:pt x="10993" y="17550"/>
                  </a:cubicBezTo>
                  <a:cubicBezTo>
                    <a:pt x="7329" y="19800"/>
                    <a:pt x="5400" y="20700"/>
                    <a:pt x="34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743591" y="3626536"/>
              <a:ext cx="227959" cy="418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46" fill="norm" stroke="1" extrusionOk="0">
                  <a:moveTo>
                    <a:pt x="21539" y="1304"/>
                  </a:moveTo>
                  <a:cubicBezTo>
                    <a:pt x="20739" y="761"/>
                    <a:pt x="19939" y="219"/>
                    <a:pt x="18139" y="56"/>
                  </a:cubicBezTo>
                  <a:cubicBezTo>
                    <a:pt x="16339" y="-107"/>
                    <a:pt x="13539" y="110"/>
                    <a:pt x="11239" y="436"/>
                  </a:cubicBezTo>
                  <a:cubicBezTo>
                    <a:pt x="8939" y="761"/>
                    <a:pt x="7139" y="1196"/>
                    <a:pt x="5539" y="2281"/>
                  </a:cubicBezTo>
                  <a:cubicBezTo>
                    <a:pt x="3939" y="3366"/>
                    <a:pt x="2539" y="5103"/>
                    <a:pt x="1639" y="7600"/>
                  </a:cubicBezTo>
                  <a:cubicBezTo>
                    <a:pt x="739" y="10096"/>
                    <a:pt x="339" y="13352"/>
                    <a:pt x="139" y="15577"/>
                  </a:cubicBezTo>
                  <a:cubicBezTo>
                    <a:pt x="-61" y="17803"/>
                    <a:pt x="-61" y="18997"/>
                    <a:pt x="239" y="19811"/>
                  </a:cubicBezTo>
                  <a:cubicBezTo>
                    <a:pt x="539" y="20625"/>
                    <a:pt x="1139" y="21059"/>
                    <a:pt x="2939" y="21276"/>
                  </a:cubicBezTo>
                  <a:cubicBezTo>
                    <a:pt x="4739" y="21493"/>
                    <a:pt x="7739" y="21493"/>
                    <a:pt x="10339" y="21330"/>
                  </a:cubicBezTo>
                  <a:cubicBezTo>
                    <a:pt x="12939" y="21167"/>
                    <a:pt x="15139" y="20842"/>
                    <a:pt x="17339" y="20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761999" y="3848808"/>
              <a:ext cx="152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0" y="15709"/>
                    <a:pt x="6600" y="9818"/>
                    <a:pt x="10200" y="6218"/>
                  </a:cubicBezTo>
                  <a:cubicBezTo>
                    <a:pt x="13800" y="2618"/>
                    <a:pt x="1770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1106060" y="3577459"/>
              <a:ext cx="271890" cy="447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51" fill="norm" stroke="1" extrusionOk="0">
                  <a:moveTo>
                    <a:pt x="21343" y="526"/>
                  </a:moveTo>
                  <a:cubicBezTo>
                    <a:pt x="18186" y="222"/>
                    <a:pt x="15029" y="-82"/>
                    <a:pt x="12121" y="19"/>
                  </a:cubicBezTo>
                  <a:cubicBezTo>
                    <a:pt x="9214" y="121"/>
                    <a:pt x="6555" y="628"/>
                    <a:pt x="4811" y="1033"/>
                  </a:cubicBezTo>
                  <a:cubicBezTo>
                    <a:pt x="3066" y="1439"/>
                    <a:pt x="2235" y="1743"/>
                    <a:pt x="1820" y="2200"/>
                  </a:cubicBezTo>
                  <a:cubicBezTo>
                    <a:pt x="1405" y="2656"/>
                    <a:pt x="1405" y="3264"/>
                    <a:pt x="1820" y="4633"/>
                  </a:cubicBezTo>
                  <a:cubicBezTo>
                    <a:pt x="2235" y="6003"/>
                    <a:pt x="3066" y="8132"/>
                    <a:pt x="3066" y="10464"/>
                  </a:cubicBezTo>
                  <a:cubicBezTo>
                    <a:pt x="3066" y="12797"/>
                    <a:pt x="2235" y="15332"/>
                    <a:pt x="1405" y="17208"/>
                  </a:cubicBezTo>
                  <a:cubicBezTo>
                    <a:pt x="574" y="19084"/>
                    <a:pt x="-257" y="20301"/>
                    <a:pt x="75" y="20910"/>
                  </a:cubicBezTo>
                  <a:cubicBezTo>
                    <a:pt x="408" y="21518"/>
                    <a:pt x="1903" y="21518"/>
                    <a:pt x="3398" y="21366"/>
                  </a:cubicBezTo>
                  <a:cubicBezTo>
                    <a:pt x="4894" y="21214"/>
                    <a:pt x="6389" y="20910"/>
                    <a:pt x="7885" y="20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1435100" y="3702758"/>
              <a:ext cx="2286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3086"/>
                    <a:pt x="6400" y="6171"/>
                    <a:pt x="10000" y="9771"/>
                  </a:cubicBezTo>
                  <a:cubicBezTo>
                    <a:pt x="13600" y="13371"/>
                    <a:pt x="17600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1460500" y="3670445"/>
              <a:ext cx="203200" cy="381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21600" y="389"/>
                  </a:moveTo>
                  <a:cubicBezTo>
                    <a:pt x="20475" y="151"/>
                    <a:pt x="19350" y="-88"/>
                    <a:pt x="18450" y="31"/>
                  </a:cubicBezTo>
                  <a:cubicBezTo>
                    <a:pt x="17550" y="151"/>
                    <a:pt x="16875" y="628"/>
                    <a:pt x="15188" y="2776"/>
                  </a:cubicBezTo>
                  <a:cubicBezTo>
                    <a:pt x="13500" y="4924"/>
                    <a:pt x="10800" y="8743"/>
                    <a:pt x="8100" y="12144"/>
                  </a:cubicBezTo>
                  <a:cubicBezTo>
                    <a:pt x="5400" y="15545"/>
                    <a:pt x="2700" y="18529"/>
                    <a:pt x="0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1790700" y="3569408"/>
              <a:ext cx="63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1784350" y="3445847"/>
              <a:ext cx="62218" cy="58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0535" fill="norm" stroke="1" extrusionOk="0">
                  <a:moveTo>
                    <a:pt x="4320" y="7727"/>
                  </a:moveTo>
                  <a:cubicBezTo>
                    <a:pt x="2160" y="10706"/>
                    <a:pt x="0" y="13686"/>
                    <a:pt x="1440" y="16293"/>
                  </a:cubicBezTo>
                  <a:cubicBezTo>
                    <a:pt x="2880" y="18900"/>
                    <a:pt x="7920" y="21134"/>
                    <a:pt x="11880" y="20389"/>
                  </a:cubicBezTo>
                  <a:cubicBezTo>
                    <a:pt x="15840" y="19644"/>
                    <a:pt x="18720" y="15920"/>
                    <a:pt x="20160" y="12196"/>
                  </a:cubicBezTo>
                  <a:cubicBezTo>
                    <a:pt x="21600" y="8472"/>
                    <a:pt x="21600" y="4748"/>
                    <a:pt x="19440" y="2513"/>
                  </a:cubicBezTo>
                  <a:cubicBezTo>
                    <a:pt x="17280" y="279"/>
                    <a:pt x="12960" y="-466"/>
                    <a:pt x="9360" y="279"/>
                  </a:cubicBezTo>
                  <a:cubicBezTo>
                    <a:pt x="5760" y="1024"/>
                    <a:pt x="2880" y="3258"/>
                    <a:pt x="1440" y="5493"/>
                  </a:cubicBezTo>
                  <a:cubicBezTo>
                    <a:pt x="0" y="7727"/>
                    <a:pt x="0" y="9962"/>
                    <a:pt x="0" y="12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1911350" y="3525752"/>
              <a:ext cx="162185" cy="558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69" fill="norm" stroke="1" extrusionOk="0">
                  <a:moveTo>
                    <a:pt x="8416" y="1687"/>
                  </a:moveTo>
                  <a:cubicBezTo>
                    <a:pt x="8696" y="1278"/>
                    <a:pt x="8977" y="869"/>
                    <a:pt x="10379" y="583"/>
                  </a:cubicBezTo>
                  <a:cubicBezTo>
                    <a:pt x="11782" y="296"/>
                    <a:pt x="14306" y="133"/>
                    <a:pt x="16270" y="51"/>
                  </a:cubicBezTo>
                  <a:cubicBezTo>
                    <a:pt x="18234" y="-31"/>
                    <a:pt x="19636" y="-31"/>
                    <a:pt x="20478" y="174"/>
                  </a:cubicBezTo>
                  <a:cubicBezTo>
                    <a:pt x="21319" y="378"/>
                    <a:pt x="21600" y="787"/>
                    <a:pt x="21460" y="2260"/>
                  </a:cubicBezTo>
                  <a:cubicBezTo>
                    <a:pt x="21319" y="3733"/>
                    <a:pt x="20758" y="6269"/>
                    <a:pt x="19917" y="8928"/>
                  </a:cubicBezTo>
                  <a:cubicBezTo>
                    <a:pt x="19075" y="11587"/>
                    <a:pt x="17953" y="14369"/>
                    <a:pt x="17392" y="16169"/>
                  </a:cubicBezTo>
                  <a:cubicBezTo>
                    <a:pt x="16831" y="17969"/>
                    <a:pt x="16831" y="18787"/>
                    <a:pt x="17252" y="19401"/>
                  </a:cubicBezTo>
                  <a:cubicBezTo>
                    <a:pt x="17673" y="20014"/>
                    <a:pt x="18514" y="20424"/>
                    <a:pt x="18234" y="20587"/>
                  </a:cubicBezTo>
                  <a:cubicBezTo>
                    <a:pt x="17953" y="20751"/>
                    <a:pt x="16551" y="20669"/>
                    <a:pt x="13325" y="20792"/>
                  </a:cubicBezTo>
                  <a:cubicBezTo>
                    <a:pt x="10099" y="20914"/>
                    <a:pt x="5049" y="21242"/>
                    <a:pt x="0" y="21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2489199" y="3791658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2457450" y="3963108"/>
              <a:ext cx="20955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3491" y="18900"/>
                    <a:pt x="6982" y="21600"/>
                    <a:pt x="10582" y="18900"/>
                  </a:cubicBezTo>
                  <a:cubicBezTo>
                    <a:pt x="14182" y="16200"/>
                    <a:pt x="17891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3043393" y="3664658"/>
              <a:ext cx="303057" cy="344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57" fill="norm" stroke="1" extrusionOk="0">
                  <a:moveTo>
                    <a:pt x="18776" y="0"/>
                  </a:moveTo>
                  <a:cubicBezTo>
                    <a:pt x="15626" y="1580"/>
                    <a:pt x="12476" y="3161"/>
                    <a:pt x="9926" y="4610"/>
                  </a:cubicBezTo>
                  <a:cubicBezTo>
                    <a:pt x="7376" y="6059"/>
                    <a:pt x="5426" y="7376"/>
                    <a:pt x="4226" y="8363"/>
                  </a:cubicBezTo>
                  <a:cubicBezTo>
                    <a:pt x="3026" y="9351"/>
                    <a:pt x="2576" y="10010"/>
                    <a:pt x="2576" y="10602"/>
                  </a:cubicBezTo>
                  <a:cubicBezTo>
                    <a:pt x="2576" y="11195"/>
                    <a:pt x="3026" y="11722"/>
                    <a:pt x="4526" y="11985"/>
                  </a:cubicBezTo>
                  <a:cubicBezTo>
                    <a:pt x="6026" y="12249"/>
                    <a:pt x="8576" y="12249"/>
                    <a:pt x="10226" y="12249"/>
                  </a:cubicBezTo>
                  <a:cubicBezTo>
                    <a:pt x="11876" y="12249"/>
                    <a:pt x="12626" y="12249"/>
                    <a:pt x="12701" y="12512"/>
                  </a:cubicBezTo>
                  <a:cubicBezTo>
                    <a:pt x="12776" y="12776"/>
                    <a:pt x="12176" y="13302"/>
                    <a:pt x="10076" y="14488"/>
                  </a:cubicBezTo>
                  <a:cubicBezTo>
                    <a:pt x="7976" y="15673"/>
                    <a:pt x="4376" y="17517"/>
                    <a:pt x="2351" y="18768"/>
                  </a:cubicBezTo>
                  <a:cubicBezTo>
                    <a:pt x="326" y="20020"/>
                    <a:pt x="-124" y="20678"/>
                    <a:pt x="26" y="21073"/>
                  </a:cubicBezTo>
                  <a:cubicBezTo>
                    <a:pt x="176" y="21468"/>
                    <a:pt x="926" y="21600"/>
                    <a:pt x="3626" y="21271"/>
                  </a:cubicBezTo>
                  <a:cubicBezTo>
                    <a:pt x="6326" y="20941"/>
                    <a:pt x="10976" y="20151"/>
                    <a:pt x="14276" y="19888"/>
                  </a:cubicBezTo>
                  <a:cubicBezTo>
                    <a:pt x="17576" y="19624"/>
                    <a:pt x="19526" y="19888"/>
                    <a:pt x="21476" y="20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3060700" y="4135506"/>
              <a:ext cx="234950" cy="166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2309"/>
                  </a:moveTo>
                  <a:cubicBezTo>
                    <a:pt x="2335" y="2849"/>
                    <a:pt x="4670" y="3389"/>
                    <a:pt x="6324" y="5414"/>
                  </a:cubicBezTo>
                  <a:cubicBezTo>
                    <a:pt x="7978" y="7439"/>
                    <a:pt x="8951" y="10949"/>
                    <a:pt x="8659" y="13784"/>
                  </a:cubicBezTo>
                  <a:cubicBezTo>
                    <a:pt x="8368" y="16619"/>
                    <a:pt x="6811" y="18779"/>
                    <a:pt x="5351" y="19994"/>
                  </a:cubicBezTo>
                  <a:cubicBezTo>
                    <a:pt x="3892" y="21209"/>
                    <a:pt x="2530" y="21479"/>
                    <a:pt x="2043" y="20939"/>
                  </a:cubicBezTo>
                  <a:cubicBezTo>
                    <a:pt x="1557" y="20399"/>
                    <a:pt x="1946" y="19049"/>
                    <a:pt x="4281" y="15674"/>
                  </a:cubicBezTo>
                  <a:cubicBezTo>
                    <a:pt x="6616" y="12299"/>
                    <a:pt x="10897" y="6899"/>
                    <a:pt x="13427" y="3794"/>
                  </a:cubicBezTo>
                  <a:cubicBezTo>
                    <a:pt x="15957" y="689"/>
                    <a:pt x="16735" y="-121"/>
                    <a:pt x="16735" y="14"/>
                  </a:cubicBezTo>
                  <a:cubicBezTo>
                    <a:pt x="16735" y="149"/>
                    <a:pt x="15957" y="1229"/>
                    <a:pt x="15276" y="3389"/>
                  </a:cubicBezTo>
                  <a:cubicBezTo>
                    <a:pt x="14595" y="5549"/>
                    <a:pt x="14011" y="8789"/>
                    <a:pt x="13719" y="11084"/>
                  </a:cubicBezTo>
                  <a:cubicBezTo>
                    <a:pt x="13427" y="13379"/>
                    <a:pt x="13427" y="14729"/>
                    <a:pt x="13914" y="15674"/>
                  </a:cubicBezTo>
                  <a:cubicBezTo>
                    <a:pt x="14400" y="16619"/>
                    <a:pt x="15373" y="17159"/>
                    <a:pt x="16735" y="17159"/>
                  </a:cubicBezTo>
                  <a:cubicBezTo>
                    <a:pt x="18097" y="17159"/>
                    <a:pt x="19849" y="16619"/>
                    <a:pt x="21600" y="16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3608916" y="3703917"/>
              <a:ext cx="129951" cy="494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469" fill="norm" stroke="1" extrusionOk="0">
                  <a:moveTo>
                    <a:pt x="1714" y="3535"/>
                  </a:moveTo>
                  <a:cubicBezTo>
                    <a:pt x="1714" y="7395"/>
                    <a:pt x="1714" y="11256"/>
                    <a:pt x="1543" y="14013"/>
                  </a:cubicBezTo>
                  <a:cubicBezTo>
                    <a:pt x="1371" y="16770"/>
                    <a:pt x="1029" y="18425"/>
                    <a:pt x="857" y="19574"/>
                  </a:cubicBezTo>
                  <a:cubicBezTo>
                    <a:pt x="686" y="20723"/>
                    <a:pt x="686" y="21366"/>
                    <a:pt x="514" y="21458"/>
                  </a:cubicBezTo>
                  <a:cubicBezTo>
                    <a:pt x="343" y="21550"/>
                    <a:pt x="0" y="21090"/>
                    <a:pt x="0" y="19298"/>
                  </a:cubicBezTo>
                  <a:cubicBezTo>
                    <a:pt x="0" y="17506"/>
                    <a:pt x="343" y="14381"/>
                    <a:pt x="857" y="11347"/>
                  </a:cubicBezTo>
                  <a:cubicBezTo>
                    <a:pt x="1371" y="8314"/>
                    <a:pt x="2057" y="5373"/>
                    <a:pt x="2743" y="3627"/>
                  </a:cubicBezTo>
                  <a:cubicBezTo>
                    <a:pt x="3429" y="1880"/>
                    <a:pt x="4114" y="1329"/>
                    <a:pt x="5143" y="915"/>
                  </a:cubicBezTo>
                  <a:cubicBezTo>
                    <a:pt x="6171" y="501"/>
                    <a:pt x="7543" y="226"/>
                    <a:pt x="9086" y="88"/>
                  </a:cubicBezTo>
                  <a:cubicBezTo>
                    <a:pt x="10629" y="-50"/>
                    <a:pt x="12343" y="-50"/>
                    <a:pt x="14571" y="272"/>
                  </a:cubicBezTo>
                  <a:cubicBezTo>
                    <a:pt x="16800" y="593"/>
                    <a:pt x="19543" y="1237"/>
                    <a:pt x="20571" y="2432"/>
                  </a:cubicBezTo>
                  <a:cubicBezTo>
                    <a:pt x="21600" y="3627"/>
                    <a:pt x="20914" y="5373"/>
                    <a:pt x="19029" y="6614"/>
                  </a:cubicBezTo>
                  <a:cubicBezTo>
                    <a:pt x="17143" y="7855"/>
                    <a:pt x="14057" y="8590"/>
                    <a:pt x="11657" y="8958"/>
                  </a:cubicBezTo>
                  <a:cubicBezTo>
                    <a:pt x="9257" y="9325"/>
                    <a:pt x="7543" y="9325"/>
                    <a:pt x="6000" y="9187"/>
                  </a:cubicBezTo>
                  <a:cubicBezTo>
                    <a:pt x="4457" y="9050"/>
                    <a:pt x="3086" y="8774"/>
                    <a:pt x="3086" y="8498"/>
                  </a:cubicBezTo>
                  <a:cubicBezTo>
                    <a:pt x="3086" y="8222"/>
                    <a:pt x="4457" y="7947"/>
                    <a:pt x="5829" y="7763"/>
                  </a:cubicBezTo>
                  <a:cubicBezTo>
                    <a:pt x="7200" y="7579"/>
                    <a:pt x="8571" y="7487"/>
                    <a:pt x="9943" y="7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3765550" y="3880558"/>
              <a:ext cx="1079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18" y="288"/>
                    <a:pt x="4235" y="576"/>
                    <a:pt x="7835" y="4176"/>
                  </a:cubicBezTo>
                  <a:cubicBezTo>
                    <a:pt x="11435" y="7776"/>
                    <a:pt x="16518" y="146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3790950" y="3874208"/>
              <a:ext cx="762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4221"/>
                    <a:pt x="9600" y="8441"/>
                    <a:pt x="6000" y="12041"/>
                  </a:cubicBezTo>
                  <a:cubicBezTo>
                    <a:pt x="2400" y="15641"/>
                    <a:pt x="1200" y="186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3932362" y="3680251"/>
              <a:ext cx="99888" cy="257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535" fill="norm" stroke="1" extrusionOk="0">
                  <a:moveTo>
                    <a:pt x="21236" y="289"/>
                  </a:moveTo>
                  <a:cubicBezTo>
                    <a:pt x="18986" y="112"/>
                    <a:pt x="16736" y="-65"/>
                    <a:pt x="14486" y="24"/>
                  </a:cubicBezTo>
                  <a:cubicBezTo>
                    <a:pt x="12236" y="112"/>
                    <a:pt x="9986" y="466"/>
                    <a:pt x="7511" y="1971"/>
                  </a:cubicBezTo>
                  <a:cubicBezTo>
                    <a:pt x="5036" y="3476"/>
                    <a:pt x="2336" y="6132"/>
                    <a:pt x="986" y="8787"/>
                  </a:cubicBezTo>
                  <a:cubicBezTo>
                    <a:pt x="-364" y="11443"/>
                    <a:pt x="-364" y="14099"/>
                    <a:pt x="1211" y="16224"/>
                  </a:cubicBezTo>
                  <a:cubicBezTo>
                    <a:pt x="2786" y="18348"/>
                    <a:pt x="5936" y="19942"/>
                    <a:pt x="9086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4038084" y="3721808"/>
              <a:ext cx="159266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600" fill="norm" stroke="1" extrusionOk="0">
                  <a:moveTo>
                    <a:pt x="2627" y="0"/>
                  </a:moveTo>
                  <a:cubicBezTo>
                    <a:pt x="4901" y="3724"/>
                    <a:pt x="7174" y="7448"/>
                    <a:pt x="7743" y="10800"/>
                  </a:cubicBezTo>
                  <a:cubicBezTo>
                    <a:pt x="8311" y="14152"/>
                    <a:pt x="7174" y="17131"/>
                    <a:pt x="6038" y="18993"/>
                  </a:cubicBezTo>
                  <a:cubicBezTo>
                    <a:pt x="4901" y="20855"/>
                    <a:pt x="3764" y="21600"/>
                    <a:pt x="2627" y="21600"/>
                  </a:cubicBezTo>
                  <a:cubicBezTo>
                    <a:pt x="1490" y="21600"/>
                    <a:pt x="353" y="20855"/>
                    <a:pt x="69" y="19862"/>
                  </a:cubicBezTo>
                  <a:cubicBezTo>
                    <a:pt x="-215" y="18869"/>
                    <a:pt x="353" y="17628"/>
                    <a:pt x="2201" y="15269"/>
                  </a:cubicBezTo>
                  <a:cubicBezTo>
                    <a:pt x="4048" y="12910"/>
                    <a:pt x="7174" y="9434"/>
                    <a:pt x="9448" y="6952"/>
                  </a:cubicBezTo>
                  <a:cubicBezTo>
                    <a:pt x="11722" y="4469"/>
                    <a:pt x="13143" y="2979"/>
                    <a:pt x="13569" y="2855"/>
                  </a:cubicBezTo>
                  <a:cubicBezTo>
                    <a:pt x="13996" y="2731"/>
                    <a:pt x="13427" y="3972"/>
                    <a:pt x="13001" y="5834"/>
                  </a:cubicBezTo>
                  <a:cubicBezTo>
                    <a:pt x="12574" y="7697"/>
                    <a:pt x="12290" y="10179"/>
                    <a:pt x="13711" y="12041"/>
                  </a:cubicBezTo>
                  <a:cubicBezTo>
                    <a:pt x="15132" y="13903"/>
                    <a:pt x="18259" y="15145"/>
                    <a:pt x="21385" y="16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4216400" y="3658308"/>
              <a:ext cx="64636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8" h="21600" fill="norm" stroke="1" extrusionOk="0">
                  <a:moveTo>
                    <a:pt x="0" y="0"/>
                  </a:moveTo>
                  <a:cubicBezTo>
                    <a:pt x="8509" y="2504"/>
                    <a:pt x="17018" y="5009"/>
                    <a:pt x="19309" y="8609"/>
                  </a:cubicBezTo>
                  <a:cubicBezTo>
                    <a:pt x="21600" y="12209"/>
                    <a:pt x="17673" y="16904"/>
                    <a:pt x="137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4400549" y="3874208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4635500" y="3664395"/>
              <a:ext cx="254000" cy="260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0" y="3651"/>
                  </a:moveTo>
                  <a:cubicBezTo>
                    <a:pt x="540" y="2787"/>
                    <a:pt x="1080" y="1923"/>
                    <a:pt x="2790" y="2009"/>
                  </a:cubicBezTo>
                  <a:cubicBezTo>
                    <a:pt x="4500" y="2095"/>
                    <a:pt x="7380" y="3132"/>
                    <a:pt x="8820" y="5379"/>
                  </a:cubicBezTo>
                  <a:cubicBezTo>
                    <a:pt x="10260" y="7625"/>
                    <a:pt x="10260" y="11081"/>
                    <a:pt x="9180" y="13846"/>
                  </a:cubicBezTo>
                  <a:cubicBezTo>
                    <a:pt x="8100" y="16611"/>
                    <a:pt x="5940" y="18684"/>
                    <a:pt x="4410" y="19894"/>
                  </a:cubicBezTo>
                  <a:cubicBezTo>
                    <a:pt x="2880" y="21103"/>
                    <a:pt x="1980" y="21449"/>
                    <a:pt x="1440" y="21190"/>
                  </a:cubicBezTo>
                  <a:cubicBezTo>
                    <a:pt x="900" y="20931"/>
                    <a:pt x="720" y="20067"/>
                    <a:pt x="1980" y="17820"/>
                  </a:cubicBezTo>
                  <a:cubicBezTo>
                    <a:pt x="3240" y="15574"/>
                    <a:pt x="5940" y="11945"/>
                    <a:pt x="8370" y="9180"/>
                  </a:cubicBezTo>
                  <a:cubicBezTo>
                    <a:pt x="10800" y="6415"/>
                    <a:pt x="12960" y="4515"/>
                    <a:pt x="14580" y="2959"/>
                  </a:cubicBezTo>
                  <a:cubicBezTo>
                    <a:pt x="16200" y="1404"/>
                    <a:pt x="17280" y="195"/>
                    <a:pt x="17370" y="22"/>
                  </a:cubicBezTo>
                  <a:cubicBezTo>
                    <a:pt x="17460" y="-151"/>
                    <a:pt x="16560" y="713"/>
                    <a:pt x="15300" y="2959"/>
                  </a:cubicBezTo>
                  <a:cubicBezTo>
                    <a:pt x="14040" y="5206"/>
                    <a:pt x="12420" y="8835"/>
                    <a:pt x="11610" y="11427"/>
                  </a:cubicBezTo>
                  <a:cubicBezTo>
                    <a:pt x="10800" y="14019"/>
                    <a:pt x="10800" y="15574"/>
                    <a:pt x="12600" y="16179"/>
                  </a:cubicBezTo>
                  <a:cubicBezTo>
                    <a:pt x="14400" y="16783"/>
                    <a:pt x="18000" y="16438"/>
                    <a:pt x="21600" y="16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4938183" y="3429708"/>
              <a:ext cx="8468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236"/>
                    <a:pt x="0" y="10473"/>
                    <a:pt x="0" y="14073"/>
                  </a:cubicBezTo>
                  <a:cubicBezTo>
                    <a:pt x="0" y="17673"/>
                    <a:pt x="10800" y="196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4933949" y="3293871"/>
              <a:ext cx="56341" cy="43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3" h="19980" fill="norm" stroke="1" extrusionOk="0">
                  <a:moveTo>
                    <a:pt x="11571" y="4099"/>
                  </a:moveTo>
                  <a:cubicBezTo>
                    <a:pt x="7714" y="6063"/>
                    <a:pt x="3857" y="8026"/>
                    <a:pt x="3086" y="10972"/>
                  </a:cubicBezTo>
                  <a:cubicBezTo>
                    <a:pt x="2314" y="13917"/>
                    <a:pt x="4629" y="17845"/>
                    <a:pt x="7714" y="19317"/>
                  </a:cubicBezTo>
                  <a:cubicBezTo>
                    <a:pt x="10800" y="20790"/>
                    <a:pt x="14657" y="19808"/>
                    <a:pt x="17357" y="16372"/>
                  </a:cubicBezTo>
                  <a:cubicBezTo>
                    <a:pt x="20057" y="12935"/>
                    <a:pt x="21600" y="7045"/>
                    <a:pt x="19671" y="3608"/>
                  </a:cubicBezTo>
                  <a:cubicBezTo>
                    <a:pt x="17743" y="172"/>
                    <a:pt x="12343" y="-810"/>
                    <a:pt x="8486" y="663"/>
                  </a:cubicBezTo>
                  <a:cubicBezTo>
                    <a:pt x="4629" y="2135"/>
                    <a:pt x="2314" y="6063"/>
                    <a:pt x="0" y="9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685799" y="4346224"/>
              <a:ext cx="1308784" cy="112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600" fill="norm" stroke="1" extrusionOk="0">
                  <a:moveTo>
                    <a:pt x="0" y="21600"/>
                  </a:moveTo>
                  <a:cubicBezTo>
                    <a:pt x="592" y="18340"/>
                    <a:pt x="1185" y="15079"/>
                    <a:pt x="2073" y="12430"/>
                  </a:cubicBezTo>
                  <a:cubicBezTo>
                    <a:pt x="2961" y="9781"/>
                    <a:pt x="4146" y="7743"/>
                    <a:pt x="5417" y="6113"/>
                  </a:cubicBezTo>
                  <a:cubicBezTo>
                    <a:pt x="6689" y="4483"/>
                    <a:pt x="8048" y="3260"/>
                    <a:pt x="9319" y="2445"/>
                  </a:cubicBezTo>
                  <a:cubicBezTo>
                    <a:pt x="10591" y="1630"/>
                    <a:pt x="11775" y="1223"/>
                    <a:pt x="12995" y="815"/>
                  </a:cubicBezTo>
                  <a:cubicBezTo>
                    <a:pt x="14214" y="408"/>
                    <a:pt x="15468" y="0"/>
                    <a:pt x="16827" y="0"/>
                  </a:cubicBezTo>
                  <a:cubicBezTo>
                    <a:pt x="18186" y="0"/>
                    <a:pt x="19649" y="408"/>
                    <a:pt x="20503" y="815"/>
                  </a:cubicBezTo>
                  <a:cubicBezTo>
                    <a:pt x="21356" y="1223"/>
                    <a:pt x="21600" y="1630"/>
                    <a:pt x="21530" y="2242"/>
                  </a:cubicBezTo>
                  <a:cubicBezTo>
                    <a:pt x="21461" y="2853"/>
                    <a:pt x="21077" y="3668"/>
                    <a:pt x="20799" y="4075"/>
                  </a:cubicBezTo>
                  <a:cubicBezTo>
                    <a:pt x="20520" y="4483"/>
                    <a:pt x="20346" y="4483"/>
                    <a:pt x="20172" y="4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914400" y="4439358"/>
              <a:ext cx="10604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52" y="20329"/>
                    <a:pt x="3104" y="19059"/>
                    <a:pt x="4635" y="17576"/>
                  </a:cubicBezTo>
                  <a:cubicBezTo>
                    <a:pt x="6165" y="16094"/>
                    <a:pt x="7674" y="14400"/>
                    <a:pt x="9205" y="12706"/>
                  </a:cubicBezTo>
                  <a:cubicBezTo>
                    <a:pt x="10735" y="11012"/>
                    <a:pt x="12287" y="9318"/>
                    <a:pt x="14055" y="7624"/>
                  </a:cubicBezTo>
                  <a:cubicBezTo>
                    <a:pt x="15823" y="5929"/>
                    <a:pt x="17806" y="4235"/>
                    <a:pt x="19099" y="2965"/>
                  </a:cubicBezTo>
                  <a:cubicBezTo>
                    <a:pt x="20393" y="1694"/>
                    <a:pt x="20996" y="8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12700" y="5471730"/>
              <a:ext cx="571500" cy="59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2" fill="norm" stroke="1" extrusionOk="0">
                  <a:moveTo>
                    <a:pt x="0" y="21052"/>
                  </a:moveTo>
                  <a:cubicBezTo>
                    <a:pt x="2560" y="16583"/>
                    <a:pt x="5120" y="12114"/>
                    <a:pt x="7880" y="8390"/>
                  </a:cubicBezTo>
                  <a:cubicBezTo>
                    <a:pt x="10640" y="4666"/>
                    <a:pt x="13600" y="1686"/>
                    <a:pt x="15920" y="569"/>
                  </a:cubicBezTo>
                  <a:cubicBezTo>
                    <a:pt x="18240" y="-548"/>
                    <a:pt x="19920" y="197"/>
                    <a:pt x="21600" y="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91581" y="5531558"/>
              <a:ext cx="498969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979" y="21600"/>
                  </a:moveTo>
                  <a:cubicBezTo>
                    <a:pt x="432" y="21600"/>
                    <a:pt x="-115" y="21600"/>
                    <a:pt x="22" y="21176"/>
                  </a:cubicBezTo>
                  <a:cubicBezTo>
                    <a:pt x="158" y="20753"/>
                    <a:pt x="979" y="19906"/>
                    <a:pt x="2938" y="18212"/>
                  </a:cubicBezTo>
                  <a:cubicBezTo>
                    <a:pt x="4898" y="16518"/>
                    <a:pt x="7996" y="13976"/>
                    <a:pt x="11277" y="10800"/>
                  </a:cubicBezTo>
                  <a:cubicBezTo>
                    <a:pt x="14558" y="7624"/>
                    <a:pt x="18022" y="3812"/>
                    <a:pt x="214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503541" y="5360108"/>
              <a:ext cx="204664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600" fill="norm" stroke="1" extrusionOk="0">
                  <a:moveTo>
                    <a:pt x="3732" y="0"/>
                  </a:moveTo>
                  <a:cubicBezTo>
                    <a:pt x="1987" y="167"/>
                    <a:pt x="241" y="335"/>
                    <a:pt x="23" y="419"/>
                  </a:cubicBezTo>
                  <a:cubicBezTo>
                    <a:pt x="-195" y="502"/>
                    <a:pt x="1114" y="502"/>
                    <a:pt x="4278" y="837"/>
                  </a:cubicBezTo>
                  <a:cubicBezTo>
                    <a:pt x="7441" y="1172"/>
                    <a:pt x="12460" y="1842"/>
                    <a:pt x="15732" y="2763"/>
                  </a:cubicBezTo>
                  <a:cubicBezTo>
                    <a:pt x="19005" y="3684"/>
                    <a:pt x="20532" y="4856"/>
                    <a:pt x="20969" y="6614"/>
                  </a:cubicBezTo>
                  <a:cubicBezTo>
                    <a:pt x="21405" y="8372"/>
                    <a:pt x="20750" y="10716"/>
                    <a:pt x="18569" y="13312"/>
                  </a:cubicBezTo>
                  <a:cubicBezTo>
                    <a:pt x="16387" y="15907"/>
                    <a:pt x="12678" y="18753"/>
                    <a:pt x="89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1231900" y="5167491"/>
              <a:ext cx="285750" cy="473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5" fill="norm" stroke="1" extrusionOk="0">
                  <a:moveTo>
                    <a:pt x="0" y="4436"/>
                  </a:moveTo>
                  <a:cubicBezTo>
                    <a:pt x="160" y="3954"/>
                    <a:pt x="320" y="3471"/>
                    <a:pt x="800" y="3471"/>
                  </a:cubicBezTo>
                  <a:cubicBezTo>
                    <a:pt x="1280" y="3471"/>
                    <a:pt x="2080" y="3954"/>
                    <a:pt x="3280" y="5304"/>
                  </a:cubicBezTo>
                  <a:cubicBezTo>
                    <a:pt x="4480" y="6654"/>
                    <a:pt x="6080" y="8871"/>
                    <a:pt x="7600" y="11523"/>
                  </a:cubicBezTo>
                  <a:cubicBezTo>
                    <a:pt x="9120" y="14175"/>
                    <a:pt x="10560" y="17261"/>
                    <a:pt x="11680" y="19093"/>
                  </a:cubicBezTo>
                  <a:cubicBezTo>
                    <a:pt x="12800" y="20925"/>
                    <a:pt x="13600" y="21504"/>
                    <a:pt x="14160" y="21552"/>
                  </a:cubicBezTo>
                  <a:cubicBezTo>
                    <a:pt x="14720" y="21600"/>
                    <a:pt x="15040" y="21118"/>
                    <a:pt x="15360" y="19575"/>
                  </a:cubicBezTo>
                  <a:cubicBezTo>
                    <a:pt x="15680" y="18032"/>
                    <a:pt x="16000" y="15429"/>
                    <a:pt x="16480" y="12391"/>
                  </a:cubicBezTo>
                  <a:cubicBezTo>
                    <a:pt x="16960" y="9354"/>
                    <a:pt x="17600" y="5882"/>
                    <a:pt x="18000" y="3905"/>
                  </a:cubicBezTo>
                  <a:cubicBezTo>
                    <a:pt x="18400" y="1929"/>
                    <a:pt x="18560" y="1446"/>
                    <a:pt x="18640" y="964"/>
                  </a:cubicBezTo>
                  <a:cubicBezTo>
                    <a:pt x="18720" y="482"/>
                    <a:pt x="18720" y="0"/>
                    <a:pt x="18880" y="0"/>
                  </a:cubicBezTo>
                  <a:cubicBezTo>
                    <a:pt x="19040" y="0"/>
                    <a:pt x="19360" y="482"/>
                    <a:pt x="19840" y="1302"/>
                  </a:cubicBezTo>
                  <a:cubicBezTo>
                    <a:pt x="20320" y="2121"/>
                    <a:pt x="20960" y="3279"/>
                    <a:pt x="21600" y="4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1525193" y="5373924"/>
              <a:ext cx="221057" cy="207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0341" fill="norm" stroke="1" extrusionOk="0">
                  <a:moveTo>
                    <a:pt x="13334" y="4252"/>
                  </a:moveTo>
                  <a:cubicBezTo>
                    <a:pt x="13130" y="3213"/>
                    <a:pt x="12926" y="2175"/>
                    <a:pt x="12417" y="1240"/>
                  </a:cubicBezTo>
                  <a:cubicBezTo>
                    <a:pt x="11907" y="306"/>
                    <a:pt x="11092" y="-525"/>
                    <a:pt x="9258" y="410"/>
                  </a:cubicBezTo>
                  <a:cubicBezTo>
                    <a:pt x="7424" y="1344"/>
                    <a:pt x="4572" y="4044"/>
                    <a:pt x="2636" y="7575"/>
                  </a:cubicBezTo>
                  <a:cubicBezTo>
                    <a:pt x="700" y="11106"/>
                    <a:pt x="-319" y="15467"/>
                    <a:pt x="89" y="17960"/>
                  </a:cubicBezTo>
                  <a:cubicBezTo>
                    <a:pt x="496" y="20452"/>
                    <a:pt x="2330" y="21075"/>
                    <a:pt x="4572" y="19413"/>
                  </a:cubicBezTo>
                  <a:cubicBezTo>
                    <a:pt x="6813" y="17752"/>
                    <a:pt x="9462" y="13806"/>
                    <a:pt x="10889" y="11313"/>
                  </a:cubicBezTo>
                  <a:cubicBezTo>
                    <a:pt x="12315" y="8821"/>
                    <a:pt x="12519" y="7783"/>
                    <a:pt x="12723" y="6537"/>
                  </a:cubicBezTo>
                  <a:cubicBezTo>
                    <a:pt x="12926" y="5290"/>
                    <a:pt x="13130" y="3837"/>
                    <a:pt x="13232" y="3940"/>
                  </a:cubicBezTo>
                  <a:cubicBezTo>
                    <a:pt x="13334" y="4044"/>
                    <a:pt x="13334" y="5706"/>
                    <a:pt x="14658" y="8302"/>
                  </a:cubicBezTo>
                  <a:cubicBezTo>
                    <a:pt x="15983" y="10898"/>
                    <a:pt x="18632" y="14429"/>
                    <a:pt x="21281" y="17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1765300" y="5360108"/>
              <a:ext cx="203200" cy="211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3208"/>
                  </a:moveTo>
                  <a:cubicBezTo>
                    <a:pt x="3150" y="7271"/>
                    <a:pt x="6300" y="11335"/>
                    <a:pt x="7987" y="13901"/>
                  </a:cubicBezTo>
                  <a:cubicBezTo>
                    <a:pt x="9675" y="16467"/>
                    <a:pt x="9900" y="17537"/>
                    <a:pt x="10012" y="18713"/>
                  </a:cubicBezTo>
                  <a:cubicBezTo>
                    <a:pt x="10125" y="19889"/>
                    <a:pt x="10125" y="21172"/>
                    <a:pt x="9675" y="21386"/>
                  </a:cubicBezTo>
                  <a:cubicBezTo>
                    <a:pt x="9225" y="21600"/>
                    <a:pt x="8325" y="20745"/>
                    <a:pt x="8100" y="18285"/>
                  </a:cubicBezTo>
                  <a:cubicBezTo>
                    <a:pt x="7875" y="15826"/>
                    <a:pt x="8325" y="11762"/>
                    <a:pt x="10687" y="8448"/>
                  </a:cubicBezTo>
                  <a:cubicBezTo>
                    <a:pt x="13050" y="5133"/>
                    <a:pt x="17325" y="256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2076623" y="5184424"/>
              <a:ext cx="158577" cy="388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442" fill="norm" stroke="1" extrusionOk="0">
                  <a:moveTo>
                    <a:pt x="19333" y="934"/>
                  </a:moveTo>
                  <a:cubicBezTo>
                    <a:pt x="18491" y="467"/>
                    <a:pt x="17650" y="0"/>
                    <a:pt x="16668" y="0"/>
                  </a:cubicBezTo>
                  <a:cubicBezTo>
                    <a:pt x="15686" y="0"/>
                    <a:pt x="14564" y="467"/>
                    <a:pt x="11759" y="2802"/>
                  </a:cubicBezTo>
                  <a:cubicBezTo>
                    <a:pt x="8954" y="5137"/>
                    <a:pt x="4465" y="9341"/>
                    <a:pt x="2081" y="12435"/>
                  </a:cubicBezTo>
                  <a:cubicBezTo>
                    <a:pt x="-303" y="15529"/>
                    <a:pt x="-584" y="17514"/>
                    <a:pt x="959" y="18915"/>
                  </a:cubicBezTo>
                  <a:cubicBezTo>
                    <a:pt x="2502" y="20316"/>
                    <a:pt x="5868" y="21133"/>
                    <a:pt x="9515" y="21366"/>
                  </a:cubicBezTo>
                  <a:cubicBezTo>
                    <a:pt x="13161" y="21600"/>
                    <a:pt x="17089" y="21250"/>
                    <a:pt x="21016" y="20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2305050" y="5245808"/>
              <a:ext cx="2286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00" y="3040"/>
                    <a:pt x="7600" y="6080"/>
                    <a:pt x="11200" y="9680"/>
                  </a:cubicBezTo>
                  <a:cubicBezTo>
                    <a:pt x="14800" y="13280"/>
                    <a:pt x="18200" y="17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2362200" y="5252158"/>
              <a:ext cx="1714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67" y="147"/>
                    <a:pt x="18933" y="294"/>
                    <a:pt x="16667" y="2131"/>
                  </a:cubicBezTo>
                  <a:cubicBezTo>
                    <a:pt x="14400" y="3967"/>
                    <a:pt x="11200" y="7494"/>
                    <a:pt x="8267" y="11020"/>
                  </a:cubicBezTo>
                  <a:cubicBezTo>
                    <a:pt x="5333" y="14547"/>
                    <a:pt x="2667" y="180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2571750" y="5158885"/>
              <a:ext cx="148874" cy="404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1384" fill="norm" stroke="1" extrusionOk="0">
                  <a:moveTo>
                    <a:pt x="0" y="232"/>
                  </a:moveTo>
                  <a:cubicBezTo>
                    <a:pt x="1775" y="8"/>
                    <a:pt x="3551" y="-216"/>
                    <a:pt x="6362" y="400"/>
                  </a:cubicBezTo>
                  <a:cubicBezTo>
                    <a:pt x="9173" y="1015"/>
                    <a:pt x="13019" y="2470"/>
                    <a:pt x="16126" y="4373"/>
                  </a:cubicBezTo>
                  <a:cubicBezTo>
                    <a:pt x="19233" y="6275"/>
                    <a:pt x="21600" y="8625"/>
                    <a:pt x="20564" y="11535"/>
                  </a:cubicBezTo>
                  <a:cubicBezTo>
                    <a:pt x="19529" y="14445"/>
                    <a:pt x="15090" y="17915"/>
                    <a:pt x="10652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3003550" y="5312664"/>
              <a:ext cx="2159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718" y="1118"/>
                    <a:pt x="11435" y="-1582"/>
                    <a:pt x="15035" y="1118"/>
                  </a:cubicBezTo>
                  <a:cubicBezTo>
                    <a:pt x="18635" y="3818"/>
                    <a:pt x="20118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3016250" y="5417258"/>
              <a:ext cx="209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3592749" y="5087058"/>
              <a:ext cx="229952" cy="506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516" fill="norm" stroke="1" extrusionOk="0">
                  <a:moveTo>
                    <a:pt x="21333" y="0"/>
                  </a:moveTo>
                  <a:cubicBezTo>
                    <a:pt x="17602" y="360"/>
                    <a:pt x="13871" y="720"/>
                    <a:pt x="11122" y="990"/>
                  </a:cubicBezTo>
                  <a:cubicBezTo>
                    <a:pt x="8373" y="1260"/>
                    <a:pt x="6606" y="1440"/>
                    <a:pt x="5231" y="1620"/>
                  </a:cubicBezTo>
                  <a:cubicBezTo>
                    <a:pt x="3857" y="1800"/>
                    <a:pt x="2875" y="1980"/>
                    <a:pt x="2384" y="2340"/>
                  </a:cubicBezTo>
                  <a:cubicBezTo>
                    <a:pt x="1893" y="2700"/>
                    <a:pt x="1893" y="3240"/>
                    <a:pt x="2089" y="5130"/>
                  </a:cubicBezTo>
                  <a:cubicBezTo>
                    <a:pt x="2286" y="7020"/>
                    <a:pt x="2678" y="10260"/>
                    <a:pt x="2384" y="12915"/>
                  </a:cubicBezTo>
                  <a:cubicBezTo>
                    <a:pt x="2089" y="15570"/>
                    <a:pt x="1108" y="17640"/>
                    <a:pt x="518" y="18990"/>
                  </a:cubicBezTo>
                  <a:cubicBezTo>
                    <a:pt x="-71" y="20340"/>
                    <a:pt x="-267" y="20970"/>
                    <a:pt x="518" y="21285"/>
                  </a:cubicBezTo>
                  <a:cubicBezTo>
                    <a:pt x="1304" y="21600"/>
                    <a:pt x="3071" y="21600"/>
                    <a:pt x="6311" y="21240"/>
                  </a:cubicBezTo>
                  <a:cubicBezTo>
                    <a:pt x="9551" y="20880"/>
                    <a:pt x="14264" y="20160"/>
                    <a:pt x="18977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3587750" y="5379158"/>
              <a:ext cx="2095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3967618" y="5080708"/>
              <a:ext cx="217032" cy="538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547" fill="norm" stroke="1" extrusionOk="0">
                  <a:moveTo>
                    <a:pt x="21502" y="254"/>
                  </a:moveTo>
                  <a:cubicBezTo>
                    <a:pt x="16050" y="169"/>
                    <a:pt x="10597" y="85"/>
                    <a:pt x="7347" y="42"/>
                  </a:cubicBezTo>
                  <a:cubicBezTo>
                    <a:pt x="4096" y="0"/>
                    <a:pt x="3048" y="0"/>
                    <a:pt x="1999" y="0"/>
                  </a:cubicBezTo>
                  <a:cubicBezTo>
                    <a:pt x="951" y="0"/>
                    <a:pt x="-98" y="0"/>
                    <a:pt x="7" y="466"/>
                  </a:cubicBezTo>
                  <a:cubicBezTo>
                    <a:pt x="112" y="932"/>
                    <a:pt x="1370" y="1864"/>
                    <a:pt x="2314" y="3431"/>
                  </a:cubicBezTo>
                  <a:cubicBezTo>
                    <a:pt x="3257" y="4998"/>
                    <a:pt x="3886" y="7200"/>
                    <a:pt x="3782" y="9572"/>
                  </a:cubicBezTo>
                  <a:cubicBezTo>
                    <a:pt x="3677" y="11944"/>
                    <a:pt x="2838" y="14485"/>
                    <a:pt x="2104" y="16306"/>
                  </a:cubicBezTo>
                  <a:cubicBezTo>
                    <a:pt x="1370" y="18127"/>
                    <a:pt x="741" y="19228"/>
                    <a:pt x="426" y="19991"/>
                  </a:cubicBezTo>
                  <a:cubicBezTo>
                    <a:pt x="112" y="20753"/>
                    <a:pt x="112" y="21176"/>
                    <a:pt x="741" y="21388"/>
                  </a:cubicBezTo>
                  <a:cubicBezTo>
                    <a:pt x="1370" y="21600"/>
                    <a:pt x="2628" y="21600"/>
                    <a:pt x="5354" y="21388"/>
                  </a:cubicBezTo>
                  <a:cubicBezTo>
                    <a:pt x="8081" y="21176"/>
                    <a:pt x="12275" y="20753"/>
                    <a:pt x="14896" y="20626"/>
                  </a:cubicBezTo>
                  <a:cubicBezTo>
                    <a:pt x="17518" y="20499"/>
                    <a:pt x="18566" y="20668"/>
                    <a:pt x="19615" y="20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4301697" y="5154277"/>
              <a:ext cx="156003" cy="383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256" fill="norm" stroke="1" extrusionOk="0">
                  <a:moveTo>
                    <a:pt x="20947" y="498"/>
                  </a:moveTo>
                  <a:cubicBezTo>
                    <a:pt x="19810" y="146"/>
                    <a:pt x="18673" y="-206"/>
                    <a:pt x="16684" y="146"/>
                  </a:cubicBezTo>
                  <a:cubicBezTo>
                    <a:pt x="14694" y="498"/>
                    <a:pt x="11852" y="1555"/>
                    <a:pt x="8726" y="3668"/>
                  </a:cubicBezTo>
                  <a:cubicBezTo>
                    <a:pt x="5600" y="5781"/>
                    <a:pt x="2189" y="8951"/>
                    <a:pt x="768" y="11768"/>
                  </a:cubicBezTo>
                  <a:cubicBezTo>
                    <a:pt x="-653" y="14585"/>
                    <a:pt x="-85" y="17051"/>
                    <a:pt x="2331" y="18635"/>
                  </a:cubicBezTo>
                  <a:cubicBezTo>
                    <a:pt x="4747" y="20220"/>
                    <a:pt x="9010" y="20924"/>
                    <a:pt x="12136" y="21159"/>
                  </a:cubicBezTo>
                  <a:cubicBezTo>
                    <a:pt x="15263" y="21394"/>
                    <a:pt x="17252" y="21159"/>
                    <a:pt x="19242" y="20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4565650" y="5144208"/>
              <a:ext cx="25400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20" y="3135"/>
                    <a:pt x="6840" y="6271"/>
                    <a:pt x="10440" y="9871"/>
                  </a:cubicBezTo>
                  <a:cubicBezTo>
                    <a:pt x="14040" y="13471"/>
                    <a:pt x="17820" y="175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4616450" y="5112458"/>
              <a:ext cx="203200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75" y="0"/>
                    <a:pt x="19350" y="0"/>
                    <a:pt x="17662" y="800"/>
                  </a:cubicBezTo>
                  <a:cubicBezTo>
                    <a:pt x="15975" y="1600"/>
                    <a:pt x="13725" y="3200"/>
                    <a:pt x="11475" y="5650"/>
                  </a:cubicBezTo>
                  <a:cubicBezTo>
                    <a:pt x="9225" y="8100"/>
                    <a:pt x="6975" y="11400"/>
                    <a:pt x="5062" y="14200"/>
                  </a:cubicBezTo>
                  <a:cubicBezTo>
                    <a:pt x="3150" y="17000"/>
                    <a:pt x="1575" y="193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4991099" y="5334708"/>
              <a:ext cx="311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49" y="15600"/>
                    <a:pt x="9698" y="9600"/>
                    <a:pt x="13298" y="6000"/>
                  </a:cubicBezTo>
                  <a:cubicBezTo>
                    <a:pt x="16898" y="2400"/>
                    <a:pt x="1924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5454115" y="5094962"/>
              <a:ext cx="206180" cy="432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404" fill="norm" stroke="1" extrusionOk="0">
                  <a:moveTo>
                    <a:pt x="21001" y="2125"/>
                  </a:moveTo>
                  <a:cubicBezTo>
                    <a:pt x="21219" y="1391"/>
                    <a:pt x="21437" y="657"/>
                    <a:pt x="21001" y="290"/>
                  </a:cubicBezTo>
                  <a:cubicBezTo>
                    <a:pt x="20564" y="-77"/>
                    <a:pt x="19473" y="-77"/>
                    <a:pt x="16746" y="185"/>
                  </a:cubicBezTo>
                  <a:cubicBezTo>
                    <a:pt x="14019" y="447"/>
                    <a:pt x="9655" y="972"/>
                    <a:pt x="6710" y="1443"/>
                  </a:cubicBezTo>
                  <a:cubicBezTo>
                    <a:pt x="3764" y="1915"/>
                    <a:pt x="2237" y="2335"/>
                    <a:pt x="1255" y="3173"/>
                  </a:cubicBezTo>
                  <a:cubicBezTo>
                    <a:pt x="273" y="4012"/>
                    <a:pt x="-163" y="5271"/>
                    <a:pt x="55" y="7106"/>
                  </a:cubicBezTo>
                  <a:cubicBezTo>
                    <a:pt x="273" y="8940"/>
                    <a:pt x="1146" y="11352"/>
                    <a:pt x="1364" y="13554"/>
                  </a:cubicBezTo>
                  <a:cubicBezTo>
                    <a:pt x="1582" y="15756"/>
                    <a:pt x="1146" y="17748"/>
                    <a:pt x="928" y="19059"/>
                  </a:cubicBezTo>
                  <a:cubicBezTo>
                    <a:pt x="710" y="20370"/>
                    <a:pt x="710" y="20999"/>
                    <a:pt x="1255" y="21261"/>
                  </a:cubicBezTo>
                  <a:cubicBezTo>
                    <a:pt x="1801" y="21523"/>
                    <a:pt x="2892" y="21418"/>
                    <a:pt x="6273" y="20999"/>
                  </a:cubicBezTo>
                  <a:cubicBezTo>
                    <a:pt x="9655" y="20579"/>
                    <a:pt x="15328" y="19845"/>
                    <a:pt x="21001" y="19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5448299" y="5334708"/>
              <a:ext cx="215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5763918" y="5066785"/>
              <a:ext cx="281282" cy="453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39" fill="norm" stroke="1" extrusionOk="0">
                  <a:moveTo>
                    <a:pt x="21421" y="658"/>
                  </a:moveTo>
                  <a:cubicBezTo>
                    <a:pt x="19487" y="358"/>
                    <a:pt x="17552" y="58"/>
                    <a:pt x="15215" y="8"/>
                  </a:cubicBezTo>
                  <a:cubicBezTo>
                    <a:pt x="12878" y="-42"/>
                    <a:pt x="10137" y="158"/>
                    <a:pt x="8122" y="358"/>
                  </a:cubicBezTo>
                  <a:cubicBezTo>
                    <a:pt x="6108" y="558"/>
                    <a:pt x="4818" y="758"/>
                    <a:pt x="3770" y="1458"/>
                  </a:cubicBezTo>
                  <a:cubicBezTo>
                    <a:pt x="2722" y="2158"/>
                    <a:pt x="1917" y="3358"/>
                    <a:pt x="1836" y="5208"/>
                  </a:cubicBezTo>
                  <a:cubicBezTo>
                    <a:pt x="1755" y="7058"/>
                    <a:pt x="2400" y="9558"/>
                    <a:pt x="2239" y="11958"/>
                  </a:cubicBezTo>
                  <a:cubicBezTo>
                    <a:pt x="2078" y="14358"/>
                    <a:pt x="1111" y="16658"/>
                    <a:pt x="546" y="18258"/>
                  </a:cubicBezTo>
                  <a:cubicBezTo>
                    <a:pt x="-18" y="19858"/>
                    <a:pt x="-179" y="20758"/>
                    <a:pt x="224" y="21158"/>
                  </a:cubicBezTo>
                  <a:cubicBezTo>
                    <a:pt x="627" y="21558"/>
                    <a:pt x="1594" y="21458"/>
                    <a:pt x="3609" y="21308"/>
                  </a:cubicBezTo>
                  <a:cubicBezTo>
                    <a:pt x="5624" y="21158"/>
                    <a:pt x="8687" y="20958"/>
                    <a:pt x="11749" y="20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6045200" y="5201358"/>
              <a:ext cx="2159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76" y="3684"/>
                    <a:pt x="6353" y="7367"/>
                    <a:pt x="9953" y="10967"/>
                  </a:cubicBezTo>
                  <a:cubicBezTo>
                    <a:pt x="13553" y="14567"/>
                    <a:pt x="17576" y="18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6070499" y="5233108"/>
              <a:ext cx="1715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600" fill="norm" stroke="1" extrusionOk="0">
                  <a:moveTo>
                    <a:pt x="21092" y="0"/>
                  </a:moveTo>
                  <a:cubicBezTo>
                    <a:pt x="16147" y="3086"/>
                    <a:pt x="11203" y="6171"/>
                    <a:pt x="7429" y="8963"/>
                  </a:cubicBezTo>
                  <a:cubicBezTo>
                    <a:pt x="3656" y="11755"/>
                    <a:pt x="1053" y="14253"/>
                    <a:pt x="273" y="16310"/>
                  </a:cubicBezTo>
                  <a:cubicBezTo>
                    <a:pt x="-508" y="18367"/>
                    <a:pt x="533" y="19984"/>
                    <a:pt x="15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6248399" y="5025674"/>
              <a:ext cx="205404" cy="521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544" fill="norm" stroke="1" extrusionOk="0">
                  <a:moveTo>
                    <a:pt x="0" y="2011"/>
                  </a:moveTo>
                  <a:cubicBezTo>
                    <a:pt x="3967" y="1399"/>
                    <a:pt x="7935" y="787"/>
                    <a:pt x="10469" y="437"/>
                  </a:cubicBezTo>
                  <a:cubicBezTo>
                    <a:pt x="13004" y="87"/>
                    <a:pt x="14106" y="0"/>
                    <a:pt x="15318" y="0"/>
                  </a:cubicBezTo>
                  <a:cubicBezTo>
                    <a:pt x="16531" y="0"/>
                    <a:pt x="17853" y="87"/>
                    <a:pt x="18624" y="350"/>
                  </a:cubicBezTo>
                  <a:cubicBezTo>
                    <a:pt x="19396" y="612"/>
                    <a:pt x="19616" y="1049"/>
                    <a:pt x="19506" y="2449"/>
                  </a:cubicBezTo>
                  <a:cubicBezTo>
                    <a:pt x="19396" y="3848"/>
                    <a:pt x="18955" y="6209"/>
                    <a:pt x="18624" y="8526"/>
                  </a:cubicBezTo>
                  <a:cubicBezTo>
                    <a:pt x="18294" y="10844"/>
                    <a:pt x="18073" y="13117"/>
                    <a:pt x="18514" y="14954"/>
                  </a:cubicBezTo>
                  <a:cubicBezTo>
                    <a:pt x="18955" y="16790"/>
                    <a:pt x="20057" y="18189"/>
                    <a:pt x="20718" y="19195"/>
                  </a:cubicBezTo>
                  <a:cubicBezTo>
                    <a:pt x="21380" y="20201"/>
                    <a:pt x="21600" y="20813"/>
                    <a:pt x="21159" y="21163"/>
                  </a:cubicBezTo>
                  <a:cubicBezTo>
                    <a:pt x="20718" y="21513"/>
                    <a:pt x="19616" y="21600"/>
                    <a:pt x="17633" y="21513"/>
                  </a:cubicBezTo>
                  <a:cubicBezTo>
                    <a:pt x="15649" y="21425"/>
                    <a:pt x="12784" y="21163"/>
                    <a:pt x="9918" y="20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6534149" y="4972758"/>
              <a:ext cx="163486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0" y="0"/>
                  </a:moveTo>
                  <a:cubicBezTo>
                    <a:pt x="1641" y="0"/>
                    <a:pt x="3281" y="0"/>
                    <a:pt x="5878" y="864"/>
                  </a:cubicBezTo>
                  <a:cubicBezTo>
                    <a:pt x="8476" y="1728"/>
                    <a:pt x="12030" y="3456"/>
                    <a:pt x="15311" y="5760"/>
                  </a:cubicBezTo>
                  <a:cubicBezTo>
                    <a:pt x="18592" y="8064"/>
                    <a:pt x="21600" y="10944"/>
                    <a:pt x="21053" y="13440"/>
                  </a:cubicBezTo>
                  <a:cubicBezTo>
                    <a:pt x="20506" y="15936"/>
                    <a:pt x="16405" y="18048"/>
                    <a:pt x="12714" y="19344"/>
                  </a:cubicBezTo>
                  <a:cubicBezTo>
                    <a:pt x="9023" y="20640"/>
                    <a:pt x="5742" y="21120"/>
                    <a:pt x="24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6680200" y="4820814"/>
              <a:ext cx="203200" cy="162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4094"/>
                  </a:moveTo>
                  <a:cubicBezTo>
                    <a:pt x="2925" y="2432"/>
                    <a:pt x="5850" y="771"/>
                    <a:pt x="7875" y="217"/>
                  </a:cubicBezTo>
                  <a:cubicBezTo>
                    <a:pt x="9900" y="-337"/>
                    <a:pt x="11025" y="217"/>
                    <a:pt x="11587" y="1325"/>
                  </a:cubicBezTo>
                  <a:cubicBezTo>
                    <a:pt x="12150" y="2432"/>
                    <a:pt x="12150" y="4094"/>
                    <a:pt x="10800" y="6725"/>
                  </a:cubicBezTo>
                  <a:cubicBezTo>
                    <a:pt x="9450" y="9355"/>
                    <a:pt x="6750" y="12955"/>
                    <a:pt x="5062" y="15448"/>
                  </a:cubicBezTo>
                  <a:cubicBezTo>
                    <a:pt x="3375" y="17940"/>
                    <a:pt x="2700" y="19325"/>
                    <a:pt x="3150" y="20155"/>
                  </a:cubicBezTo>
                  <a:cubicBezTo>
                    <a:pt x="3600" y="20986"/>
                    <a:pt x="5175" y="21263"/>
                    <a:pt x="8438" y="21263"/>
                  </a:cubicBezTo>
                  <a:cubicBezTo>
                    <a:pt x="11700" y="21263"/>
                    <a:pt x="16650" y="20986"/>
                    <a:pt x="21600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6934200" y="4786781"/>
              <a:ext cx="234950" cy="732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0" y="1361"/>
                  </a:moveTo>
                  <a:cubicBezTo>
                    <a:pt x="3697" y="925"/>
                    <a:pt x="7395" y="489"/>
                    <a:pt x="9924" y="240"/>
                  </a:cubicBezTo>
                  <a:cubicBezTo>
                    <a:pt x="12454" y="-9"/>
                    <a:pt x="13816" y="-71"/>
                    <a:pt x="14497" y="85"/>
                  </a:cubicBezTo>
                  <a:cubicBezTo>
                    <a:pt x="15178" y="240"/>
                    <a:pt x="15178" y="614"/>
                    <a:pt x="15276" y="1641"/>
                  </a:cubicBezTo>
                  <a:cubicBezTo>
                    <a:pt x="15373" y="2668"/>
                    <a:pt x="15568" y="4349"/>
                    <a:pt x="16151" y="6372"/>
                  </a:cubicBezTo>
                  <a:cubicBezTo>
                    <a:pt x="16735" y="8395"/>
                    <a:pt x="17708" y="10760"/>
                    <a:pt x="18681" y="12939"/>
                  </a:cubicBezTo>
                  <a:cubicBezTo>
                    <a:pt x="19654" y="15117"/>
                    <a:pt x="20627" y="17109"/>
                    <a:pt x="21114" y="18261"/>
                  </a:cubicBezTo>
                  <a:cubicBezTo>
                    <a:pt x="21600" y="19413"/>
                    <a:pt x="21600" y="19724"/>
                    <a:pt x="21600" y="20035"/>
                  </a:cubicBezTo>
                  <a:cubicBezTo>
                    <a:pt x="21600" y="20346"/>
                    <a:pt x="21600" y="20658"/>
                    <a:pt x="21114" y="20875"/>
                  </a:cubicBezTo>
                  <a:cubicBezTo>
                    <a:pt x="20627" y="21093"/>
                    <a:pt x="19654" y="21218"/>
                    <a:pt x="17222" y="21249"/>
                  </a:cubicBezTo>
                  <a:cubicBezTo>
                    <a:pt x="14789" y="21280"/>
                    <a:pt x="10897" y="21218"/>
                    <a:pt x="8368" y="21249"/>
                  </a:cubicBezTo>
                  <a:cubicBezTo>
                    <a:pt x="5838" y="21280"/>
                    <a:pt x="4670" y="21405"/>
                    <a:pt x="3503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7607300" y="5123041"/>
              <a:ext cx="24765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9" y="10800"/>
                    <a:pt x="10338" y="0"/>
                    <a:pt x="13938" y="0"/>
                  </a:cubicBezTo>
                  <a:cubicBezTo>
                    <a:pt x="17538" y="0"/>
                    <a:pt x="1956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7643908" y="5258508"/>
              <a:ext cx="236443" cy="18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118" fill="norm" stroke="1" extrusionOk="0">
                  <a:moveTo>
                    <a:pt x="2428" y="14400"/>
                  </a:moveTo>
                  <a:cubicBezTo>
                    <a:pt x="1090" y="16800"/>
                    <a:pt x="-248" y="19200"/>
                    <a:pt x="39" y="20400"/>
                  </a:cubicBezTo>
                  <a:cubicBezTo>
                    <a:pt x="325" y="21600"/>
                    <a:pt x="2237" y="21600"/>
                    <a:pt x="6060" y="18000"/>
                  </a:cubicBezTo>
                  <a:cubicBezTo>
                    <a:pt x="9883" y="14400"/>
                    <a:pt x="15617" y="7200"/>
                    <a:pt x="213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8274645" y="4834582"/>
              <a:ext cx="240705" cy="47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478" fill="norm" stroke="1" extrusionOk="0">
                  <a:moveTo>
                    <a:pt x="21547" y="1083"/>
                  </a:moveTo>
                  <a:cubicBezTo>
                    <a:pt x="20979" y="699"/>
                    <a:pt x="20410" y="315"/>
                    <a:pt x="19558" y="123"/>
                  </a:cubicBezTo>
                  <a:cubicBezTo>
                    <a:pt x="18705" y="-69"/>
                    <a:pt x="17568" y="-69"/>
                    <a:pt x="15294" y="363"/>
                  </a:cubicBezTo>
                  <a:cubicBezTo>
                    <a:pt x="13021" y="795"/>
                    <a:pt x="9610" y="1659"/>
                    <a:pt x="7147" y="2619"/>
                  </a:cubicBezTo>
                  <a:cubicBezTo>
                    <a:pt x="4684" y="3579"/>
                    <a:pt x="3168" y="4635"/>
                    <a:pt x="2221" y="6699"/>
                  </a:cubicBezTo>
                  <a:cubicBezTo>
                    <a:pt x="1273" y="8763"/>
                    <a:pt x="894" y="11835"/>
                    <a:pt x="610" y="14139"/>
                  </a:cubicBezTo>
                  <a:cubicBezTo>
                    <a:pt x="326" y="16443"/>
                    <a:pt x="136" y="17979"/>
                    <a:pt x="42" y="19083"/>
                  </a:cubicBezTo>
                  <a:cubicBezTo>
                    <a:pt x="-53" y="20187"/>
                    <a:pt x="-53" y="20859"/>
                    <a:pt x="800" y="21195"/>
                  </a:cubicBezTo>
                  <a:cubicBezTo>
                    <a:pt x="1652" y="21531"/>
                    <a:pt x="3358" y="21531"/>
                    <a:pt x="6768" y="21387"/>
                  </a:cubicBezTo>
                  <a:cubicBezTo>
                    <a:pt x="10179" y="21243"/>
                    <a:pt x="15294" y="20955"/>
                    <a:pt x="20410" y="20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8299450" y="5112458"/>
              <a:ext cx="146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8604725" y="4823444"/>
              <a:ext cx="361476" cy="555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562" fill="norm" stroke="1" extrusionOk="0">
                  <a:moveTo>
                    <a:pt x="21446" y="865"/>
                  </a:moveTo>
                  <a:cubicBezTo>
                    <a:pt x="20190" y="455"/>
                    <a:pt x="18934" y="44"/>
                    <a:pt x="16737" y="3"/>
                  </a:cubicBezTo>
                  <a:cubicBezTo>
                    <a:pt x="14539" y="-38"/>
                    <a:pt x="11399" y="291"/>
                    <a:pt x="9139" y="824"/>
                  </a:cubicBezTo>
                  <a:cubicBezTo>
                    <a:pt x="6879" y="1358"/>
                    <a:pt x="5497" y="2097"/>
                    <a:pt x="4869" y="3165"/>
                  </a:cubicBezTo>
                  <a:cubicBezTo>
                    <a:pt x="4241" y="4233"/>
                    <a:pt x="4367" y="5629"/>
                    <a:pt x="4179" y="7600"/>
                  </a:cubicBezTo>
                  <a:cubicBezTo>
                    <a:pt x="3990" y="9571"/>
                    <a:pt x="3488" y="12117"/>
                    <a:pt x="2797" y="14211"/>
                  </a:cubicBezTo>
                  <a:cubicBezTo>
                    <a:pt x="2106" y="16306"/>
                    <a:pt x="1227" y="17948"/>
                    <a:pt x="662" y="19016"/>
                  </a:cubicBezTo>
                  <a:cubicBezTo>
                    <a:pt x="97" y="20084"/>
                    <a:pt x="-154" y="20576"/>
                    <a:pt x="97" y="20823"/>
                  </a:cubicBezTo>
                  <a:cubicBezTo>
                    <a:pt x="348" y="21069"/>
                    <a:pt x="1102" y="21069"/>
                    <a:pt x="2860" y="21151"/>
                  </a:cubicBezTo>
                  <a:cubicBezTo>
                    <a:pt x="4618" y="21233"/>
                    <a:pt x="7381" y="21398"/>
                    <a:pt x="10144" y="21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8966200" y="5042608"/>
              <a:ext cx="1905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131"/>
                    <a:pt x="2400" y="262"/>
                    <a:pt x="4440" y="1505"/>
                  </a:cubicBezTo>
                  <a:cubicBezTo>
                    <a:pt x="6480" y="2749"/>
                    <a:pt x="9360" y="5105"/>
                    <a:pt x="11760" y="7593"/>
                  </a:cubicBezTo>
                  <a:cubicBezTo>
                    <a:pt x="14160" y="10080"/>
                    <a:pt x="16080" y="12698"/>
                    <a:pt x="17640" y="15055"/>
                  </a:cubicBezTo>
                  <a:cubicBezTo>
                    <a:pt x="19200" y="17411"/>
                    <a:pt x="20400" y="1950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8947150" y="5055308"/>
              <a:ext cx="22860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1157"/>
                    <a:pt x="18000" y="2314"/>
                    <a:pt x="15200" y="4629"/>
                  </a:cubicBezTo>
                  <a:cubicBezTo>
                    <a:pt x="12400" y="6943"/>
                    <a:pt x="8600" y="10414"/>
                    <a:pt x="5900" y="13436"/>
                  </a:cubicBezTo>
                  <a:cubicBezTo>
                    <a:pt x="3200" y="16457"/>
                    <a:pt x="160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9207500" y="4881488"/>
              <a:ext cx="88900" cy="148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0" y="7642"/>
                  </a:moveTo>
                  <a:cubicBezTo>
                    <a:pt x="0" y="6121"/>
                    <a:pt x="0" y="4600"/>
                    <a:pt x="771" y="3231"/>
                  </a:cubicBezTo>
                  <a:cubicBezTo>
                    <a:pt x="1543" y="1862"/>
                    <a:pt x="3086" y="645"/>
                    <a:pt x="5143" y="188"/>
                  </a:cubicBezTo>
                  <a:cubicBezTo>
                    <a:pt x="7200" y="-268"/>
                    <a:pt x="9771" y="36"/>
                    <a:pt x="11571" y="1862"/>
                  </a:cubicBezTo>
                  <a:cubicBezTo>
                    <a:pt x="13371" y="3687"/>
                    <a:pt x="14400" y="7033"/>
                    <a:pt x="14143" y="9771"/>
                  </a:cubicBezTo>
                  <a:cubicBezTo>
                    <a:pt x="13886" y="12509"/>
                    <a:pt x="12343" y="14639"/>
                    <a:pt x="9514" y="16464"/>
                  </a:cubicBezTo>
                  <a:cubicBezTo>
                    <a:pt x="6686" y="18290"/>
                    <a:pt x="2571" y="19811"/>
                    <a:pt x="2829" y="20571"/>
                  </a:cubicBezTo>
                  <a:cubicBezTo>
                    <a:pt x="3086" y="21332"/>
                    <a:pt x="7714" y="21332"/>
                    <a:pt x="11571" y="21332"/>
                  </a:cubicBezTo>
                  <a:cubicBezTo>
                    <a:pt x="15429" y="21332"/>
                    <a:pt x="18514" y="21332"/>
                    <a:pt x="21600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9264650" y="4836921"/>
              <a:ext cx="207626" cy="557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82" fill="norm" stroke="1" extrusionOk="0">
                  <a:moveTo>
                    <a:pt x="6545" y="1563"/>
                  </a:moveTo>
                  <a:cubicBezTo>
                    <a:pt x="8291" y="1074"/>
                    <a:pt x="10036" y="585"/>
                    <a:pt x="11891" y="300"/>
                  </a:cubicBezTo>
                  <a:cubicBezTo>
                    <a:pt x="13745" y="15"/>
                    <a:pt x="15709" y="-67"/>
                    <a:pt x="17345" y="55"/>
                  </a:cubicBezTo>
                  <a:cubicBezTo>
                    <a:pt x="18982" y="178"/>
                    <a:pt x="20291" y="504"/>
                    <a:pt x="20945" y="1115"/>
                  </a:cubicBezTo>
                  <a:cubicBezTo>
                    <a:pt x="21600" y="1726"/>
                    <a:pt x="21600" y="2623"/>
                    <a:pt x="20618" y="4375"/>
                  </a:cubicBezTo>
                  <a:cubicBezTo>
                    <a:pt x="19636" y="6128"/>
                    <a:pt x="17673" y="8736"/>
                    <a:pt x="16473" y="11100"/>
                  </a:cubicBezTo>
                  <a:cubicBezTo>
                    <a:pt x="15273" y="13464"/>
                    <a:pt x="14836" y="15583"/>
                    <a:pt x="14836" y="17050"/>
                  </a:cubicBezTo>
                  <a:cubicBezTo>
                    <a:pt x="14836" y="18517"/>
                    <a:pt x="15273" y="19332"/>
                    <a:pt x="15600" y="19944"/>
                  </a:cubicBezTo>
                  <a:cubicBezTo>
                    <a:pt x="15927" y="20555"/>
                    <a:pt x="16145" y="20962"/>
                    <a:pt x="15709" y="21207"/>
                  </a:cubicBezTo>
                  <a:cubicBezTo>
                    <a:pt x="15273" y="21451"/>
                    <a:pt x="14182" y="21533"/>
                    <a:pt x="11455" y="21451"/>
                  </a:cubicBezTo>
                  <a:cubicBezTo>
                    <a:pt x="8727" y="21370"/>
                    <a:pt x="4364" y="21125"/>
                    <a:pt x="0" y="208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9677399" y="5137858"/>
              <a:ext cx="304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4400"/>
                    <a:pt x="7200" y="7200"/>
                    <a:pt x="10800" y="36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10211816" y="4871205"/>
              <a:ext cx="208535" cy="457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400" fill="norm" stroke="1" extrusionOk="0">
                  <a:moveTo>
                    <a:pt x="21495" y="1484"/>
                  </a:moveTo>
                  <a:cubicBezTo>
                    <a:pt x="20622" y="989"/>
                    <a:pt x="19750" y="494"/>
                    <a:pt x="18768" y="196"/>
                  </a:cubicBezTo>
                  <a:cubicBezTo>
                    <a:pt x="17786" y="-101"/>
                    <a:pt x="16695" y="-200"/>
                    <a:pt x="14295" y="939"/>
                  </a:cubicBezTo>
                  <a:cubicBezTo>
                    <a:pt x="11895" y="2079"/>
                    <a:pt x="8186" y="4457"/>
                    <a:pt x="5240" y="7132"/>
                  </a:cubicBezTo>
                  <a:cubicBezTo>
                    <a:pt x="2295" y="9807"/>
                    <a:pt x="113" y="12780"/>
                    <a:pt x="4" y="15158"/>
                  </a:cubicBezTo>
                  <a:cubicBezTo>
                    <a:pt x="-105" y="17536"/>
                    <a:pt x="1859" y="19319"/>
                    <a:pt x="4040" y="20261"/>
                  </a:cubicBezTo>
                  <a:cubicBezTo>
                    <a:pt x="6222" y="21202"/>
                    <a:pt x="8622" y="21301"/>
                    <a:pt x="11022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10478005" y="4907907"/>
              <a:ext cx="234446" cy="418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374" fill="norm" stroke="1" extrusionOk="0">
                  <a:moveTo>
                    <a:pt x="20386" y="1689"/>
                  </a:moveTo>
                  <a:cubicBezTo>
                    <a:pt x="20386" y="1149"/>
                    <a:pt x="20386" y="609"/>
                    <a:pt x="19900" y="285"/>
                  </a:cubicBezTo>
                  <a:cubicBezTo>
                    <a:pt x="19413" y="-39"/>
                    <a:pt x="18440" y="-147"/>
                    <a:pt x="16495" y="285"/>
                  </a:cubicBezTo>
                  <a:cubicBezTo>
                    <a:pt x="14549" y="717"/>
                    <a:pt x="11630" y="1689"/>
                    <a:pt x="9295" y="2607"/>
                  </a:cubicBezTo>
                  <a:cubicBezTo>
                    <a:pt x="6959" y="3525"/>
                    <a:pt x="5208" y="4389"/>
                    <a:pt x="3846" y="6279"/>
                  </a:cubicBezTo>
                  <a:cubicBezTo>
                    <a:pt x="2484" y="8169"/>
                    <a:pt x="1511" y="11085"/>
                    <a:pt x="927" y="13407"/>
                  </a:cubicBezTo>
                  <a:cubicBezTo>
                    <a:pt x="343" y="15729"/>
                    <a:pt x="149" y="17457"/>
                    <a:pt x="51" y="18699"/>
                  </a:cubicBezTo>
                  <a:cubicBezTo>
                    <a:pt x="-46" y="19941"/>
                    <a:pt x="-46" y="20697"/>
                    <a:pt x="440" y="21075"/>
                  </a:cubicBezTo>
                  <a:cubicBezTo>
                    <a:pt x="927" y="21453"/>
                    <a:pt x="1900" y="21453"/>
                    <a:pt x="5500" y="21183"/>
                  </a:cubicBezTo>
                  <a:cubicBezTo>
                    <a:pt x="9100" y="20913"/>
                    <a:pt x="15327" y="20373"/>
                    <a:pt x="21554" y="19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10490199" y="5156908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10773869" y="4878349"/>
              <a:ext cx="306882" cy="488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70" fill="norm" stroke="1" extrusionOk="0">
                  <a:moveTo>
                    <a:pt x="21450" y="1918"/>
                  </a:moveTo>
                  <a:cubicBezTo>
                    <a:pt x="21302" y="1360"/>
                    <a:pt x="21154" y="801"/>
                    <a:pt x="20266" y="429"/>
                  </a:cubicBezTo>
                  <a:cubicBezTo>
                    <a:pt x="19379" y="56"/>
                    <a:pt x="17751" y="-130"/>
                    <a:pt x="15606" y="103"/>
                  </a:cubicBezTo>
                  <a:cubicBezTo>
                    <a:pt x="13461" y="336"/>
                    <a:pt x="10798" y="987"/>
                    <a:pt x="8949" y="1732"/>
                  </a:cubicBezTo>
                  <a:cubicBezTo>
                    <a:pt x="7099" y="2477"/>
                    <a:pt x="6064" y="3315"/>
                    <a:pt x="5546" y="4199"/>
                  </a:cubicBezTo>
                  <a:cubicBezTo>
                    <a:pt x="5028" y="5084"/>
                    <a:pt x="5028" y="6015"/>
                    <a:pt x="5176" y="7318"/>
                  </a:cubicBezTo>
                  <a:cubicBezTo>
                    <a:pt x="5324" y="8622"/>
                    <a:pt x="5620" y="10298"/>
                    <a:pt x="5028" y="11973"/>
                  </a:cubicBezTo>
                  <a:cubicBezTo>
                    <a:pt x="4436" y="13649"/>
                    <a:pt x="2957" y="15325"/>
                    <a:pt x="1995" y="16396"/>
                  </a:cubicBezTo>
                  <a:cubicBezTo>
                    <a:pt x="1034" y="17467"/>
                    <a:pt x="590" y="17932"/>
                    <a:pt x="294" y="18444"/>
                  </a:cubicBezTo>
                  <a:cubicBezTo>
                    <a:pt x="-2" y="18956"/>
                    <a:pt x="-150" y="19515"/>
                    <a:pt x="220" y="19934"/>
                  </a:cubicBezTo>
                  <a:cubicBezTo>
                    <a:pt x="590" y="20353"/>
                    <a:pt x="1477" y="20632"/>
                    <a:pt x="3992" y="20818"/>
                  </a:cubicBezTo>
                  <a:cubicBezTo>
                    <a:pt x="6508" y="21004"/>
                    <a:pt x="10650" y="21098"/>
                    <a:pt x="13165" y="21191"/>
                  </a:cubicBezTo>
                  <a:cubicBezTo>
                    <a:pt x="15680" y="21284"/>
                    <a:pt x="16568" y="21377"/>
                    <a:pt x="17455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11036300" y="5061658"/>
              <a:ext cx="2159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24" y="3757"/>
                    <a:pt x="8047" y="7513"/>
                    <a:pt x="11647" y="11113"/>
                  </a:cubicBezTo>
                  <a:cubicBezTo>
                    <a:pt x="15247" y="14713"/>
                    <a:pt x="18424" y="181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11112499" y="5061658"/>
              <a:ext cx="1206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16" y="3000"/>
                    <a:pt x="10232" y="6000"/>
                    <a:pt x="6632" y="9600"/>
                  </a:cubicBezTo>
                  <a:cubicBezTo>
                    <a:pt x="3032" y="13200"/>
                    <a:pt x="1516" y="17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11245850" y="4899961"/>
              <a:ext cx="207434" cy="460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0" y="733"/>
                  </a:moveTo>
                  <a:cubicBezTo>
                    <a:pt x="5510" y="435"/>
                    <a:pt x="11020" y="138"/>
                    <a:pt x="14327" y="39"/>
                  </a:cubicBezTo>
                  <a:cubicBezTo>
                    <a:pt x="17633" y="-60"/>
                    <a:pt x="18735" y="39"/>
                    <a:pt x="19727" y="237"/>
                  </a:cubicBezTo>
                  <a:cubicBezTo>
                    <a:pt x="20718" y="435"/>
                    <a:pt x="21600" y="733"/>
                    <a:pt x="21600" y="1575"/>
                  </a:cubicBezTo>
                  <a:cubicBezTo>
                    <a:pt x="21600" y="2417"/>
                    <a:pt x="20718" y="3804"/>
                    <a:pt x="20167" y="5885"/>
                  </a:cubicBezTo>
                  <a:cubicBezTo>
                    <a:pt x="19616" y="7966"/>
                    <a:pt x="19396" y="10740"/>
                    <a:pt x="19616" y="12920"/>
                  </a:cubicBezTo>
                  <a:cubicBezTo>
                    <a:pt x="19837" y="15100"/>
                    <a:pt x="20498" y="16685"/>
                    <a:pt x="20498" y="17973"/>
                  </a:cubicBezTo>
                  <a:cubicBezTo>
                    <a:pt x="20498" y="19261"/>
                    <a:pt x="19837" y="20252"/>
                    <a:pt x="18404" y="20797"/>
                  </a:cubicBezTo>
                  <a:cubicBezTo>
                    <a:pt x="16971" y="21342"/>
                    <a:pt x="14767" y="21441"/>
                    <a:pt x="12563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11518899" y="4871158"/>
              <a:ext cx="169092" cy="504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523" fill="norm" stroke="1" extrusionOk="0">
                  <a:moveTo>
                    <a:pt x="0" y="0"/>
                  </a:moveTo>
                  <a:cubicBezTo>
                    <a:pt x="4533" y="1085"/>
                    <a:pt x="9067" y="2169"/>
                    <a:pt x="12667" y="3841"/>
                  </a:cubicBezTo>
                  <a:cubicBezTo>
                    <a:pt x="16267" y="5513"/>
                    <a:pt x="18933" y="7772"/>
                    <a:pt x="20267" y="10077"/>
                  </a:cubicBezTo>
                  <a:cubicBezTo>
                    <a:pt x="21600" y="12382"/>
                    <a:pt x="21600" y="14731"/>
                    <a:pt x="20533" y="16539"/>
                  </a:cubicBezTo>
                  <a:cubicBezTo>
                    <a:pt x="19467" y="18346"/>
                    <a:pt x="17333" y="19612"/>
                    <a:pt x="14667" y="20425"/>
                  </a:cubicBezTo>
                  <a:cubicBezTo>
                    <a:pt x="12000" y="21238"/>
                    <a:pt x="8800" y="21600"/>
                    <a:pt x="6533" y="21510"/>
                  </a:cubicBezTo>
                  <a:cubicBezTo>
                    <a:pt x="4267" y="21419"/>
                    <a:pt x="2933" y="20877"/>
                    <a:pt x="1600" y="20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11656483" y="4641203"/>
              <a:ext cx="173568" cy="204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263" y="4769"/>
                  </a:moveTo>
                  <a:cubicBezTo>
                    <a:pt x="1054" y="3227"/>
                    <a:pt x="1844" y="1684"/>
                    <a:pt x="2898" y="802"/>
                  </a:cubicBezTo>
                  <a:cubicBezTo>
                    <a:pt x="3951" y="-80"/>
                    <a:pt x="5268" y="-300"/>
                    <a:pt x="6980" y="471"/>
                  </a:cubicBezTo>
                  <a:cubicBezTo>
                    <a:pt x="8693" y="1243"/>
                    <a:pt x="10800" y="3006"/>
                    <a:pt x="10141" y="5982"/>
                  </a:cubicBezTo>
                  <a:cubicBezTo>
                    <a:pt x="9483" y="8957"/>
                    <a:pt x="6059" y="13145"/>
                    <a:pt x="3688" y="15790"/>
                  </a:cubicBezTo>
                  <a:cubicBezTo>
                    <a:pt x="1317" y="18435"/>
                    <a:pt x="0" y="19537"/>
                    <a:pt x="0" y="20088"/>
                  </a:cubicBezTo>
                  <a:cubicBezTo>
                    <a:pt x="0" y="20639"/>
                    <a:pt x="1317" y="20639"/>
                    <a:pt x="5137" y="20749"/>
                  </a:cubicBezTo>
                  <a:cubicBezTo>
                    <a:pt x="8956" y="20859"/>
                    <a:pt x="15278" y="21080"/>
                    <a:pt x="21600" y="21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4502150" y="5811321"/>
              <a:ext cx="1739900" cy="101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21523"/>
                  </a:moveTo>
                  <a:cubicBezTo>
                    <a:pt x="815" y="20623"/>
                    <a:pt x="1629" y="19723"/>
                    <a:pt x="2483" y="18598"/>
                  </a:cubicBezTo>
                  <a:cubicBezTo>
                    <a:pt x="3337" y="17473"/>
                    <a:pt x="4231" y="16123"/>
                    <a:pt x="5111" y="14773"/>
                  </a:cubicBezTo>
                  <a:cubicBezTo>
                    <a:pt x="5991" y="13423"/>
                    <a:pt x="6858" y="12073"/>
                    <a:pt x="7857" y="10498"/>
                  </a:cubicBezTo>
                  <a:cubicBezTo>
                    <a:pt x="8855" y="8923"/>
                    <a:pt x="9985" y="7123"/>
                    <a:pt x="11063" y="5773"/>
                  </a:cubicBezTo>
                  <a:cubicBezTo>
                    <a:pt x="12140" y="4423"/>
                    <a:pt x="13165" y="3523"/>
                    <a:pt x="14164" y="2623"/>
                  </a:cubicBezTo>
                  <a:cubicBezTo>
                    <a:pt x="15162" y="1723"/>
                    <a:pt x="16134" y="823"/>
                    <a:pt x="17159" y="373"/>
                  </a:cubicBezTo>
                  <a:cubicBezTo>
                    <a:pt x="18184" y="-77"/>
                    <a:pt x="19261" y="-77"/>
                    <a:pt x="20010" y="148"/>
                  </a:cubicBezTo>
                  <a:cubicBezTo>
                    <a:pt x="20759" y="373"/>
                    <a:pt x="21180" y="823"/>
                    <a:pt x="21600" y="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4451350" y="5982408"/>
              <a:ext cx="18669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31" y="20057"/>
                    <a:pt x="1861" y="18514"/>
                    <a:pt x="2767" y="17229"/>
                  </a:cubicBezTo>
                  <a:cubicBezTo>
                    <a:pt x="3673" y="15943"/>
                    <a:pt x="4555" y="14914"/>
                    <a:pt x="5449" y="13629"/>
                  </a:cubicBezTo>
                  <a:cubicBezTo>
                    <a:pt x="6343" y="12343"/>
                    <a:pt x="7249" y="10800"/>
                    <a:pt x="8216" y="9514"/>
                  </a:cubicBezTo>
                  <a:cubicBezTo>
                    <a:pt x="9184" y="8229"/>
                    <a:pt x="10212" y="7200"/>
                    <a:pt x="11253" y="6686"/>
                  </a:cubicBezTo>
                  <a:cubicBezTo>
                    <a:pt x="12294" y="6171"/>
                    <a:pt x="13347" y="6171"/>
                    <a:pt x="14437" y="5914"/>
                  </a:cubicBezTo>
                  <a:cubicBezTo>
                    <a:pt x="15527" y="5657"/>
                    <a:pt x="16653" y="5143"/>
                    <a:pt x="17718" y="4629"/>
                  </a:cubicBezTo>
                  <a:cubicBezTo>
                    <a:pt x="18784" y="4114"/>
                    <a:pt x="19788" y="3600"/>
                    <a:pt x="20424" y="2829"/>
                  </a:cubicBezTo>
                  <a:cubicBezTo>
                    <a:pt x="21061" y="2057"/>
                    <a:pt x="21331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7842249" y="6014158"/>
              <a:ext cx="406224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0" y="0"/>
                  </a:moveTo>
                  <a:cubicBezTo>
                    <a:pt x="4120" y="1500"/>
                    <a:pt x="8239" y="3000"/>
                    <a:pt x="11357" y="4275"/>
                  </a:cubicBezTo>
                  <a:cubicBezTo>
                    <a:pt x="14474" y="5550"/>
                    <a:pt x="16590" y="6600"/>
                    <a:pt x="18204" y="7275"/>
                  </a:cubicBezTo>
                  <a:cubicBezTo>
                    <a:pt x="19819" y="7950"/>
                    <a:pt x="20932" y="8250"/>
                    <a:pt x="21266" y="8625"/>
                  </a:cubicBezTo>
                  <a:cubicBezTo>
                    <a:pt x="21600" y="9000"/>
                    <a:pt x="21155" y="9450"/>
                    <a:pt x="19318" y="10500"/>
                  </a:cubicBezTo>
                  <a:cubicBezTo>
                    <a:pt x="17480" y="11550"/>
                    <a:pt x="14252" y="13200"/>
                    <a:pt x="11023" y="14775"/>
                  </a:cubicBezTo>
                  <a:cubicBezTo>
                    <a:pt x="7794" y="16350"/>
                    <a:pt x="4565" y="17850"/>
                    <a:pt x="2784" y="18975"/>
                  </a:cubicBezTo>
                  <a:cubicBezTo>
                    <a:pt x="1002" y="20100"/>
                    <a:pt x="668" y="20850"/>
                    <a:pt x="3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7924800" y="6293558"/>
              <a:ext cx="3365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34" y="0"/>
                    <a:pt x="18068" y="0"/>
                    <a:pt x="16030" y="1371"/>
                  </a:cubicBezTo>
                  <a:cubicBezTo>
                    <a:pt x="13992" y="2743"/>
                    <a:pt x="11683" y="5486"/>
                    <a:pt x="9170" y="8229"/>
                  </a:cubicBezTo>
                  <a:cubicBezTo>
                    <a:pt x="6657" y="10971"/>
                    <a:pt x="3940" y="13714"/>
                    <a:pt x="2377" y="15943"/>
                  </a:cubicBezTo>
                  <a:cubicBezTo>
                    <a:pt x="815" y="18171"/>
                    <a:pt x="408" y="198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8371681" y="6111907"/>
              <a:ext cx="308215" cy="281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410" fill="norm" stroke="1" extrusionOk="0">
                  <a:moveTo>
                    <a:pt x="15493" y="5129"/>
                  </a:moveTo>
                  <a:cubicBezTo>
                    <a:pt x="15638" y="4323"/>
                    <a:pt x="15783" y="3517"/>
                    <a:pt x="15856" y="2631"/>
                  </a:cubicBezTo>
                  <a:cubicBezTo>
                    <a:pt x="15928" y="1744"/>
                    <a:pt x="15928" y="777"/>
                    <a:pt x="15421" y="294"/>
                  </a:cubicBezTo>
                  <a:cubicBezTo>
                    <a:pt x="14914" y="-190"/>
                    <a:pt x="13899" y="-190"/>
                    <a:pt x="11724" y="1180"/>
                  </a:cubicBezTo>
                  <a:cubicBezTo>
                    <a:pt x="9550" y="2550"/>
                    <a:pt x="6216" y="5291"/>
                    <a:pt x="4041" y="7789"/>
                  </a:cubicBezTo>
                  <a:cubicBezTo>
                    <a:pt x="1867" y="10288"/>
                    <a:pt x="852" y="12544"/>
                    <a:pt x="344" y="14398"/>
                  </a:cubicBezTo>
                  <a:cubicBezTo>
                    <a:pt x="-163" y="16252"/>
                    <a:pt x="-163" y="17703"/>
                    <a:pt x="707" y="18992"/>
                  </a:cubicBezTo>
                  <a:cubicBezTo>
                    <a:pt x="1577" y="20282"/>
                    <a:pt x="3316" y="21410"/>
                    <a:pt x="6216" y="21410"/>
                  </a:cubicBezTo>
                  <a:cubicBezTo>
                    <a:pt x="9115" y="21410"/>
                    <a:pt x="13174" y="20282"/>
                    <a:pt x="16001" y="17944"/>
                  </a:cubicBezTo>
                  <a:cubicBezTo>
                    <a:pt x="18828" y="15607"/>
                    <a:pt x="20422" y="12061"/>
                    <a:pt x="20930" y="9320"/>
                  </a:cubicBezTo>
                  <a:cubicBezTo>
                    <a:pt x="21437" y="6580"/>
                    <a:pt x="20857" y="4646"/>
                    <a:pt x="19335" y="3679"/>
                  </a:cubicBezTo>
                  <a:cubicBezTo>
                    <a:pt x="17813" y="2711"/>
                    <a:pt x="15348" y="2711"/>
                    <a:pt x="12884" y="2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7607300" y="6985708"/>
              <a:ext cx="400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6" y="14400"/>
                    <a:pt x="9371" y="7200"/>
                    <a:pt x="12971" y="3600"/>
                  </a:cubicBezTo>
                  <a:cubicBezTo>
                    <a:pt x="16571" y="0"/>
                    <a:pt x="190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7596496" y="7055558"/>
              <a:ext cx="328304" cy="68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222" fill="norm" stroke="1" extrusionOk="0">
                  <a:moveTo>
                    <a:pt x="2368" y="15709"/>
                  </a:moveTo>
                  <a:cubicBezTo>
                    <a:pt x="1261" y="17673"/>
                    <a:pt x="153" y="19636"/>
                    <a:pt x="14" y="20618"/>
                  </a:cubicBezTo>
                  <a:cubicBezTo>
                    <a:pt x="-124" y="21600"/>
                    <a:pt x="707" y="21600"/>
                    <a:pt x="3753" y="18982"/>
                  </a:cubicBezTo>
                  <a:cubicBezTo>
                    <a:pt x="6799" y="16364"/>
                    <a:pt x="12061" y="11127"/>
                    <a:pt x="15384" y="7527"/>
                  </a:cubicBezTo>
                  <a:cubicBezTo>
                    <a:pt x="18707" y="3927"/>
                    <a:pt x="20091" y="1964"/>
                    <a:pt x="214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7982966" y="6855714"/>
              <a:ext cx="171231" cy="276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503" fill="norm" stroke="1" extrusionOk="0">
                  <a:moveTo>
                    <a:pt x="8463" y="727"/>
                  </a:moveTo>
                  <a:cubicBezTo>
                    <a:pt x="7162" y="563"/>
                    <a:pt x="5861" y="398"/>
                    <a:pt x="4039" y="233"/>
                  </a:cubicBezTo>
                  <a:cubicBezTo>
                    <a:pt x="2217" y="68"/>
                    <a:pt x="-125" y="-97"/>
                    <a:pt x="5" y="68"/>
                  </a:cubicBezTo>
                  <a:cubicBezTo>
                    <a:pt x="135" y="233"/>
                    <a:pt x="2738" y="727"/>
                    <a:pt x="6121" y="1469"/>
                  </a:cubicBezTo>
                  <a:cubicBezTo>
                    <a:pt x="9504" y="2211"/>
                    <a:pt x="13668" y="3201"/>
                    <a:pt x="16270" y="3943"/>
                  </a:cubicBezTo>
                  <a:cubicBezTo>
                    <a:pt x="18873" y="4685"/>
                    <a:pt x="19914" y="5179"/>
                    <a:pt x="20564" y="6004"/>
                  </a:cubicBezTo>
                  <a:cubicBezTo>
                    <a:pt x="21215" y="6828"/>
                    <a:pt x="21475" y="7982"/>
                    <a:pt x="19653" y="9796"/>
                  </a:cubicBezTo>
                  <a:cubicBezTo>
                    <a:pt x="17832" y="11610"/>
                    <a:pt x="13928" y="14083"/>
                    <a:pt x="11456" y="16144"/>
                  </a:cubicBezTo>
                  <a:cubicBezTo>
                    <a:pt x="8983" y="18205"/>
                    <a:pt x="7942" y="19854"/>
                    <a:pt x="6902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8451850" y="6797180"/>
              <a:ext cx="234950" cy="419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9" fill="norm" stroke="1" extrusionOk="0">
                  <a:moveTo>
                    <a:pt x="21600" y="2156"/>
                  </a:moveTo>
                  <a:cubicBezTo>
                    <a:pt x="21405" y="1511"/>
                    <a:pt x="21211" y="867"/>
                    <a:pt x="20141" y="437"/>
                  </a:cubicBezTo>
                  <a:cubicBezTo>
                    <a:pt x="19070" y="7"/>
                    <a:pt x="17124" y="-208"/>
                    <a:pt x="14497" y="276"/>
                  </a:cubicBezTo>
                  <a:cubicBezTo>
                    <a:pt x="11870" y="759"/>
                    <a:pt x="8562" y="1941"/>
                    <a:pt x="6032" y="3768"/>
                  </a:cubicBezTo>
                  <a:cubicBezTo>
                    <a:pt x="3503" y="5595"/>
                    <a:pt x="1751" y="8067"/>
                    <a:pt x="876" y="10807"/>
                  </a:cubicBezTo>
                  <a:cubicBezTo>
                    <a:pt x="0" y="13547"/>
                    <a:pt x="0" y="16556"/>
                    <a:pt x="0" y="18329"/>
                  </a:cubicBezTo>
                  <a:cubicBezTo>
                    <a:pt x="0" y="20102"/>
                    <a:pt x="0" y="20640"/>
                    <a:pt x="486" y="20962"/>
                  </a:cubicBezTo>
                  <a:cubicBezTo>
                    <a:pt x="973" y="21285"/>
                    <a:pt x="1946" y="21392"/>
                    <a:pt x="4573" y="21177"/>
                  </a:cubicBezTo>
                  <a:cubicBezTo>
                    <a:pt x="7200" y="20962"/>
                    <a:pt x="11481" y="20425"/>
                    <a:pt x="15762" y="19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8483600" y="7030158"/>
              <a:ext cx="1778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100"/>
                    <a:pt x="0" y="12600"/>
                    <a:pt x="2057" y="9000"/>
                  </a:cubicBezTo>
                  <a:cubicBezTo>
                    <a:pt x="4114" y="5400"/>
                    <a:pt x="8229" y="2700"/>
                    <a:pt x="11829" y="1350"/>
                  </a:cubicBezTo>
                  <a:cubicBezTo>
                    <a:pt x="15429" y="0"/>
                    <a:pt x="1851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8765116" y="6779462"/>
              <a:ext cx="232835" cy="415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21600" y="3412"/>
                  </a:moveTo>
                  <a:cubicBezTo>
                    <a:pt x="21011" y="2327"/>
                    <a:pt x="20422" y="1242"/>
                    <a:pt x="19047" y="590"/>
                  </a:cubicBezTo>
                  <a:cubicBezTo>
                    <a:pt x="17673" y="-61"/>
                    <a:pt x="15513" y="-278"/>
                    <a:pt x="13058" y="482"/>
                  </a:cubicBezTo>
                  <a:cubicBezTo>
                    <a:pt x="10604" y="1242"/>
                    <a:pt x="7855" y="2978"/>
                    <a:pt x="5695" y="5475"/>
                  </a:cubicBezTo>
                  <a:cubicBezTo>
                    <a:pt x="3535" y="7971"/>
                    <a:pt x="1964" y="11228"/>
                    <a:pt x="1080" y="13561"/>
                  </a:cubicBezTo>
                  <a:cubicBezTo>
                    <a:pt x="196" y="15895"/>
                    <a:pt x="0" y="17306"/>
                    <a:pt x="0" y="18283"/>
                  </a:cubicBezTo>
                  <a:cubicBezTo>
                    <a:pt x="0" y="19260"/>
                    <a:pt x="196" y="19802"/>
                    <a:pt x="1964" y="20237"/>
                  </a:cubicBezTo>
                  <a:cubicBezTo>
                    <a:pt x="3731" y="20671"/>
                    <a:pt x="7069" y="20996"/>
                    <a:pt x="10407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9055100" y="6941258"/>
              <a:ext cx="1524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00" y="4566"/>
                    <a:pt x="7800" y="9132"/>
                    <a:pt x="11400" y="12732"/>
                  </a:cubicBezTo>
                  <a:cubicBezTo>
                    <a:pt x="15000" y="16332"/>
                    <a:pt x="18300" y="189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9045781" y="6973008"/>
              <a:ext cx="155369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21426" y="0"/>
                  </a:moveTo>
                  <a:cubicBezTo>
                    <a:pt x="18507" y="1846"/>
                    <a:pt x="15588" y="3692"/>
                    <a:pt x="12377" y="6277"/>
                  </a:cubicBezTo>
                  <a:cubicBezTo>
                    <a:pt x="9167" y="8862"/>
                    <a:pt x="5664" y="12185"/>
                    <a:pt x="3475" y="14400"/>
                  </a:cubicBezTo>
                  <a:cubicBezTo>
                    <a:pt x="1285" y="16615"/>
                    <a:pt x="410" y="17723"/>
                    <a:pt x="118" y="18738"/>
                  </a:cubicBezTo>
                  <a:cubicBezTo>
                    <a:pt x="-174" y="19754"/>
                    <a:pt x="118" y="20677"/>
                    <a:pt x="556" y="21138"/>
                  </a:cubicBezTo>
                  <a:cubicBezTo>
                    <a:pt x="994" y="21600"/>
                    <a:pt x="1577" y="21600"/>
                    <a:pt x="21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9213850" y="6809087"/>
              <a:ext cx="114300" cy="138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0" y="4727"/>
                  </a:moveTo>
                  <a:cubicBezTo>
                    <a:pt x="800" y="3091"/>
                    <a:pt x="1600" y="1454"/>
                    <a:pt x="3000" y="636"/>
                  </a:cubicBezTo>
                  <a:cubicBezTo>
                    <a:pt x="4400" y="-182"/>
                    <a:pt x="6400" y="-182"/>
                    <a:pt x="8200" y="473"/>
                  </a:cubicBezTo>
                  <a:cubicBezTo>
                    <a:pt x="10000" y="1127"/>
                    <a:pt x="11600" y="2436"/>
                    <a:pt x="13000" y="4563"/>
                  </a:cubicBezTo>
                  <a:cubicBezTo>
                    <a:pt x="14400" y="6691"/>
                    <a:pt x="15600" y="9636"/>
                    <a:pt x="15400" y="11763"/>
                  </a:cubicBezTo>
                  <a:cubicBezTo>
                    <a:pt x="15200" y="13891"/>
                    <a:pt x="13600" y="15200"/>
                    <a:pt x="11600" y="16673"/>
                  </a:cubicBezTo>
                  <a:cubicBezTo>
                    <a:pt x="9600" y="18145"/>
                    <a:pt x="7200" y="19782"/>
                    <a:pt x="7400" y="20600"/>
                  </a:cubicBezTo>
                  <a:cubicBezTo>
                    <a:pt x="7600" y="21418"/>
                    <a:pt x="10400" y="21418"/>
                    <a:pt x="13200" y="21254"/>
                  </a:cubicBezTo>
                  <a:cubicBezTo>
                    <a:pt x="16000" y="21091"/>
                    <a:pt x="18800" y="20763"/>
                    <a:pt x="21600" y="20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9391650" y="6812055"/>
              <a:ext cx="128225" cy="389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488" fill="norm" stroke="1" extrusionOk="0">
                  <a:moveTo>
                    <a:pt x="0" y="1523"/>
                  </a:moveTo>
                  <a:cubicBezTo>
                    <a:pt x="4603" y="939"/>
                    <a:pt x="9207" y="355"/>
                    <a:pt x="12393" y="122"/>
                  </a:cubicBezTo>
                  <a:cubicBezTo>
                    <a:pt x="15580" y="-112"/>
                    <a:pt x="17351" y="5"/>
                    <a:pt x="18413" y="355"/>
                  </a:cubicBezTo>
                  <a:cubicBezTo>
                    <a:pt x="19475" y="705"/>
                    <a:pt x="19830" y="1289"/>
                    <a:pt x="19830" y="2982"/>
                  </a:cubicBezTo>
                  <a:cubicBezTo>
                    <a:pt x="19830" y="4675"/>
                    <a:pt x="19475" y="7477"/>
                    <a:pt x="19475" y="10046"/>
                  </a:cubicBezTo>
                  <a:cubicBezTo>
                    <a:pt x="19475" y="12614"/>
                    <a:pt x="19830" y="14950"/>
                    <a:pt x="20361" y="16467"/>
                  </a:cubicBezTo>
                  <a:cubicBezTo>
                    <a:pt x="20892" y="17985"/>
                    <a:pt x="21600" y="18686"/>
                    <a:pt x="21423" y="19270"/>
                  </a:cubicBezTo>
                  <a:cubicBezTo>
                    <a:pt x="21246" y="19853"/>
                    <a:pt x="20184" y="20320"/>
                    <a:pt x="17528" y="20671"/>
                  </a:cubicBezTo>
                  <a:cubicBezTo>
                    <a:pt x="14872" y="21021"/>
                    <a:pt x="10623" y="21254"/>
                    <a:pt x="6374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9810749" y="6839658"/>
              <a:ext cx="245535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28" y="3273"/>
                    <a:pt x="10055" y="6545"/>
                    <a:pt x="13407" y="8618"/>
                  </a:cubicBezTo>
                  <a:cubicBezTo>
                    <a:pt x="16759" y="10691"/>
                    <a:pt x="18434" y="11564"/>
                    <a:pt x="19645" y="12436"/>
                  </a:cubicBezTo>
                  <a:cubicBezTo>
                    <a:pt x="20855" y="13309"/>
                    <a:pt x="21600" y="14182"/>
                    <a:pt x="21600" y="14945"/>
                  </a:cubicBezTo>
                  <a:cubicBezTo>
                    <a:pt x="21600" y="15709"/>
                    <a:pt x="20855" y="16364"/>
                    <a:pt x="18621" y="17127"/>
                  </a:cubicBezTo>
                  <a:cubicBezTo>
                    <a:pt x="16386" y="17891"/>
                    <a:pt x="12662" y="18764"/>
                    <a:pt x="10334" y="19527"/>
                  </a:cubicBezTo>
                  <a:cubicBezTo>
                    <a:pt x="8007" y="20291"/>
                    <a:pt x="7076" y="20945"/>
                    <a:pt x="61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9855200" y="7036508"/>
              <a:ext cx="3365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81" y="3600"/>
                    <a:pt x="12362" y="7200"/>
                    <a:pt x="8762" y="10800"/>
                  </a:cubicBezTo>
                  <a:cubicBezTo>
                    <a:pt x="5162" y="14400"/>
                    <a:pt x="2581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10528415" y="6723679"/>
              <a:ext cx="196735" cy="47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485" fill="norm" stroke="1" extrusionOk="0">
                  <a:moveTo>
                    <a:pt x="21133" y="1503"/>
                  </a:moveTo>
                  <a:cubicBezTo>
                    <a:pt x="21133" y="837"/>
                    <a:pt x="21133" y="170"/>
                    <a:pt x="20337" y="28"/>
                  </a:cubicBezTo>
                  <a:cubicBezTo>
                    <a:pt x="19541" y="-115"/>
                    <a:pt x="17950" y="266"/>
                    <a:pt x="14653" y="1741"/>
                  </a:cubicBezTo>
                  <a:cubicBezTo>
                    <a:pt x="11356" y="3215"/>
                    <a:pt x="6354" y="5785"/>
                    <a:pt x="3398" y="8449"/>
                  </a:cubicBezTo>
                  <a:cubicBezTo>
                    <a:pt x="442" y="11113"/>
                    <a:pt x="-467" y="13873"/>
                    <a:pt x="215" y="15966"/>
                  </a:cubicBezTo>
                  <a:cubicBezTo>
                    <a:pt x="897" y="18059"/>
                    <a:pt x="3171" y="19487"/>
                    <a:pt x="5672" y="20296"/>
                  </a:cubicBezTo>
                  <a:cubicBezTo>
                    <a:pt x="8173" y="21104"/>
                    <a:pt x="10901" y="21295"/>
                    <a:pt x="1363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10808982" y="6807908"/>
              <a:ext cx="227318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600" fill="norm" stroke="1" extrusionOk="0">
                  <a:moveTo>
                    <a:pt x="21479" y="0"/>
                  </a:moveTo>
                  <a:cubicBezTo>
                    <a:pt x="18079" y="386"/>
                    <a:pt x="14679" y="771"/>
                    <a:pt x="11679" y="1993"/>
                  </a:cubicBezTo>
                  <a:cubicBezTo>
                    <a:pt x="8679" y="3214"/>
                    <a:pt x="6079" y="5271"/>
                    <a:pt x="4179" y="7650"/>
                  </a:cubicBezTo>
                  <a:cubicBezTo>
                    <a:pt x="2279" y="10029"/>
                    <a:pt x="1079" y="12729"/>
                    <a:pt x="479" y="14850"/>
                  </a:cubicBezTo>
                  <a:cubicBezTo>
                    <a:pt x="-121" y="16971"/>
                    <a:pt x="-121" y="18514"/>
                    <a:pt x="279" y="19543"/>
                  </a:cubicBezTo>
                  <a:cubicBezTo>
                    <a:pt x="679" y="20571"/>
                    <a:pt x="1479" y="21086"/>
                    <a:pt x="3979" y="21343"/>
                  </a:cubicBezTo>
                  <a:cubicBezTo>
                    <a:pt x="6479" y="21600"/>
                    <a:pt x="10679" y="21600"/>
                    <a:pt x="148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10871200" y="7011108"/>
              <a:ext cx="1206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11106114" y="6772624"/>
              <a:ext cx="260386" cy="378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322" fill="norm" stroke="1" extrusionOk="0">
                  <a:moveTo>
                    <a:pt x="21429" y="915"/>
                  </a:moveTo>
                  <a:cubicBezTo>
                    <a:pt x="19164" y="319"/>
                    <a:pt x="16900" y="-278"/>
                    <a:pt x="14200" y="140"/>
                  </a:cubicBezTo>
                  <a:cubicBezTo>
                    <a:pt x="11500" y="557"/>
                    <a:pt x="8364" y="1989"/>
                    <a:pt x="6274" y="3720"/>
                  </a:cubicBezTo>
                  <a:cubicBezTo>
                    <a:pt x="4184" y="5450"/>
                    <a:pt x="3139" y="7479"/>
                    <a:pt x="2616" y="9627"/>
                  </a:cubicBezTo>
                  <a:cubicBezTo>
                    <a:pt x="2094" y="11775"/>
                    <a:pt x="2094" y="14042"/>
                    <a:pt x="1832" y="15594"/>
                  </a:cubicBezTo>
                  <a:cubicBezTo>
                    <a:pt x="1571" y="17145"/>
                    <a:pt x="1048" y="17981"/>
                    <a:pt x="613" y="18697"/>
                  </a:cubicBezTo>
                  <a:cubicBezTo>
                    <a:pt x="177" y="19413"/>
                    <a:pt x="-171" y="20009"/>
                    <a:pt x="90" y="20427"/>
                  </a:cubicBezTo>
                  <a:cubicBezTo>
                    <a:pt x="352" y="20845"/>
                    <a:pt x="1223" y="21083"/>
                    <a:pt x="3139" y="21203"/>
                  </a:cubicBezTo>
                  <a:cubicBezTo>
                    <a:pt x="5055" y="21322"/>
                    <a:pt x="8016" y="21322"/>
                    <a:pt x="10977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11410949" y="6871408"/>
              <a:ext cx="1524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2541"/>
                    <a:pt x="5400" y="5082"/>
                    <a:pt x="8550" y="7835"/>
                  </a:cubicBezTo>
                  <a:cubicBezTo>
                    <a:pt x="11700" y="10588"/>
                    <a:pt x="15300" y="13553"/>
                    <a:pt x="17550" y="15882"/>
                  </a:cubicBezTo>
                  <a:cubicBezTo>
                    <a:pt x="19800" y="18212"/>
                    <a:pt x="20700" y="199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11430000" y="6896808"/>
              <a:ext cx="14605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91" y="3677"/>
                    <a:pt x="11583" y="7353"/>
                    <a:pt x="7983" y="10953"/>
                  </a:cubicBezTo>
                  <a:cubicBezTo>
                    <a:pt x="4383" y="14553"/>
                    <a:pt x="2191" y="180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11614149" y="6817168"/>
              <a:ext cx="208462" cy="377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09" fill="norm" stroke="1" extrusionOk="0">
                  <a:moveTo>
                    <a:pt x="0" y="1644"/>
                  </a:moveTo>
                  <a:cubicBezTo>
                    <a:pt x="655" y="1162"/>
                    <a:pt x="1309" y="679"/>
                    <a:pt x="3927" y="377"/>
                  </a:cubicBezTo>
                  <a:cubicBezTo>
                    <a:pt x="6545" y="76"/>
                    <a:pt x="11127" y="-45"/>
                    <a:pt x="14073" y="15"/>
                  </a:cubicBezTo>
                  <a:cubicBezTo>
                    <a:pt x="17018" y="76"/>
                    <a:pt x="18327" y="317"/>
                    <a:pt x="19309" y="739"/>
                  </a:cubicBezTo>
                  <a:cubicBezTo>
                    <a:pt x="20291" y="1162"/>
                    <a:pt x="20945" y="1765"/>
                    <a:pt x="21273" y="2730"/>
                  </a:cubicBezTo>
                  <a:cubicBezTo>
                    <a:pt x="21600" y="3696"/>
                    <a:pt x="21600" y="5023"/>
                    <a:pt x="20945" y="7014"/>
                  </a:cubicBezTo>
                  <a:cubicBezTo>
                    <a:pt x="20291" y="9005"/>
                    <a:pt x="18982" y="11660"/>
                    <a:pt x="18218" y="13892"/>
                  </a:cubicBezTo>
                  <a:cubicBezTo>
                    <a:pt x="17455" y="16125"/>
                    <a:pt x="17236" y="17935"/>
                    <a:pt x="17127" y="19142"/>
                  </a:cubicBezTo>
                  <a:cubicBezTo>
                    <a:pt x="17018" y="20348"/>
                    <a:pt x="17018" y="20952"/>
                    <a:pt x="16255" y="21253"/>
                  </a:cubicBezTo>
                  <a:cubicBezTo>
                    <a:pt x="15491" y="21555"/>
                    <a:pt x="13964" y="21555"/>
                    <a:pt x="12655" y="21434"/>
                  </a:cubicBezTo>
                  <a:cubicBezTo>
                    <a:pt x="11345" y="21314"/>
                    <a:pt x="10255" y="21072"/>
                    <a:pt x="9164" y="20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11861800" y="6750758"/>
              <a:ext cx="150683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2" h="21600" fill="norm" stroke="1" extrusionOk="0">
                  <a:moveTo>
                    <a:pt x="853" y="0"/>
                  </a:moveTo>
                  <a:cubicBezTo>
                    <a:pt x="6253" y="2016"/>
                    <a:pt x="11653" y="4032"/>
                    <a:pt x="15489" y="6384"/>
                  </a:cubicBezTo>
                  <a:cubicBezTo>
                    <a:pt x="19326" y="8736"/>
                    <a:pt x="21600" y="11424"/>
                    <a:pt x="19326" y="13872"/>
                  </a:cubicBezTo>
                  <a:cubicBezTo>
                    <a:pt x="17053" y="16320"/>
                    <a:pt x="10232" y="18528"/>
                    <a:pt x="6253" y="19776"/>
                  </a:cubicBezTo>
                  <a:cubicBezTo>
                    <a:pt x="2274" y="21024"/>
                    <a:pt x="1137" y="213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12045950" y="6583027"/>
              <a:ext cx="209550" cy="174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8" fill="norm" stroke="1" extrusionOk="0">
                  <a:moveTo>
                    <a:pt x="0" y="1091"/>
                  </a:moveTo>
                  <a:cubicBezTo>
                    <a:pt x="873" y="319"/>
                    <a:pt x="1745" y="-452"/>
                    <a:pt x="3491" y="319"/>
                  </a:cubicBezTo>
                  <a:cubicBezTo>
                    <a:pt x="5236" y="1091"/>
                    <a:pt x="7855" y="3405"/>
                    <a:pt x="9164" y="5205"/>
                  </a:cubicBezTo>
                  <a:cubicBezTo>
                    <a:pt x="10473" y="7005"/>
                    <a:pt x="10473" y="8291"/>
                    <a:pt x="10036" y="9448"/>
                  </a:cubicBezTo>
                  <a:cubicBezTo>
                    <a:pt x="9600" y="10605"/>
                    <a:pt x="8727" y="11634"/>
                    <a:pt x="7855" y="12534"/>
                  </a:cubicBezTo>
                  <a:cubicBezTo>
                    <a:pt x="6982" y="13434"/>
                    <a:pt x="6109" y="14205"/>
                    <a:pt x="6109" y="14977"/>
                  </a:cubicBezTo>
                  <a:cubicBezTo>
                    <a:pt x="6109" y="15748"/>
                    <a:pt x="6982" y="16519"/>
                    <a:pt x="9709" y="17548"/>
                  </a:cubicBezTo>
                  <a:cubicBezTo>
                    <a:pt x="12436" y="18577"/>
                    <a:pt x="17018" y="19862"/>
                    <a:pt x="21600" y="21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107950" y="7404808"/>
              <a:ext cx="82550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92" y="2825"/>
                    <a:pt x="19385" y="5651"/>
                    <a:pt x="16615" y="8658"/>
                  </a:cubicBezTo>
                  <a:cubicBezTo>
                    <a:pt x="13846" y="11666"/>
                    <a:pt x="9415" y="14856"/>
                    <a:pt x="6369" y="17043"/>
                  </a:cubicBezTo>
                  <a:cubicBezTo>
                    <a:pt x="3323" y="19230"/>
                    <a:pt x="1662" y="204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162422" y="7385758"/>
              <a:ext cx="288429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600" fill="norm" stroke="1" extrusionOk="0">
                  <a:moveTo>
                    <a:pt x="199" y="21600"/>
                  </a:moveTo>
                  <a:cubicBezTo>
                    <a:pt x="42" y="19800"/>
                    <a:pt x="-116" y="18000"/>
                    <a:pt x="120" y="16200"/>
                  </a:cubicBezTo>
                  <a:cubicBezTo>
                    <a:pt x="357" y="14400"/>
                    <a:pt x="988" y="12600"/>
                    <a:pt x="3431" y="9900"/>
                  </a:cubicBezTo>
                  <a:cubicBezTo>
                    <a:pt x="5875" y="7200"/>
                    <a:pt x="10132" y="3600"/>
                    <a:pt x="13443" y="1800"/>
                  </a:cubicBezTo>
                  <a:cubicBezTo>
                    <a:pt x="16754" y="0"/>
                    <a:pt x="19119" y="0"/>
                    <a:pt x="214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203199" y="7652458"/>
              <a:ext cx="139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5" y="16200"/>
                    <a:pt x="5891" y="10800"/>
                    <a:pt x="9491" y="7200"/>
                  </a:cubicBezTo>
                  <a:cubicBezTo>
                    <a:pt x="13091" y="3600"/>
                    <a:pt x="1734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323850" y="7785808"/>
              <a:ext cx="1587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342"/>
                    <a:pt x="11520" y="10684"/>
                    <a:pt x="15120" y="14284"/>
                  </a:cubicBezTo>
                  <a:cubicBezTo>
                    <a:pt x="18720" y="17884"/>
                    <a:pt x="20160" y="197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315694" y="7798508"/>
              <a:ext cx="147856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600" fill="norm" stroke="1" extrusionOk="0">
                  <a:moveTo>
                    <a:pt x="21251" y="0"/>
                  </a:moveTo>
                  <a:cubicBezTo>
                    <a:pt x="19730" y="0"/>
                    <a:pt x="18209" y="0"/>
                    <a:pt x="16079" y="1100"/>
                  </a:cubicBezTo>
                  <a:cubicBezTo>
                    <a:pt x="13950" y="2200"/>
                    <a:pt x="11212" y="4400"/>
                    <a:pt x="8321" y="7300"/>
                  </a:cubicBezTo>
                  <a:cubicBezTo>
                    <a:pt x="5431" y="10200"/>
                    <a:pt x="2389" y="13800"/>
                    <a:pt x="1020" y="16300"/>
                  </a:cubicBezTo>
                  <a:cubicBezTo>
                    <a:pt x="-349" y="18800"/>
                    <a:pt x="-45" y="20200"/>
                    <a:pt x="2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642292" y="7443058"/>
              <a:ext cx="132409" cy="44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90" fill="norm" stroke="1" extrusionOk="0">
                  <a:moveTo>
                    <a:pt x="21447" y="1221"/>
                  </a:moveTo>
                  <a:cubicBezTo>
                    <a:pt x="20076" y="709"/>
                    <a:pt x="18704" y="197"/>
                    <a:pt x="17161" y="44"/>
                  </a:cubicBezTo>
                  <a:cubicBezTo>
                    <a:pt x="15618" y="-110"/>
                    <a:pt x="13904" y="95"/>
                    <a:pt x="11504" y="1374"/>
                  </a:cubicBezTo>
                  <a:cubicBezTo>
                    <a:pt x="9104" y="2654"/>
                    <a:pt x="6018" y="5008"/>
                    <a:pt x="3790" y="7977"/>
                  </a:cubicBezTo>
                  <a:cubicBezTo>
                    <a:pt x="1561" y="10946"/>
                    <a:pt x="190" y="14529"/>
                    <a:pt x="18" y="16781"/>
                  </a:cubicBezTo>
                  <a:cubicBezTo>
                    <a:pt x="-153" y="19033"/>
                    <a:pt x="876" y="19954"/>
                    <a:pt x="2247" y="20517"/>
                  </a:cubicBezTo>
                  <a:cubicBezTo>
                    <a:pt x="3618" y="21081"/>
                    <a:pt x="5333" y="21285"/>
                    <a:pt x="7047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737105" y="7550858"/>
              <a:ext cx="215396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600" fill="norm" stroke="1" extrusionOk="0">
                  <a:moveTo>
                    <a:pt x="20914" y="0"/>
                  </a:moveTo>
                  <a:cubicBezTo>
                    <a:pt x="19431" y="4255"/>
                    <a:pt x="17949" y="8509"/>
                    <a:pt x="15514" y="11945"/>
                  </a:cubicBezTo>
                  <a:cubicBezTo>
                    <a:pt x="13078" y="15382"/>
                    <a:pt x="9690" y="18000"/>
                    <a:pt x="7467" y="19309"/>
                  </a:cubicBezTo>
                  <a:cubicBezTo>
                    <a:pt x="5243" y="20618"/>
                    <a:pt x="4184" y="20618"/>
                    <a:pt x="3125" y="19800"/>
                  </a:cubicBezTo>
                  <a:cubicBezTo>
                    <a:pt x="2067" y="18982"/>
                    <a:pt x="1008" y="17345"/>
                    <a:pt x="478" y="15955"/>
                  </a:cubicBezTo>
                  <a:cubicBezTo>
                    <a:pt x="-51" y="14564"/>
                    <a:pt x="-51" y="13418"/>
                    <a:pt x="55" y="12436"/>
                  </a:cubicBezTo>
                  <a:cubicBezTo>
                    <a:pt x="161" y="11455"/>
                    <a:pt x="373" y="10636"/>
                    <a:pt x="1008" y="10145"/>
                  </a:cubicBezTo>
                  <a:cubicBezTo>
                    <a:pt x="1643" y="9655"/>
                    <a:pt x="2702" y="9491"/>
                    <a:pt x="5031" y="10227"/>
                  </a:cubicBezTo>
                  <a:cubicBezTo>
                    <a:pt x="7361" y="10964"/>
                    <a:pt x="10961" y="12600"/>
                    <a:pt x="13925" y="14645"/>
                  </a:cubicBezTo>
                  <a:cubicBezTo>
                    <a:pt x="16890" y="16691"/>
                    <a:pt x="19220" y="19145"/>
                    <a:pt x="215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1073150" y="7436558"/>
              <a:ext cx="126604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7" h="21600" fill="norm" stroke="1" extrusionOk="0">
                  <a:moveTo>
                    <a:pt x="0" y="0"/>
                  </a:moveTo>
                  <a:cubicBezTo>
                    <a:pt x="1714" y="94"/>
                    <a:pt x="3429" y="187"/>
                    <a:pt x="6343" y="1356"/>
                  </a:cubicBezTo>
                  <a:cubicBezTo>
                    <a:pt x="9257" y="2525"/>
                    <a:pt x="13371" y="4769"/>
                    <a:pt x="16457" y="7340"/>
                  </a:cubicBezTo>
                  <a:cubicBezTo>
                    <a:pt x="19543" y="9912"/>
                    <a:pt x="21600" y="12810"/>
                    <a:pt x="19886" y="15242"/>
                  </a:cubicBezTo>
                  <a:cubicBezTo>
                    <a:pt x="18171" y="17673"/>
                    <a:pt x="12686" y="19636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1422400" y="7671508"/>
              <a:ext cx="1841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1409700" y="7804858"/>
              <a:ext cx="215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2006599" y="7378210"/>
              <a:ext cx="170779" cy="449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328" fill="norm" stroke="1" extrusionOk="0">
                  <a:moveTo>
                    <a:pt x="6246" y="6085"/>
                  </a:moveTo>
                  <a:cubicBezTo>
                    <a:pt x="6246" y="9199"/>
                    <a:pt x="6246" y="12314"/>
                    <a:pt x="6376" y="14675"/>
                  </a:cubicBezTo>
                  <a:cubicBezTo>
                    <a:pt x="6506" y="17036"/>
                    <a:pt x="6766" y="18643"/>
                    <a:pt x="6766" y="19748"/>
                  </a:cubicBezTo>
                  <a:cubicBezTo>
                    <a:pt x="6766" y="20853"/>
                    <a:pt x="6506" y="21456"/>
                    <a:pt x="6246" y="21305"/>
                  </a:cubicBezTo>
                  <a:cubicBezTo>
                    <a:pt x="5986" y="21155"/>
                    <a:pt x="5725" y="20250"/>
                    <a:pt x="5465" y="18141"/>
                  </a:cubicBezTo>
                  <a:cubicBezTo>
                    <a:pt x="5205" y="16031"/>
                    <a:pt x="4945" y="12716"/>
                    <a:pt x="5205" y="9752"/>
                  </a:cubicBezTo>
                  <a:cubicBezTo>
                    <a:pt x="5465" y="6788"/>
                    <a:pt x="6246" y="4176"/>
                    <a:pt x="7027" y="2619"/>
                  </a:cubicBezTo>
                  <a:cubicBezTo>
                    <a:pt x="7807" y="1062"/>
                    <a:pt x="8588" y="559"/>
                    <a:pt x="9759" y="258"/>
                  </a:cubicBezTo>
                  <a:cubicBezTo>
                    <a:pt x="10930" y="-44"/>
                    <a:pt x="12492" y="-144"/>
                    <a:pt x="14443" y="308"/>
                  </a:cubicBezTo>
                  <a:cubicBezTo>
                    <a:pt x="16395" y="760"/>
                    <a:pt x="18737" y="1765"/>
                    <a:pt x="20039" y="2870"/>
                  </a:cubicBezTo>
                  <a:cubicBezTo>
                    <a:pt x="21340" y="3975"/>
                    <a:pt x="21600" y="5181"/>
                    <a:pt x="18998" y="6386"/>
                  </a:cubicBezTo>
                  <a:cubicBezTo>
                    <a:pt x="16395" y="7592"/>
                    <a:pt x="10930" y="8797"/>
                    <a:pt x="7287" y="9400"/>
                  </a:cubicBezTo>
                  <a:cubicBezTo>
                    <a:pt x="3643" y="10003"/>
                    <a:pt x="1822" y="10003"/>
                    <a:pt x="0" y="10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2207537" y="7576258"/>
              <a:ext cx="135613" cy="217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60" fill="norm" stroke="1" extrusionOk="0">
                  <a:moveTo>
                    <a:pt x="356" y="5608"/>
                  </a:moveTo>
                  <a:cubicBezTo>
                    <a:pt x="23" y="4154"/>
                    <a:pt x="-309" y="2700"/>
                    <a:pt x="522" y="1973"/>
                  </a:cubicBezTo>
                  <a:cubicBezTo>
                    <a:pt x="1353" y="1246"/>
                    <a:pt x="3346" y="1246"/>
                    <a:pt x="6171" y="2596"/>
                  </a:cubicBezTo>
                  <a:cubicBezTo>
                    <a:pt x="8996" y="3946"/>
                    <a:pt x="12651" y="6646"/>
                    <a:pt x="13648" y="9969"/>
                  </a:cubicBezTo>
                  <a:cubicBezTo>
                    <a:pt x="14645" y="13292"/>
                    <a:pt x="12983" y="17238"/>
                    <a:pt x="11322" y="19315"/>
                  </a:cubicBezTo>
                  <a:cubicBezTo>
                    <a:pt x="9660" y="21392"/>
                    <a:pt x="7999" y="21600"/>
                    <a:pt x="7168" y="21185"/>
                  </a:cubicBezTo>
                  <a:cubicBezTo>
                    <a:pt x="6337" y="20769"/>
                    <a:pt x="6337" y="19731"/>
                    <a:pt x="7500" y="16927"/>
                  </a:cubicBezTo>
                  <a:cubicBezTo>
                    <a:pt x="8663" y="14123"/>
                    <a:pt x="10989" y="9554"/>
                    <a:pt x="13482" y="6438"/>
                  </a:cubicBezTo>
                  <a:cubicBezTo>
                    <a:pt x="15974" y="3323"/>
                    <a:pt x="18633" y="1662"/>
                    <a:pt x="212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2486337" y="7384964"/>
              <a:ext cx="155264" cy="438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432" fill="norm" stroke="1" extrusionOk="0">
                  <a:moveTo>
                    <a:pt x="21125" y="1899"/>
                  </a:moveTo>
                  <a:cubicBezTo>
                    <a:pt x="19973" y="1279"/>
                    <a:pt x="18821" y="659"/>
                    <a:pt x="17237" y="297"/>
                  </a:cubicBezTo>
                  <a:cubicBezTo>
                    <a:pt x="15653" y="-65"/>
                    <a:pt x="13637" y="-168"/>
                    <a:pt x="11621" y="400"/>
                  </a:cubicBezTo>
                  <a:cubicBezTo>
                    <a:pt x="9605" y="969"/>
                    <a:pt x="7589" y="2209"/>
                    <a:pt x="5429" y="4431"/>
                  </a:cubicBezTo>
                  <a:cubicBezTo>
                    <a:pt x="3269" y="6653"/>
                    <a:pt x="965" y="9857"/>
                    <a:pt x="245" y="12802"/>
                  </a:cubicBezTo>
                  <a:cubicBezTo>
                    <a:pt x="-475" y="15748"/>
                    <a:pt x="389" y="18435"/>
                    <a:pt x="2837" y="19830"/>
                  </a:cubicBezTo>
                  <a:cubicBezTo>
                    <a:pt x="5285" y="21225"/>
                    <a:pt x="9317" y="21329"/>
                    <a:pt x="13349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2743200" y="7487358"/>
              <a:ext cx="1778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3150"/>
                    <a:pt x="8229" y="6300"/>
                    <a:pt x="11829" y="9900"/>
                  </a:cubicBezTo>
                  <a:cubicBezTo>
                    <a:pt x="15429" y="13500"/>
                    <a:pt x="18514" y="175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2736849" y="7472929"/>
              <a:ext cx="209551" cy="325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21600" y="114"/>
                  </a:moveTo>
                  <a:cubicBezTo>
                    <a:pt x="20291" y="-26"/>
                    <a:pt x="18982" y="-165"/>
                    <a:pt x="17564" y="532"/>
                  </a:cubicBezTo>
                  <a:cubicBezTo>
                    <a:pt x="16145" y="1229"/>
                    <a:pt x="14618" y="2761"/>
                    <a:pt x="12545" y="5270"/>
                  </a:cubicBezTo>
                  <a:cubicBezTo>
                    <a:pt x="10473" y="7778"/>
                    <a:pt x="7855" y="11262"/>
                    <a:pt x="5673" y="14119"/>
                  </a:cubicBezTo>
                  <a:cubicBezTo>
                    <a:pt x="3491" y="16976"/>
                    <a:pt x="1745" y="19205"/>
                    <a:pt x="0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3148469" y="7494705"/>
              <a:ext cx="278882" cy="233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508" fill="norm" stroke="1" extrusionOk="0">
                  <a:moveTo>
                    <a:pt x="20062" y="2827"/>
                  </a:moveTo>
                  <a:cubicBezTo>
                    <a:pt x="20550" y="1465"/>
                    <a:pt x="21037" y="103"/>
                    <a:pt x="21280" y="5"/>
                  </a:cubicBezTo>
                  <a:cubicBezTo>
                    <a:pt x="21524" y="-92"/>
                    <a:pt x="21524" y="1076"/>
                    <a:pt x="19900" y="3313"/>
                  </a:cubicBezTo>
                  <a:cubicBezTo>
                    <a:pt x="18276" y="5551"/>
                    <a:pt x="15028" y="8859"/>
                    <a:pt x="11698" y="11584"/>
                  </a:cubicBezTo>
                  <a:cubicBezTo>
                    <a:pt x="8369" y="14308"/>
                    <a:pt x="4959" y="16449"/>
                    <a:pt x="2847" y="17713"/>
                  </a:cubicBezTo>
                  <a:cubicBezTo>
                    <a:pt x="736" y="18978"/>
                    <a:pt x="-76" y="19367"/>
                    <a:pt x="5" y="19562"/>
                  </a:cubicBezTo>
                  <a:cubicBezTo>
                    <a:pt x="86" y="19757"/>
                    <a:pt x="1061" y="19757"/>
                    <a:pt x="3984" y="19757"/>
                  </a:cubicBezTo>
                  <a:cubicBezTo>
                    <a:pt x="6907" y="19757"/>
                    <a:pt x="11780" y="19757"/>
                    <a:pt x="14784" y="20049"/>
                  </a:cubicBezTo>
                  <a:cubicBezTo>
                    <a:pt x="17789" y="20340"/>
                    <a:pt x="18926" y="20924"/>
                    <a:pt x="20062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3232150" y="7779458"/>
              <a:ext cx="2540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20" y="16000"/>
                    <a:pt x="10440" y="10400"/>
                    <a:pt x="14040" y="6800"/>
                  </a:cubicBezTo>
                  <a:cubicBezTo>
                    <a:pt x="17640" y="3200"/>
                    <a:pt x="1962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3600920" y="7481008"/>
              <a:ext cx="28528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600" fill="norm" stroke="1" extrusionOk="0">
                  <a:moveTo>
                    <a:pt x="20604" y="0"/>
                  </a:moveTo>
                  <a:cubicBezTo>
                    <a:pt x="19644" y="1340"/>
                    <a:pt x="18684" y="2679"/>
                    <a:pt x="17164" y="5107"/>
                  </a:cubicBezTo>
                  <a:cubicBezTo>
                    <a:pt x="15644" y="7535"/>
                    <a:pt x="13564" y="11051"/>
                    <a:pt x="11324" y="13730"/>
                  </a:cubicBezTo>
                  <a:cubicBezTo>
                    <a:pt x="9084" y="16409"/>
                    <a:pt x="6684" y="18251"/>
                    <a:pt x="5084" y="19172"/>
                  </a:cubicBezTo>
                  <a:cubicBezTo>
                    <a:pt x="3484" y="20093"/>
                    <a:pt x="2684" y="20093"/>
                    <a:pt x="1964" y="19842"/>
                  </a:cubicBezTo>
                  <a:cubicBezTo>
                    <a:pt x="1244" y="19591"/>
                    <a:pt x="604" y="19088"/>
                    <a:pt x="284" y="18419"/>
                  </a:cubicBezTo>
                  <a:cubicBezTo>
                    <a:pt x="-36" y="17749"/>
                    <a:pt x="-36" y="16912"/>
                    <a:pt x="44" y="16074"/>
                  </a:cubicBezTo>
                  <a:cubicBezTo>
                    <a:pt x="124" y="15237"/>
                    <a:pt x="284" y="14400"/>
                    <a:pt x="684" y="13730"/>
                  </a:cubicBezTo>
                  <a:cubicBezTo>
                    <a:pt x="1084" y="13060"/>
                    <a:pt x="1724" y="12558"/>
                    <a:pt x="2924" y="12223"/>
                  </a:cubicBezTo>
                  <a:cubicBezTo>
                    <a:pt x="4124" y="11888"/>
                    <a:pt x="5884" y="11721"/>
                    <a:pt x="8284" y="12893"/>
                  </a:cubicBezTo>
                  <a:cubicBezTo>
                    <a:pt x="10684" y="14065"/>
                    <a:pt x="13724" y="16577"/>
                    <a:pt x="16044" y="18251"/>
                  </a:cubicBezTo>
                  <a:cubicBezTo>
                    <a:pt x="18364" y="19926"/>
                    <a:pt x="19964" y="20763"/>
                    <a:pt x="215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3956049" y="7436558"/>
              <a:ext cx="132557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9" h="21600" fill="norm" stroke="1" extrusionOk="0">
                  <a:moveTo>
                    <a:pt x="5803" y="0"/>
                  </a:moveTo>
                  <a:cubicBezTo>
                    <a:pt x="9994" y="1578"/>
                    <a:pt x="14185" y="3156"/>
                    <a:pt x="17087" y="5622"/>
                  </a:cubicBezTo>
                  <a:cubicBezTo>
                    <a:pt x="19988" y="8088"/>
                    <a:pt x="21600" y="11441"/>
                    <a:pt x="18537" y="14252"/>
                  </a:cubicBezTo>
                  <a:cubicBezTo>
                    <a:pt x="15475" y="17063"/>
                    <a:pt x="7737" y="193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6127750" y="6275149"/>
              <a:ext cx="4711700" cy="1428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0" fill="norm" stroke="1" extrusionOk="0">
                  <a:moveTo>
                    <a:pt x="0" y="1430"/>
                  </a:moveTo>
                  <a:cubicBezTo>
                    <a:pt x="291" y="1078"/>
                    <a:pt x="582" y="726"/>
                    <a:pt x="888" y="518"/>
                  </a:cubicBezTo>
                  <a:cubicBezTo>
                    <a:pt x="1194" y="310"/>
                    <a:pt x="1514" y="246"/>
                    <a:pt x="1849" y="182"/>
                  </a:cubicBezTo>
                  <a:cubicBezTo>
                    <a:pt x="2183" y="118"/>
                    <a:pt x="2533" y="54"/>
                    <a:pt x="2921" y="22"/>
                  </a:cubicBezTo>
                  <a:cubicBezTo>
                    <a:pt x="3309" y="-10"/>
                    <a:pt x="3736" y="-10"/>
                    <a:pt x="4109" y="38"/>
                  </a:cubicBezTo>
                  <a:cubicBezTo>
                    <a:pt x="4483" y="86"/>
                    <a:pt x="4803" y="182"/>
                    <a:pt x="5109" y="390"/>
                  </a:cubicBezTo>
                  <a:cubicBezTo>
                    <a:pt x="5415" y="598"/>
                    <a:pt x="5706" y="918"/>
                    <a:pt x="5890" y="1238"/>
                  </a:cubicBezTo>
                  <a:cubicBezTo>
                    <a:pt x="6074" y="1558"/>
                    <a:pt x="6152" y="1878"/>
                    <a:pt x="6133" y="2438"/>
                  </a:cubicBezTo>
                  <a:cubicBezTo>
                    <a:pt x="6113" y="2998"/>
                    <a:pt x="5997" y="3798"/>
                    <a:pt x="5822" y="4630"/>
                  </a:cubicBezTo>
                  <a:cubicBezTo>
                    <a:pt x="5647" y="5462"/>
                    <a:pt x="5415" y="6326"/>
                    <a:pt x="5167" y="7190"/>
                  </a:cubicBezTo>
                  <a:cubicBezTo>
                    <a:pt x="4920" y="8054"/>
                    <a:pt x="4658" y="8918"/>
                    <a:pt x="4425" y="9814"/>
                  </a:cubicBezTo>
                  <a:cubicBezTo>
                    <a:pt x="4192" y="10710"/>
                    <a:pt x="3988" y="11638"/>
                    <a:pt x="3886" y="12486"/>
                  </a:cubicBezTo>
                  <a:cubicBezTo>
                    <a:pt x="3784" y="13334"/>
                    <a:pt x="3784" y="14102"/>
                    <a:pt x="3911" y="14742"/>
                  </a:cubicBezTo>
                  <a:cubicBezTo>
                    <a:pt x="4037" y="15382"/>
                    <a:pt x="4289" y="15894"/>
                    <a:pt x="4595" y="16278"/>
                  </a:cubicBezTo>
                  <a:cubicBezTo>
                    <a:pt x="4900" y="16662"/>
                    <a:pt x="5259" y="16918"/>
                    <a:pt x="5628" y="17174"/>
                  </a:cubicBezTo>
                  <a:cubicBezTo>
                    <a:pt x="5997" y="17430"/>
                    <a:pt x="6375" y="17686"/>
                    <a:pt x="6720" y="17910"/>
                  </a:cubicBezTo>
                  <a:cubicBezTo>
                    <a:pt x="7064" y="18134"/>
                    <a:pt x="7375" y="18326"/>
                    <a:pt x="7729" y="18486"/>
                  </a:cubicBezTo>
                  <a:cubicBezTo>
                    <a:pt x="8083" y="18646"/>
                    <a:pt x="8481" y="18774"/>
                    <a:pt x="8850" y="18870"/>
                  </a:cubicBezTo>
                  <a:cubicBezTo>
                    <a:pt x="9218" y="18966"/>
                    <a:pt x="9558" y="19030"/>
                    <a:pt x="9932" y="19078"/>
                  </a:cubicBezTo>
                  <a:cubicBezTo>
                    <a:pt x="10305" y="19126"/>
                    <a:pt x="10713" y="19158"/>
                    <a:pt x="11062" y="19174"/>
                  </a:cubicBezTo>
                  <a:cubicBezTo>
                    <a:pt x="11411" y="19190"/>
                    <a:pt x="11702" y="19190"/>
                    <a:pt x="12013" y="19206"/>
                  </a:cubicBezTo>
                  <a:cubicBezTo>
                    <a:pt x="12323" y="19222"/>
                    <a:pt x="12653" y="19254"/>
                    <a:pt x="12978" y="19270"/>
                  </a:cubicBezTo>
                  <a:cubicBezTo>
                    <a:pt x="13304" y="19286"/>
                    <a:pt x="13624" y="19286"/>
                    <a:pt x="13949" y="19302"/>
                  </a:cubicBezTo>
                  <a:cubicBezTo>
                    <a:pt x="14274" y="19318"/>
                    <a:pt x="14604" y="19350"/>
                    <a:pt x="14948" y="19382"/>
                  </a:cubicBezTo>
                  <a:cubicBezTo>
                    <a:pt x="15293" y="19414"/>
                    <a:pt x="15652" y="19446"/>
                    <a:pt x="16011" y="19494"/>
                  </a:cubicBezTo>
                  <a:cubicBezTo>
                    <a:pt x="16370" y="19542"/>
                    <a:pt x="16729" y="19606"/>
                    <a:pt x="17151" y="19702"/>
                  </a:cubicBezTo>
                  <a:cubicBezTo>
                    <a:pt x="17573" y="19798"/>
                    <a:pt x="18058" y="19926"/>
                    <a:pt x="18456" y="20054"/>
                  </a:cubicBezTo>
                  <a:cubicBezTo>
                    <a:pt x="18854" y="20182"/>
                    <a:pt x="19164" y="20310"/>
                    <a:pt x="19606" y="20518"/>
                  </a:cubicBezTo>
                  <a:cubicBezTo>
                    <a:pt x="20047" y="20726"/>
                    <a:pt x="20620" y="21014"/>
                    <a:pt x="20974" y="21206"/>
                  </a:cubicBezTo>
                  <a:cubicBezTo>
                    <a:pt x="21328" y="21398"/>
                    <a:pt x="21464" y="21494"/>
                    <a:pt x="21600" y="21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4356099" y="7519108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4406900" y="7677858"/>
              <a:ext cx="1270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4725053" y="7377667"/>
              <a:ext cx="405747" cy="416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58" fill="norm" stroke="1" extrusionOk="0">
                  <a:moveTo>
                    <a:pt x="13060" y="740"/>
                  </a:moveTo>
                  <a:cubicBezTo>
                    <a:pt x="13844" y="306"/>
                    <a:pt x="14627" y="-128"/>
                    <a:pt x="14795" y="35"/>
                  </a:cubicBezTo>
                  <a:cubicBezTo>
                    <a:pt x="14963" y="198"/>
                    <a:pt x="14515" y="957"/>
                    <a:pt x="13060" y="2206"/>
                  </a:cubicBezTo>
                  <a:cubicBezTo>
                    <a:pt x="11605" y="3454"/>
                    <a:pt x="9143" y="5191"/>
                    <a:pt x="6849" y="6764"/>
                  </a:cubicBezTo>
                  <a:cubicBezTo>
                    <a:pt x="4555" y="8338"/>
                    <a:pt x="2428" y="9749"/>
                    <a:pt x="1253" y="10726"/>
                  </a:cubicBezTo>
                  <a:cubicBezTo>
                    <a:pt x="78" y="11703"/>
                    <a:pt x="-146" y="12246"/>
                    <a:pt x="78" y="12517"/>
                  </a:cubicBezTo>
                  <a:cubicBezTo>
                    <a:pt x="302" y="12789"/>
                    <a:pt x="973" y="12789"/>
                    <a:pt x="3267" y="12734"/>
                  </a:cubicBezTo>
                  <a:cubicBezTo>
                    <a:pt x="5562" y="12680"/>
                    <a:pt x="9479" y="12571"/>
                    <a:pt x="11717" y="12517"/>
                  </a:cubicBezTo>
                  <a:cubicBezTo>
                    <a:pt x="13956" y="12463"/>
                    <a:pt x="14515" y="12463"/>
                    <a:pt x="15131" y="12463"/>
                  </a:cubicBezTo>
                  <a:cubicBezTo>
                    <a:pt x="15746" y="12463"/>
                    <a:pt x="16418" y="12463"/>
                    <a:pt x="16586" y="12680"/>
                  </a:cubicBezTo>
                  <a:cubicBezTo>
                    <a:pt x="16753" y="12897"/>
                    <a:pt x="16418" y="13331"/>
                    <a:pt x="14739" y="14308"/>
                  </a:cubicBezTo>
                  <a:cubicBezTo>
                    <a:pt x="13060" y="15285"/>
                    <a:pt x="10038" y="16805"/>
                    <a:pt x="7856" y="17836"/>
                  </a:cubicBezTo>
                  <a:cubicBezTo>
                    <a:pt x="5674" y="18867"/>
                    <a:pt x="4331" y="19410"/>
                    <a:pt x="3491" y="19898"/>
                  </a:cubicBezTo>
                  <a:cubicBezTo>
                    <a:pt x="2652" y="20387"/>
                    <a:pt x="2316" y="20821"/>
                    <a:pt x="2484" y="21092"/>
                  </a:cubicBezTo>
                  <a:cubicBezTo>
                    <a:pt x="2652" y="21363"/>
                    <a:pt x="3323" y="21472"/>
                    <a:pt x="5450" y="21201"/>
                  </a:cubicBezTo>
                  <a:cubicBezTo>
                    <a:pt x="7576" y="20929"/>
                    <a:pt x="11158" y="20278"/>
                    <a:pt x="14067" y="19952"/>
                  </a:cubicBezTo>
                  <a:cubicBezTo>
                    <a:pt x="16977" y="19627"/>
                    <a:pt x="19216" y="19627"/>
                    <a:pt x="21454" y="19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5358178" y="7317609"/>
              <a:ext cx="136297" cy="60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539" fill="norm" stroke="1" extrusionOk="0">
                  <a:moveTo>
                    <a:pt x="6080" y="10171"/>
                  </a:moveTo>
                  <a:cubicBezTo>
                    <a:pt x="5426" y="11914"/>
                    <a:pt x="4771" y="13657"/>
                    <a:pt x="4444" y="15400"/>
                  </a:cubicBezTo>
                  <a:cubicBezTo>
                    <a:pt x="4117" y="17143"/>
                    <a:pt x="4117" y="18886"/>
                    <a:pt x="4117" y="19985"/>
                  </a:cubicBezTo>
                  <a:cubicBezTo>
                    <a:pt x="4117" y="21084"/>
                    <a:pt x="4117" y="21539"/>
                    <a:pt x="4117" y="21539"/>
                  </a:cubicBezTo>
                  <a:cubicBezTo>
                    <a:pt x="4117" y="21539"/>
                    <a:pt x="4117" y="21084"/>
                    <a:pt x="3789" y="19606"/>
                  </a:cubicBezTo>
                  <a:cubicBezTo>
                    <a:pt x="3462" y="18128"/>
                    <a:pt x="2807" y="15627"/>
                    <a:pt x="1989" y="13088"/>
                  </a:cubicBezTo>
                  <a:cubicBezTo>
                    <a:pt x="1171" y="10550"/>
                    <a:pt x="189" y="7973"/>
                    <a:pt x="26" y="5926"/>
                  </a:cubicBezTo>
                  <a:cubicBezTo>
                    <a:pt x="-138" y="3880"/>
                    <a:pt x="517" y="2364"/>
                    <a:pt x="1335" y="1455"/>
                  </a:cubicBezTo>
                  <a:cubicBezTo>
                    <a:pt x="2153" y="545"/>
                    <a:pt x="3135" y="242"/>
                    <a:pt x="4607" y="91"/>
                  </a:cubicBezTo>
                  <a:cubicBezTo>
                    <a:pt x="6080" y="-61"/>
                    <a:pt x="8044" y="-61"/>
                    <a:pt x="10498" y="394"/>
                  </a:cubicBezTo>
                  <a:cubicBezTo>
                    <a:pt x="12953" y="848"/>
                    <a:pt x="15898" y="1758"/>
                    <a:pt x="18026" y="2933"/>
                  </a:cubicBezTo>
                  <a:cubicBezTo>
                    <a:pt x="20153" y="4107"/>
                    <a:pt x="21462" y="5547"/>
                    <a:pt x="20971" y="6684"/>
                  </a:cubicBezTo>
                  <a:cubicBezTo>
                    <a:pt x="20480" y="7821"/>
                    <a:pt x="18189" y="8655"/>
                    <a:pt x="16062" y="9185"/>
                  </a:cubicBezTo>
                  <a:cubicBezTo>
                    <a:pt x="13935" y="9716"/>
                    <a:pt x="11971" y="9943"/>
                    <a:pt x="10171" y="10095"/>
                  </a:cubicBezTo>
                  <a:cubicBezTo>
                    <a:pt x="8371" y="10246"/>
                    <a:pt x="6735" y="10322"/>
                    <a:pt x="5426" y="10208"/>
                  </a:cubicBezTo>
                  <a:cubicBezTo>
                    <a:pt x="4117" y="10095"/>
                    <a:pt x="3135" y="9792"/>
                    <a:pt x="3626" y="9640"/>
                  </a:cubicBezTo>
                  <a:cubicBezTo>
                    <a:pt x="4117" y="9488"/>
                    <a:pt x="6080" y="9488"/>
                    <a:pt x="8044" y="9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5537200" y="7563558"/>
              <a:ext cx="1270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5562599" y="7519108"/>
              <a:ext cx="1143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1705"/>
                    <a:pt x="15200" y="3411"/>
                    <a:pt x="11600" y="7011"/>
                  </a:cubicBezTo>
                  <a:cubicBezTo>
                    <a:pt x="8000" y="10611"/>
                    <a:pt x="4000" y="161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5821211" y="7336504"/>
              <a:ext cx="122389" cy="303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1490" fill="norm" stroke="1" extrusionOk="0">
                  <a:moveTo>
                    <a:pt x="20816" y="3490"/>
                  </a:moveTo>
                  <a:cubicBezTo>
                    <a:pt x="20816" y="2740"/>
                    <a:pt x="20816" y="1990"/>
                    <a:pt x="20096" y="1390"/>
                  </a:cubicBezTo>
                  <a:cubicBezTo>
                    <a:pt x="19376" y="790"/>
                    <a:pt x="17936" y="340"/>
                    <a:pt x="16316" y="115"/>
                  </a:cubicBezTo>
                  <a:cubicBezTo>
                    <a:pt x="14696" y="-110"/>
                    <a:pt x="12896" y="-110"/>
                    <a:pt x="10376" y="1090"/>
                  </a:cubicBezTo>
                  <a:cubicBezTo>
                    <a:pt x="7856" y="2290"/>
                    <a:pt x="4616" y="4690"/>
                    <a:pt x="2456" y="7615"/>
                  </a:cubicBezTo>
                  <a:cubicBezTo>
                    <a:pt x="296" y="10540"/>
                    <a:pt x="-784" y="13990"/>
                    <a:pt x="656" y="16390"/>
                  </a:cubicBezTo>
                  <a:cubicBezTo>
                    <a:pt x="2096" y="18790"/>
                    <a:pt x="6056" y="20140"/>
                    <a:pt x="10016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6007100" y="7412103"/>
              <a:ext cx="190500" cy="167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356" fill="norm" stroke="1" extrusionOk="0">
                  <a:moveTo>
                    <a:pt x="0" y="2309"/>
                  </a:moveTo>
                  <a:cubicBezTo>
                    <a:pt x="712" y="1229"/>
                    <a:pt x="1425" y="149"/>
                    <a:pt x="2374" y="14"/>
                  </a:cubicBezTo>
                  <a:cubicBezTo>
                    <a:pt x="3323" y="-121"/>
                    <a:pt x="4510" y="689"/>
                    <a:pt x="5697" y="2579"/>
                  </a:cubicBezTo>
                  <a:cubicBezTo>
                    <a:pt x="6884" y="4469"/>
                    <a:pt x="8071" y="7439"/>
                    <a:pt x="7833" y="10409"/>
                  </a:cubicBezTo>
                  <a:cubicBezTo>
                    <a:pt x="7596" y="13379"/>
                    <a:pt x="5934" y="16349"/>
                    <a:pt x="4510" y="18374"/>
                  </a:cubicBezTo>
                  <a:cubicBezTo>
                    <a:pt x="3086" y="20399"/>
                    <a:pt x="1899" y="21479"/>
                    <a:pt x="1068" y="21344"/>
                  </a:cubicBezTo>
                  <a:cubicBezTo>
                    <a:pt x="238" y="21209"/>
                    <a:pt x="-237" y="19859"/>
                    <a:pt x="475" y="17969"/>
                  </a:cubicBezTo>
                  <a:cubicBezTo>
                    <a:pt x="1187" y="16079"/>
                    <a:pt x="3086" y="13649"/>
                    <a:pt x="4629" y="11489"/>
                  </a:cubicBezTo>
                  <a:cubicBezTo>
                    <a:pt x="6172" y="9329"/>
                    <a:pt x="7359" y="7439"/>
                    <a:pt x="8783" y="5684"/>
                  </a:cubicBezTo>
                  <a:cubicBezTo>
                    <a:pt x="10207" y="3929"/>
                    <a:pt x="11868" y="2309"/>
                    <a:pt x="12581" y="2174"/>
                  </a:cubicBezTo>
                  <a:cubicBezTo>
                    <a:pt x="13293" y="2039"/>
                    <a:pt x="13055" y="3389"/>
                    <a:pt x="12699" y="5144"/>
                  </a:cubicBezTo>
                  <a:cubicBezTo>
                    <a:pt x="12343" y="6899"/>
                    <a:pt x="11868" y="9059"/>
                    <a:pt x="11631" y="10814"/>
                  </a:cubicBezTo>
                  <a:cubicBezTo>
                    <a:pt x="11394" y="12569"/>
                    <a:pt x="11394" y="13919"/>
                    <a:pt x="13055" y="14729"/>
                  </a:cubicBezTo>
                  <a:cubicBezTo>
                    <a:pt x="14717" y="15539"/>
                    <a:pt x="18040" y="15809"/>
                    <a:pt x="21363" y="16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6267450" y="7322258"/>
              <a:ext cx="62046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4" h="21600" fill="norm" stroke="1" extrusionOk="0">
                  <a:moveTo>
                    <a:pt x="2090" y="0"/>
                  </a:moveTo>
                  <a:cubicBezTo>
                    <a:pt x="10452" y="3024"/>
                    <a:pt x="18813" y="6048"/>
                    <a:pt x="20206" y="9216"/>
                  </a:cubicBezTo>
                  <a:cubicBezTo>
                    <a:pt x="21600" y="12384"/>
                    <a:pt x="16026" y="15696"/>
                    <a:pt x="11497" y="17784"/>
                  </a:cubicBezTo>
                  <a:cubicBezTo>
                    <a:pt x="6968" y="19872"/>
                    <a:pt x="3484" y="207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4660900" y="7912808"/>
              <a:ext cx="177800" cy="173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0" y="0"/>
                  </a:moveTo>
                  <a:cubicBezTo>
                    <a:pt x="3600" y="2082"/>
                    <a:pt x="7200" y="4164"/>
                    <a:pt x="8871" y="7287"/>
                  </a:cubicBezTo>
                  <a:cubicBezTo>
                    <a:pt x="10543" y="10410"/>
                    <a:pt x="10286" y="14573"/>
                    <a:pt x="9643" y="17046"/>
                  </a:cubicBezTo>
                  <a:cubicBezTo>
                    <a:pt x="9000" y="19518"/>
                    <a:pt x="7971" y="20299"/>
                    <a:pt x="6686" y="20819"/>
                  </a:cubicBezTo>
                  <a:cubicBezTo>
                    <a:pt x="5400" y="21340"/>
                    <a:pt x="3857" y="21600"/>
                    <a:pt x="2829" y="21080"/>
                  </a:cubicBezTo>
                  <a:cubicBezTo>
                    <a:pt x="1800" y="20559"/>
                    <a:pt x="1286" y="19258"/>
                    <a:pt x="3729" y="16135"/>
                  </a:cubicBezTo>
                  <a:cubicBezTo>
                    <a:pt x="6171" y="13012"/>
                    <a:pt x="11571" y="8067"/>
                    <a:pt x="14914" y="5205"/>
                  </a:cubicBezTo>
                  <a:cubicBezTo>
                    <a:pt x="18257" y="2342"/>
                    <a:pt x="19543" y="1561"/>
                    <a:pt x="19671" y="1561"/>
                  </a:cubicBezTo>
                  <a:cubicBezTo>
                    <a:pt x="19800" y="1561"/>
                    <a:pt x="18771" y="2342"/>
                    <a:pt x="17486" y="3904"/>
                  </a:cubicBezTo>
                  <a:cubicBezTo>
                    <a:pt x="16200" y="5465"/>
                    <a:pt x="14657" y="7807"/>
                    <a:pt x="13757" y="9629"/>
                  </a:cubicBezTo>
                  <a:cubicBezTo>
                    <a:pt x="12857" y="11451"/>
                    <a:pt x="12600" y="12752"/>
                    <a:pt x="12729" y="14053"/>
                  </a:cubicBezTo>
                  <a:cubicBezTo>
                    <a:pt x="12857" y="15354"/>
                    <a:pt x="13371" y="16655"/>
                    <a:pt x="14914" y="17176"/>
                  </a:cubicBezTo>
                  <a:cubicBezTo>
                    <a:pt x="16457" y="17696"/>
                    <a:pt x="19029" y="17436"/>
                    <a:pt x="21600" y="17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4889912" y="7881058"/>
              <a:ext cx="13293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600" fill="norm" stroke="1" extrusionOk="0">
                  <a:moveTo>
                    <a:pt x="21197" y="0"/>
                  </a:moveTo>
                  <a:cubicBezTo>
                    <a:pt x="15797" y="3744"/>
                    <a:pt x="10397" y="7488"/>
                    <a:pt x="7022" y="9936"/>
                  </a:cubicBezTo>
                  <a:cubicBezTo>
                    <a:pt x="3647" y="12384"/>
                    <a:pt x="2297" y="13536"/>
                    <a:pt x="1285" y="14832"/>
                  </a:cubicBezTo>
                  <a:cubicBezTo>
                    <a:pt x="272" y="16128"/>
                    <a:pt x="-403" y="17568"/>
                    <a:pt x="272" y="18288"/>
                  </a:cubicBezTo>
                  <a:cubicBezTo>
                    <a:pt x="947" y="19008"/>
                    <a:pt x="2972" y="19008"/>
                    <a:pt x="6178" y="19440"/>
                  </a:cubicBezTo>
                  <a:cubicBezTo>
                    <a:pt x="9384" y="19872"/>
                    <a:pt x="13772" y="20736"/>
                    <a:pt x="181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4883150" y="8096958"/>
              <a:ext cx="152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5067299" y="7906458"/>
              <a:ext cx="1460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783" y="0"/>
                  </a:moveTo>
                  <a:cubicBezTo>
                    <a:pt x="15652" y="4717"/>
                    <a:pt x="12522" y="9434"/>
                    <a:pt x="10330" y="12290"/>
                  </a:cubicBezTo>
                  <a:cubicBezTo>
                    <a:pt x="8139" y="15145"/>
                    <a:pt x="6887" y="16138"/>
                    <a:pt x="5322" y="16883"/>
                  </a:cubicBezTo>
                  <a:cubicBezTo>
                    <a:pt x="3757" y="17628"/>
                    <a:pt x="1878" y="18124"/>
                    <a:pt x="939" y="17752"/>
                  </a:cubicBezTo>
                  <a:cubicBezTo>
                    <a:pt x="0" y="17379"/>
                    <a:pt x="0" y="16138"/>
                    <a:pt x="0" y="14897"/>
                  </a:cubicBezTo>
                  <a:cubicBezTo>
                    <a:pt x="0" y="13655"/>
                    <a:pt x="0" y="12414"/>
                    <a:pt x="783" y="11545"/>
                  </a:cubicBezTo>
                  <a:cubicBezTo>
                    <a:pt x="1565" y="10676"/>
                    <a:pt x="3130" y="10179"/>
                    <a:pt x="5322" y="10552"/>
                  </a:cubicBezTo>
                  <a:cubicBezTo>
                    <a:pt x="7513" y="10924"/>
                    <a:pt x="10330" y="12166"/>
                    <a:pt x="13148" y="14152"/>
                  </a:cubicBezTo>
                  <a:cubicBezTo>
                    <a:pt x="15965" y="16138"/>
                    <a:pt x="18783" y="188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0" name="Drawing"/>
          <p:cNvGrpSpPr/>
          <p:nvPr/>
        </p:nvGrpSpPr>
        <p:grpSpPr>
          <a:xfrm>
            <a:off x="340783" y="917307"/>
            <a:ext cx="12548628" cy="8417193"/>
            <a:chOff x="0" y="0"/>
            <a:chExt cx="12548627" cy="8417192"/>
          </a:xfrm>
        </p:grpSpPr>
        <p:sp>
          <p:nvSpPr>
            <p:cNvPr id="591" name="Line"/>
            <p:cNvSpPr/>
            <p:nvPr/>
          </p:nvSpPr>
          <p:spPr>
            <a:xfrm>
              <a:off x="313231" y="943242"/>
              <a:ext cx="208589" cy="282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541" fill="norm" stroke="1" extrusionOk="0">
                  <a:moveTo>
                    <a:pt x="4540" y="0"/>
                  </a:moveTo>
                  <a:cubicBezTo>
                    <a:pt x="3460" y="0"/>
                    <a:pt x="2380" y="0"/>
                    <a:pt x="2056" y="403"/>
                  </a:cubicBezTo>
                  <a:cubicBezTo>
                    <a:pt x="1732" y="806"/>
                    <a:pt x="2164" y="1612"/>
                    <a:pt x="3892" y="2176"/>
                  </a:cubicBezTo>
                  <a:cubicBezTo>
                    <a:pt x="5620" y="2740"/>
                    <a:pt x="8644" y="3063"/>
                    <a:pt x="11344" y="2901"/>
                  </a:cubicBezTo>
                  <a:cubicBezTo>
                    <a:pt x="14044" y="2740"/>
                    <a:pt x="16420" y="2096"/>
                    <a:pt x="18256" y="1531"/>
                  </a:cubicBezTo>
                  <a:cubicBezTo>
                    <a:pt x="20092" y="967"/>
                    <a:pt x="21388" y="484"/>
                    <a:pt x="21280" y="242"/>
                  </a:cubicBezTo>
                  <a:cubicBezTo>
                    <a:pt x="21172" y="0"/>
                    <a:pt x="19660" y="0"/>
                    <a:pt x="17824" y="484"/>
                  </a:cubicBezTo>
                  <a:cubicBezTo>
                    <a:pt x="15988" y="967"/>
                    <a:pt x="13828" y="1934"/>
                    <a:pt x="12424" y="2740"/>
                  </a:cubicBezTo>
                  <a:cubicBezTo>
                    <a:pt x="11020" y="3546"/>
                    <a:pt x="10372" y="4191"/>
                    <a:pt x="10804" y="4513"/>
                  </a:cubicBezTo>
                  <a:cubicBezTo>
                    <a:pt x="11236" y="4836"/>
                    <a:pt x="12748" y="4836"/>
                    <a:pt x="14152" y="4916"/>
                  </a:cubicBezTo>
                  <a:cubicBezTo>
                    <a:pt x="15556" y="4997"/>
                    <a:pt x="16852" y="5158"/>
                    <a:pt x="17284" y="5722"/>
                  </a:cubicBezTo>
                  <a:cubicBezTo>
                    <a:pt x="17716" y="6287"/>
                    <a:pt x="17284" y="7254"/>
                    <a:pt x="14692" y="9027"/>
                  </a:cubicBezTo>
                  <a:cubicBezTo>
                    <a:pt x="12100" y="10800"/>
                    <a:pt x="7348" y="13379"/>
                    <a:pt x="4648" y="15072"/>
                  </a:cubicBezTo>
                  <a:cubicBezTo>
                    <a:pt x="1948" y="16764"/>
                    <a:pt x="1300" y="17570"/>
                    <a:pt x="760" y="18376"/>
                  </a:cubicBezTo>
                  <a:cubicBezTo>
                    <a:pt x="220" y="19182"/>
                    <a:pt x="-212" y="19988"/>
                    <a:pt x="112" y="20552"/>
                  </a:cubicBezTo>
                  <a:cubicBezTo>
                    <a:pt x="436" y="21116"/>
                    <a:pt x="1516" y="21439"/>
                    <a:pt x="4540" y="21519"/>
                  </a:cubicBezTo>
                  <a:cubicBezTo>
                    <a:pt x="7564" y="21600"/>
                    <a:pt x="12532" y="21439"/>
                    <a:pt x="17500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510116" y="1038492"/>
              <a:ext cx="234951" cy="155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5254"/>
                  </a:moveTo>
                  <a:cubicBezTo>
                    <a:pt x="973" y="3795"/>
                    <a:pt x="1946" y="2335"/>
                    <a:pt x="3405" y="2043"/>
                  </a:cubicBezTo>
                  <a:cubicBezTo>
                    <a:pt x="4865" y="1751"/>
                    <a:pt x="6811" y="2627"/>
                    <a:pt x="7784" y="5692"/>
                  </a:cubicBezTo>
                  <a:cubicBezTo>
                    <a:pt x="8757" y="8757"/>
                    <a:pt x="8757" y="14011"/>
                    <a:pt x="8368" y="17222"/>
                  </a:cubicBezTo>
                  <a:cubicBezTo>
                    <a:pt x="7978" y="20432"/>
                    <a:pt x="7200" y="21600"/>
                    <a:pt x="6616" y="21454"/>
                  </a:cubicBezTo>
                  <a:cubicBezTo>
                    <a:pt x="6032" y="21308"/>
                    <a:pt x="5643" y="19849"/>
                    <a:pt x="6227" y="16638"/>
                  </a:cubicBezTo>
                  <a:cubicBezTo>
                    <a:pt x="6811" y="13427"/>
                    <a:pt x="8368" y="8465"/>
                    <a:pt x="9535" y="5108"/>
                  </a:cubicBezTo>
                  <a:cubicBezTo>
                    <a:pt x="10703" y="1751"/>
                    <a:pt x="11481" y="0"/>
                    <a:pt x="11676" y="0"/>
                  </a:cubicBezTo>
                  <a:cubicBezTo>
                    <a:pt x="11870" y="0"/>
                    <a:pt x="11481" y="1751"/>
                    <a:pt x="11286" y="4086"/>
                  </a:cubicBezTo>
                  <a:cubicBezTo>
                    <a:pt x="11092" y="6422"/>
                    <a:pt x="11092" y="9341"/>
                    <a:pt x="12259" y="11384"/>
                  </a:cubicBezTo>
                  <a:cubicBezTo>
                    <a:pt x="13427" y="13427"/>
                    <a:pt x="15762" y="14595"/>
                    <a:pt x="17514" y="14886"/>
                  </a:cubicBezTo>
                  <a:cubicBezTo>
                    <a:pt x="19265" y="15178"/>
                    <a:pt x="20432" y="14595"/>
                    <a:pt x="21600" y="14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929216" y="911492"/>
              <a:ext cx="317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673"/>
                    <a:pt x="5760" y="11345"/>
                    <a:pt x="9360" y="14945"/>
                  </a:cubicBezTo>
                  <a:cubicBezTo>
                    <a:pt x="12960" y="18545"/>
                    <a:pt x="17280" y="200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472016" y="1241692"/>
              <a:ext cx="558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27" y="16800"/>
                    <a:pt x="6055" y="12000"/>
                    <a:pt x="8959" y="9000"/>
                  </a:cubicBezTo>
                  <a:cubicBezTo>
                    <a:pt x="11864" y="6000"/>
                    <a:pt x="14645" y="4800"/>
                    <a:pt x="16732" y="3600"/>
                  </a:cubicBezTo>
                  <a:cubicBezTo>
                    <a:pt x="18818" y="2400"/>
                    <a:pt x="2020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605366" y="1241692"/>
              <a:ext cx="3683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86" y="19680"/>
                    <a:pt x="3972" y="17760"/>
                    <a:pt x="7572" y="14160"/>
                  </a:cubicBezTo>
                  <a:cubicBezTo>
                    <a:pt x="11172" y="10560"/>
                    <a:pt x="16386" y="52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1170516" y="924192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1189566" y="1108342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1754716" y="936892"/>
              <a:ext cx="2794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45" y="2604"/>
                    <a:pt x="5891" y="5209"/>
                    <a:pt x="9491" y="8809"/>
                  </a:cubicBezTo>
                  <a:cubicBezTo>
                    <a:pt x="13091" y="12409"/>
                    <a:pt x="17345" y="1700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1805516" y="873392"/>
              <a:ext cx="1968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42" y="708"/>
                    <a:pt x="17884" y="1416"/>
                    <a:pt x="15561" y="3423"/>
                  </a:cubicBezTo>
                  <a:cubicBezTo>
                    <a:pt x="13239" y="5430"/>
                    <a:pt x="10452" y="8734"/>
                    <a:pt x="7781" y="11980"/>
                  </a:cubicBezTo>
                  <a:cubicBezTo>
                    <a:pt x="5110" y="15226"/>
                    <a:pt x="2555" y="184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2152650" y="981342"/>
              <a:ext cx="268817" cy="109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07" fill="norm" stroke="1" extrusionOk="0">
                  <a:moveTo>
                    <a:pt x="3712" y="17446"/>
                  </a:moveTo>
                  <a:cubicBezTo>
                    <a:pt x="2531" y="19523"/>
                    <a:pt x="1350" y="21600"/>
                    <a:pt x="675" y="21392"/>
                  </a:cubicBezTo>
                  <a:cubicBezTo>
                    <a:pt x="0" y="21185"/>
                    <a:pt x="-169" y="18692"/>
                    <a:pt x="168" y="15577"/>
                  </a:cubicBezTo>
                  <a:cubicBezTo>
                    <a:pt x="506" y="12462"/>
                    <a:pt x="1350" y="8723"/>
                    <a:pt x="3206" y="7062"/>
                  </a:cubicBezTo>
                  <a:cubicBezTo>
                    <a:pt x="5062" y="5400"/>
                    <a:pt x="7931" y="5815"/>
                    <a:pt x="10462" y="6646"/>
                  </a:cubicBezTo>
                  <a:cubicBezTo>
                    <a:pt x="12994" y="7477"/>
                    <a:pt x="15187" y="8723"/>
                    <a:pt x="16959" y="7685"/>
                  </a:cubicBezTo>
                  <a:cubicBezTo>
                    <a:pt x="18731" y="6646"/>
                    <a:pt x="20081" y="3323"/>
                    <a:pt x="214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2662766" y="905142"/>
              <a:ext cx="63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320"/>
                    <a:pt x="0" y="8640"/>
                    <a:pt x="3600" y="12240"/>
                  </a:cubicBezTo>
                  <a:cubicBezTo>
                    <a:pt x="7200" y="15840"/>
                    <a:pt x="1440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2651311" y="853211"/>
              <a:ext cx="151572" cy="325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3" h="21432" fill="norm" stroke="1" extrusionOk="0">
                  <a:moveTo>
                    <a:pt x="695" y="6763"/>
                  </a:moveTo>
                  <a:cubicBezTo>
                    <a:pt x="119" y="5091"/>
                    <a:pt x="-457" y="3419"/>
                    <a:pt x="551" y="2165"/>
                  </a:cubicBezTo>
                  <a:cubicBezTo>
                    <a:pt x="1559" y="910"/>
                    <a:pt x="4151" y="74"/>
                    <a:pt x="7607" y="5"/>
                  </a:cubicBezTo>
                  <a:cubicBezTo>
                    <a:pt x="11063" y="-65"/>
                    <a:pt x="15383" y="632"/>
                    <a:pt x="17687" y="1747"/>
                  </a:cubicBezTo>
                  <a:cubicBezTo>
                    <a:pt x="19991" y="2861"/>
                    <a:pt x="20279" y="4394"/>
                    <a:pt x="19271" y="5788"/>
                  </a:cubicBezTo>
                  <a:cubicBezTo>
                    <a:pt x="18263" y="7181"/>
                    <a:pt x="15959" y="8436"/>
                    <a:pt x="13799" y="9411"/>
                  </a:cubicBezTo>
                  <a:cubicBezTo>
                    <a:pt x="11639" y="10387"/>
                    <a:pt x="9623" y="11083"/>
                    <a:pt x="9479" y="11571"/>
                  </a:cubicBezTo>
                  <a:cubicBezTo>
                    <a:pt x="9335" y="12059"/>
                    <a:pt x="11063" y="12338"/>
                    <a:pt x="13367" y="12895"/>
                  </a:cubicBezTo>
                  <a:cubicBezTo>
                    <a:pt x="15671" y="13452"/>
                    <a:pt x="18551" y="14289"/>
                    <a:pt x="19847" y="15543"/>
                  </a:cubicBezTo>
                  <a:cubicBezTo>
                    <a:pt x="21143" y="16797"/>
                    <a:pt x="20855" y="18469"/>
                    <a:pt x="18695" y="19584"/>
                  </a:cubicBezTo>
                  <a:cubicBezTo>
                    <a:pt x="16535" y="20699"/>
                    <a:pt x="12503" y="21256"/>
                    <a:pt x="9767" y="21396"/>
                  </a:cubicBezTo>
                  <a:cubicBezTo>
                    <a:pt x="7031" y="21535"/>
                    <a:pt x="5591" y="21256"/>
                    <a:pt x="5447" y="20908"/>
                  </a:cubicBezTo>
                  <a:cubicBezTo>
                    <a:pt x="5303" y="20560"/>
                    <a:pt x="6455" y="20141"/>
                    <a:pt x="7607" y="19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2848653" y="1002934"/>
              <a:ext cx="137964" cy="162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0991" fill="norm" stroke="1" extrusionOk="0">
                  <a:moveTo>
                    <a:pt x="6604" y="7054"/>
                  </a:moveTo>
                  <a:cubicBezTo>
                    <a:pt x="8240" y="6507"/>
                    <a:pt x="9876" y="5961"/>
                    <a:pt x="11022" y="4730"/>
                  </a:cubicBezTo>
                  <a:cubicBezTo>
                    <a:pt x="12167" y="3500"/>
                    <a:pt x="12822" y="1586"/>
                    <a:pt x="12331" y="629"/>
                  </a:cubicBezTo>
                  <a:cubicBezTo>
                    <a:pt x="11840" y="-328"/>
                    <a:pt x="10204" y="-328"/>
                    <a:pt x="7913" y="1586"/>
                  </a:cubicBezTo>
                  <a:cubicBezTo>
                    <a:pt x="5622" y="3500"/>
                    <a:pt x="2676" y="7328"/>
                    <a:pt x="1204" y="10745"/>
                  </a:cubicBezTo>
                  <a:cubicBezTo>
                    <a:pt x="-269" y="14163"/>
                    <a:pt x="-269" y="17171"/>
                    <a:pt x="549" y="18948"/>
                  </a:cubicBezTo>
                  <a:cubicBezTo>
                    <a:pt x="1367" y="20725"/>
                    <a:pt x="3004" y="21272"/>
                    <a:pt x="6604" y="20862"/>
                  </a:cubicBezTo>
                  <a:cubicBezTo>
                    <a:pt x="10204" y="20452"/>
                    <a:pt x="15767" y="19085"/>
                    <a:pt x="21331" y="17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3005666" y="949592"/>
              <a:ext cx="133351" cy="190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6409"/>
                  </a:moveTo>
                  <a:cubicBezTo>
                    <a:pt x="3429" y="6409"/>
                    <a:pt x="6857" y="6409"/>
                    <a:pt x="9771" y="8189"/>
                  </a:cubicBezTo>
                  <a:cubicBezTo>
                    <a:pt x="12686" y="9969"/>
                    <a:pt x="15086" y="13530"/>
                    <a:pt x="16114" y="15903"/>
                  </a:cubicBezTo>
                  <a:cubicBezTo>
                    <a:pt x="17143" y="18277"/>
                    <a:pt x="16800" y="19464"/>
                    <a:pt x="15257" y="20295"/>
                  </a:cubicBezTo>
                  <a:cubicBezTo>
                    <a:pt x="13714" y="21125"/>
                    <a:pt x="10971" y="21600"/>
                    <a:pt x="9257" y="21244"/>
                  </a:cubicBezTo>
                  <a:cubicBezTo>
                    <a:pt x="7543" y="20888"/>
                    <a:pt x="6857" y="19701"/>
                    <a:pt x="7371" y="16497"/>
                  </a:cubicBezTo>
                  <a:cubicBezTo>
                    <a:pt x="7886" y="13292"/>
                    <a:pt x="9600" y="8070"/>
                    <a:pt x="12171" y="4985"/>
                  </a:cubicBezTo>
                  <a:cubicBezTo>
                    <a:pt x="14743" y="1899"/>
                    <a:pt x="18171" y="94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3158066" y="973934"/>
              <a:ext cx="101601" cy="166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5" fill="norm" stroke="1" extrusionOk="0">
                  <a:moveTo>
                    <a:pt x="0" y="1755"/>
                  </a:moveTo>
                  <a:cubicBezTo>
                    <a:pt x="900" y="7155"/>
                    <a:pt x="1800" y="12555"/>
                    <a:pt x="2025" y="15930"/>
                  </a:cubicBezTo>
                  <a:cubicBezTo>
                    <a:pt x="2250" y="19305"/>
                    <a:pt x="1800" y="20655"/>
                    <a:pt x="1575" y="20385"/>
                  </a:cubicBezTo>
                  <a:cubicBezTo>
                    <a:pt x="1350" y="20115"/>
                    <a:pt x="1350" y="18225"/>
                    <a:pt x="2025" y="15255"/>
                  </a:cubicBezTo>
                  <a:cubicBezTo>
                    <a:pt x="2700" y="12285"/>
                    <a:pt x="4050" y="8235"/>
                    <a:pt x="5400" y="5535"/>
                  </a:cubicBezTo>
                  <a:cubicBezTo>
                    <a:pt x="6750" y="2835"/>
                    <a:pt x="8100" y="1485"/>
                    <a:pt x="9900" y="675"/>
                  </a:cubicBezTo>
                  <a:cubicBezTo>
                    <a:pt x="11700" y="-135"/>
                    <a:pt x="13950" y="-405"/>
                    <a:pt x="15975" y="945"/>
                  </a:cubicBezTo>
                  <a:cubicBezTo>
                    <a:pt x="18000" y="2295"/>
                    <a:pt x="19800" y="5265"/>
                    <a:pt x="20700" y="8910"/>
                  </a:cubicBezTo>
                  <a:cubicBezTo>
                    <a:pt x="21600" y="12555"/>
                    <a:pt x="21600" y="16875"/>
                    <a:pt x="21600" y="21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3323131" y="987642"/>
              <a:ext cx="75293" cy="156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0796" fill="norm" stroke="1" extrusionOk="0">
                  <a:moveTo>
                    <a:pt x="19275" y="848"/>
                  </a:moveTo>
                  <a:cubicBezTo>
                    <a:pt x="15188" y="287"/>
                    <a:pt x="11102" y="-274"/>
                    <a:pt x="8183" y="147"/>
                  </a:cubicBezTo>
                  <a:cubicBezTo>
                    <a:pt x="5264" y="568"/>
                    <a:pt x="3512" y="1970"/>
                    <a:pt x="2053" y="4495"/>
                  </a:cubicBezTo>
                  <a:cubicBezTo>
                    <a:pt x="594" y="7020"/>
                    <a:pt x="-574" y="10666"/>
                    <a:pt x="302" y="13752"/>
                  </a:cubicBezTo>
                  <a:cubicBezTo>
                    <a:pt x="1177" y="16838"/>
                    <a:pt x="4096" y="19362"/>
                    <a:pt x="7015" y="20344"/>
                  </a:cubicBezTo>
                  <a:cubicBezTo>
                    <a:pt x="9934" y="21326"/>
                    <a:pt x="12853" y="20765"/>
                    <a:pt x="15480" y="18100"/>
                  </a:cubicBezTo>
                  <a:cubicBezTo>
                    <a:pt x="18107" y="15435"/>
                    <a:pt x="20442" y="10666"/>
                    <a:pt x="20734" y="7581"/>
                  </a:cubicBezTo>
                  <a:cubicBezTo>
                    <a:pt x="21026" y="4495"/>
                    <a:pt x="19275" y="3092"/>
                    <a:pt x="16940" y="2531"/>
                  </a:cubicBezTo>
                  <a:cubicBezTo>
                    <a:pt x="14604" y="1970"/>
                    <a:pt x="11685" y="2251"/>
                    <a:pt x="8767" y="2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3473049" y="767013"/>
              <a:ext cx="385635" cy="380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207" fill="norm" stroke="1" extrusionOk="0">
                  <a:moveTo>
                    <a:pt x="1196" y="11951"/>
                  </a:moveTo>
                  <a:cubicBezTo>
                    <a:pt x="727" y="14194"/>
                    <a:pt x="257" y="16437"/>
                    <a:pt x="81" y="17912"/>
                  </a:cubicBezTo>
                  <a:cubicBezTo>
                    <a:pt x="-95" y="19387"/>
                    <a:pt x="22" y="20096"/>
                    <a:pt x="375" y="20509"/>
                  </a:cubicBezTo>
                  <a:cubicBezTo>
                    <a:pt x="727" y="20922"/>
                    <a:pt x="1314" y="21040"/>
                    <a:pt x="2018" y="20273"/>
                  </a:cubicBezTo>
                  <a:cubicBezTo>
                    <a:pt x="2722" y="19505"/>
                    <a:pt x="3544" y="17853"/>
                    <a:pt x="4014" y="16673"/>
                  </a:cubicBezTo>
                  <a:cubicBezTo>
                    <a:pt x="4483" y="15492"/>
                    <a:pt x="4601" y="14784"/>
                    <a:pt x="4601" y="14784"/>
                  </a:cubicBezTo>
                  <a:cubicBezTo>
                    <a:pt x="4601" y="14784"/>
                    <a:pt x="4483" y="15492"/>
                    <a:pt x="4425" y="16142"/>
                  </a:cubicBezTo>
                  <a:cubicBezTo>
                    <a:pt x="4366" y="16791"/>
                    <a:pt x="4366" y="17381"/>
                    <a:pt x="4542" y="17912"/>
                  </a:cubicBezTo>
                  <a:cubicBezTo>
                    <a:pt x="4718" y="18443"/>
                    <a:pt x="5070" y="18915"/>
                    <a:pt x="5540" y="19092"/>
                  </a:cubicBezTo>
                  <a:cubicBezTo>
                    <a:pt x="6009" y="19269"/>
                    <a:pt x="6596" y="19151"/>
                    <a:pt x="7477" y="18325"/>
                  </a:cubicBezTo>
                  <a:cubicBezTo>
                    <a:pt x="8357" y="17499"/>
                    <a:pt x="9531" y="15964"/>
                    <a:pt x="10588" y="14135"/>
                  </a:cubicBezTo>
                  <a:cubicBezTo>
                    <a:pt x="11644" y="12305"/>
                    <a:pt x="12583" y="10181"/>
                    <a:pt x="13112" y="8587"/>
                  </a:cubicBezTo>
                  <a:cubicBezTo>
                    <a:pt x="13640" y="6994"/>
                    <a:pt x="13757" y="5932"/>
                    <a:pt x="13757" y="5105"/>
                  </a:cubicBezTo>
                  <a:cubicBezTo>
                    <a:pt x="13757" y="4279"/>
                    <a:pt x="13640" y="3689"/>
                    <a:pt x="13288" y="3571"/>
                  </a:cubicBezTo>
                  <a:cubicBezTo>
                    <a:pt x="12935" y="3453"/>
                    <a:pt x="12348" y="3807"/>
                    <a:pt x="11762" y="5164"/>
                  </a:cubicBezTo>
                  <a:cubicBezTo>
                    <a:pt x="11175" y="6522"/>
                    <a:pt x="10588" y="8883"/>
                    <a:pt x="10118" y="11243"/>
                  </a:cubicBezTo>
                  <a:cubicBezTo>
                    <a:pt x="9648" y="13604"/>
                    <a:pt x="9296" y="15964"/>
                    <a:pt x="9179" y="17617"/>
                  </a:cubicBezTo>
                  <a:cubicBezTo>
                    <a:pt x="9062" y="19269"/>
                    <a:pt x="9179" y="20214"/>
                    <a:pt x="9590" y="20745"/>
                  </a:cubicBezTo>
                  <a:cubicBezTo>
                    <a:pt x="10001" y="21276"/>
                    <a:pt x="10705" y="21394"/>
                    <a:pt x="11644" y="20863"/>
                  </a:cubicBezTo>
                  <a:cubicBezTo>
                    <a:pt x="12583" y="20332"/>
                    <a:pt x="13757" y="19151"/>
                    <a:pt x="14990" y="16968"/>
                  </a:cubicBezTo>
                  <a:cubicBezTo>
                    <a:pt x="16222" y="14784"/>
                    <a:pt x="17514" y="11597"/>
                    <a:pt x="18570" y="9001"/>
                  </a:cubicBezTo>
                  <a:cubicBezTo>
                    <a:pt x="19627" y="6404"/>
                    <a:pt x="20448" y="4397"/>
                    <a:pt x="20918" y="2922"/>
                  </a:cubicBezTo>
                  <a:cubicBezTo>
                    <a:pt x="21388" y="1446"/>
                    <a:pt x="21505" y="502"/>
                    <a:pt x="21270" y="148"/>
                  </a:cubicBezTo>
                  <a:cubicBezTo>
                    <a:pt x="21035" y="-206"/>
                    <a:pt x="20448" y="30"/>
                    <a:pt x="19803" y="1328"/>
                  </a:cubicBezTo>
                  <a:cubicBezTo>
                    <a:pt x="19157" y="2627"/>
                    <a:pt x="18453" y="4987"/>
                    <a:pt x="17983" y="7820"/>
                  </a:cubicBezTo>
                  <a:cubicBezTo>
                    <a:pt x="17514" y="10653"/>
                    <a:pt x="17279" y="13958"/>
                    <a:pt x="17338" y="15846"/>
                  </a:cubicBezTo>
                  <a:cubicBezTo>
                    <a:pt x="17396" y="17735"/>
                    <a:pt x="17748" y="18207"/>
                    <a:pt x="18101" y="18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3856566" y="987692"/>
              <a:ext cx="444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4235"/>
                    <a:pt x="11314" y="8471"/>
                    <a:pt x="7714" y="12071"/>
                  </a:cubicBezTo>
                  <a:cubicBezTo>
                    <a:pt x="4114" y="15671"/>
                    <a:pt x="2057" y="186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3920066" y="854342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4127826" y="750575"/>
              <a:ext cx="128791" cy="395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5" h="21374" fill="norm" stroke="1" extrusionOk="0">
                  <a:moveTo>
                    <a:pt x="20535" y="2517"/>
                  </a:moveTo>
                  <a:cubicBezTo>
                    <a:pt x="20197" y="1488"/>
                    <a:pt x="19860" y="460"/>
                    <a:pt x="18848" y="117"/>
                  </a:cubicBezTo>
                  <a:cubicBezTo>
                    <a:pt x="17835" y="-226"/>
                    <a:pt x="16148" y="117"/>
                    <a:pt x="12941" y="2060"/>
                  </a:cubicBezTo>
                  <a:cubicBezTo>
                    <a:pt x="9735" y="4003"/>
                    <a:pt x="5010" y="7545"/>
                    <a:pt x="2310" y="10345"/>
                  </a:cubicBezTo>
                  <a:cubicBezTo>
                    <a:pt x="-390" y="13145"/>
                    <a:pt x="-1065" y="15203"/>
                    <a:pt x="2141" y="16917"/>
                  </a:cubicBezTo>
                  <a:cubicBezTo>
                    <a:pt x="5347" y="18631"/>
                    <a:pt x="12435" y="20003"/>
                    <a:pt x="19522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4381499" y="987692"/>
              <a:ext cx="8468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533"/>
                    <a:pt x="0" y="9067"/>
                    <a:pt x="0" y="12667"/>
                  </a:cubicBezTo>
                  <a:cubicBezTo>
                    <a:pt x="0" y="16267"/>
                    <a:pt x="10800" y="189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4392829" y="878531"/>
              <a:ext cx="163862" cy="171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4" h="20849" fill="norm" stroke="1" extrusionOk="0">
                  <a:moveTo>
                    <a:pt x="1239" y="16347"/>
                  </a:moveTo>
                  <a:cubicBezTo>
                    <a:pt x="439" y="12747"/>
                    <a:pt x="-361" y="9147"/>
                    <a:pt x="172" y="6319"/>
                  </a:cubicBezTo>
                  <a:cubicBezTo>
                    <a:pt x="706" y="3490"/>
                    <a:pt x="2572" y="1433"/>
                    <a:pt x="5772" y="533"/>
                  </a:cubicBezTo>
                  <a:cubicBezTo>
                    <a:pt x="8972" y="-367"/>
                    <a:pt x="13506" y="-110"/>
                    <a:pt x="16572" y="1176"/>
                  </a:cubicBezTo>
                  <a:cubicBezTo>
                    <a:pt x="19639" y="2462"/>
                    <a:pt x="21239" y="4776"/>
                    <a:pt x="20439" y="7733"/>
                  </a:cubicBezTo>
                  <a:cubicBezTo>
                    <a:pt x="19639" y="10690"/>
                    <a:pt x="16439" y="14290"/>
                    <a:pt x="14172" y="16476"/>
                  </a:cubicBezTo>
                  <a:cubicBezTo>
                    <a:pt x="11906" y="18662"/>
                    <a:pt x="10572" y="19433"/>
                    <a:pt x="8706" y="20076"/>
                  </a:cubicBezTo>
                  <a:cubicBezTo>
                    <a:pt x="6839" y="20719"/>
                    <a:pt x="4439" y="21233"/>
                    <a:pt x="4039" y="20462"/>
                  </a:cubicBezTo>
                  <a:cubicBezTo>
                    <a:pt x="3639" y="19690"/>
                    <a:pt x="5239" y="17633"/>
                    <a:pt x="6839" y="15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4599516" y="803542"/>
              <a:ext cx="105445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3" h="21600" fill="norm" stroke="1" extrusionOk="0">
                  <a:moveTo>
                    <a:pt x="8723" y="0"/>
                  </a:moveTo>
                  <a:cubicBezTo>
                    <a:pt x="13292" y="2243"/>
                    <a:pt x="17862" y="4485"/>
                    <a:pt x="19731" y="7023"/>
                  </a:cubicBezTo>
                  <a:cubicBezTo>
                    <a:pt x="21600" y="9561"/>
                    <a:pt x="20769" y="12393"/>
                    <a:pt x="17031" y="14872"/>
                  </a:cubicBezTo>
                  <a:cubicBezTo>
                    <a:pt x="13292" y="17351"/>
                    <a:pt x="6646" y="19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2199216" y="1565542"/>
              <a:ext cx="361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42" y="14400"/>
                    <a:pt x="8084" y="7200"/>
                    <a:pt x="11684" y="3600"/>
                  </a:cubicBezTo>
                  <a:cubicBezTo>
                    <a:pt x="15284" y="0"/>
                    <a:pt x="1844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2211916" y="1609992"/>
              <a:ext cx="342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3" y="16457"/>
                    <a:pt x="9067" y="11314"/>
                    <a:pt x="12667" y="7714"/>
                  </a:cubicBezTo>
                  <a:cubicBezTo>
                    <a:pt x="16267" y="4114"/>
                    <a:pt x="18933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1961273" y="1788790"/>
              <a:ext cx="142694" cy="401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319" fill="norm" stroke="1" extrusionOk="0">
                  <a:moveTo>
                    <a:pt x="18287" y="11760"/>
                  </a:moveTo>
                  <a:cubicBezTo>
                    <a:pt x="17974" y="11085"/>
                    <a:pt x="17661" y="10410"/>
                    <a:pt x="16878" y="9903"/>
                  </a:cubicBezTo>
                  <a:cubicBezTo>
                    <a:pt x="16095" y="9397"/>
                    <a:pt x="14843" y="9060"/>
                    <a:pt x="12965" y="9341"/>
                  </a:cubicBezTo>
                  <a:cubicBezTo>
                    <a:pt x="11087" y="9622"/>
                    <a:pt x="8582" y="10522"/>
                    <a:pt x="6078" y="11985"/>
                  </a:cubicBezTo>
                  <a:cubicBezTo>
                    <a:pt x="3574" y="13447"/>
                    <a:pt x="1069" y="15472"/>
                    <a:pt x="287" y="17160"/>
                  </a:cubicBezTo>
                  <a:cubicBezTo>
                    <a:pt x="-496" y="18847"/>
                    <a:pt x="443" y="20197"/>
                    <a:pt x="1695" y="20872"/>
                  </a:cubicBezTo>
                  <a:cubicBezTo>
                    <a:pt x="2947" y="21547"/>
                    <a:pt x="4513" y="21547"/>
                    <a:pt x="6704" y="20253"/>
                  </a:cubicBezTo>
                  <a:cubicBezTo>
                    <a:pt x="8895" y="18959"/>
                    <a:pt x="11713" y="16372"/>
                    <a:pt x="13747" y="12997"/>
                  </a:cubicBezTo>
                  <a:cubicBezTo>
                    <a:pt x="15782" y="9622"/>
                    <a:pt x="17034" y="5459"/>
                    <a:pt x="17661" y="3041"/>
                  </a:cubicBezTo>
                  <a:cubicBezTo>
                    <a:pt x="18287" y="622"/>
                    <a:pt x="18287" y="-53"/>
                    <a:pt x="17817" y="3"/>
                  </a:cubicBezTo>
                  <a:cubicBezTo>
                    <a:pt x="17347" y="59"/>
                    <a:pt x="16408" y="847"/>
                    <a:pt x="16095" y="3097"/>
                  </a:cubicBezTo>
                  <a:cubicBezTo>
                    <a:pt x="15782" y="5347"/>
                    <a:pt x="16095" y="9060"/>
                    <a:pt x="17034" y="11760"/>
                  </a:cubicBezTo>
                  <a:cubicBezTo>
                    <a:pt x="17974" y="14460"/>
                    <a:pt x="19539" y="16147"/>
                    <a:pt x="21104" y="17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2148416" y="2016392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2167466" y="1927492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2218266" y="1916068"/>
              <a:ext cx="80435" cy="210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3" fill="norm" stroke="1" extrusionOk="0">
                  <a:moveTo>
                    <a:pt x="20463" y="1796"/>
                  </a:moveTo>
                  <a:cubicBezTo>
                    <a:pt x="18189" y="1154"/>
                    <a:pt x="15916" y="513"/>
                    <a:pt x="13074" y="192"/>
                  </a:cubicBezTo>
                  <a:cubicBezTo>
                    <a:pt x="10232" y="-129"/>
                    <a:pt x="6821" y="-129"/>
                    <a:pt x="4547" y="833"/>
                  </a:cubicBezTo>
                  <a:cubicBezTo>
                    <a:pt x="2274" y="1796"/>
                    <a:pt x="1137" y="3721"/>
                    <a:pt x="3979" y="5966"/>
                  </a:cubicBezTo>
                  <a:cubicBezTo>
                    <a:pt x="6821" y="8212"/>
                    <a:pt x="13642" y="10778"/>
                    <a:pt x="17337" y="12703"/>
                  </a:cubicBezTo>
                  <a:cubicBezTo>
                    <a:pt x="21032" y="14627"/>
                    <a:pt x="21600" y="15911"/>
                    <a:pt x="21600" y="17194"/>
                  </a:cubicBezTo>
                  <a:cubicBezTo>
                    <a:pt x="21600" y="18477"/>
                    <a:pt x="21032" y="19760"/>
                    <a:pt x="19326" y="20509"/>
                  </a:cubicBezTo>
                  <a:cubicBezTo>
                    <a:pt x="17621" y="21257"/>
                    <a:pt x="14779" y="21471"/>
                    <a:pt x="11368" y="20936"/>
                  </a:cubicBezTo>
                  <a:cubicBezTo>
                    <a:pt x="7958" y="20402"/>
                    <a:pt x="3979" y="19119"/>
                    <a:pt x="0" y="17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2386266" y="1768742"/>
              <a:ext cx="73301" cy="368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73" fill="norm" stroke="1" extrusionOk="0">
                  <a:moveTo>
                    <a:pt x="13966" y="0"/>
                  </a:moveTo>
                  <a:cubicBezTo>
                    <a:pt x="10881" y="370"/>
                    <a:pt x="7795" y="741"/>
                    <a:pt x="5635" y="2222"/>
                  </a:cubicBezTo>
                  <a:cubicBezTo>
                    <a:pt x="3475" y="3703"/>
                    <a:pt x="2241" y="6295"/>
                    <a:pt x="1315" y="9442"/>
                  </a:cubicBezTo>
                  <a:cubicBezTo>
                    <a:pt x="389" y="12590"/>
                    <a:pt x="-228" y="16293"/>
                    <a:pt x="81" y="18453"/>
                  </a:cubicBezTo>
                  <a:cubicBezTo>
                    <a:pt x="389" y="20613"/>
                    <a:pt x="1623" y="21230"/>
                    <a:pt x="3783" y="21415"/>
                  </a:cubicBezTo>
                  <a:cubicBezTo>
                    <a:pt x="5943" y="21600"/>
                    <a:pt x="9029" y="21353"/>
                    <a:pt x="12115" y="20551"/>
                  </a:cubicBezTo>
                  <a:cubicBezTo>
                    <a:pt x="15201" y="19749"/>
                    <a:pt x="18286" y="18391"/>
                    <a:pt x="21372" y="17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2370666" y="1944097"/>
              <a:ext cx="158751" cy="152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7" fill="norm" stroke="1" extrusionOk="0">
                  <a:moveTo>
                    <a:pt x="0" y="2088"/>
                  </a:moveTo>
                  <a:cubicBezTo>
                    <a:pt x="864" y="921"/>
                    <a:pt x="1728" y="-247"/>
                    <a:pt x="4752" y="45"/>
                  </a:cubicBezTo>
                  <a:cubicBezTo>
                    <a:pt x="7776" y="337"/>
                    <a:pt x="12960" y="2088"/>
                    <a:pt x="16128" y="4861"/>
                  </a:cubicBezTo>
                  <a:cubicBezTo>
                    <a:pt x="19296" y="7634"/>
                    <a:pt x="20448" y="11429"/>
                    <a:pt x="20304" y="14348"/>
                  </a:cubicBezTo>
                  <a:cubicBezTo>
                    <a:pt x="20160" y="17267"/>
                    <a:pt x="18720" y="19310"/>
                    <a:pt x="17280" y="20331"/>
                  </a:cubicBezTo>
                  <a:cubicBezTo>
                    <a:pt x="15840" y="21353"/>
                    <a:pt x="14400" y="21353"/>
                    <a:pt x="13536" y="19748"/>
                  </a:cubicBezTo>
                  <a:cubicBezTo>
                    <a:pt x="12672" y="18142"/>
                    <a:pt x="12384" y="14931"/>
                    <a:pt x="13824" y="12012"/>
                  </a:cubicBezTo>
                  <a:cubicBezTo>
                    <a:pt x="15264" y="9094"/>
                    <a:pt x="18432" y="6467"/>
                    <a:pt x="21600" y="3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2605616" y="1940192"/>
              <a:ext cx="6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2618316" y="1870342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2700866" y="1781442"/>
              <a:ext cx="100422" cy="303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97" fill="norm" stroke="1" extrusionOk="0">
                  <a:moveTo>
                    <a:pt x="0" y="0"/>
                  </a:moveTo>
                  <a:cubicBezTo>
                    <a:pt x="1350" y="4800"/>
                    <a:pt x="2700" y="9600"/>
                    <a:pt x="3375" y="12450"/>
                  </a:cubicBezTo>
                  <a:cubicBezTo>
                    <a:pt x="4050" y="15300"/>
                    <a:pt x="4050" y="16200"/>
                    <a:pt x="4050" y="17100"/>
                  </a:cubicBezTo>
                  <a:cubicBezTo>
                    <a:pt x="4050" y="18000"/>
                    <a:pt x="4050" y="18900"/>
                    <a:pt x="3600" y="18900"/>
                  </a:cubicBezTo>
                  <a:cubicBezTo>
                    <a:pt x="3150" y="18900"/>
                    <a:pt x="2250" y="18000"/>
                    <a:pt x="2025" y="17025"/>
                  </a:cubicBezTo>
                  <a:cubicBezTo>
                    <a:pt x="1800" y="16050"/>
                    <a:pt x="2250" y="15000"/>
                    <a:pt x="3375" y="13950"/>
                  </a:cubicBezTo>
                  <a:cubicBezTo>
                    <a:pt x="4500" y="12900"/>
                    <a:pt x="6300" y="11850"/>
                    <a:pt x="8325" y="11400"/>
                  </a:cubicBezTo>
                  <a:cubicBezTo>
                    <a:pt x="10350" y="10950"/>
                    <a:pt x="12600" y="11100"/>
                    <a:pt x="14850" y="11850"/>
                  </a:cubicBezTo>
                  <a:cubicBezTo>
                    <a:pt x="17100" y="12600"/>
                    <a:pt x="19350" y="13950"/>
                    <a:pt x="20475" y="15375"/>
                  </a:cubicBezTo>
                  <a:cubicBezTo>
                    <a:pt x="21600" y="16800"/>
                    <a:pt x="21600" y="18300"/>
                    <a:pt x="20700" y="19350"/>
                  </a:cubicBezTo>
                  <a:cubicBezTo>
                    <a:pt x="19800" y="20400"/>
                    <a:pt x="18000" y="21000"/>
                    <a:pt x="15525" y="21300"/>
                  </a:cubicBezTo>
                  <a:cubicBezTo>
                    <a:pt x="13050" y="21600"/>
                    <a:pt x="9900" y="21600"/>
                    <a:pt x="6975" y="21000"/>
                  </a:cubicBezTo>
                  <a:cubicBezTo>
                    <a:pt x="4050" y="20400"/>
                    <a:pt x="1350" y="19200"/>
                    <a:pt x="2475" y="17850"/>
                  </a:cubicBezTo>
                  <a:cubicBezTo>
                    <a:pt x="3600" y="16500"/>
                    <a:pt x="8550" y="15000"/>
                    <a:pt x="13500" y="13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2834216" y="1730236"/>
              <a:ext cx="215901" cy="360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2" fill="norm" stroke="1" extrusionOk="0">
                  <a:moveTo>
                    <a:pt x="0" y="12759"/>
                  </a:moveTo>
                  <a:cubicBezTo>
                    <a:pt x="0" y="14132"/>
                    <a:pt x="0" y="15506"/>
                    <a:pt x="212" y="16505"/>
                  </a:cubicBezTo>
                  <a:cubicBezTo>
                    <a:pt x="424" y="17503"/>
                    <a:pt x="847" y="18128"/>
                    <a:pt x="1588" y="18128"/>
                  </a:cubicBezTo>
                  <a:cubicBezTo>
                    <a:pt x="2329" y="18128"/>
                    <a:pt x="3388" y="17503"/>
                    <a:pt x="4024" y="16879"/>
                  </a:cubicBezTo>
                  <a:cubicBezTo>
                    <a:pt x="4659" y="16255"/>
                    <a:pt x="4871" y="15631"/>
                    <a:pt x="5294" y="15006"/>
                  </a:cubicBezTo>
                  <a:cubicBezTo>
                    <a:pt x="5718" y="14382"/>
                    <a:pt x="6353" y="13758"/>
                    <a:pt x="6671" y="13758"/>
                  </a:cubicBezTo>
                  <a:cubicBezTo>
                    <a:pt x="6988" y="13758"/>
                    <a:pt x="6988" y="14382"/>
                    <a:pt x="7306" y="15006"/>
                  </a:cubicBezTo>
                  <a:cubicBezTo>
                    <a:pt x="7624" y="15631"/>
                    <a:pt x="8259" y="16255"/>
                    <a:pt x="9106" y="16442"/>
                  </a:cubicBezTo>
                  <a:cubicBezTo>
                    <a:pt x="9953" y="16629"/>
                    <a:pt x="11012" y="16380"/>
                    <a:pt x="12388" y="14819"/>
                  </a:cubicBezTo>
                  <a:cubicBezTo>
                    <a:pt x="13765" y="13258"/>
                    <a:pt x="15459" y="10387"/>
                    <a:pt x="16518" y="8139"/>
                  </a:cubicBezTo>
                  <a:cubicBezTo>
                    <a:pt x="17576" y="5892"/>
                    <a:pt x="18000" y="4269"/>
                    <a:pt x="18318" y="2895"/>
                  </a:cubicBezTo>
                  <a:cubicBezTo>
                    <a:pt x="18635" y="1522"/>
                    <a:pt x="18847" y="398"/>
                    <a:pt x="18635" y="86"/>
                  </a:cubicBezTo>
                  <a:cubicBezTo>
                    <a:pt x="18424" y="-226"/>
                    <a:pt x="17788" y="273"/>
                    <a:pt x="17047" y="2146"/>
                  </a:cubicBezTo>
                  <a:cubicBezTo>
                    <a:pt x="16306" y="4019"/>
                    <a:pt x="15459" y="7265"/>
                    <a:pt x="14718" y="10387"/>
                  </a:cubicBezTo>
                  <a:cubicBezTo>
                    <a:pt x="13976" y="13508"/>
                    <a:pt x="13341" y="16505"/>
                    <a:pt x="13235" y="18315"/>
                  </a:cubicBezTo>
                  <a:cubicBezTo>
                    <a:pt x="13129" y="20125"/>
                    <a:pt x="13553" y="20750"/>
                    <a:pt x="14400" y="21062"/>
                  </a:cubicBezTo>
                  <a:cubicBezTo>
                    <a:pt x="15247" y="21374"/>
                    <a:pt x="16518" y="21374"/>
                    <a:pt x="17788" y="20812"/>
                  </a:cubicBezTo>
                  <a:cubicBezTo>
                    <a:pt x="19059" y="20250"/>
                    <a:pt x="20329" y="19127"/>
                    <a:pt x="21600" y="18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2973916" y="1688578"/>
              <a:ext cx="366928" cy="364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263" fill="norm" stroke="1" extrusionOk="0">
                  <a:moveTo>
                    <a:pt x="0" y="13562"/>
                  </a:moveTo>
                  <a:cubicBezTo>
                    <a:pt x="2607" y="13808"/>
                    <a:pt x="5214" y="14055"/>
                    <a:pt x="6890" y="14117"/>
                  </a:cubicBezTo>
                  <a:cubicBezTo>
                    <a:pt x="8566" y="14179"/>
                    <a:pt x="9310" y="14055"/>
                    <a:pt x="9434" y="13808"/>
                  </a:cubicBezTo>
                  <a:cubicBezTo>
                    <a:pt x="9559" y="13562"/>
                    <a:pt x="9062" y="13191"/>
                    <a:pt x="8566" y="13191"/>
                  </a:cubicBezTo>
                  <a:cubicBezTo>
                    <a:pt x="8069" y="13191"/>
                    <a:pt x="7572" y="13562"/>
                    <a:pt x="7076" y="14364"/>
                  </a:cubicBezTo>
                  <a:cubicBezTo>
                    <a:pt x="6579" y="15166"/>
                    <a:pt x="6083" y="16400"/>
                    <a:pt x="5834" y="17573"/>
                  </a:cubicBezTo>
                  <a:cubicBezTo>
                    <a:pt x="5586" y="18746"/>
                    <a:pt x="5586" y="19856"/>
                    <a:pt x="5897" y="20535"/>
                  </a:cubicBezTo>
                  <a:cubicBezTo>
                    <a:pt x="6207" y="21214"/>
                    <a:pt x="6828" y="21461"/>
                    <a:pt x="8255" y="21091"/>
                  </a:cubicBezTo>
                  <a:cubicBezTo>
                    <a:pt x="9683" y="20720"/>
                    <a:pt x="11917" y="19733"/>
                    <a:pt x="13717" y="18684"/>
                  </a:cubicBezTo>
                  <a:cubicBezTo>
                    <a:pt x="15517" y="17635"/>
                    <a:pt x="16883" y="16524"/>
                    <a:pt x="17628" y="15660"/>
                  </a:cubicBezTo>
                  <a:cubicBezTo>
                    <a:pt x="18372" y="14796"/>
                    <a:pt x="18497" y="14179"/>
                    <a:pt x="18186" y="13870"/>
                  </a:cubicBezTo>
                  <a:cubicBezTo>
                    <a:pt x="17876" y="13562"/>
                    <a:pt x="17131" y="13562"/>
                    <a:pt x="16262" y="13932"/>
                  </a:cubicBezTo>
                  <a:cubicBezTo>
                    <a:pt x="15393" y="14302"/>
                    <a:pt x="14400" y="15043"/>
                    <a:pt x="13717" y="16030"/>
                  </a:cubicBezTo>
                  <a:cubicBezTo>
                    <a:pt x="13034" y="17018"/>
                    <a:pt x="12662" y="18252"/>
                    <a:pt x="12600" y="19178"/>
                  </a:cubicBezTo>
                  <a:cubicBezTo>
                    <a:pt x="12538" y="20103"/>
                    <a:pt x="12786" y="20720"/>
                    <a:pt x="13283" y="21029"/>
                  </a:cubicBezTo>
                  <a:cubicBezTo>
                    <a:pt x="13779" y="21338"/>
                    <a:pt x="14524" y="21338"/>
                    <a:pt x="15517" y="20597"/>
                  </a:cubicBezTo>
                  <a:cubicBezTo>
                    <a:pt x="16510" y="19856"/>
                    <a:pt x="17752" y="18375"/>
                    <a:pt x="18807" y="15722"/>
                  </a:cubicBezTo>
                  <a:cubicBezTo>
                    <a:pt x="19862" y="13068"/>
                    <a:pt x="20731" y="9242"/>
                    <a:pt x="21166" y="6526"/>
                  </a:cubicBezTo>
                  <a:cubicBezTo>
                    <a:pt x="21600" y="3811"/>
                    <a:pt x="21600" y="2206"/>
                    <a:pt x="21352" y="1219"/>
                  </a:cubicBezTo>
                  <a:cubicBezTo>
                    <a:pt x="21103" y="231"/>
                    <a:pt x="20607" y="-139"/>
                    <a:pt x="20234" y="46"/>
                  </a:cubicBezTo>
                  <a:cubicBezTo>
                    <a:pt x="19862" y="231"/>
                    <a:pt x="19614" y="972"/>
                    <a:pt x="19366" y="3317"/>
                  </a:cubicBezTo>
                  <a:cubicBezTo>
                    <a:pt x="19117" y="5662"/>
                    <a:pt x="18869" y="9612"/>
                    <a:pt x="18931" y="12636"/>
                  </a:cubicBezTo>
                  <a:cubicBezTo>
                    <a:pt x="18993" y="15660"/>
                    <a:pt x="19366" y="17758"/>
                    <a:pt x="19738" y="19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3695372" y="1949664"/>
              <a:ext cx="205645" cy="190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144" fill="norm" stroke="1" extrusionOk="0">
                  <a:moveTo>
                    <a:pt x="12157" y="7402"/>
                  </a:moveTo>
                  <a:cubicBezTo>
                    <a:pt x="12377" y="6228"/>
                    <a:pt x="12598" y="5054"/>
                    <a:pt x="12157" y="3528"/>
                  </a:cubicBezTo>
                  <a:cubicBezTo>
                    <a:pt x="11716" y="2002"/>
                    <a:pt x="10614" y="124"/>
                    <a:pt x="8961" y="6"/>
                  </a:cubicBezTo>
                  <a:cubicBezTo>
                    <a:pt x="7308" y="-111"/>
                    <a:pt x="5104" y="1532"/>
                    <a:pt x="3341" y="4350"/>
                  </a:cubicBezTo>
                  <a:cubicBezTo>
                    <a:pt x="1577" y="7167"/>
                    <a:pt x="255" y="11159"/>
                    <a:pt x="34" y="14211"/>
                  </a:cubicBezTo>
                  <a:cubicBezTo>
                    <a:pt x="-186" y="17263"/>
                    <a:pt x="696" y="19376"/>
                    <a:pt x="1687" y="20432"/>
                  </a:cubicBezTo>
                  <a:cubicBezTo>
                    <a:pt x="2679" y="21489"/>
                    <a:pt x="3781" y="21489"/>
                    <a:pt x="5545" y="19611"/>
                  </a:cubicBezTo>
                  <a:cubicBezTo>
                    <a:pt x="7308" y="17732"/>
                    <a:pt x="9732" y="13976"/>
                    <a:pt x="11275" y="11276"/>
                  </a:cubicBezTo>
                  <a:cubicBezTo>
                    <a:pt x="12818" y="8576"/>
                    <a:pt x="13479" y="6932"/>
                    <a:pt x="13810" y="7167"/>
                  </a:cubicBezTo>
                  <a:cubicBezTo>
                    <a:pt x="14141" y="7402"/>
                    <a:pt x="14141" y="9515"/>
                    <a:pt x="14141" y="11276"/>
                  </a:cubicBezTo>
                  <a:cubicBezTo>
                    <a:pt x="14141" y="13037"/>
                    <a:pt x="14141" y="14446"/>
                    <a:pt x="14912" y="15267"/>
                  </a:cubicBezTo>
                  <a:cubicBezTo>
                    <a:pt x="15683" y="16089"/>
                    <a:pt x="17226" y="16324"/>
                    <a:pt x="18438" y="16089"/>
                  </a:cubicBezTo>
                  <a:cubicBezTo>
                    <a:pt x="19651" y="15854"/>
                    <a:pt x="20532" y="15150"/>
                    <a:pt x="21414" y="14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3875616" y="1921142"/>
              <a:ext cx="1206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32" y="200"/>
                    <a:pt x="13263" y="400"/>
                    <a:pt x="10421" y="1000"/>
                  </a:cubicBezTo>
                  <a:cubicBezTo>
                    <a:pt x="7579" y="1600"/>
                    <a:pt x="6063" y="2600"/>
                    <a:pt x="6442" y="4000"/>
                  </a:cubicBezTo>
                  <a:cubicBezTo>
                    <a:pt x="6821" y="5400"/>
                    <a:pt x="9095" y="7200"/>
                    <a:pt x="11747" y="9100"/>
                  </a:cubicBezTo>
                  <a:cubicBezTo>
                    <a:pt x="14400" y="11000"/>
                    <a:pt x="17432" y="13000"/>
                    <a:pt x="18758" y="14500"/>
                  </a:cubicBezTo>
                  <a:cubicBezTo>
                    <a:pt x="20084" y="16000"/>
                    <a:pt x="19705" y="17000"/>
                    <a:pt x="16295" y="18100"/>
                  </a:cubicBezTo>
                  <a:cubicBezTo>
                    <a:pt x="12884" y="19200"/>
                    <a:pt x="6442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1688587" y="3463920"/>
              <a:ext cx="269330" cy="508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22" fill="norm" stroke="1" extrusionOk="0">
                  <a:moveTo>
                    <a:pt x="1222" y="2163"/>
                  </a:moveTo>
                  <a:cubicBezTo>
                    <a:pt x="884" y="1715"/>
                    <a:pt x="547" y="1266"/>
                    <a:pt x="294" y="818"/>
                  </a:cubicBezTo>
                  <a:cubicBezTo>
                    <a:pt x="41" y="370"/>
                    <a:pt x="-128" y="-78"/>
                    <a:pt x="125" y="12"/>
                  </a:cubicBezTo>
                  <a:cubicBezTo>
                    <a:pt x="378" y="101"/>
                    <a:pt x="1053" y="729"/>
                    <a:pt x="2825" y="2656"/>
                  </a:cubicBezTo>
                  <a:cubicBezTo>
                    <a:pt x="4597" y="4583"/>
                    <a:pt x="7466" y="7809"/>
                    <a:pt x="10334" y="10901"/>
                  </a:cubicBezTo>
                  <a:cubicBezTo>
                    <a:pt x="13203" y="13993"/>
                    <a:pt x="16072" y="16951"/>
                    <a:pt x="17675" y="18699"/>
                  </a:cubicBezTo>
                  <a:cubicBezTo>
                    <a:pt x="19278" y="20446"/>
                    <a:pt x="19616" y="20984"/>
                    <a:pt x="20038" y="21253"/>
                  </a:cubicBezTo>
                  <a:cubicBezTo>
                    <a:pt x="20460" y="21522"/>
                    <a:pt x="20966" y="21522"/>
                    <a:pt x="21472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1686573" y="3432442"/>
              <a:ext cx="284044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600" fill="norm" stroke="1" extrusionOk="0">
                  <a:moveTo>
                    <a:pt x="21471" y="0"/>
                  </a:moveTo>
                  <a:cubicBezTo>
                    <a:pt x="20671" y="78"/>
                    <a:pt x="19871" y="157"/>
                    <a:pt x="18991" y="665"/>
                  </a:cubicBezTo>
                  <a:cubicBezTo>
                    <a:pt x="18111" y="1174"/>
                    <a:pt x="17151" y="2113"/>
                    <a:pt x="15711" y="3639"/>
                  </a:cubicBezTo>
                  <a:cubicBezTo>
                    <a:pt x="14271" y="5165"/>
                    <a:pt x="12351" y="7278"/>
                    <a:pt x="10191" y="9704"/>
                  </a:cubicBezTo>
                  <a:cubicBezTo>
                    <a:pt x="8031" y="12130"/>
                    <a:pt x="5631" y="14870"/>
                    <a:pt x="4031" y="16748"/>
                  </a:cubicBezTo>
                  <a:cubicBezTo>
                    <a:pt x="2431" y="18626"/>
                    <a:pt x="1631" y="19643"/>
                    <a:pt x="991" y="20387"/>
                  </a:cubicBezTo>
                  <a:cubicBezTo>
                    <a:pt x="351" y="21130"/>
                    <a:pt x="-129" y="21600"/>
                    <a:pt x="31" y="21600"/>
                  </a:cubicBezTo>
                  <a:cubicBezTo>
                    <a:pt x="191" y="21600"/>
                    <a:pt x="991" y="21130"/>
                    <a:pt x="1791" y="20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2097616" y="3667392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2078294" y="3749942"/>
              <a:ext cx="241573" cy="56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375" fill="norm" stroke="1" extrusionOk="0">
                  <a:moveTo>
                    <a:pt x="1714" y="19200"/>
                  </a:moveTo>
                  <a:cubicBezTo>
                    <a:pt x="775" y="20000"/>
                    <a:pt x="-164" y="20800"/>
                    <a:pt x="24" y="21200"/>
                  </a:cubicBezTo>
                  <a:cubicBezTo>
                    <a:pt x="212" y="21600"/>
                    <a:pt x="1526" y="21600"/>
                    <a:pt x="5283" y="18000"/>
                  </a:cubicBezTo>
                  <a:cubicBezTo>
                    <a:pt x="9039" y="14400"/>
                    <a:pt x="15238" y="7200"/>
                    <a:pt x="214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2670399" y="3267400"/>
              <a:ext cx="182868" cy="1037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55" fill="norm" stroke="1" extrusionOk="0">
                  <a:moveTo>
                    <a:pt x="21450" y="527"/>
                  </a:moveTo>
                  <a:cubicBezTo>
                    <a:pt x="20705" y="307"/>
                    <a:pt x="19960" y="87"/>
                    <a:pt x="17105" y="21"/>
                  </a:cubicBezTo>
                  <a:cubicBezTo>
                    <a:pt x="14250" y="-45"/>
                    <a:pt x="9284" y="43"/>
                    <a:pt x="6057" y="329"/>
                  </a:cubicBezTo>
                  <a:cubicBezTo>
                    <a:pt x="2829" y="615"/>
                    <a:pt x="1340" y="1099"/>
                    <a:pt x="1091" y="1671"/>
                  </a:cubicBezTo>
                  <a:cubicBezTo>
                    <a:pt x="843" y="2243"/>
                    <a:pt x="1836" y="2902"/>
                    <a:pt x="4071" y="3826"/>
                  </a:cubicBezTo>
                  <a:cubicBezTo>
                    <a:pt x="6305" y="4750"/>
                    <a:pt x="9781" y="5938"/>
                    <a:pt x="10650" y="6994"/>
                  </a:cubicBezTo>
                  <a:cubicBezTo>
                    <a:pt x="11519" y="8050"/>
                    <a:pt x="9781" y="8973"/>
                    <a:pt x="8291" y="9545"/>
                  </a:cubicBezTo>
                  <a:cubicBezTo>
                    <a:pt x="6802" y="10117"/>
                    <a:pt x="5560" y="10337"/>
                    <a:pt x="4195" y="10469"/>
                  </a:cubicBezTo>
                  <a:cubicBezTo>
                    <a:pt x="2829" y="10601"/>
                    <a:pt x="1340" y="10645"/>
                    <a:pt x="595" y="10557"/>
                  </a:cubicBezTo>
                  <a:cubicBezTo>
                    <a:pt x="-150" y="10469"/>
                    <a:pt x="-150" y="10249"/>
                    <a:pt x="347" y="10073"/>
                  </a:cubicBezTo>
                  <a:cubicBezTo>
                    <a:pt x="843" y="9897"/>
                    <a:pt x="1836" y="9765"/>
                    <a:pt x="3698" y="9721"/>
                  </a:cubicBezTo>
                  <a:cubicBezTo>
                    <a:pt x="5560" y="9677"/>
                    <a:pt x="8291" y="9721"/>
                    <a:pt x="10278" y="9941"/>
                  </a:cubicBezTo>
                  <a:cubicBezTo>
                    <a:pt x="12264" y="10161"/>
                    <a:pt x="13505" y="10557"/>
                    <a:pt x="13629" y="11107"/>
                  </a:cubicBezTo>
                  <a:cubicBezTo>
                    <a:pt x="13753" y="11657"/>
                    <a:pt x="12760" y="12361"/>
                    <a:pt x="11022" y="13307"/>
                  </a:cubicBezTo>
                  <a:cubicBezTo>
                    <a:pt x="9284" y="14252"/>
                    <a:pt x="6802" y="15440"/>
                    <a:pt x="4940" y="16606"/>
                  </a:cubicBezTo>
                  <a:cubicBezTo>
                    <a:pt x="3078" y="17772"/>
                    <a:pt x="1836" y="18915"/>
                    <a:pt x="1216" y="19663"/>
                  </a:cubicBezTo>
                  <a:cubicBezTo>
                    <a:pt x="595" y="20411"/>
                    <a:pt x="595" y="20763"/>
                    <a:pt x="843" y="21049"/>
                  </a:cubicBezTo>
                  <a:cubicBezTo>
                    <a:pt x="1091" y="21335"/>
                    <a:pt x="1588" y="21555"/>
                    <a:pt x="4567" y="21555"/>
                  </a:cubicBezTo>
                  <a:cubicBezTo>
                    <a:pt x="7547" y="21555"/>
                    <a:pt x="13009" y="21335"/>
                    <a:pt x="18471" y="21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3246966" y="3089542"/>
              <a:ext cx="444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4539"/>
                    <a:pt x="4114" y="9078"/>
                    <a:pt x="5657" y="12522"/>
                  </a:cubicBezTo>
                  <a:cubicBezTo>
                    <a:pt x="7200" y="15965"/>
                    <a:pt x="8229" y="18313"/>
                    <a:pt x="10800" y="19643"/>
                  </a:cubicBezTo>
                  <a:cubicBezTo>
                    <a:pt x="13371" y="20974"/>
                    <a:pt x="17486" y="2128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3959078" y="3172092"/>
              <a:ext cx="156750" cy="157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376" fill="norm" stroke="1" extrusionOk="0">
                  <a:moveTo>
                    <a:pt x="2468" y="0"/>
                  </a:moveTo>
                  <a:cubicBezTo>
                    <a:pt x="1604" y="4896"/>
                    <a:pt x="740" y="9792"/>
                    <a:pt x="308" y="13104"/>
                  </a:cubicBezTo>
                  <a:cubicBezTo>
                    <a:pt x="-124" y="16416"/>
                    <a:pt x="-124" y="18144"/>
                    <a:pt x="452" y="19440"/>
                  </a:cubicBezTo>
                  <a:cubicBezTo>
                    <a:pt x="1028" y="20736"/>
                    <a:pt x="2180" y="21600"/>
                    <a:pt x="3188" y="21168"/>
                  </a:cubicBezTo>
                  <a:cubicBezTo>
                    <a:pt x="4196" y="20736"/>
                    <a:pt x="5060" y="19008"/>
                    <a:pt x="5924" y="17568"/>
                  </a:cubicBezTo>
                  <a:cubicBezTo>
                    <a:pt x="6788" y="16128"/>
                    <a:pt x="7652" y="14976"/>
                    <a:pt x="8372" y="15120"/>
                  </a:cubicBezTo>
                  <a:cubicBezTo>
                    <a:pt x="9092" y="15264"/>
                    <a:pt x="9668" y="16704"/>
                    <a:pt x="10532" y="18000"/>
                  </a:cubicBezTo>
                  <a:cubicBezTo>
                    <a:pt x="11396" y="19296"/>
                    <a:pt x="12548" y="20448"/>
                    <a:pt x="13988" y="21024"/>
                  </a:cubicBezTo>
                  <a:cubicBezTo>
                    <a:pt x="15428" y="21600"/>
                    <a:pt x="17156" y="21600"/>
                    <a:pt x="18452" y="20016"/>
                  </a:cubicBezTo>
                  <a:cubicBezTo>
                    <a:pt x="19748" y="18432"/>
                    <a:pt x="20612" y="15264"/>
                    <a:pt x="21044" y="12528"/>
                  </a:cubicBezTo>
                  <a:cubicBezTo>
                    <a:pt x="21476" y="9792"/>
                    <a:pt x="21476" y="7488"/>
                    <a:pt x="20612" y="6480"/>
                  </a:cubicBezTo>
                  <a:cubicBezTo>
                    <a:pt x="19748" y="5472"/>
                    <a:pt x="18020" y="5760"/>
                    <a:pt x="16292" y="6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4161366" y="3267342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4232158" y="3148220"/>
              <a:ext cx="91628" cy="370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8" h="21236" fill="norm" stroke="1" extrusionOk="0">
                  <a:moveTo>
                    <a:pt x="9866" y="9378"/>
                  </a:moveTo>
                  <a:cubicBezTo>
                    <a:pt x="8426" y="12897"/>
                    <a:pt x="6986" y="16416"/>
                    <a:pt x="6266" y="18539"/>
                  </a:cubicBezTo>
                  <a:cubicBezTo>
                    <a:pt x="5546" y="20663"/>
                    <a:pt x="5546" y="21391"/>
                    <a:pt x="5066" y="21209"/>
                  </a:cubicBezTo>
                  <a:cubicBezTo>
                    <a:pt x="4586" y="21027"/>
                    <a:pt x="3626" y="19935"/>
                    <a:pt x="2426" y="17387"/>
                  </a:cubicBezTo>
                  <a:cubicBezTo>
                    <a:pt x="1226" y="14838"/>
                    <a:pt x="-214" y="10834"/>
                    <a:pt x="26" y="7739"/>
                  </a:cubicBezTo>
                  <a:cubicBezTo>
                    <a:pt x="266" y="4645"/>
                    <a:pt x="2186" y="2461"/>
                    <a:pt x="4346" y="1247"/>
                  </a:cubicBezTo>
                  <a:cubicBezTo>
                    <a:pt x="6506" y="34"/>
                    <a:pt x="8906" y="-209"/>
                    <a:pt x="12266" y="155"/>
                  </a:cubicBezTo>
                  <a:cubicBezTo>
                    <a:pt x="15626" y="519"/>
                    <a:pt x="19946" y="1490"/>
                    <a:pt x="20666" y="2643"/>
                  </a:cubicBezTo>
                  <a:cubicBezTo>
                    <a:pt x="21386" y="3795"/>
                    <a:pt x="18506" y="5130"/>
                    <a:pt x="15626" y="5919"/>
                  </a:cubicBezTo>
                  <a:cubicBezTo>
                    <a:pt x="12746" y="6708"/>
                    <a:pt x="9866" y="6951"/>
                    <a:pt x="6986" y="7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4402666" y="3248292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4961466" y="3061330"/>
              <a:ext cx="138055" cy="485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537" fill="norm" stroke="1" extrusionOk="0">
                  <a:moveTo>
                    <a:pt x="1934" y="8014"/>
                  </a:moveTo>
                  <a:cubicBezTo>
                    <a:pt x="2901" y="10643"/>
                    <a:pt x="3869" y="13273"/>
                    <a:pt x="4191" y="15339"/>
                  </a:cubicBezTo>
                  <a:cubicBezTo>
                    <a:pt x="4513" y="17405"/>
                    <a:pt x="4191" y="18907"/>
                    <a:pt x="3546" y="19940"/>
                  </a:cubicBezTo>
                  <a:cubicBezTo>
                    <a:pt x="2901" y="20974"/>
                    <a:pt x="1934" y="21537"/>
                    <a:pt x="1451" y="21537"/>
                  </a:cubicBezTo>
                  <a:cubicBezTo>
                    <a:pt x="967" y="21537"/>
                    <a:pt x="967" y="20974"/>
                    <a:pt x="967" y="18720"/>
                  </a:cubicBezTo>
                  <a:cubicBezTo>
                    <a:pt x="967" y="16466"/>
                    <a:pt x="967" y="12521"/>
                    <a:pt x="967" y="9422"/>
                  </a:cubicBezTo>
                  <a:cubicBezTo>
                    <a:pt x="967" y="6323"/>
                    <a:pt x="967" y="4069"/>
                    <a:pt x="1451" y="2754"/>
                  </a:cubicBezTo>
                  <a:cubicBezTo>
                    <a:pt x="1934" y="1440"/>
                    <a:pt x="2901" y="1064"/>
                    <a:pt x="4030" y="735"/>
                  </a:cubicBezTo>
                  <a:cubicBezTo>
                    <a:pt x="5158" y="407"/>
                    <a:pt x="6448" y="125"/>
                    <a:pt x="8060" y="31"/>
                  </a:cubicBezTo>
                  <a:cubicBezTo>
                    <a:pt x="9672" y="-63"/>
                    <a:pt x="11606" y="31"/>
                    <a:pt x="14024" y="688"/>
                  </a:cubicBezTo>
                  <a:cubicBezTo>
                    <a:pt x="16442" y="1346"/>
                    <a:pt x="19343" y="2567"/>
                    <a:pt x="20472" y="3881"/>
                  </a:cubicBezTo>
                  <a:cubicBezTo>
                    <a:pt x="21600" y="5196"/>
                    <a:pt x="20955" y="6605"/>
                    <a:pt x="19021" y="7638"/>
                  </a:cubicBezTo>
                  <a:cubicBezTo>
                    <a:pt x="17087" y="8671"/>
                    <a:pt x="13863" y="9328"/>
                    <a:pt x="10478" y="9516"/>
                  </a:cubicBezTo>
                  <a:cubicBezTo>
                    <a:pt x="7093" y="9704"/>
                    <a:pt x="3546" y="9422"/>
                    <a:pt x="0" y="9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3214001" y="3983081"/>
              <a:ext cx="180177" cy="310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433" fill="norm" stroke="1" extrusionOk="0">
                  <a:moveTo>
                    <a:pt x="15784" y="4065"/>
                  </a:moveTo>
                  <a:cubicBezTo>
                    <a:pt x="15784" y="3336"/>
                    <a:pt x="15784" y="2606"/>
                    <a:pt x="15660" y="1876"/>
                  </a:cubicBezTo>
                  <a:cubicBezTo>
                    <a:pt x="15535" y="1147"/>
                    <a:pt x="15287" y="417"/>
                    <a:pt x="13922" y="125"/>
                  </a:cubicBezTo>
                  <a:cubicBezTo>
                    <a:pt x="12556" y="-167"/>
                    <a:pt x="10073" y="-21"/>
                    <a:pt x="7715" y="1365"/>
                  </a:cubicBezTo>
                  <a:cubicBezTo>
                    <a:pt x="5356" y="2752"/>
                    <a:pt x="3122" y="5379"/>
                    <a:pt x="1756" y="8298"/>
                  </a:cubicBezTo>
                  <a:cubicBezTo>
                    <a:pt x="391" y="11217"/>
                    <a:pt x="-106" y="14428"/>
                    <a:pt x="18" y="16471"/>
                  </a:cubicBezTo>
                  <a:cubicBezTo>
                    <a:pt x="142" y="18514"/>
                    <a:pt x="887" y="19390"/>
                    <a:pt x="1880" y="20119"/>
                  </a:cubicBezTo>
                  <a:cubicBezTo>
                    <a:pt x="2873" y="20849"/>
                    <a:pt x="4115" y="21433"/>
                    <a:pt x="5853" y="21433"/>
                  </a:cubicBezTo>
                  <a:cubicBezTo>
                    <a:pt x="7591" y="21433"/>
                    <a:pt x="9825" y="20849"/>
                    <a:pt x="12556" y="19171"/>
                  </a:cubicBezTo>
                  <a:cubicBezTo>
                    <a:pt x="15287" y="17492"/>
                    <a:pt x="18515" y="14719"/>
                    <a:pt x="20004" y="11874"/>
                  </a:cubicBezTo>
                  <a:cubicBezTo>
                    <a:pt x="21494" y="9028"/>
                    <a:pt x="21246" y="6109"/>
                    <a:pt x="20749" y="4357"/>
                  </a:cubicBezTo>
                  <a:cubicBezTo>
                    <a:pt x="20253" y="2606"/>
                    <a:pt x="19508" y="2022"/>
                    <a:pt x="18018" y="1949"/>
                  </a:cubicBezTo>
                  <a:cubicBezTo>
                    <a:pt x="16528" y="1876"/>
                    <a:pt x="14294" y="2314"/>
                    <a:pt x="12060" y="2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3925195" y="4042042"/>
              <a:ext cx="165039" cy="189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93" fill="norm" stroke="1" extrusionOk="0">
                  <a:moveTo>
                    <a:pt x="1798" y="0"/>
                  </a:moveTo>
                  <a:cubicBezTo>
                    <a:pt x="978" y="4080"/>
                    <a:pt x="157" y="8160"/>
                    <a:pt x="21" y="11400"/>
                  </a:cubicBezTo>
                  <a:cubicBezTo>
                    <a:pt x="-116" y="14640"/>
                    <a:pt x="431" y="17040"/>
                    <a:pt x="1114" y="18720"/>
                  </a:cubicBezTo>
                  <a:cubicBezTo>
                    <a:pt x="1798" y="20400"/>
                    <a:pt x="2618" y="21360"/>
                    <a:pt x="3575" y="21480"/>
                  </a:cubicBezTo>
                  <a:cubicBezTo>
                    <a:pt x="4532" y="21600"/>
                    <a:pt x="5626" y="20880"/>
                    <a:pt x="6446" y="19800"/>
                  </a:cubicBezTo>
                  <a:cubicBezTo>
                    <a:pt x="7266" y="18720"/>
                    <a:pt x="7813" y="17280"/>
                    <a:pt x="8223" y="15960"/>
                  </a:cubicBezTo>
                  <a:cubicBezTo>
                    <a:pt x="8633" y="14640"/>
                    <a:pt x="8907" y="13440"/>
                    <a:pt x="9317" y="13440"/>
                  </a:cubicBezTo>
                  <a:cubicBezTo>
                    <a:pt x="9727" y="13440"/>
                    <a:pt x="10274" y="14640"/>
                    <a:pt x="10821" y="15840"/>
                  </a:cubicBezTo>
                  <a:cubicBezTo>
                    <a:pt x="11368" y="17040"/>
                    <a:pt x="11914" y="18240"/>
                    <a:pt x="12871" y="19080"/>
                  </a:cubicBezTo>
                  <a:cubicBezTo>
                    <a:pt x="13828" y="19920"/>
                    <a:pt x="15195" y="20400"/>
                    <a:pt x="16699" y="19680"/>
                  </a:cubicBezTo>
                  <a:cubicBezTo>
                    <a:pt x="18203" y="18960"/>
                    <a:pt x="19843" y="17040"/>
                    <a:pt x="20664" y="14280"/>
                  </a:cubicBezTo>
                  <a:cubicBezTo>
                    <a:pt x="21484" y="11520"/>
                    <a:pt x="21484" y="7920"/>
                    <a:pt x="20937" y="5760"/>
                  </a:cubicBezTo>
                  <a:cubicBezTo>
                    <a:pt x="20390" y="3600"/>
                    <a:pt x="19297" y="2880"/>
                    <a:pt x="18203" y="2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4174066" y="4111892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4263329" y="3951063"/>
              <a:ext cx="71119" cy="42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9" h="21400" fill="norm" stroke="1" extrusionOk="0">
                  <a:moveTo>
                    <a:pt x="3497" y="9633"/>
                  </a:moveTo>
                  <a:cubicBezTo>
                    <a:pt x="3497" y="12492"/>
                    <a:pt x="3497" y="15351"/>
                    <a:pt x="3797" y="17151"/>
                  </a:cubicBezTo>
                  <a:cubicBezTo>
                    <a:pt x="4097" y="18951"/>
                    <a:pt x="4697" y="19692"/>
                    <a:pt x="4997" y="20327"/>
                  </a:cubicBezTo>
                  <a:cubicBezTo>
                    <a:pt x="5297" y="20963"/>
                    <a:pt x="5297" y="21492"/>
                    <a:pt x="4997" y="21386"/>
                  </a:cubicBezTo>
                  <a:cubicBezTo>
                    <a:pt x="4697" y="21280"/>
                    <a:pt x="4097" y="20539"/>
                    <a:pt x="3197" y="18421"/>
                  </a:cubicBezTo>
                  <a:cubicBezTo>
                    <a:pt x="2297" y="16304"/>
                    <a:pt x="1097" y="12810"/>
                    <a:pt x="497" y="9951"/>
                  </a:cubicBezTo>
                  <a:cubicBezTo>
                    <a:pt x="-103" y="7092"/>
                    <a:pt x="-103" y="4868"/>
                    <a:pt x="197" y="3333"/>
                  </a:cubicBezTo>
                  <a:cubicBezTo>
                    <a:pt x="497" y="1798"/>
                    <a:pt x="1097" y="951"/>
                    <a:pt x="2897" y="474"/>
                  </a:cubicBezTo>
                  <a:cubicBezTo>
                    <a:pt x="4697" y="-2"/>
                    <a:pt x="7697" y="-108"/>
                    <a:pt x="10397" y="104"/>
                  </a:cubicBezTo>
                  <a:cubicBezTo>
                    <a:pt x="13097" y="316"/>
                    <a:pt x="15497" y="845"/>
                    <a:pt x="17597" y="2063"/>
                  </a:cubicBezTo>
                  <a:cubicBezTo>
                    <a:pt x="19697" y="3280"/>
                    <a:pt x="21497" y="5186"/>
                    <a:pt x="18797" y="6774"/>
                  </a:cubicBezTo>
                  <a:cubicBezTo>
                    <a:pt x="16097" y="8363"/>
                    <a:pt x="8897" y="9633"/>
                    <a:pt x="1697" y="10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4434416" y="4042042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4893336" y="3886323"/>
              <a:ext cx="108675" cy="332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4" h="21178" fill="norm" stroke="1" extrusionOk="0">
                  <a:moveTo>
                    <a:pt x="20454" y="2237"/>
                  </a:moveTo>
                  <a:cubicBezTo>
                    <a:pt x="20861" y="1292"/>
                    <a:pt x="21269" y="347"/>
                    <a:pt x="20454" y="77"/>
                  </a:cubicBezTo>
                  <a:cubicBezTo>
                    <a:pt x="19639" y="-193"/>
                    <a:pt x="17601" y="212"/>
                    <a:pt x="14341" y="1900"/>
                  </a:cubicBezTo>
                  <a:cubicBezTo>
                    <a:pt x="11080" y="3587"/>
                    <a:pt x="6597" y="6557"/>
                    <a:pt x="3744" y="9392"/>
                  </a:cubicBezTo>
                  <a:cubicBezTo>
                    <a:pt x="892" y="12227"/>
                    <a:pt x="-331" y="14927"/>
                    <a:pt x="77" y="16952"/>
                  </a:cubicBezTo>
                  <a:cubicBezTo>
                    <a:pt x="484" y="18977"/>
                    <a:pt x="2522" y="20327"/>
                    <a:pt x="6190" y="20867"/>
                  </a:cubicBezTo>
                  <a:cubicBezTo>
                    <a:pt x="9858" y="21407"/>
                    <a:pt x="15156" y="21137"/>
                    <a:pt x="20454" y="20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5098173" y="3978542"/>
              <a:ext cx="15694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526"/>
                    <a:pt x="-1582" y="9051"/>
                    <a:pt x="1118" y="12651"/>
                  </a:cubicBezTo>
                  <a:cubicBezTo>
                    <a:pt x="3818" y="16251"/>
                    <a:pt x="11918" y="18926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5164666" y="4092842"/>
              <a:ext cx="190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14400"/>
                    <a:pt x="4320" y="7200"/>
                    <a:pt x="7920" y="3600"/>
                  </a:cubicBezTo>
                  <a:cubicBezTo>
                    <a:pt x="11520" y="0"/>
                    <a:pt x="165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5405966" y="3916495"/>
              <a:ext cx="131832" cy="398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422" fill="norm" stroke="1" extrusionOk="0">
                  <a:moveTo>
                    <a:pt x="9112" y="6402"/>
                  </a:moveTo>
                  <a:cubicBezTo>
                    <a:pt x="7425" y="7880"/>
                    <a:pt x="5737" y="9358"/>
                    <a:pt x="4894" y="11575"/>
                  </a:cubicBezTo>
                  <a:cubicBezTo>
                    <a:pt x="4050" y="13791"/>
                    <a:pt x="4050" y="16747"/>
                    <a:pt x="3881" y="18623"/>
                  </a:cubicBezTo>
                  <a:cubicBezTo>
                    <a:pt x="3712" y="20499"/>
                    <a:pt x="3375" y="21295"/>
                    <a:pt x="3037" y="21408"/>
                  </a:cubicBezTo>
                  <a:cubicBezTo>
                    <a:pt x="2700" y="21522"/>
                    <a:pt x="2362" y="20954"/>
                    <a:pt x="2194" y="18282"/>
                  </a:cubicBezTo>
                  <a:cubicBezTo>
                    <a:pt x="2025" y="15610"/>
                    <a:pt x="2025" y="10836"/>
                    <a:pt x="2362" y="7653"/>
                  </a:cubicBezTo>
                  <a:cubicBezTo>
                    <a:pt x="2700" y="4469"/>
                    <a:pt x="3375" y="2878"/>
                    <a:pt x="4219" y="1855"/>
                  </a:cubicBezTo>
                  <a:cubicBezTo>
                    <a:pt x="5062" y="831"/>
                    <a:pt x="6075" y="377"/>
                    <a:pt x="7594" y="149"/>
                  </a:cubicBezTo>
                  <a:cubicBezTo>
                    <a:pt x="9112" y="-78"/>
                    <a:pt x="11137" y="-78"/>
                    <a:pt x="13331" y="377"/>
                  </a:cubicBezTo>
                  <a:cubicBezTo>
                    <a:pt x="15525" y="831"/>
                    <a:pt x="17887" y="1741"/>
                    <a:pt x="19406" y="3105"/>
                  </a:cubicBezTo>
                  <a:cubicBezTo>
                    <a:pt x="20925" y="4469"/>
                    <a:pt x="21600" y="6288"/>
                    <a:pt x="20419" y="7596"/>
                  </a:cubicBezTo>
                  <a:cubicBezTo>
                    <a:pt x="19237" y="8903"/>
                    <a:pt x="16200" y="9699"/>
                    <a:pt x="12825" y="9813"/>
                  </a:cubicBezTo>
                  <a:cubicBezTo>
                    <a:pt x="9450" y="9926"/>
                    <a:pt x="5737" y="9358"/>
                    <a:pt x="3544" y="8903"/>
                  </a:cubicBezTo>
                  <a:cubicBezTo>
                    <a:pt x="1350" y="8448"/>
                    <a:pt x="675" y="8107"/>
                    <a:pt x="0" y="7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5558366" y="3857892"/>
              <a:ext cx="9458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5" h="21600" fill="norm" stroke="1" extrusionOk="0">
                  <a:moveTo>
                    <a:pt x="8272" y="0"/>
                  </a:moveTo>
                  <a:cubicBezTo>
                    <a:pt x="10570" y="0"/>
                    <a:pt x="12868" y="0"/>
                    <a:pt x="14477" y="310"/>
                  </a:cubicBezTo>
                  <a:cubicBezTo>
                    <a:pt x="16085" y="621"/>
                    <a:pt x="17004" y="1241"/>
                    <a:pt x="18383" y="2979"/>
                  </a:cubicBezTo>
                  <a:cubicBezTo>
                    <a:pt x="19762" y="4717"/>
                    <a:pt x="21600" y="7572"/>
                    <a:pt x="19762" y="10676"/>
                  </a:cubicBezTo>
                  <a:cubicBezTo>
                    <a:pt x="17923" y="13779"/>
                    <a:pt x="12409" y="17131"/>
                    <a:pt x="8502" y="18993"/>
                  </a:cubicBezTo>
                  <a:cubicBezTo>
                    <a:pt x="4596" y="20855"/>
                    <a:pt x="2298" y="212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7231254" y="3502470"/>
              <a:ext cx="209039" cy="285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0633" fill="norm" stroke="1" extrusionOk="0">
                  <a:moveTo>
                    <a:pt x="9156" y="5962"/>
                  </a:moveTo>
                  <a:cubicBezTo>
                    <a:pt x="9366" y="5196"/>
                    <a:pt x="9575" y="4430"/>
                    <a:pt x="9890" y="3281"/>
                  </a:cubicBezTo>
                  <a:cubicBezTo>
                    <a:pt x="10204" y="2132"/>
                    <a:pt x="10624" y="600"/>
                    <a:pt x="10309" y="141"/>
                  </a:cubicBezTo>
                  <a:cubicBezTo>
                    <a:pt x="9995" y="-319"/>
                    <a:pt x="8946" y="294"/>
                    <a:pt x="7059" y="2821"/>
                  </a:cubicBezTo>
                  <a:cubicBezTo>
                    <a:pt x="5171" y="5349"/>
                    <a:pt x="2445" y="9792"/>
                    <a:pt x="1082" y="12932"/>
                  </a:cubicBezTo>
                  <a:cubicBezTo>
                    <a:pt x="-281" y="16072"/>
                    <a:pt x="-281" y="17911"/>
                    <a:pt x="663" y="19213"/>
                  </a:cubicBezTo>
                  <a:cubicBezTo>
                    <a:pt x="1606" y="20515"/>
                    <a:pt x="3494" y="21281"/>
                    <a:pt x="6954" y="19902"/>
                  </a:cubicBezTo>
                  <a:cubicBezTo>
                    <a:pt x="10414" y="18524"/>
                    <a:pt x="15447" y="15000"/>
                    <a:pt x="18173" y="11860"/>
                  </a:cubicBezTo>
                  <a:cubicBezTo>
                    <a:pt x="20900" y="8719"/>
                    <a:pt x="21319" y="5962"/>
                    <a:pt x="19956" y="4047"/>
                  </a:cubicBezTo>
                  <a:cubicBezTo>
                    <a:pt x="18593" y="2132"/>
                    <a:pt x="15447" y="1060"/>
                    <a:pt x="13350" y="677"/>
                  </a:cubicBezTo>
                  <a:cubicBezTo>
                    <a:pt x="11253" y="294"/>
                    <a:pt x="10204" y="600"/>
                    <a:pt x="10309" y="1060"/>
                  </a:cubicBezTo>
                  <a:cubicBezTo>
                    <a:pt x="10414" y="1519"/>
                    <a:pt x="11672" y="2132"/>
                    <a:pt x="12931" y="2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7476066" y="3476892"/>
              <a:ext cx="209551" cy="292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0" y="3729"/>
                  </a:moveTo>
                  <a:cubicBezTo>
                    <a:pt x="873" y="3263"/>
                    <a:pt x="1745" y="2797"/>
                    <a:pt x="2618" y="2797"/>
                  </a:cubicBezTo>
                  <a:cubicBezTo>
                    <a:pt x="3491" y="2797"/>
                    <a:pt x="4364" y="3263"/>
                    <a:pt x="5891" y="5672"/>
                  </a:cubicBezTo>
                  <a:cubicBezTo>
                    <a:pt x="7418" y="8081"/>
                    <a:pt x="9600" y="12432"/>
                    <a:pt x="10582" y="15306"/>
                  </a:cubicBezTo>
                  <a:cubicBezTo>
                    <a:pt x="11564" y="18181"/>
                    <a:pt x="11345" y="19580"/>
                    <a:pt x="10473" y="20435"/>
                  </a:cubicBezTo>
                  <a:cubicBezTo>
                    <a:pt x="9600" y="21289"/>
                    <a:pt x="8073" y="21600"/>
                    <a:pt x="6873" y="21367"/>
                  </a:cubicBezTo>
                  <a:cubicBezTo>
                    <a:pt x="5673" y="21134"/>
                    <a:pt x="4800" y="20357"/>
                    <a:pt x="4473" y="18104"/>
                  </a:cubicBezTo>
                  <a:cubicBezTo>
                    <a:pt x="4145" y="15850"/>
                    <a:pt x="4364" y="12121"/>
                    <a:pt x="7309" y="8858"/>
                  </a:cubicBezTo>
                  <a:cubicBezTo>
                    <a:pt x="10255" y="5594"/>
                    <a:pt x="15927" y="27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8561916" y="3447062"/>
              <a:ext cx="207229" cy="620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0981" fill="norm" stroke="1" extrusionOk="0">
                  <a:moveTo>
                    <a:pt x="0" y="5085"/>
                  </a:moveTo>
                  <a:cubicBezTo>
                    <a:pt x="432" y="6873"/>
                    <a:pt x="864" y="8661"/>
                    <a:pt x="1296" y="11021"/>
                  </a:cubicBezTo>
                  <a:cubicBezTo>
                    <a:pt x="1728" y="13381"/>
                    <a:pt x="2160" y="16314"/>
                    <a:pt x="2268" y="18352"/>
                  </a:cubicBezTo>
                  <a:cubicBezTo>
                    <a:pt x="2376" y="20391"/>
                    <a:pt x="2160" y="21535"/>
                    <a:pt x="2052" y="20712"/>
                  </a:cubicBezTo>
                  <a:cubicBezTo>
                    <a:pt x="1944" y="19890"/>
                    <a:pt x="1944" y="17101"/>
                    <a:pt x="1944" y="14526"/>
                  </a:cubicBezTo>
                  <a:cubicBezTo>
                    <a:pt x="1944" y="11951"/>
                    <a:pt x="1944" y="9591"/>
                    <a:pt x="2484" y="7516"/>
                  </a:cubicBezTo>
                  <a:cubicBezTo>
                    <a:pt x="3024" y="5442"/>
                    <a:pt x="4104" y="3654"/>
                    <a:pt x="4860" y="2581"/>
                  </a:cubicBezTo>
                  <a:cubicBezTo>
                    <a:pt x="5616" y="1509"/>
                    <a:pt x="6048" y="1151"/>
                    <a:pt x="6588" y="829"/>
                  </a:cubicBezTo>
                  <a:cubicBezTo>
                    <a:pt x="7128" y="507"/>
                    <a:pt x="7776" y="221"/>
                    <a:pt x="8856" y="78"/>
                  </a:cubicBezTo>
                  <a:cubicBezTo>
                    <a:pt x="9936" y="-65"/>
                    <a:pt x="11448" y="-65"/>
                    <a:pt x="13500" y="543"/>
                  </a:cubicBezTo>
                  <a:cubicBezTo>
                    <a:pt x="15552" y="1151"/>
                    <a:pt x="18144" y="2367"/>
                    <a:pt x="19656" y="3583"/>
                  </a:cubicBezTo>
                  <a:cubicBezTo>
                    <a:pt x="21168" y="4799"/>
                    <a:pt x="21600" y="6014"/>
                    <a:pt x="20628" y="7159"/>
                  </a:cubicBezTo>
                  <a:cubicBezTo>
                    <a:pt x="19656" y="8303"/>
                    <a:pt x="17280" y="9376"/>
                    <a:pt x="14364" y="10056"/>
                  </a:cubicBezTo>
                  <a:cubicBezTo>
                    <a:pt x="11448" y="10735"/>
                    <a:pt x="7992" y="11021"/>
                    <a:pt x="5616" y="11164"/>
                  </a:cubicBezTo>
                  <a:cubicBezTo>
                    <a:pt x="3240" y="11307"/>
                    <a:pt x="1944" y="11307"/>
                    <a:pt x="1620" y="11200"/>
                  </a:cubicBezTo>
                  <a:cubicBezTo>
                    <a:pt x="1296" y="11093"/>
                    <a:pt x="1944" y="10878"/>
                    <a:pt x="2592" y="10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8765116" y="3692792"/>
              <a:ext cx="1143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8765116" y="3680092"/>
              <a:ext cx="1206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47" y="1751"/>
                    <a:pt x="16295" y="3503"/>
                    <a:pt x="12884" y="6616"/>
                  </a:cubicBezTo>
                  <a:cubicBezTo>
                    <a:pt x="9474" y="9730"/>
                    <a:pt x="5305" y="14205"/>
                    <a:pt x="3032" y="16930"/>
                  </a:cubicBezTo>
                  <a:cubicBezTo>
                    <a:pt x="758" y="19654"/>
                    <a:pt x="379" y="206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8953844" y="3463700"/>
              <a:ext cx="122423" cy="305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1" h="21486" fill="norm" stroke="1" extrusionOk="0">
                  <a:moveTo>
                    <a:pt x="20821" y="1376"/>
                  </a:moveTo>
                  <a:cubicBezTo>
                    <a:pt x="19381" y="780"/>
                    <a:pt x="17941" y="184"/>
                    <a:pt x="16141" y="35"/>
                  </a:cubicBezTo>
                  <a:cubicBezTo>
                    <a:pt x="14341" y="-114"/>
                    <a:pt x="12181" y="184"/>
                    <a:pt x="9661" y="1599"/>
                  </a:cubicBezTo>
                  <a:cubicBezTo>
                    <a:pt x="7141" y="3014"/>
                    <a:pt x="4261" y="5547"/>
                    <a:pt x="2281" y="8526"/>
                  </a:cubicBezTo>
                  <a:cubicBezTo>
                    <a:pt x="301" y="11505"/>
                    <a:pt x="-779" y="14932"/>
                    <a:pt x="661" y="17166"/>
                  </a:cubicBezTo>
                  <a:cubicBezTo>
                    <a:pt x="2101" y="19400"/>
                    <a:pt x="6061" y="20443"/>
                    <a:pt x="10021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9081419" y="3542108"/>
              <a:ext cx="185348" cy="211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199" fill="norm" stroke="1" extrusionOk="0">
                  <a:moveTo>
                    <a:pt x="2322" y="463"/>
                  </a:moveTo>
                  <a:cubicBezTo>
                    <a:pt x="3535" y="675"/>
                    <a:pt x="4749" y="887"/>
                    <a:pt x="6083" y="3216"/>
                  </a:cubicBezTo>
                  <a:cubicBezTo>
                    <a:pt x="7418" y="5546"/>
                    <a:pt x="8874" y="9993"/>
                    <a:pt x="8510" y="13381"/>
                  </a:cubicBezTo>
                  <a:cubicBezTo>
                    <a:pt x="8146" y="16769"/>
                    <a:pt x="5962" y="19099"/>
                    <a:pt x="4263" y="20263"/>
                  </a:cubicBezTo>
                  <a:cubicBezTo>
                    <a:pt x="2564" y="21428"/>
                    <a:pt x="1351" y="21428"/>
                    <a:pt x="623" y="20687"/>
                  </a:cubicBezTo>
                  <a:cubicBezTo>
                    <a:pt x="-105" y="19946"/>
                    <a:pt x="-348" y="18463"/>
                    <a:pt x="744" y="16028"/>
                  </a:cubicBezTo>
                  <a:cubicBezTo>
                    <a:pt x="1836" y="13593"/>
                    <a:pt x="4263" y="10204"/>
                    <a:pt x="6690" y="7557"/>
                  </a:cubicBezTo>
                  <a:cubicBezTo>
                    <a:pt x="9117" y="4910"/>
                    <a:pt x="11544" y="3004"/>
                    <a:pt x="13243" y="1734"/>
                  </a:cubicBezTo>
                  <a:cubicBezTo>
                    <a:pt x="14942" y="463"/>
                    <a:pt x="15913" y="-172"/>
                    <a:pt x="16277" y="40"/>
                  </a:cubicBezTo>
                  <a:cubicBezTo>
                    <a:pt x="16641" y="252"/>
                    <a:pt x="16398" y="1310"/>
                    <a:pt x="15306" y="4169"/>
                  </a:cubicBezTo>
                  <a:cubicBezTo>
                    <a:pt x="14214" y="7028"/>
                    <a:pt x="12272" y="11687"/>
                    <a:pt x="11423" y="14546"/>
                  </a:cubicBezTo>
                  <a:cubicBezTo>
                    <a:pt x="10573" y="17404"/>
                    <a:pt x="10816" y="18463"/>
                    <a:pt x="11665" y="19099"/>
                  </a:cubicBezTo>
                  <a:cubicBezTo>
                    <a:pt x="12515" y="19734"/>
                    <a:pt x="13971" y="19946"/>
                    <a:pt x="15670" y="19628"/>
                  </a:cubicBezTo>
                  <a:cubicBezTo>
                    <a:pt x="17369" y="19310"/>
                    <a:pt x="19310" y="18463"/>
                    <a:pt x="21252" y="17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9317566" y="3445142"/>
              <a:ext cx="83622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600" fill="norm" stroke="1" extrusionOk="0">
                  <a:moveTo>
                    <a:pt x="0" y="0"/>
                  </a:moveTo>
                  <a:cubicBezTo>
                    <a:pt x="2634" y="0"/>
                    <a:pt x="5268" y="0"/>
                    <a:pt x="8693" y="843"/>
                  </a:cubicBezTo>
                  <a:cubicBezTo>
                    <a:pt x="12117" y="1685"/>
                    <a:pt x="16332" y="3370"/>
                    <a:pt x="18702" y="5745"/>
                  </a:cubicBezTo>
                  <a:cubicBezTo>
                    <a:pt x="21073" y="8119"/>
                    <a:pt x="21600" y="11183"/>
                    <a:pt x="19493" y="13940"/>
                  </a:cubicBezTo>
                  <a:cubicBezTo>
                    <a:pt x="17385" y="16698"/>
                    <a:pt x="12644" y="19149"/>
                    <a:pt x="8956" y="20374"/>
                  </a:cubicBezTo>
                  <a:cubicBezTo>
                    <a:pt x="5268" y="21600"/>
                    <a:pt x="2634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9508066" y="3559442"/>
              <a:ext cx="82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9463616" y="3686442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9972410" y="3191628"/>
              <a:ext cx="196057" cy="899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85" fill="norm" stroke="1" extrusionOk="0">
                  <a:moveTo>
                    <a:pt x="21513" y="1203"/>
                  </a:moveTo>
                  <a:cubicBezTo>
                    <a:pt x="21513" y="950"/>
                    <a:pt x="21513" y="697"/>
                    <a:pt x="20119" y="444"/>
                  </a:cubicBezTo>
                  <a:cubicBezTo>
                    <a:pt x="18726" y="191"/>
                    <a:pt x="15939" y="-62"/>
                    <a:pt x="12919" y="14"/>
                  </a:cubicBezTo>
                  <a:cubicBezTo>
                    <a:pt x="9900" y="90"/>
                    <a:pt x="6648" y="494"/>
                    <a:pt x="4790" y="1000"/>
                  </a:cubicBezTo>
                  <a:cubicBezTo>
                    <a:pt x="2932" y="1506"/>
                    <a:pt x="2468" y="2113"/>
                    <a:pt x="3745" y="2897"/>
                  </a:cubicBezTo>
                  <a:cubicBezTo>
                    <a:pt x="5023" y="3681"/>
                    <a:pt x="8042" y="4642"/>
                    <a:pt x="9552" y="5679"/>
                  </a:cubicBezTo>
                  <a:cubicBezTo>
                    <a:pt x="11061" y="6716"/>
                    <a:pt x="11061" y="7829"/>
                    <a:pt x="10248" y="8613"/>
                  </a:cubicBezTo>
                  <a:cubicBezTo>
                    <a:pt x="9436" y="9397"/>
                    <a:pt x="7810" y="9853"/>
                    <a:pt x="6184" y="10156"/>
                  </a:cubicBezTo>
                  <a:cubicBezTo>
                    <a:pt x="4558" y="10460"/>
                    <a:pt x="2932" y="10612"/>
                    <a:pt x="2236" y="10561"/>
                  </a:cubicBezTo>
                  <a:cubicBezTo>
                    <a:pt x="1539" y="10510"/>
                    <a:pt x="1771" y="10257"/>
                    <a:pt x="2584" y="10080"/>
                  </a:cubicBezTo>
                  <a:cubicBezTo>
                    <a:pt x="3397" y="9903"/>
                    <a:pt x="4790" y="9802"/>
                    <a:pt x="6184" y="9777"/>
                  </a:cubicBezTo>
                  <a:cubicBezTo>
                    <a:pt x="7578" y="9752"/>
                    <a:pt x="8971" y="9802"/>
                    <a:pt x="10016" y="9954"/>
                  </a:cubicBezTo>
                  <a:cubicBezTo>
                    <a:pt x="11061" y="10106"/>
                    <a:pt x="11758" y="10359"/>
                    <a:pt x="11642" y="10991"/>
                  </a:cubicBezTo>
                  <a:cubicBezTo>
                    <a:pt x="11526" y="11623"/>
                    <a:pt x="10597" y="12635"/>
                    <a:pt x="8739" y="13925"/>
                  </a:cubicBezTo>
                  <a:cubicBezTo>
                    <a:pt x="6881" y="15215"/>
                    <a:pt x="4094" y="16783"/>
                    <a:pt x="2468" y="17921"/>
                  </a:cubicBezTo>
                  <a:cubicBezTo>
                    <a:pt x="842" y="19059"/>
                    <a:pt x="378" y="19768"/>
                    <a:pt x="145" y="20299"/>
                  </a:cubicBezTo>
                  <a:cubicBezTo>
                    <a:pt x="-87" y="20830"/>
                    <a:pt x="-87" y="21184"/>
                    <a:pt x="494" y="21361"/>
                  </a:cubicBezTo>
                  <a:cubicBezTo>
                    <a:pt x="1074" y="21538"/>
                    <a:pt x="2236" y="21538"/>
                    <a:pt x="5603" y="21285"/>
                  </a:cubicBezTo>
                  <a:cubicBezTo>
                    <a:pt x="8971" y="21032"/>
                    <a:pt x="14545" y="20526"/>
                    <a:pt x="20119" y="20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10403416" y="3078366"/>
              <a:ext cx="111404" cy="406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467" fill="norm" stroke="1" extrusionOk="0">
                  <a:moveTo>
                    <a:pt x="0" y="8313"/>
                  </a:moveTo>
                  <a:cubicBezTo>
                    <a:pt x="800" y="9992"/>
                    <a:pt x="1600" y="11670"/>
                    <a:pt x="2400" y="13629"/>
                  </a:cubicBezTo>
                  <a:cubicBezTo>
                    <a:pt x="3200" y="15587"/>
                    <a:pt x="4000" y="17826"/>
                    <a:pt x="4200" y="19281"/>
                  </a:cubicBezTo>
                  <a:cubicBezTo>
                    <a:pt x="4400" y="20736"/>
                    <a:pt x="4000" y="21407"/>
                    <a:pt x="3600" y="21463"/>
                  </a:cubicBezTo>
                  <a:cubicBezTo>
                    <a:pt x="3200" y="21519"/>
                    <a:pt x="2800" y="20959"/>
                    <a:pt x="2600" y="18385"/>
                  </a:cubicBezTo>
                  <a:cubicBezTo>
                    <a:pt x="2400" y="15811"/>
                    <a:pt x="2400" y="11223"/>
                    <a:pt x="2800" y="8033"/>
                  </a:cubicBezTo>
                  <a:cubicBezTo>
                    <a:pt x="3200" y="4843"/>
                    <a:pt x="4000" y="3053"/>
                    <a:pt x="5000" y="1934"/>
                  </a:cubicBezTo>
                  <a:cubicBezTo>
                    <a:pt x="6000" y="814"/>
                    <a:pt x="7200" y="367"/>
                    <a:pt x="8800" y="143"/>
                  </a:cubicBezTo>
                  <a:cubicBezTo>
                    <a:pt x="10400" y="-81"/>
                    <a:pt x="12400" y="-81"/>
                    <a:pt x="14800" y="423"/>
                  </a:cubicBezTo>
                  <a:cubicBezTo>
                    <a:pt x="17200" y="926"/>
                    <a:pt x="20000" y="1934"/>
                    <a:pt x="20800" y="3109"/>
                  </a:cubicBezTo>
                  <a:cubicBezTo>
                    <a:pt x="21600" y="4284"/>
                    <a:pt x="20400" y="5627"/>
                    <a:pt x="18600" y="6522"/>
                  </a:cubicBezTo>
                  <a:cubicBezTo>
                    <a:pt x="16800" y="7417"/>
                    <a:pt x="14400" y="7865"/>
                    <a:pt x="11600" y="8033"/>
                  </a:cubicBezTo>
                  <a:cubicBezTo>
                    <a:pt x="8800" y="8201"/>
                    <a:pt x="5600" y="8089"/>
                    <a:pt x="4200" y="7753"/>
                  </a:cubicBezTo>
                  <a:cubicBezTo>
                    <a:pt x="2800" y="7417"/>
                    <a:pt x="3200" y="6858"/>
                    <a:pt x="3600" y="6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11013016" y="3114942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11029788" y="3011226"/>
              <a:ext cx="53079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1" h="20520" fill="norm" stroke="1" extrusionOk="0">
                  <a:moveTo>
                    <a:pt x="3261" y="20520"/>
                  </a:moveTo>
                  <a:cubicBezTo>
                    <a:pt x="861" y="12960"/>
                    <a:pt x="-1539" y="5400"/>
                    <a:pt x="1261" y="2160"/>
                  </a:cubicBezTo>
                  <a:cubicBezTo>
                    <a:pt x="4061" y="-1080"/>
                    <a:pt x="12061" y="0"/>
                    <a:pt x="20061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11101916" y="2830781"/>
              <a:ext cx="120651" cy="413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21600" y="3207"/>
                  </a:moveTo>
                  <a:cubicBezTo>
                    <a:pt x="19326" y="2111"/>
                    <a:pt x="17053" y="1014"/>
                    <a:pt x="14968" y="466"/>
                  </a:cubicBezTo>
                  <a:cubicBezTo>
                    <a:pt x="12884" y="-82"/>
                    <a:pt x="10989" y="-82"/>
                    <a:pt x="9474" y="137"/>
                  </a:cubicBezTo>
                  <a:cubicBezTo>
                    <a:pt x="7958" y="357"/>
                    <a:pt x="6821" y="795"/>
                    <a:pt x="5305" y="2824"/>
                  </a:cubicBezTo>
                  <a:cubicBezTo>
                    <a:pt x="3789" y="4852"/>
                    <a:pt x="1895" y="8470"/>
                    <a:pt x="947" y="11595"/>
                  </a:cubicBezTo>
                  <a:cubicBezTo>
                    <a:pt x="0" y="14720"/>
                    <a:pt x="0" y="17352"/>
                    <a:pt x="189" y="18941"/>
                  </a:cubicBezTo>
                  <a:cubicBezTo>
                    <a:pt x="379" y="20531"/>
                    <a:pt x="758" y="21079"/>
                    <a:pt x="758" y="21299"/>
                  </a:cubicBezTo>
                  <a:cubicBezTo>
                    <a:pt x="758" y="21518"/>
                    <a:pt x="379" y="21408"/>
                    <a:pt x="0" y="21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11063816" y="3083192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18" y="14400"/>
                    <a:pt x="10036" y="7200"/>
                    <a:pt x="13636" y="3600"/>
                  </a:cubicBezTo>
                  <a:cubicBezTo>
                    <a:pt x="17236" y="0"/>
                    <a:pt x="1941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11551046" y="3014290"/>
              <a:ext cx="217621" cy="226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15" fill="norm" stroke="1" extrusionOk="0">
                  <a:moveTo>
                    <a:pt x="3284" y="1710"/>
                  </a:moveTo>
                  <a:cubicBezTo>
                    <a:pt x="4322" y="1510"/>
                    <a:pt x="5361" y="1310"/>
                    <a:pt x="6711" y="2710"/>
                  </a:cubicBezTo>
                  <a:cubicBezTo>
                    <a:pt x="8061" y="4110"/>
                    <a:pt x="9722" y="7110"/>
                    <a:pt x="9618" y="10210"/>
                  </a:cubicBezTo>
                  <a:cubicBezTo>
                    <a:pt x="9515" y="13310"/>
                    <a:pt x="7645" y="16510"/>
                    <a:pt x="6191" y="18410"/>
                  </a:cubicBezTo>
                  <a:cubicBezTo>
                    <a:pt x="4738" y="20310"/>
                    <a:pt x="3699" y="20910"/>
                    <a:pt x="2661" y="21210"/>
                  </a:cubicBezTo>
                  <a:cubicBezTo>
                    <a:pt x="1622" y="21510"/>
                    <a:pt x="584" y="21510"/>
                    <a:pt x="168" y="21010"/>
                  </a:cubicBezTo>
                  <a:cubicBezTo>
                    <a:pt x="-247" y="20510"/>
                    <a:pt x="-39" y="19510"/>
                    <a:pt x="2453" y="16710"/>
                  </a:cubicBezTo>
                  <a:cubicBezTo>
                    <a:pt x="4945" y="13910"/>
                    <a:pt x="9722" y="9310"/>
                    <a:pt x="12838" y="6510"/>
                  </a:cubicBezTo>
                  <a:cubicBezTo>
                    <a:pt x="15953" y="3710"/>
                    <a:pt x="17407" y="2710"/>
                    <a:pt x="18549" y="1810"/>
                  </a:cubicBezTo>
                  <a:cubicBezTo>
                    <a:pt x="19691" y="910"/>
                    <a:pt x="20522" y="110"/>
                    <a:pt x="20522" y="10"/>
                  </a:cubicBezTo>
                  <a:cubicBezTo>
                    <a:pt x="20522" y="-90"/>
                    <a:pt x="19691" y="510"/>
                    <a:pt x="18341" y="2610"/>
                  </a:cubicBezTo>
                  <a:cubicBezTo>
                    <a:pt x="16991" y="4710"/>
                    <a:pt x="15122" y="8310"/>
                    <a:pt x="14188" y="10610"/>
                  </a:cubicBezTo>
                  <a:cubicBezTo>
                    <a:pt x="13253" y="12910"/>
                    <a:pt x="13253" y="13910"/>
                    <a:pt x="13876" y="14510"/>
                  </a:cubicBezTo>
                  <a:cubicBezTo>
                    <a:pt x="14499" y="15110"/>
                    <a:pt x="15745" y="15310"/>
                    <a:pt x="17095" y="15310"/>
                  </a:cubicBezTo>
                  <a:cubicBezTo>
                    <a:pt x="18445" y="15310"/>
                    <a:pt x="19899" y="15110"/>
                    <a:pt x="21353" y="14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11914716" y="3089542"/>
              <a:ext cx="69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11895666" y="3178442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12136966" y="3032392"/>
              <a:ext cx="254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10326947" y="3753775"/>
              <a:ext cx="101870" cy="230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0959" fill="norm" stroke="1" extrusionOk="0">
                  <a:moveTo>
                    <a:pt x="21215" y="3123"/>
                  </a:moveTo>
                  <a:cubicBezTo>
                    <a:pt x="20774" y="2158"/>
                    <a:pt x="20333" y="1194"/>
                    <a:pt x="18570" y="615"/>
                  </a:cubicBezTo>
                  <a:cubicBezTo>
                    <a:pt x="16807" y="37"/>
                    <a:pt x="13721" y="-156"/>
                    <a:pt x="11517" y="133"/>
                  </a:cubicBezTo>
                  <a:cubicBezTo>
                    <a:pt x="9313" y="423"/>
                    <a:pt x="7991" y="1194"/>
                    <a:pt x="5786" y="3701"/>
                  </a:cubicBezTo>
                  <a:cubicBezTo>
                    <a:pt x="3582" y="6208"/>
                    <a:pt x="497" y="10451"/>
                    <a:pt x="56" y="13826"/>
                  </a:cubicBezTo>
                  <a:cubicBezTo>
                    <a:pt x="-385" y="17201"/>
                    <a:pt x="1819" y="19708"/>
                    <a:pt x="5125" y="20576"/>
                  </a:cubicBezTo>
                  <a:cubicBezTo>
                    <a:pt x="8431" y="21444"/>
                    <a:pt x="12839" y="20673"/>
                    <a:pt x="17248" y="19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10453653" y="3857892"/>
              <a:ext cx="19614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383"/>
                    <a:pt x="-1585" y="8765"/>
                    <a:pt x="575" y="12365"/>
                  </a:cubicBezTo>
                  <a:cubicBezTo>
                    <a:pt x="2735" y="15965"/>
                    <a:pt x="11375" y="18783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10517716" y="3889642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5429"/>
                    <a:pt x="6857" y="9257"/>
                    <a:pt x="10457" y="5657"/>
                  </a:cubicBezTo>
                  <a:cubicBezTo>
                    <a:pt x="14057" y="2057"/>
                    <a:pt x="1782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10664129" y="3790425"/>
              <a:ext cx="72717" cy="198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0688" fill="norm" stroke="1" extrusionOk="0">
                  <a:moveTo>
                    <a:pt x="5448" y="9670"/>
                  </a:moveTo>
                  <a:cubicBezTo>
                    <a:pt x="4214" y="14740"/>
                    <a:pt x="2980" y="19809"/>
                    <a:pt x="2054" y="20581"/>
                  </a:cubicBezTo>
                  <a:cubicBezTo>
                    <a:pt x="1128" y="21352"/>
                    <a:pt x="511" y="17825"/>
                    <a:pt x="203" y="14299"/>
                  </a:cubicBezTo>
                  <a:cubicBezTo>
                    <a:pt x="-106" y="10772"/>
                    <a:pt x="-106" y="7246"/>
                    <a:pt x="511" y="4821"/>
                  </a:cubicBezTo>
                  <a:cubicBezTo>
                    <a:pt x="1128" y="2397"/>
                    <a:pt x="2363" y="1074"/>
                    <a:pt x="4523" y="413"/>
                  </a:cubicBezTo>
                  <a:cubicBezTo>
                    <a:pt x="6683" y="-248"/>
                    <a:pt x="9768" y="-248"/>
                    <a:pt x="13471" y="1405"/>
                  </a:cubicBezTo>
                  <a:cubicBezTo>
                    <a:pt x="17174" y="3058"/>
                    <a:pt x="21494" y="6364"/>
                    <a:pt x="21185" y="9009"/>
                  </a:cubicBezTo>
                  <a:cubicBezTo>
                    <a:pt x="20877" y="11654"/>
                    <a:pt x="15940" y="13638"/>
                    <a:pt x="11928" y="14630"/>
                  </a:cubicBezTo>
                  <a:cubicBezTo>
                    <a:pt x="7917" y="15621"/>
                    <a:pt x="4831" y="15621"/>
                    <a:pt x="3288" y="14630"/>
                  </a:cubicBezTo>
                  <a:cubicBezTo>
                    <a:pt x="1745" y="13638"/>
                    <a:pt x="1745" y="11654"/>
                    <a:pt x="1745" y="9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10739966" y="3718192"/>
              <a:ext cx="78805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0" h="21600" fill="norm" stroke="1" extrusionOk="0">
                  <a:moveTo>
                    <a:pt x="3323" y="0"/>
                  </a:moveTo>
                  <a:cubicBezTo>
                    <a:pt x="6092" y="0"/>
                    <a:pt x="8862" y="0"/>
                    <a:pt x="11354" y="439"/>
                  </a:cubicBezTo>
                  <a:cubicBezTo>
                    <a:pt x="13846" y="878"/>
                    <a:pt x="16062" y="1756"/>
                    <a:pt x="18000" y="4215"/>
                  </a:cubicBezTo>
                  <a:cubicBezTo>
                    <a:pt x="19938" y="6673"/>
                    <a:pt x="21600" y="10712"/>
                    <a:pt x="19938" y="13873"/>
                  </a:cubicBezTo>
                  <a:cubicBezTo>
                    <a:pt x="18277" y="17034"/>
                    <a:pt x="13292" y="19317"/>
                    <a:pt x="9415" y="20459"/>
                  </a:cubicBezTo>
                  <a:cubicBezTo>
                    <a:pt x="5538" y="21600"/>
                    <a:pt x="2769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10638366" y="3946792"/>
              <a:ext cx="381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11152716" y="3819792"/>
              <a:ext cx="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11159066" y="3724542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11241616" y="3576979"/>
              <a:ext cx="101601" cy="395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21600" y="2839"/>
                  </a:moveTo>
                  <a:cubicBezTo>
                    <a:pt x="19350" y="1920"/>
                    <a:pt x="17100" y="1001"/>
                    <a:pt x="14850" y="484"/>
                  </a:cubicBezTo>
                  <a:cubicBezTo>
                    <a:pt x="12600" y="-33"/>
                    <a:pt x="10350" y="-148"/>
                    <a:pt x="8550" y="197"/>
                  </a:cubicBezTo>
                  <a:cubicBezTo>
                    <a:pt x="6750" y="541"/>
                    <a:pt x="5400" y="1346"/>
                    <a:pt x="4050" y="3586"/>
                  </a:cubicBezTo>
                  <a:cubicBezTo>
                    <a:pt x="2700" y="5826"/>
                    <a:pt x="1350" y="9503"/>
                    <a:pt x="675" y="12720"/>
                  </a:cubicBezTo>
                  <a:cubicBezTo>
                    <a:pt x="0" y="15937"/>
                    <a:pt x="0" y="18695"/>
                    <a:pt x="0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11197166" y="3826142"/>
              <a:ext cx="1270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" y="18000"/>
                    <a:pt x="720" y="14400"/>
                    <a:pt x="4320" y="10800"/>
                  </a:cubicBezTo>
                  <a:cubicBezTo>
                    <a:pt x="7920" y="7200"/>
                    <a:pt x="1476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11545024" y="3744772"/>
              <a:ext cx="191893" cy="176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155" fill="norm" stroke="1" extrusionOk="0">
                  <a:moveTo>
                    <a:pt x="859" y="3670"/>
                  </a:moveTo>
                  <a:cubicBezTo>
                    <a:pt x="1094" y="2399"/>
                    <a:pt x="1328" y="1129"/>
                    <a:pt x="2150" y="493"/>
                  </a:cubicBezTo>
                  <a:cubicBezTo>
                    <a:pt x="2972" y="-142"/>
                    <a:pt x="4381" y="-142"/>
                    <a:pt x="5555" y="366"/>
                  </a:cubicBezTo>
                  <a:cubicBezTo>
                    <a:pt x="6728" y="874"/>
                    <a:pt x="7668" y="1891"/>
                    <a:pt x="7785" y="4813"/>
                  </a:cubicBezTo>
                  <a:cubicBezTo>
                    <a:pt x="7902" y="7736"/>
                    <a:pt x="7198" y="12564"/>
                    <a:pt x="6376" y="15486"/>
                  </a:cubicBezTo>
                  <a:cubicBezTo>
                    <a:pt x="5555" y="18409"/>
                    <a:pt x="4615" y="19425"/>
                    <a:pt x="3442" y="20187"/>
                  </a:cubicBezTo>
                  <a:cubicBezTo>
                    <a:pt x="2268" y="20950"/>
                    <a:pt x="859" y="21458"/>
                    <a:pt x="272" y="20950"/>
                  </a:cubicBezTo>
                  <a:cubicBezTo>
                    <a:pt x="-315" y="20442"/>
                    <a:pt x="-80" y="18917"/>
                    <a:pt x="2268" y="15486"/>
                  </a:cubicBezTo>
                  <a:cubicBezTo>
                    <a:pt x="4615" y="12056"/>
                    <a:pt x="9076" y="6719"/>
                    <a:pt x="11776" y="3670"/>
                  </a:cubicBezTo>
                  <a:cubicBezTo>
                    <a:pt x="14476" y="620"/>
                    <a:pt x="15415" y="-142"/>
                    <a:pt x="15650" y="366"/>
                  </a:cubicBezTo>
                  <a:cubicBezTo>
                    <a:pt x="15885" y="874"/>
                    <a:pt x="15415" y="2653"/>
                    <a:pt x="15181" y="5067"/>
                  </a:cubicBezTo>
                  <a:cubicBezTo>
                    <a:pt x="14946" y="7482"/>
                    <a:pt x="14946" y="10531"/>
                    <a:pt x="16002" y="12564"/>
                  </a:cubicBezTo>
                  <a:cubicBezTo>
                    <a:pt x="17059" y="14597"/>
                    <a:pt x="19172" y="15613"/>
                    <a:pt x="21285" y="16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11882966" y="3756292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11876616" y="3845192"/>
              <a:ext cx="107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12" y="17280"/>
                    <a:pt x="7624" y="12960"/>
                    <a:pt x="11224" y="9360"/>
                  </a:cubicBezTo>
                  <a:cubicBezTo>
                    <a:pt x="14824" y="5760"/>
                    <a:pt x="18212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12098951" y="3743592"/>
              <a:ext cx="168191" cy="153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129" fill="norm" stroke="1" extrusionOk="0">
                  <a:moveTo>
                    <a:pt x="13424" y="0"/>
                  </a:moveTo>
                  <a:cubicBezTo>
                    <a:pt x="9999" y="1168"/>
                    <a:pt x="6575" y="2335"/>
                    <a:pt x="4204" y="5108"/>
                  </a:cubicBezTo>
                  <a:cubicBezTo>
                    <a:pt x="1833" y="7881"/>
                    <a:pt x="516" y="12259"/>
                    <a:pt x="121" y="15178"/>
                  </a:cubicBezTo>
                  <a:cubicBezTo>
                    <a:pt x="-274" y="18097"/>
                    <a:pt x="253" y="19557"/>
                    <a:pt x="2360" y="20432"/>
                  </a:cubicBezTo>
                  <a:cubicBezTo>
                    <a:pt x="4467" y="21308"/>
                    <a:pt x="8155" y="21600"/>
                    <a:pt x="11580" y="19849"/>
                  </a:cubicBezTo>
                  <a:cubicBezTo>
                    <a:pt x="15004" y="18097"/>
                    <a:pt x="18165" y="14303"/>
                    <a:pt x="19746" y="11238"/>
                  </a:cubicBezTo>
                  <a:cubicBezTo>
                    <a:pt x="21326" y="8173"/>
                    <a:pt x="21326" y="5838"/>
                    <a:pt x="19746" y="4086"/>
                  </a:cubicBezTo>
                  <a:cubicBezTo>
                    <a:pt x="18165" y="2335"/>
                    <a:pt x="15004" y="1168"/>
                    <a:pt x="118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10435783" y="4410004"/>
              <a:ext cx="161659" cy="214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0666" fill="norm" stroke="1" extrusionOk="0">
                  <a:moveTo>
                    <a:pt x="10584" y="3089"/>
                  </a:moveTo>
                  <a:cubicBezTo>
                    <a:pt x="9763" y="2274"/>
                    <a:pt x="8943" y="1459"/>
                    <a:pt x="7850" y="1255"/>
                  </a:cubicBezTo>
                  <a:cubicBezTo>
                    <a:pt x="6756" y="1051"/>
                    <a:pt x="5389" y="1459"/>
                    <a:pt x="3885" y="3191"/>
                  </a:cubicBezTo>
                  <a:cubicBezTo>
                    <a:pt x="2381" y="4923"/>
                    <a:pt x="741" y="7980"/>
                    <a:pt x="194" y="11138"/>
                  </a:cubicBezTo>
                  <a:cubicBezTo>
                    <a:pt x="-353" y="14297"/>
                    <a:pt x="194" y="17557"/>
                    <a:pt x="2655" y="19289"/>
                  </a:cubicBezTo>
                  <a:cubicBezTo>
                    <a:pt x="5115" y="21021"/>
                    <a:pt x="9490" y="21225"/>
                    <a:pt x="13318" y="19289"/>
                  </a:cubicBezTo>
                  <a:cubicBezTo>
                    <a:pt x="17146" y="17353"/>
                    <a:pt x="20427" y="13278"/>
                    <a:pt x="20837" y="9610"/>
                  </a:cubicBezTo>
                  <a:cubicBezTo>
                    <a:pt x="21247" y="5942"/>
                    <a:pt x="18786" y="2682"/>
                    <a:pt x="16599" y="1153"/>
                  </a:cubicBezTo>
                  <a:cubicBezTo>
                    <a:pt x="14412" y="-375"/>
                    <a:pt x="12498" y="-171"/>
                    <a:pt x="11404" y="542"/>
                  </a:cubicBezTo>
                  <a:cubicBezTo>
                    <a:pt x="10310" y="1255"/>
                    <a:pt x="10037" y="2478"/>
                    <a:pt x="9763" y="3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11083844" y="4467492"/>
              <a:ext cx="86927" cy="125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0966" fill="norm" stroke="1" extrusionOk="0">
                  <a:moveTo>
                    <a:pt x="13648" y="3187"/>
                  </a:moveTo>
                  <a:cubicBezTo>
                    <a:pt x="11591" y="1770"/>
                    <a:pt x="9533" y="354"/>
                    <a:pt x="7733" y="354"/>
                  </a:cubicBezTo>
                  <a:cubicBezTo>
                    <a:pt x="5933" y="354"/>
                    <a:pt x="4391" y="1770"/>
                    <a:pt x="3105" y="4426"/>
                  </a:cubicBezTo>
                  <a:cubicBezTo>
                    <a:pt x="1819" y="7082"/>
                    <a:pt x="791" y="10977"/>
                    <a:pt x="276" y="13810"/>
                  </a:cubicBezTo>
                  <a:cubicBezTo>
                    <a:pt x="-238" y="16643"/>
                    <a:pt x="-238" y="18413"/>
                    <a:pt x="2076" y="19652"/>
                  </a:cubicBezTo>
                  <a:cubicBezTo>
                    <a:pt x="4391" y="20892"/>
                    <a:pt x="9019" y="21600"/>
                    <a:pt x="13133" y="20184"/>
                  </a:cubicBezTo>
                  <a:cubicBezTo>
                    <a:pt x="17248" y="18767"/>
                    <a:pt x="20848" y="15226"/>
                    <a:pt x="21105" y="11508"/>
                  </a:cubicBezTo>
                  <a:cubicBezTo>
                    <a:pt x="21362" y="7790"/>
                    <a:pt x="18276" y="3895"/>
                    <a:pt x="151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11253777" y="4289692"/>
              <a:ext cx="64040" cy="332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445" fill="norm" stroke="1" extrusionOk="0">
                  <a:moveTo>
                    <a:pt x="21081" y="0"/>
                  </a:moveTo>
                  <a:cubicBezTo>
                    <a:pt x="16204" y="2324"/>
                    <a:pt x="11326" y="4648"/>
                    <a:pt x="7494" y="7861"/>
                  </a:cubicBezTo>
                  <a:cubicBezTo>
                    <a:pt x="3662" y="11073"/>
                    <a:pt x="875" y="15175"/>
                    <a:pt x="178" y="17635"/>
                  </a:cubicBezTo>
                  <a:cubicBezTo>
                    <a:pt x="-519" y="20096"/>
                    <a:pt x="875" y="20916"/>
                    <a:pt x="3662" y="21258"/>
                  </a:cubicBezTo>
                  <a:cubicBezTo>
                    <a:pt x="6449" y="21600"/>
                    <a:pt x="10629" y="21463"/>
                    <a:pt x="13416" y="20916"/>
                  </a:cubicBezTo>
                  <a:cubicBezTo>
                    <a:pt x="16204" y="20370"/>
                    <a:pt x="17597" y="19413"/>
                    <a:pt x="18991" y="18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11202477" y="4299813"/>
              <a:ext cx="235990" cy="262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295" fill="norm" stroke="1" extrusionOk="0">
                  <a:moveTo>
                    <a:pt x="3535" y="15124"/>
                  </a:moveTo>
                  <a:cubicBezTo>
                    <a:pt x="2006" y="14438"/>
                    <a:pt x="477" y="13752"/>
                    <a:pt x="94" y="13066"/>
                  </a:cubicBezTo>
                  <a:cubicBezTo>
                    <a:pt x="-288" y="12381"/>
                    <a:pt x="477" y="11695"/>
                    <a:pt x="2770" y="10066"/>
                  </a:cubicBezTo>
                  <a:cubicBezTo>
                    <a:pt x="5064" y="8438"/>
                    <a:pt x="8887" y="5866"/>
                    <a:pt x="11181" y="4152"/>
                  </a:cubicBezTo>
                  <a:cubicBezTo>
                    <a:pt x="13475" y="2438"/>
                    <a:pt x="14239" y="1581"/>
                    <a:pt x="15004" y="895"/>
                  </a:cubicBezTo>
                  <a:cubicBezTo>
                    <a:pt x="15769" y="209"/>
                    <a:pt x="16533" y="-305"/>
                    <a:pt x="16916" y="209"/>
                  </a:cubicBezTo>
                  <a:cubicBezTo>
                    <a:pt x="17298" y="724"/>
                    <a:pt x="17298" y="2266"/>
                    <a:pt x="16629" y="5524"/>
                  </a:cubicBezTo>
                  <a:cubicBezTo>
                    <a:pt x="15960" y="8781"/>
                    <a:pt x="14622" y="13752"/>
                    <a:pt x="13666" y="16666"/>
                  </a:cubicBezTo>
                  <a:cubicBezTo>
                    <a:pt x="12710" y="19581"/>
                    <a:pt x="12137" y="20438"/>
                    <a:pt x="11754" y="20352"/>
                  </a:cubicBezTo>
                  <a:cubicBezTo>
                    <a:pt x="11372" y="20266"/>
                    <a:pt x="11181" y="19238"/>
                    <a:pt x="11372" y="18209"/>
                  </a:cubicBezTo>
                  <a:cubicBezTo>
                    <a:pt x="11563" y="17181"/>
                    <a:pt x="12137" y="16152"/>
                    <a:pt x="13093" y="15124"/>
                  </a:cubicBezTo>
                  <a:cubicBezTo>
                    <a:pt x="14048" y="14095"/>
                    <a:pt x="15386" y="13066"/>
                    <a:pt x="16533" y="12638"/>
                  </a:cubicBezTo>
                  <a:cubicBezTo>
                    <a:pt x="17680" y="12209"/>
                    <a:pt x="18636" y="12381"/>
                    <a:pt x="19209" y="13495"/>
                  </a:cubicBezTo>
                  <a:cubicBezTo>
                    <a:pt x="19783" y="14609"/>
                    <a:pt x="19974" y="16666"/>
                    <a:pt x="20070" y="18124"/>
                  </a:cubicBezTo>
                  <a:cubicBezTo>
                    <a:pt x="20165" y="19581"/>
                    <a:pt x="20165" y="20438"/>
                    <a:pt x="20356" y="20866"/>
                  </a:cubicBezTo>
                  <a:cubicBezTo>
                    <a:pt x="20547" y="21295"/>
                    <a:pt x="20930" y="21295"/>
                    <a:pt x="21312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11482916" y="4428176"/>
              <a:ext cx="88901" cy="136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3" fill="norm" stroke="1" extrusionOk="0">
                  <a:moveTo>
                    <a:pt x="0" y="11969"/>
                  </a:moveTo>
                  <a:cubicBezTo>
                    <a:pt x="4629" y="10006"/>
                    <a:pt x="9257" y="8042"/>
                    <a:pt x="12600" y="5915"/>
                  </a:cubicBezTo>
                  <a:cubicBezTo>
                    <a:pt x="15943" y="3788"/>
                    <a:pt x="18000" y="1497"/>
                    <a:pt x="17743" y="515"/>
                  </a:cubicBezTo>
                  <a:cubicBezTo>
                    <a:pt x="17486" y="-467"/>
                    <a:pt x="14914" y="-140"/>
                    <a:pt x="12086" y="2315"/>
                  </a:cubicBezTo>
                  <a:cubicBezTo>
                    <a:pt x="9257" y="4769"/>
                    <a:pt x="6171" y="9351"/>
                    <a:pt x="4629" y="12624"/>
                  </a:cubicBezTo>
                  <a:cubicBezTo>
                    <a:pt x="3086" y="15897"/>
                    <a:pt x="3086" y="17860"/>
                    <a:pt x="4371" y="19169"/>
                  </a:cubicBezTo>
                  <a:cubicBezTo>
                    <a:pt x="5657" y="20478"/>
                    <a:pt x="8229" y="21133"/>
                    <a:pt x="11314" y="21133"/>
                  </a:cubicBezTo>
                  <a:cubicBezTo>
                    <a:pt x="14400" y="21133"/>
                    <a:pt x="18000" y="20478"/>
                    <a:pt x="21600" y="19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11609916" y="4421442"/>
              <a:ext cx="94241" cy="14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0889" fill="norm" stroke="1" extrusionOk="0">
                  <a:moveTo>
                    <a:pt x="0" y="230"/>
                  </a:moveTo>
                  <a:cubicBezTo>
                    <a:pt x="2400" y="-74"/>
                    <a:pt x="4800" y="-378"/>
                    <a:pt x="8400" y="1447"/>
                  </a:cubicBezTo>
                  <a:cubicBezTo>
                    <a:pt x="12000" y="3273"/>
                    <a:pt x="16800" y="7228"/>
                    <a:pt x="19200" y="10118"/>
                  </a:cubicBezTo>
                  <a:cubicBezTo>
                    <a:pt x="21600" y="13008"/>
                    <a:pt x="21600" y="14833"/>
                    <a:pt x="21120" y="16507"/>
                  </a:cubicBezTo>
                  <a:cubicBezTo>
                    <a:pt x="20640" y="18180"/>
                    <a:pt x="19680" y="19701"/>
                    <a:pt x="18000" y="20461"/>
                  </a:cubicBezTo>
                  <a:cubicBezTo>
                    <a:pt x="16320" y="21222"/>
                    <a:pt x="13920" y="21222"/>
                    <a:pt x="12720" y="18332"/>
                  </a:cubicBezTo>
                  <a:cubicBezTo>
                    <a:pt x="11520" y="15442"/>
                    <a:pt x="11520" y="9661"/>
                    <a:pt x="12960" y="6163"/>
                  </a:cubicBezTo>
                  <a:cubicBezTo>
                    <a:pt x="14400" y="2664"/>
                    <a:pt x="17280" y="1447"/>
                    <a:pt x="20160" y="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11760114" y="4403992"/>
              <a:ext cx="148253" cy="116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250" fill="norm" stroke="1" extrusionOk="0">
                  <a:moveTo>
                    <a:pt x="4880" y="0"/>
                  </a:moveTo>
                  <a:cubicBezTo>
                    <a:pt x="3359" y="1543"/>
                    <a:pt x="1838" y="3086"/>
                    <a:pt x="925" y="6557"/>
                  </a:cubicBezTo>
                  <a:cubicBezTo>
                    <a:pt x="12" y="10029"/>
                    <a:pt x="-292" y="15429"/>
                    <a:pt x="316" y="18321"/>
                  </a:cubicBezTo>
                  <a:cubicBezTo>
                    <a:pt x="925" y="21214"/>
                    <a:pt x="2446" y="21600"/>
                    <a:pt x="3663" y="21021"/>
                  </a:cubicBezTo>
                  <a:cubicBezTo>
                    <a:pt x="4880" y="20443"/>
                    <a:pt x="5793" y="18900"/>
                    <a:pt x="6705" y="17164"/>
                  </a:cubicBezTo>
                  <a:cubicBezTo>
                    <a:pt x="7618" y="15429"/>
                    <a:pt x="8531" y="13500"/>
                    <a:pt x="8987" y="13500"/>
                  </a:cubicBezTo>
                  <a:cubicBezTo>
                    <a:pt x="9443" y="13500"/>
                    <a:pt x="9443" y="15429"/>
                    <a:pt x="9900" y="17164"/>
                  </a:cubicBezTo>
                  <a:cubicBezTo>
                    <a:pt x="10356" y="18900"/>
                    <a:pt x="11269" y="20443"/>
                    <a:pt x="12638" y="20250"/>
                  </a:cubicBezTo>
                  <a:cubicBezTo>
                    <a:pt x="14007" y="20057"/>
                    <a:pt x="15832" y="18129"/>
                    <a:pt x="17353" y="14464"/>
                  </a:cubicBezTo>
                  <a:cubicBezTo>
                    <a:pt x="18874" y="10800"/>
                    <a:pt x="20091" y="5400"/>
                    <a:pt x="213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11940116" y="4403992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11997266" y="4334142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12045554" y="4353192"/>
              <a:ext cx="78713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6" h="21600" fill="norm" stroke="1" extrusionOk="0">
                  <a:moveTo>
                    <a:pt x="20596" y="0"/>
                  </a:moveTo>
                  <a:cubicBezTo>
                    <a:pt x="17827" y="0"/>
                    <a:pt x="15058" y="0"/>
                    <a:pt x="11181" y="327"/>
                  </a:cubicBezTo>
                  <a:cubicBezTo>
                    <a:pt x="7304" y="655"/>
                    <a:pt x="2319" y="1309"/>
                    <a:pt x="658" y="2291"/>
                  </a:cubicBezTo>
                  <a:cubicBezTo>
                    <a:pt x="-1004" y="3273"/>
                    <a:pt x="658" y="4582"/>
                    <a:pt x="3704" y="6709"/>
                  </a:cubicBezTo>
                  <a:cubicBezTo>
                    <a:pt x="6750" y="8836"/>
                    <a:pt x="11181" y="11782"/>
                    <a:pt x="13673" y="14073"/>
                  </a:cubicBezTo>
                  <a:cubicBezTo>
                    <a:pt x="16165" y="16364"/>
                    <a:pt x="16719" y="18000"/>
                    <a:pt x="15334" y="19309"/>
                  </a:cubicBezTo>
                  <a:cubicBezTo>
                    <a:pt x="13950" y="20618"/>
                    <a:pt x="10627" y="21600"/>
                    <a:pt x="7858" y="21600"/>
                  </a:cubicBezTo>
                  <a:cubicBezTo>
                    <a:pt x="5088" y="21600"/>
                    <a:pt x="2873" y="20618"/>
                    <a:pt x="658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12117916" y="4332619"/>
              <a:ext cx="184151" cy="185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9" fill="norm" stroke="1" extrusionOk="0">
                  <a:moveTo>
                    <a:pt x="0" y="5271"/>
                  </a:moveTo>
                  <a:cubicBezTo>
                    <a:pt x="2234" y="6242"/>
                    <a:pt x="4469" y="7213"/>
                    <a:pt x="7076" y="6970"/>
                  </a:cubicBezTo>
                  <a:cubicBezTo>
                    <a:pt x="9683" y="6727"/>
                    <a:pt x="12662" y="5271"/>
                    <a:pt x="14276" y="3936"/>
                  </a:cubicBezTo>
                  <a:cubicBezTo>
                    <a:pt x="15890" y="2601"/>
                    <a:pt x="16138" y="1388"/>
                    <a:pt x="15641" y="660"/>
                  </a:cubicBezTo>
                  <a:cubicBezTo>
                    <a:pt x="15145" y="-68"/>
                    <a:pt x="13903" y="-311"/>
                    <a:pt x="11669" y="538"/>
                  </a:cubicBezTo>
                  <a:cubicBezTo>
                    <a:pt x="9434" y="1388"/>
                    <a:pt x="6207" y="3329"/>
                    <a:pt x="4469" y="6363"/>
                  </a:cubicBezTo>
                  <a:cubicBezTo>
                    <a:pt x="2731" y="9397"/>
                    <a:pt x="2483" y="13523"/>
                    <a:pt x="5586" y="16192"/>
                  </a:cubicBezTo>
                  <a:cubicBezTo>
                    <a:pt x="8690" y="18862"/>
                    <a:pt x="15145" y="20076"/>
                    <a:pt x="21600" y="21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10113659" y="4264292"/>
              <a:ext cx="42108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1" h="21600" fill="norm" stroke="1" extrusionOk="0">
                  <a:moveTo>
                    <a:pt x="11204" y="0"/>
                  </a:moveTo>
                  <a:cubicBezTo>
                    <a:pt x="12232" y="3240"/>
                    <a:pt x="13261" y="6480"/>
                    <a:pt x="10690" y="9585"/>
                  </a:cubicBezTo>
                  <a:cubicBezTo>
                    <a:pt x="8118" y="12690"/>
                    <a:pt x="1947" y="15660"/>
                    <a:pt x="404" y="17640"/>
                  </a:cubicBezTo>
                  <a:cubicBezTo>
                    <a:pt x="-1139" y="19620"/>
                    <a:pt x="1947" y="20610"/>
                    <a:pt x="6061" y="21105"/>
                  </a:cubicBezTo>
                  <a:cubicBezTo>
                    <a:pt x="10175" y="21600"/>
                    <a:pt x="15318" y="21600"/>
                    <a:pt x="2046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9755716" y="4047173"/>
              <a:ext cx="2792912" cy="852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577" fill="norm" stroke="1" extrusionOk="0">
                  <a:moveTo>
                    <a:pt x="3044" y="5015"/>
                  </a:moveTo>
                  <a:cubicBezTo>
                    <a:pt x="3551" y="4854"/>
                    <a:pt x="4058" y="4694"/>
                    <a:pt x="4598" y="4506"/>
                  </a:cubicBezTo>
                  <a:cubicBezTo>
                    <a:pt x="5138" y="4318"/>
                    <a:pt x="5711" y="4104"/>
                    <a:pt x="6284" y="3943"/>
                  </a:cubicBezTo>
                  <a:cubicBezTo>
                    <a:pt x="6856" y="3782"/>
                    <a:pt x="7429" y="3675"/>
                    <a:pt x="8059" y="3568"/>
                  </a:cubicBezTo>
                  <a:cubicBezTo>
                    <a:pt x="8689" y="3461"/>
                    <a:pt x="9376" y="3354"/>
                    <a:pt x="9998" y="3273"/>
                  </a:cubicBezTo>
                  <a:cubicBezTo>
                    <a:pt x="10620" y="3193"/>
                    <a:pt x="11176" y="3139"/>
                    <a:pt x="11774" y="2898"/>
                  </a:cubicBezTo>
                  <a:cubicBezTo>
                    <a:pt x="12371" y="2657"/>
                    <a:pt x="13009" y="2228"/>
                    <a:pt x="13598" y="1907"/>
                  </a:cubicBezTo>
                  <a:cubicBezTo>
                    <a:pt x="14187" y="1585"/>
                    <a:pt x="14727" y="1371"/>
                    <a:pt x="15267" y="1237"/>
                  </a:cubicBezTo>
                  <a:cubicBezTo>
                    <a:pt x="15807" y="1103"/>
                    <a:pt x="16347" y="1049"/>
                    <a:pt x="16838" y="888"/>
                  </a:cubicBezTo>
                  <a:cubicBezTo>
                    <a:pt x="17329" y="727"/>
                    <a:pt x="17771" y="459"/>
                    <a:pt x="18147" y="272"/>
                  </a:cubicBezTo>
                  <a:cubicBezTo>
                    <a:pt x="18524" y="84"/>
                    <a:pt x="18835" y="-23"/>
                    <a:pt x="19072" y="4"/>
                  </a:cubicBezTo>
                  <a:cubicBezTo>
                    <a:pt x="19309" y="31"/>
                    <a:pt x="19473" y="191"/>
                    <a:pt x="19677" y="433"/>
                  </a:cubicBezTo>
                  <a:cubicBezTo>
                    <a:pt x="19882" y="674"/>
                    <a:pt x="20127" y="995"/>
                    <a:pt x="20381" y="1317"/>
                  </a:cubicBezTo>
                  <a:cubicBezTo>
                    <a:pt x="20635" y="1639"/>
                    <a:pt x="20896" y="1960"/>
                    <a:pt x="21060" y="2201"/>
                  </a:cubicBezTo>
                  <a:cubicBezTo>
                    <a:pt x="21224" y="2443"/>
                    <a:pt x="21289" y="2603"/>
                    <a:pt x="21330" y="2818"/>
                  </a:cubicBezTo>
                  <a:cubicBezTo>
                    <a:pt x="21371" y="3032"/>
                    <a:pt x="21387" y="3300"/>
                    <a:pt x="21379" y="4184"/>
                  </a:cubicBezTo>
                  <a:cubicBezTo>
                    <a:pt x="21371" y="5069"/>
                    <a:pt x="21338" y="6570"/>
                    <a:pt x="21305" y="8204"/>
                  </a:cubicBezTo>
                  <a:cubicBezTo>
                    <a:pt x="21273" y="9839"/>
                    <a:pt x="21240" y="11608"/>
                    <a:pt x="21265" y="13243"/>
                  </a:cubicBezTo>
                  <a:cubicBezTo>
                    <a:pt x="21289" y="14877"/>
                    <a:pt x="21371" y="16378"/>
                    <a:pt x="21436" y="17450"/>
                  </a:cubicBezTo>
                  <a:cubicBezTo>
                    <a:pt x="21502" y="18522"/>
                    <a:pt x="21551" y="19165"/>
                    <a:pt x="21575" y="19621"/>
                  </a:cubicBezTo>
                  <a:cubicBezTo>
                    <a:pt x="21600" y="20076"/>
                    <a:pt x="21600" y="20344"/>
                    <a:pt x="21551" y="20478"/>
                  </a:cubicBezTo>
                  <a:cubicBezTo>
                    <a:pt x="21502" y="20612"/>
                    <a:pt x="21404" y="20612"/>
                    <a:pt x="21068" y="20559"/>
                  </a:cubicBezTo>
                  <a:cubicBezTo>
                    <a:pt x="20733" y="20505"/>
                    <a:pt x="20160" y="20398"/>
                    <a:pt x="19538" y="20344"/>
                  </a:cubicBezTo>
                  <a:cubicBezTo>
                    <a:pt x="18916" y="20291"/>
                    <a:pt x="18245" y="20291"/>
                    <a:pt x="17566" y="20291"/>
                  </a:cubicBezTo>
                  <a:cubicBezTo>
                    <a:pt x="16887" y="20291"/>
                    <a:pt x="16200" y="20291"/>
                    <a:pt x="15521" y="20291"/>
                  </a:cubicBezTo>
                  <a:cubicBezTo>
                    <a:pt x="14842" y="20291"/>
                    <a:pt x="14171" y="20291"/>
                    <a:pt x="13467" y="20291"/>
                  </a:cubicBezTo>
                  <a:cubicBezTo>
                    <a:pt x="12764" y="20291"/>
                    <a:pt x="12027" y="20291"/>
                    <a:pt x="11381" y="20291"/>
                  </a:cubicBezTo>
                  <a:cubicBezTo>
                    <a:pt x="10735" y="20291"/>
                    <a:pt x="10178" y="20291"/>
                    <a:pt x="9581" y="20291"/>
                  </a:cubicBezTo>
                  <a:cubicBezTo>
                    <a:pt x="8984" y="20291"/>
                    <a:pt x="8345" y="20291"/>
                    <a:pt x="7732" y="20344"/>
                  </a:cubicBezTo>
                  <a:cubicBezTo>
                    <a:pt x="7118" y="20398"/>
                    <a:pt x="6529" y="20505"/>
                    <a:pt x="5817" y="20639"/>
                  </a:cubicBezTo>
                  <a:cubicBezTo>
                    <a:pt x="5105" y="20773"/>
                    <a:pt x="4271" y="20934"/>
                    <a:pt x="3535" y="21068"/>
                  </a:cubicBezTo>
                  <a:cubicBezTo>
                    <a:pt x="2798" y="21202"/>
                    <a:pt x="2160" y="21309"/>
                    <a:pt x="1587" y="21389"/>
                  </a:cubicBezTo>
                  <a:cubicBezTo>
                    <a:pt x="1015" y="21470"/>
                    <a:pt x="507" y="21523"/>
                    <a:pt x="0" y="215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535516" y="4956707"/>
              <a:ext cx="4438651" cy="183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17845"/>
                  </a:moveTo>
                  <a:cubicBezTo>
                    <a:pt x="10" y="19086"/>
                    <a:pt x="21" y="20328"/>
                    <a:pt x="129" y="20948"/>
                  </a:cubicBezTo>
                  <a:cubicBezTo>
                    <a:pt x="237" y="21569"/>
                    <a:pt x="443" y="21569"/>
                    <a:pt x="767" y="21321"/>
                  </a:cubicBezTo>
                  <a:cubicBezTo>
                    <a:pt x="1092" y="21072"/>
                    <a:pt x="1535" y="20576"/>
                    <a:pt x="1921" y="19955"/>
                  </a:cubicBezTo>
                  <a:cubicBezTo>
                    <a:pt x="2307" y="19335"/>
                    <a:pt x="2637" y="18590"/>
                    <a:pt x="3028" y="17597"/>
                  </a:cubicBezTo>
                  <a:cubicBezTo>
                    <a:pt x="3420" y="16603"/>
                    <a:pt x="3873" y="15362"/>
                    <a:pt x="4264" y="14369"/>
                  </a:cubicBezTo>
                  <a:cubicBezTo>
                    <a:pt x="4656" y="13376"/>
                    <a:pt x="4985" y="12631"/>
                    <a:pt x="5336" y="11886"/>
                  </a:cubicBezTo>
                  <a:cubicBezTo>
                    <a:pt x="5686" y="11141"/>
                    <a:pt x="6057" y="10397"/>
                    <a:pt x="6422" y="9776"/>
                  </a:cubicBezTo>
                  <a:cubicBezTo>
                    <a:pt x="6788" y="9155"/>
                    <a:pt x="7148" y="8659"/>
                    <a:pt x="7535" y="8162"/>
                  </a:cubicBezTo>
                  <a:cubicBezTo>
                    <a:pt x="7921" y="7666"/>
                    <a:pt x="8333" y="7169"/>
                    <a:pt x="8745" y="6672"/>
                  </a:cubicBezTo>
                  <a:cubicBezTo>
                    <a:pt x="9157" y="6176"/>
                    <a:pt x="9569" y="5679"/>
                    <a:pt x="9981" y="5183"/>
                  </a:cubicBezTo>
                  <a:cubicBezTo>
                    <a:pt x="10393" y="4686"/>
                    <a:pt x="10805" y="4190"/>
                    <a:pt x="11217" y="3941"/>
                  </a:cubicBezTo>
                  <a:cubicBezTo>
                    <a:pt x="11629" y="3693"/>
                    <a:pt x="12041" y="3693"/>
                    <a:pt x="12448" y="3569"/>
                  </a:cubicBezTo>
                  <a:cubicBezTo>
                    <a:pt x="12855" y="3445"/>
                    <a:pt x="13257" y="3197"/>
                    <a:pt x="13643" y="2948"/>
                  </a:cubicBezTo>
                  <a:cubicBezTo>
                    <a:pt x="14029" y="2700"/>
                    <a:pt x="14400" y="2452"/>
                    <a:pt x="14786" y="2328"/>
                  </a:cubicBezTo>
                  <a:cubicBezTo>
                    <a:pt x="15173" y="2203"/>
                    <a:pt x="15574" y="2203"/>
                    <a:pt x="15955" y="2079"/>
                  </a:cubicBezTo>
                  <a:cubicBezTo>
                    <a:pt x="16336" y="1955"/>
                    <a:pt x="16697" y="1707"/>
                    <a:pt x="17130" y="1459"/>
                  </a:cubicBezTo>
                  <a:cubicBezTo>
                    <a:pt x="17562" y="1210"/>
                    <a:pt x="18067" y="962"/>
                    <a:pt x="18546" y="714"/>
                  </a:cubicBezTo>
                  <a:cubicBezTo>
                    <a:pt x="19025" y="466"/>
                    <a:pt x="19478" y="217"/>
                    <a:pt x="19936" y="93"/>
                  </a:cubicBezTo>
                  <a:cubicBezTo>
                    <a:pt x="20395" y="-31"/>
                    <a:pt x="20858" y="-31"/>
                    <a:pt x="21136" y="93"/>
                  </a:cubicBezTo>
                  <a:cubicBezTo>
                    <a:pt x="21415" y="217"/>
                    <a:pt x="21507" y="466"/>
                    <a:pt x="21600" y="7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732366" y="5559692"/>
              <a:ext cx="196851" cy="367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370"/>
                  </a:moveTo>
                  <a:cubicBezTo>
                    <a:pt x="1161" y="2962"/>
                    <a:pt x="2323" y="5554"/>
                    <a:pt x="3716" y="8393"/>
                  </a:cubicBezTo>
                  <a:cubicBezTo>
                    <a:pt x="5110" y="11232"/>
                    <a:pt x="6735" y="14318"/>
                    <a:pt x="8013" y="16478"/>
                  </a:cubicBezTo>
                  <a:cubicBezTo>
                    <a:pt x="9290" y="18638"/>
                    <a:pt x="10219" y="19872"/>
                    <a:pt x="11265" y="20613"/>
                  </a:cubicBezTo>
                  <a:cubicBezTo>
                    <a:pt x="12310" y="21353"/>
                    <a:pt x="13471" y="21600"/>
                    <a:pt x="14400" y="21291"/>
                  </a:cubicBezTo>
                  <a:cubicBezTo>
                    <a:pt x="15329" y="20983"/>
                    <a:pt x="16026" y="20119"/>
                    <a:pt x="16723" y="17342"/>
                  </a:cubicBezTo>
                  <a:cubicBezTo>
                    <a:pt x="17419" y="14565"/>
                    <a:pt x="18116" y="9874"/>
                    <a:pt x="18929" y="6665"/>
                  </a:cubicBezTo>
                  <a:cubicBezTo>
                    <a:pt x="19742" y="3456"/>
                    <a:pt x="20671" y="172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989281" y="5691984"/>
              <a:ext cx="155836" cy="183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0992" fill="norm" stroke="1" extrusionOk="0">
                  <a:moveTo>
                    <a:pt x="12733" y="3762"/>
                  </a:moveTo>
                  <a:cubicBezTo>
                    <a:pt x="12149" y="2548"/>
                    <a:pt x="11566" y="1335"/>
                    <a:pt x="10544" y="607"/>
                  </a:cubicBezTo>
                  <a:cubicBezTo>
                    <a:pt x="9522" y="-121"/>
                    <a:pt x="8063" y="-364"/>
                    <a:pt x="6458" y="849"/>
                  </a:cubicBezTo>
                  <a:cubicBezTo>
                    <a:pt x="4852" y="2063"/>
                    <a:pt x="3101" y="4733"/>
                    <a:pt x="1933" y="7766"/>
                  </a:cubicBezTo>
                  <a:cubicBezTo>
                    <a:pt x="766" y="10800"/>
                    <a:pt x="182" y="14198"/>
                    <a:pt x="36" y="16503"/>
                  </a:cubicBezTo>
                  <a:cubicBezTo>
                    <a:pt x="-110" y="18809"/>
                    <a:pt x="182" y="20023"/>
                    <a:pt x="1058" y="20629"/>
                  </a:cubicBezTo>
                  <a:cubicBezTo>
                    <a:pt x="1933" y="21236"/>
                    <a:pt x="3393" y="21236"/>
                    <a:pt x="5290" y="19416"/>
                  </a:cubicBezTo>
                  <a:cubicBezTo>
                    <a:pt x="7187" y="17596"/>
                    <a:pt x="9522" y="13955"/>
                    <a:pt x="10982" y="10921"/>
                  </a:cubicBezTo>
                  <a:cubicBezTo>
                    <a:pt x="12441" y="7888"/>
                    <a:pt x="13025" y="5461"/>
                    <a:pt x="13463" y="4975"/>
                  </a:cubicBezTo>
                  <a:cubicBezTo>
                    <a:pt x="13901" y="4490"/>
                    <a:pt x="14193" y="5946"/>
                    <a:pt x="14922" y="8009"/>
                  </a:cubicBezTo>
                  <a:cubicBezTo>
                    <a:pt x="15652" y="10072"/>
                    <a:pt x="16820" y="12742"/>
                    <a:pt x="17987" y="14440"/>
                  </a:cubicBezTo>
                  <a:cubicBezTo>
                    <a:pt x="19155" y="16139"/>
                    <a:pt x="20322" y="16867"/>
                    <a:pt x="21490" y="175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1217860" y="5521592"/>
              <a:ext cx="9807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247"/>
                    <a:pt x="2735" y="6494"/>
                    <a:pt x="575" y="10094"/>
                  </a:cubicBezTo>
                  <a:cubicBezTo>
                    <a:pt x="-1585" y="13694"/>
                    <a:pt x="2735" y="17647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1278466" y="5743842"/>
              <a:ext cx="19051" cy="37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02" fill="norm" stroke="1" extrusionOk="0">
                  <a:moveTo>
                    <a:pt x="0" y="0"/>
                  </a:moveTo>
                  <a:cubicBezTo>
                    <a:pt x="0" y="9095"/>
                    <a:pt x="0" y="18189"/>
                    <a:pt x="3600" y="19895"/>
                  </a:cubicBezTo>
                  <a:cubicBezTo>
                    <a:pt x="7200" y="21600"/>
                    <a:pt x="14400" y="15916"/>
                    <a:pt x="21600" y="102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1316566" y="5629542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1355517" y="5446390"/>
              <a:ext cx="126150" cy="356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396" fill="norm" stroke="1" extrusionOk="0">
                  <a:moveTo>
                    <a:pt x="14975" y="14044"/>
                  </a:moveTo>
                  <a:cubicBezTo>
                    <a:pt x="13895" y="13535"/>
                    <a:pt x="12815" y="13027"/>
                    <a:pt x="11375" y="12836"/>
                  </a:cubicBezTo>
                  <a:cubicBezTo>
                    <a:pt x="9935" y="12646"/>
                    <a:pt x="8135" y="12773"/>
                    <a:pt x="6155" y="13599"/>
                  </a:cubicBezTo>
                  <a:cubicBezTo>
                    <a:pt x="4175" y="14425"/>
                    <a:pt x="2015" y="15949"/>
                    <a:pt x="935" y="17093"/>
                  </a:cubicBezTo>
                  <a:cubicBezTo>
                    <a:pt x="-145" y="18236"/>
                    <a:pt x="-145" y="18999"/>
                    <a:pt x="215" y="19698"/>
                  </a:cubicBezTo>
                  <a:cubicBezTo>
                    <a:pt x="575" y="20396"/>
                    <a:pt x="1295" y="21032"/>
                    <a:pt x="2735" y="21286"/>
                  </a:cubicBezTo>
                  <a:cubicBezTo>
                    <a:pt x="4175" y="21540"/>
                    <a:pt x="6335" y="21413"/>
                    <a:pt x="8855" y="20269"/>
                  </a:cubicBezTo>
                  <a:cubicBezTo>
                    <a:pt x="11375" y="19126"/>
                    <a:pt x="14255" y="16966"/>
                    <a:pt x="16235" y="13662"/>
                  </a:cubicBezTo>
                  <a:cubicBezTo>
                    <a:pt x="18215" y="10359"/>
                    <a:pt x="19295" y="5912"/>
                    <a:pt x="19835" y="3307"/>
                  </a:cubicBezTo>
                  <a:cubicBezTo>
                    <a:pt x="20375" y="702"/>
                    <a:pt x="20375" y="-60"/>
                    <a:pt x="19835" y="4"/>
                  </a:cubicBezTo>
                  <a:cubicBezTo>
                    <a:pt x="19295" y="67"/>
                    <a:pt x="18215" y="956"/>
                    <a:pt x="17495" y="3307"/>
                  </a:cubicBezTo>
                  <a:cubicBezTo>
                    <a:pt x="16775" y="5658"/>
                    <a:pt x="16415" y="9469"/>
                    <a:pt x="17135" y="12582"/>
                  </a:cubicBezTo>
                  <a:cubicBezTo>
                    <a:pt x="17855" y="15695"/>
                    <a:pt x="19655" y="18109"/>
                    <a:pt x="21455" y="205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1517137" y="5559692"/>
              <a:ext cx="40730" cy="180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175" fill="norm" stroke="1" extrusionOk="0">
                  <a:moveTo>
                    <a:pt x="7821" y="12662"/>
                  </a:moveTo>
                  <a:cubicBezTo>
                    <a:pt x="5661" y="13903"/>
                    <a:pt x="3501" y="15145"/>
                    <a:pt x="1881" y="16759"/>
                  </a:cubicBezTo>
                  <a:cubicBezTo>
                    <a:pt x="261" y="18372"/>
                    <a:pt x="-819" y="20359"/>
                    <a:pt x="801" y="20979"/>
                  </a:cubicBezTo>
                  <a:cubicBezTo>
                    <a:pt x="2421" y="21600"/>
                    <a:pt x="6741" y="20855"/>
                    <a:pt x="10521" y="17131"/>
                  </a:cubicBezTo>
                  <a:cubicBezTo>
                    <a:pt x="14301" y="13407"/>
                    <a:pt x="17541" y="6703"/>
                    <a:pt x="2078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1592701" y="5388242"/>
              <a:ext cx="248800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600" fill="norm" stroke="1" extrusionOk="0">
                  <a:moveTo>
                    <a:pt x="6872" y="0"/>
                  </a:moveTo>
                  <a:cubicBezTo>
                    <a:pt x="5591" y="2720"/>
                    <a:pt x="4309" y="5440"/>
                    <a:pt x="3485" y="7720"/>
                  </a:cubicBezTo>
                  <a:cubicBezTo>
                    <a:pt x="2662" y="10000"/>
                    <a:pt x="2296" y="11840"/>
                    <a:pt x="2387" y="12920"/>
                  </a:cubicBezTo>
                  <a:cubicBezTo>
                    <a:pt x="2479" y="14000"/>
                    <a:pt x="3028" y="14320"/>
                    <a:pt x="3760" y="14400"/>
                  </a:cubicBezTo>
                  <a:cubicBezTo>
                    <a:pt x="4492" y="14480"/>
                    <a:pt x="5408" y="14320"/>
                    <a:pt x="6048" y="13680"/>
                  </a:cubicBezTo>
                  <a:cubicBezTo>
                    <a:pt x="6689" y="13040"/>
                    <a:pt x="7055" y="11920"/>
                    <a:pt x="6689" y="11000"/>
                  </a:cubicBezTo>
                  <a:cubicBezTo>
                    <a:pt x="6323" y="10080"/>
                    <a:pt x="5224" y="9360"/>
                    <a:pt x="4218" y="8960"/>
                  </a:cubicBezTo>
                  <a:cubicBezTo>
                    <a:pt x="3211" y="8560"/>
                    <a:pt x="2296" y="8480"/>
                    <a:pt x="1472" y="8560"/>
                  </a:cubicBezTo>
                  <a:cubicBezTo>
                    <a:pt x="648" y="8640"/>
                    <a:pt x="-84" y="8880"/>
                    <a:pt x="8" y="9040"/>
                  </a:cubicBezTo>
                  <a:cubicBezTo>
                    <a:pt x="99" y="9200"/>
                    <a:pt x="1014" y="9280"/>
                    <a:pt x="2570" y="9240"/>
                  </a:cubicBezTo>
                  <a:cubicBezTo>
                    <a:pt x="4126" y="9200"/>
                    <a:pt x="6323" y="9040"/>
                    <a:pt x="7879" y="9000"/>
                  </a:cubicBezTo>
                  <a:cubicBezTo>
                    <a:pt x="9435" y="8960"/>
                    <a:pt x="10350" y="9040"/>
                    <a:pt x="10991" y="9320"/>
                  </a:cubicBezTo>
                  <a:cubicBezTo>
                    <a:pt x="11631" y="9600"/>
                    <a:pt x="11997" y="10080"/>
                    <a:pt x="12455" y="10080"/>
                  </a:cubicBezTo>
                  <a:cubicBezTo>
                    <a:pt x="12913" y="10080"/>
                    <a:pt x="13462" y="9600"/>
                    <a:pt x="13736" y="9600"/>
                  </a:cubicBezTo>
                  <a:cubicBezTo>
                    <a:pt x="14011" y="9600"/>
                    <a:pt x="14011" y="10080"/>
                    <a:pt x="14835" y="11000"/>
                  </a:cubicBezTo>
                  <a:cubicBezTo>
                    <a:pt x="15658" y="11920"/>
                    <a:pt x="17306" y="13280"/>
                    <a:pt x="18770" y="14640"/>
                  </a:cubicBezTo>
                  <a:cubicBezTo>
                    <a:pt x="20235" y="16000"/>
                    <a:pt x="21516" y="17360"/>
                    <a:pt x="21516" y="18520"/>
                  </a:cubicBezTo>
                  <a:cubicBezTo>
                    <a:pt x="21516" y="19680"/>
                    <a:pt x="20235" y="20640"/>
                    <a:pt x="17580" y="21120"/>
                  </a:cubicBezTo>
                  <a:cubicBezTo>
                    <a:pt x="14926" y="21600"/>
                    <a:pt x="10899" y="21600"/>
                    <a:pt x="687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2166990" y="5417876"/>
              <a:ext cx="383809" cy="378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485" fill="norm" stroke="1" extrusionOk="0">
                  <a:moveTo>
                    <a:pt x="2844" y="1200"/>
                  </a:moveTo>
                  <a:cubicBezTo>
                    <a:pt x="2844" y="600"/>
                    <a:pt x="2844" y="0"/>
                    <a:pt x="2844" y="0"/>
                  </a:cubicBezTo>
                  <a:cubicBezTo>
                    <a:pt x="2844" y="0"/>
                    <a:pt x="2844" y="600"/>
                    <a:pt x="2551" y="2940"/>
                  </a:cubicBezTo>
                  <a:cubicBezTo>
                    <a:pt x="2257" y="5280"/>
                    <a:pt x="1670" y="9360"/>
                    <a:pt x="1435" y="12420"/>
                  </a:cubicBezTo>
                  <a:cubicBezTo>
                    <a:pt x="1201" y="15480"/>
                    <a:pt x="1318" y="17520"/>
                    <a:pt x="1553" y="18840"/>
                  </a:cubicBezTo>
                  <a:cubicBezTo>
                    <a:pt x="1788" y="20160"/>
                    <a:pt x="2140" y="20760"/>
                    <a:pt x="2609" y="21120"/>
                  </a:cubicBezTo>
                  <a:cubicBezTo>
                    <a:pt x="3079" y="21480"/>
                    <a:pt x="3666" y="21600"/>
                    <a:pt x="4018" y="21360"/>
                  </a:cubicBezTo>
                  <a:cubicBezTo>
                    <a:pt x="4370" y="21120"/>
                    <a:pt x="4488" y="20520"/>
                    <a:pt x="4370" y="19500"/>
                  </a:cubicBezTo>
                  <a:cubicBezTo>
                    <a:pt x="4253" y="18480"/>
                    <a:pt x="3901" y="17040"/>
                    <a:pt x="3549" y="16080"/>
                  </a:cubicBezTo>
                  <a:cubicBezTo>
                    <a:pt x="3196" y="15120"/>
                    <a:pt x="2844" y="14640"/>
                    <a:pt x="2140" y="14160"/>
                  </a:cubicBezTo>
                  <a:cubicBezTo>
                    <a:pt x="1435" y="13680"/>
                    <a:pt x="379" y="13200"/>
                    <a:pt x="85" y="13200"/>
                  </a:cubicBezTo>
                  <a:cubicBezTo>
                    <a:pt x="-208" y="13200"/>
                    <a:pt x="262" y="13680"/>
                    <a:pt x="1435" y="13980"/>
                  </a:cubicBezTo>
                  <a:cubicBezTo>
                    <a:pt x="2609" y="14280"/>
                    <a:pt x="4488" y="14400"/>
                    <a:pt x="6131" y="14340"/>
                  </a:cubicBezTo>
                  <a:cubicBezTo>
                    <a:pt x="7775" y="14280"/>
                    <a:pt x="9183" y="14040"/>
                    <a:pt x="10122" y="13680"/>
                  </a:cubicBezTo>
                  <a:cubicBezTo>
                    <a:pt x="11062" y="13320"/>
                    <a:pt x="11531" y="12840"/>
                    <a:pt x="11649" y="12300"/>
                  </a:cubicBezTo>
                  <a:cubicBezTo>
                    <a:pt x="11766" y="11760"/>
                    <a:pt x="11531" y="11160"/>
                    <a:pt x="11003" y="10860"/>
                  </a:cubicBezTo>
                  <a:cubicBezTo>
                    <a:pt x="10475" y="10560"/>
                    <a:pt x="9653" y="10560"/>
                    <a:pt x="8949" y="10800"/>
                  </a:cubicBezTo>
                  <a:cubicBezTo>
                    <a:pt x="8244" y="11040"/>
                    <a:pt x="7657" y="11520"/>
                    <a:pt x="7305" y="12420"/>
                  </a:cubicBezTo>
                  <a:cubicBezTo>
                    <a:pt x="6953" y="13320"/>
                    <a:pt x="6835" y="14640"/>
                    <a:pt x="7070" y="15840"/>
                  </a:cubicBezTo>
                  <a:cubicBezTo>
                    <a:pt x="7305" y="17040"/>
                    <a:pt x="7892" y="18120"/>
                    <a:pt x="9125" y="18600"/>
                  </a:cubicBezTo>
                  <a:cubicBezTo>
                    <a:pt x="10357" y="19080"/>
                    <a:pt x="12235" y="18960"/>
                    <a:pt x="14055" y="17880"/>
                  </a:cubicBezTo>
                  <a:cubicBezTo>
                    <a:pt x="15875" y="16800"/>
                    <a:pt x="17635" y="14760"/>
                    <a:pt x="18516" y="13260"/>
                  </a:cubicBezTo>
                  <a:cubicBezTo>
                    <a:pt x="19396" y="11760"/>
                    <a:pt x="19396" y="10800"/>
                    <a:pt x="19103" y="10260"/>
                  </a:cubicBezTo>
                  <a:cubicBezTo>
                    <a:pt x="18809" y="9720"/>
                    <a:pt x="18222" y="9600"/>
                    <a:pt x="17635" y="9720"/>
                  </a:cubicBezTo>
                  <a:cubicBezTo>
                    <a:pt x="17049" y="9840"/>
                    <a:pt x="16462" y="10200"/>
                    <a:pt x="16051" y="10680"/>
                  </a:cubicBezTo>
                  <a:cubicBezTo>
                    <a:pt x="15640" y="11160"/>
                    <a:pt x="15405" y="11760"/>
                    <a:pt x="15522" y="12240"/>
                  </a:cubicBezTo>
                  <a:cubicBezTo>
                    <a:pt x="15640" y="12720"/>
                    <a:pt x="16109" y="13080"/>
                    <a:pt x="17107" y="13920"/>
                  </a:cubicBezTo>
                  <a:cubicBezTo>
                    <a:pt x="18105" y="14760"/>
                    <a:pt x="19631" y="16080"/>
                    <a:pt x="20453" y="17040"/>
                  </a:cubicBezTo>
                  <a:cubicBezTo>
                    <a:pt x="21275" y="18000"/>
                    <a:pt x="21392" y="18600"/>
                    <a:pt x="21216" y="19140"/>
                  </a:cubicBezTo>
                  <a:cubicBezTo>
                    <a:pt x="21040" y="19680"/>
                    <a:pt x="20570" y="20160"/>
                    <a:pt x="19983" y="20460"/>
                  </a:cubicBezTo>
                  <a:cubicBezTo>
                    <a:pt x="19396" y="20760"/>
                    <a:pt x="18692" y="20880"/>
                    <a:pt x="18281" y="20580"/>
                  </a:cubicBezTo>
                  <a:cubicBezTo>
                    <a:pt x="17870" y="20280"/>
                    <a:pt x="17753" y="19560"/>
                    <a:pt x="17753" y="18360"/>
                  </a:cubicBezTo>
                  <a:cubicBezTo>
                    <a:pt x="17753" y="17160"/>
                    <a:pt x="17870" y="15480"/>
                    <a:pt x="17988" y="138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2599992" y="5362842"/>
              <a:ext cx="113575" cy="433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86" fill="norm" stroke="1" extrusionOk="0">
                  <a:moveTo>
                    <a:pt x="7063" y="0"/>
                  </a:moveTo>
                  <a:cubicBezTo>
                    <a:pt x="6263" y="1887"/>
                    <a:pt x="5463" y="3775"/>
                    <a:pt x="4263" y="6553"/>
                  </a:cubicBezTo>
                  <a:cubicBezTo>
                    <a:pt x="3063" y="9332"/>
                    <a:pt x="1463" y="13002"/>
                    <a:pt x="663" y="15414"/>
                  </a:cubicBezTo>
                  <a:cubicBezTo>
                    <a:pt x="-137" y="17825"/>
                    <a:pt x="-137" y="18979"/>
                    <a:pt x="263" y="19817"/>
                  </a:cubicBezTo>
                  <a:cubicBezTo>
                    <a:pt x="663" y="20656"/>
                    <a:pt x="1463" y="21181"/>
                    <a:pt x="2863" y="21390"/>
                  </a:cubicBezTo>
                  <a:cubicBezTo>
                    <a:pt x="4263" y="21600"/>
                    <a:pt x="6263" y="21495"/>
                    <a:pt x="8263" y="20761"/>
                  </a:cubicBezTo>
                  <a:cubicBezTo>
                    <a:pt x="10263" y="20027"/>
                    <a:pt x="12263" y="18664"/>
                    <a:pt x="12663" y="17458"/>
                  </a:cubicBezTo>
                  <a:cubicBezTo>
                    <a:pt x="13063" y="16252"/>
                    <a:pt x="11863" y="15204"/>
                    <a:pt x="8663" y="14470"/>
                  </a:cubicBezTo>
                  <a:cubicBezTo>
                    <a:pt x="5463" y="13736"/>
                    <a:pt x="263" y="13317"/>
                    <a:pt x="1063" y="12897"/>
                  </a:cubicBezTo>
                  <a:cubicBezTo>
                    <a:pt x="1863" y="12478"/>
                    <a:pt x="8663" y="12058"/>
                    <a:pt x="13063" y="11744"/>
                  </a:cubicBezTo>
                  <a:cubicBezTo>
                    <a:pt x="17463" y="11429"/>
                    <a:pt x="19463" y="11219"/>
                    <a:pt x="21463" y="110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2796116" y="5572392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2859616" y="5737492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3477937" y="5445392"/>
              <a:ext cx="404030" cy="415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511" fill="norm" stroke="1" extrusionOk="0">
                  <a:moveTo>
                    <a:pt x="17761" y="0"/>
                  </a:moveTo>
                  <a:cubicBezTo>
                    <a:pt x="15174" y="1316"/>
                    <a:pt x="12587" y="2631"/>
                    <a:pt x="9887" y="4112"/>
                  </a:cubicBezTo>
                  <a:cubicBezTo>
                    <a:pt x="7187" y="5592"/>
                    <a:pt x="4374" y="7237"/>
                    <a:pt x="2799" y="8278"/>
                  </a:cubicBezTo>
                  <a:cubicBezTo>
                    <a:pt x="1224" y="9320"/>
                    <a:pt x="887" y="9758"/>
                    <a:pt x="662" y="10252"/>
                  </a:cubicBezTo>
                  <a:cubicBezTo>
                    <a:pt x="437" y="10745"/>
                    <a:pt x="324" y="11293"/>
                    <a:pt x="549" y="11622"/>
                  </a:cubicBezTo>
                  <a:cubicBezTo>
                    <a:pt x="774" y="11951"/>
                    <a:pt x="1337" y="12061"/>
                    <a:pt x="3024" y="12116"/>
                  </a:cubicBezTo>
                  <a:cubicBezTo>
                    <a:pt x="4712" y="12171"/>
                    <a:pt x="7524" y="12171"/>
                    <a:pt x="9212" y="12225"/>
                  </a:cubicBezTo>
                  <a:cubicBezTo>
                    <a:pt x="10899" y="12280"/>
                    <a:pt x="11462" y="12390"/>
                    <a:pt x="11574" y="12719"/>
                  </a:cubicBezTo>
                  <a:cubicBezTo>
                    <a:pt x="11686" y="13048"/>
                    <a:pt x="11349" y="13596"/>
                    <a:pt x="9999" y="14473"/>
                  </a:cubicBezTo>
                  <a:cubicBezTo>
                    <a:pt x="8649" y="15350"/>
                    <a:pt x="6286" y="16556"/>
                    <a:pt x="4543" y="17488"/>
                  </a:cubicBezTo>
                  <a:cubicBezTo>
                    <a:pt x="2799" y="18420"/>
                    <a:pt x="1674" y="19078"/>
                    <a:pt x="943" y="19681"/>
                  </a:cubicBezTo>
                  <a:cubicBezTo>
                    <a:pt x="212" y="20284"/>
                    <a:pt x="-126" y="20832"/>
                    <a:pt x="43" y="21161"/>
                  </a:cubicBezTo>
                  <a:cubicBezTo>
                    <a:pt x="212" y="21490"/>
                    <a:pt x="887" y="21600"/>
                    <a:pt x="3080" y="21436"/>
                  </a:cubicBezTo>
                  <a:cubicBezTo>
                    <a:pt x="5274" y="21271"/>
                    <a:pt x="8986" y="20832"/>
                    <a:pt x="12305" y="20558"/>
                  </a:cubicBezTo>
                  <a:cubicBezTo>
                    <a:pt x="15624" y="20284"/>
                    <a:pt x="18549" y="20175"/>
                    <a:pt x="21474" y="200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4053416" y="5443601"/>
              <a:ext cx="118275" cy="641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406" fill="norm" stroke="1" extrusionOk="0">
                  <a:moveTo>
                    <a:pt x="3411" y="8743"/>
                  </a:moveTo>
                  <a:cubicBezTo>
                    <a:pt x="2653" y="10366"/>
                    <a:pt x="1895" y="11990"/>
                    <a:pt x="1705" y="13860"/>
                  </a:cubicBezTo>
                  <a:cubicBezTo>
                    <a:pt x="1516" y="15731"/>
                    <a:pt x="1895" y="17848"/>
                    <a:pt x="1705" y="19225"/>
                  </a:cubicBezTo>
                  <a:cubicBezTo>
                    <a:pt x="1516" y="20601"/>
                    <a:pt x="758" y="21237"/>
                    <a:pt x="379" y="21378"/>
                  </a:cubicBezTo>
                  <a:cubicBezTo>
                    <a:pt x="0" y="21519"/>
                    <a:pt x="0" y="21166"/>
                    <a:pt x="0" y="19472"/>
                  </a:cubicBezTo>
                  <a:cubicBezTo>
                    <a:pt x="0" y="17778"/>
                    <a:pt x="0" y="14743"/>
                    <a:pt x="568" y="11919"/>
                  </a:cubicBezTo>
                  <a:cubicBezTo>
                    <a:pt x="1137" y="9095"/>
                    <a:pt x="2274" y="6484"/>
                    <a:pt x="3411" y="4684"/>
                  </a:cubicBezTo>
                  <a:cubicBezTo>
                    <a:pt x="4547" y="2884"/>
                    <a:pt x="5684" y="1895"/>
                    <a:pt x="6821" y="1225"/>
                  </a:cubicBezTo>
                  <a:cubicBezTo>
                    <a:pt x="7958" y="554"/>
                    <a:pt x="9095" y="201"/>
                    <a:pt x="10611" y="60"/>
                  </a:cubicBezTo>
                  <a:cubicBezTo>
                    <a:pt x="12126" y="-81"/>
                    <a:pt x="14021" y="-10"/>
                    <a:pt x="16105" y="695"/>
                  </a:cubicBezTo>
                  <a:cubicBezTo>
                    <a:pt x="18189" y="1401"/>
                    <a:pt x="20463" y="2743"/>
                    <a:pt x="21032" y="4084"/>
                  </a:cubicBezTo>
                  <a:cubicBezTo>
                    <a:pt x="21600" y="5425"/>
                    <a:pt x="20463" y="6766"/>
                    <a:pt x="17811" y="7719"/>
                  </a:cubicBezTo>
                  <a:cubicBezTo>
                    <a:pt x="15158" y="8672"/>
                    <a:pt x="10989" y="9237"/>
                    <a:pt x="7958" y="9554"/>
                  </a:cubicBezTo>
                  <a:cubicBezTo>
                    <a:pt x="4926" y="9872"/>
                    <a:pt x="3032" y="9943"/>
                    <a:pt x="2653" y="10013"/>
                  </a:cubicBezTo>
                  <a:cubicBezTo>
                    <a:pt x="2274" y="10084"/>
                    <a:pt x="3411" y="10154"/>
                    <a:pt x="4547" y="102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4224866" y="5737492"/>
              <a:ext cx="1016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3600"/>
                    <a:pt x="10800" y="7200"/>
                    <a:pt x="14400" y="10800"/>
                  </a:cubicBezTo>
                  <a:cubicBezTo>
                    <a:pt x="18000" y="14400"/>
                    <a:pt x="198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4231721" y="5710410"/>
              <a:ext cx="113796" cy="198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104" fill="norm" stroke="1" extrusionOk="0">
                  <a:moveTo>
                    <a:pt x="21505" y="854"/>
                  </a:moveTo>
                  <a:cubicBezTo>
                    <a:pt x="19905" y="179"/>
                    <a:pt x="18305" y="-496"/>
                    <a:pt x="15705" y="516"/>
                  </a:cubicBezTo>
                  <a:cubicBezTo>
                    <a:pt x="13105" y="1529"/>
                    <a:pt x="9505" y="4229"/>
                    <a:pt x="6705" y="7266"/>
                  </a:cubicBezTo>
                  <a:cubicBezTo>
                    <a:pt x="3905" y="10304"/>
                    <a:pt x="1905" y="13679"/>
                    <a:pt x="905" y="15929"/>
                  </a:cubicBezTo>
                  <a:cubicBezTo>
                    <a:pt x="-95" y="18179"/>
                    <a:pt x="-95" y="19304"/>
                    <a:pt x="105" y="19979"/>
                  </a:cubicBezTo>
                  <a:cubicBezTo>
                    <a:pt x="305" y="20654"/>
                    <a:pt x="705" y="20879"/>
                    <a:pt x="1105" y="211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4412132" y="5525627"/>
              <a:ext cx="130235" cy="332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1476" fill="norm" stroke="1" extrusionOk="0">
                  <a:moveTo>
                    <a:pt x="20766" y="1380"/>
                  </a:moveTo>
                  <a:cubicBezTo>
                    <a:pt x="19416" y="833"/>
                    <a:pt x="18066" y="286"/>
                    <a:pt x="16378" y="81"/>
                  </a:cubicBezTo>
                  <a:cubicBezTo>
                    <a:pt x="14691" y="-124"/>
                    <a:pt x="12666" y="13"/>
                    <a:pt x="9966" y="1038"/>
                  </a:cubicBezTo>
                  <a:cubicBezTo>
                    <a:pt x="7266" y="2063"/>
                    <a:pt x="3891" y="3977"/>
                    <a:pt x="1866" y="6711"/>
                  </a:cubicBezTo>
                  <a:cubicBezTo>
                    <a:pt x="-159" y="9446"/>
                    <a:pt x="-834" y="13000"/>
                    <a:pt x="1360" y="15598"/>
                  </a:cubicBezTo>
                  <a:cubicBezTo>
                    <a:pt x="3553" y="18195"/>
                    <a:pt x="8616" y="19835"/>
                    <a:pt x="13678" y="214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4574116" y="5611487"/>
              <a:ext cx="177801" cy="183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0" y="621"/>
                  </a:moveTo>
                  <a:cubicBezTo>
                    <a:pt x="1286" y="130"/>
                    <a:pt x="2571" y="-361"/>
                    <a:pt x="4114" y="375"/>
                  </a:cubicBezTo>
                  <a:cubicBezTo>
                    <a:pt x="5657" y="1112"/>
                    <a:pt x="7457" y="3075"/>
                    <a:pt x="8100" y="6266"/>
                  </a:cubicBezTo>
                  <a:cubicBezTo>
                    <a:pt x="8743" y="9457"/>
                    <a:pt x="8229" y="13875"/>
                    <a:pt x="7457" y="16575"/>
                  </a:cubicBezTo>
                  <a:cubicBezTo>
                    <a:pt x="6686" y="19275"/>
                    <a:pt x="5657" y="20257"/>
                    <a:pt x="4629" y="20257"/>
                  </a:cubicBezTo>
                  <a:cubicBezTo>
                    <a:pt x="3600" y="20257"/>
                    <a:pt x="2571" y="19275"/>
                    <a:pt x="3214" y="17189"/>
                  </a:cubicBezTo>
                  <a:cubicBezTo>
                    <a:pt x="3857" y="15103"/>
                    <a:pt x="6171" y="11912"/>
                    <a:pt x="8100" y="9580"/>
                  </a:cubicBezTo>
                  <a:cubicBezTo>
                    <a:pt x="10029" y="7248"/>
                    <a:pt x="11571" y="5775"/>
                    <a:pt x="12857" y="4671"/>
                  </a:cubicBezTo>
                  <a:cubicBezTo>
                    <a:pt x="14143" y="3566"/>
                    <a:pt x="15171" y="2830"/>
                    <a:pt x="15429" y="3566"/>
                  </a:cubicBezTo>
                  <a:cubicBezTo>
                    <a:pt x="15686" y="4303"/>
                    <a:pt x="15171" y="6512"/>
                    <a:pt x="14786" y="9212"/>
                  </a:cubicBezTo>
                  <a:cubicBezTo>
                    <a:pt x="14400" y="11912"/>
                    <a:pt x="14143" y="15103"/>
                    <a:pt x="15300" y="17189"/>
                  </a:cubicBezTo>
                  <a:cubicBezTo>
                    <a:pt x="16457" y="19275"/>
                    <a:pt x="19029" y="20257"/>
                    <a:pt x="21600" y="212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4777316" y="5504244"/>
              <a:ext cx="133634" cy="38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2" h="21505" fill="norm" stroke="1" extrusionOk="0">
                  <a:moveTo>
                    <a:pt x="12764" y="613"/>
                  </a:moveTo>
                  <a:cubicBezTo>
                    <a:pt x="14073" y="259"/>
                    <a:pt x="15382" y="-95"/>
                    <a:pt x="16527" y="23"/>
                  </a:cubicBezTo>
                  <a:cubicBezTo>
                    <a:pt x="17673" y="141"/>
                    <a:pt x="18655" y="731"/>
                    <a:pt x="19636" y="2561"/>
                  </a:cubicBezTo>
                  <a:cubicBezTo>
                    <a:pt x="20618" y="4390"/>
                    <a:pt x="21600" y="7459"/>
                    <a:pt x="18982" y="10646"/>
                  </a:cubicBezTo>
                  <a:cubicBezTo>
                    <a:pt x="16364" y="13833"/>
                    <a:pt x="10145" y="17138"/>
                    <a:pt x="6382" y="18967"/>
                  </a:cubicBezTo>
                  <a:cubicBezTo>
                    <a:pt x="2618" y="20797"/>
                    <a:pt x="1309" y="21151"/>
                    <a:pt x="0" y="215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3507316" y="5993609"/>
              <a:ext cx="158751" cy="201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19"/>
                  </a:moveTo>
                  <a:cubicBezTo>
                    <a:pt x="1728" y="909"/>
                    <a:pt x="3456" y="0"/>
                    <a:pt x="5184" y="0"/>
                  </a:cubicBezTo>
                  <a:cubicBezTo>
                    <a:pt x="6912" y="0"/>
                    <a:pt x="8640" y="909"/>
                    <a:pt x="9360" y="3524"/>
                  </a:cubicBezTo>
                  <a:cubicBezTo>
                    <a:pt x="10080" y="6139"/>
                    <a:pt x="9792" y="10459"/>
                    <a:pt x="9072" y="13187"/>
                  </a:cubicBezTo>
                  <a:cubicBezTo>
                    <a:pt x="8352" y="15916"/>
                    <a:pt x="7200" y="17053"/>
                    <a:pt x="5616" y="17962"/>
                  </a:cubicBezTo>
                  <a:cubicBezTo>
                    <a:pt x="4032" y="18872"/>
                    <a:pt x="2016" y="19554"/>
                    <a:pt x="1008" y="19326"/>
                  </a:cubicBezTo>
                  <a:cubicBezTo>
                    <a:pt x="0" y="19099"/>
                    <a:pt x="0" y="17962"/>
                    <a:pt x="1728" y="15575"/>
                  </a:cubicBezTo>
                  <a:cubicBezTo>
                    <a:pt x="3456" y="13187"/>
                    <a:pt x="6912" y="9549"/>
                    <a:pt x="9216" y="7389"/>
                  </a:cubicBezTo>
                  <a:cubicBezTo>
                    <a:pt x="11520" y="5229"/>
                    <a:pt x="12672" y="4547"/>
                    <a:pt x="14112" y="3638"/>
                  </a:cubicBezTo>
                  <a:cubicBezTo>
                    <a:pt x="15552" y="2728"/>
                    <a:pt x="17280" y="1592"/>
                    <a:pt x="17856" y="1592"/>
                  </a:cubicBezTo>
                  <a:cubicBezTo>
                    <a:pt x="18432" y="1592"/>
                    <a:pt x="17856" y="2728"/>
                    <a:pt x="16416" y="5229"/>
                  </a:cubicBezTo>
                  <a:cubicBezTo>
                    <a:pt x="14976" y="7731"/>
                    <a:pt x="12672" y="11596"/>
                    <a:pt x="11520" y="14211"/>
                  </a:cubicBezTo>
                  <a:cubicBezTo>
                    <a:pt x="10368" y="16825"/>
                    <a:pt x="10368" y="18189"/>
                    <a:pt x="12240" y="19213"/>
                  </a:cubicBezTo>
                  <a:cubicBezTo>
                    <a:pt x="14112" y="20236"/>
                    <a:pt x="17856" y="209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5234516" y="5605234"/>
              <a:ext cx="215901" cy="43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12" fill="norm" stroke="1" extrusionOk="0">
                  <a:moveTo>
                    <a:pt x="0" y="20112"/>
                  </a:moveTo>
                  <a:cubicBezTo>
                    <a:pt x="3388" y="12257"/>
                    <a:pt x="6776" y="4403"/>
                    <a:pt x="10165" y="1457"/>
                  </a:cubicBezTo>
                  <a:cubicBezTo>
                    <a:pt x="13553" y="-1488"/>
                    <a:pt x="16941" y="476"/>
                    <a:pt x="18847" y="3421"/>
                  </a:cubicBezTo>
                  <a:cubicBezTo>
                    <a:pt x="20753" y="6367"/>
                    <a:pt x="21176" y="10294"/>
                    <a:pt x="21600" y="142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5228166" y="5775592"/>
              <a:ext cx="1968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5988943" y="5466182"/>
              <a:ext cx="137524" cy="413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0883" fill="norm" stroke="1" extrusionOk="0">
                  <a:moveTo>
                    <a:pt x="1154" y="9215"/>
                  </a:moveTo>
                  <a:cubicBezTo>
                    <a:pt x="509" y="10605"/>
                    <a:pt x="-136" y="11995"/>
                    <a:pt x="25" y="14241"/>
                  </a:cubicBezTo>
                  <a:cubicBezTo>
                    <a:pt x="186" y="16486"/>
                    <a:pt x="1154" y="19587"/>
                    <a:pt x="1798" y="20550"/>
                  </a:cubicBezTo>
                  <a:cubicBezTo>
                    <a:pt x="2443" y="21512"/>
                    <a:pt x="2765" y="20336"/>
                    <a:pt x="3410" y="17716"/>
                  </a:cubicBezTo>
                  <a:cubicBezTo>
                    <a:pt x="4055" y="15096"/>
                    <a:pt x="5022" y="11033"/>
                    <a:pt x="6151" y="8039"/>
                  </a:cubicBezTo>
                  <a:cubicBezTo>
                    <a:pt x="7279" y="5045"/>
                    <a:pt x="8568" y="3120"/>
                    <a:pt x="9697" y="1890"/>
                  </a:cubicBezTo>
                  <a:cubicBezTo>
                    <a:pt x="10825" y="661"/>
                    <a:pt x="11792" y="126"/>
                    <a:pt x="13082" y="19"/>
                  </a:cubicBezTo>
                  <a:cubicBezTo>
                    <a:pt x="14371" y="-88"/>
                    <a:pt x="15983" y="233"/>
                    <a:pt x="17757" y="1569"/>
                  </a:cubicBezTo>
                  <a:cubicBezTo>
                    <a:pt x="19530" y="2906"/>
                    <a:pt x="21464" y="5259"/>
                    <a:pt x="20819" y="7130"/>
                  </a:cubicBezTo>
                  <a:cubicBezTo>
                    <a:pt x="20174" y="9001"/>
                    <a:pt x="16951" y="10391"/>
                    <a:pt x="13404" y="11247"/>
                  </a:cubicBezTo>
                  <a:cubicBezTo>
                    <a:pt x="9858" y="12102"/>
                    <a:pt x="5989" y="12423"/>
                    <a:pt x="2121" y="127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6237816" y="5623192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6336151" y="5540642"/>
              <a:ext cx="22316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20702" y="0"/>
                  </a:moveTo>
                  <a:cubicBezTo>
                    <a:pt x="10884" y="5400"/>
                    <a:pt x="1066" y="10800"/>
                    <a:pt x="84" y="14400"/>
                  </a:cubicBezTo>
                  <a:cubicBezTo>
                    <a:pt x="-898" y="18000"/>
                    <a:pt x="6957" y="19800"/>
                    <a:pt x="1481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6563512" y="5475413"/>
              <a:ext cx="118805" cy="263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204" fill="norm" stroke="1" extrusionOk="0">
                  <a:moveTo>
                    <a:pt x="20903" y="1670"/>
                  </a:moveTo>
                  <a:cubicBezTo>
                    <a:pt x="19413" y="1160"/>
                    <a:pt x="17924" y="649"/>
                    <a:pt x="16062" y="309"/>
                  </a:cubicBezTo>
                  <a:cubicBezTo>
                    <a:pt x="14200" y="-31"/>
                    <a:pt x="11965" y="-201"/>
                    <a:pt x="9358" y="394"/>
                  </a:cubicBezTo>
                  <a:cubicBezTo>
                    <a:pt x="6751" y="990"/>
                    <a:pt x="3772" y="2350"/>
                    <a:pt x="1910" y="5156"/>
                  </a:cubicBezTo>
                  <a:cubicBezTo>
                    <a:pt x="48" y="7963"/>
                    <a:pt x="-697" y="12215"/>
                    <a:pt x="793" y="15191"/>
                  </a:cubicBezTo>
                  <a:cubicBezTo>
                    <a:pt x="2282" y="18168"/>
                    <a:pt x="6006" y="19868"/>
                    <a:pt x="8986" y="20634"/>
                  </a:cubicBezTo>
                  <a:cubicBezTo>
                    <a:pt x="11965" y="21399"/>
                    <a:pt x="14200" y="21229"/>
                    <a:pt x="16434" y="210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6730439" y="5534292"/>
              <a:ext cx="21728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5520"/>
                    <a:pt x="-1443" y="11040"/>
                    <a:pt x="1502" y="14640"/>
                  </a:cubicBezTo>
                  <a:cubicBezTo>
                    <a:pt x="4448" y="18240"/>
                    <a:pt x="12302" y="1992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6802966" y="5629542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7000179" y="5522539"/>
              <a:ext cx="119292" cy="358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543" fill="norm" stroke="1" extrusionOk="0">
                  <a:moveTo>
                    <a:pt x="2209" y="4517"/>
                  </a:moveTo>
                  <a:cubicBezTo>
                    <a:pt x="1451" y="8964"/>
                    <a:pt x="693" y="13411"/>
                    <a:pt x="314" y="15952"/>
                  </a:cubicBezTo>
                  <a:cubicBezTo>
                    <a:pt x="-65" y="18494"/>
                    <a:pt x="-65" y="19129"/>
                    <a:pt x="124" y="19891"/>
                  </a:cubicBezTo>
                  <a:cubicBezTo>
                    <a:pt x="314" y="20654"/>
                    <a:pt x="693" y="21543"/>
                    <a:pt x="882" y="21543"/>
                  </a:cubicBezTo>
                  <a:cubicBezTo>
                    <a:pt x="1072" y="21543"/>
                    <a:pt x="1072" y="20654"/>
                    <a:pt x="882" y="18430"/>
                  </a:cubicBezTo>
                  <a:cubicBezTo>
                    <a:pt x="693" y="16207"/>
                    <a:pt x="314" y="12649"/>
                    <a:pt x="882" y="9536"/>
                  </a:cubicBezTo>
                  <a:cubicBezTo>
                    <a:pt x="1451" y="6423"/>
                    <a:pt x="2967" y="3755"/>
                    <a:pt x="4482" y="2167"/>
                  </a:cubicBezTo>
                  <a:cubicBezTo>
                    <a:pt x="5998" y="578"/>
                    <a:pt x="7514" y="70"/>
                    <a:pt x="9598" y="7"/>
                  </a:cubicBezTo>
                  <a:cubicBezTo>
                    <a:pt x="11682" y="-57"/>
                    <a:pt x="14335" y="324"/>
                    <a:pt x="16798" y="1468"/>
                  </a:cubicBezTo>
                  <a:cubicBezTo>
                    <a:pt x="19261" y="2611"/>
                    <a:pt x="21535" y="4517"/>
                    <a:pt x="21346" y="6169"/>
                  </a:cubicBezTo>
                  <a:cubicBezTo>
                    <a:pt x="21156" y="7821"/>
                    <a:pt x="18503" y="9218"/>
                    <a:pt x="16230" y="9854"/>
                  </a:cubicBezTo>
                  <a:cubicBezTo>
                    <a:pt x="13956" y="10489"/>
                    <a:pt x="12061" y="10362"/>
                    <a:pt x="10167" y="102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7095066" y="5470792"/>
              <a:ext cx="128865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1600" fill="norm" stroke="1" extrusionOk="0">
                  <a:moveTo>
                    <a:pt x="8100" y="0"/>
                  </a:moveTo>
                  <a:cubicBezTo>
                    <a:pt x="12150" y="939"/>
                    <a:pt x="16200" y="1878"/>
                    <a:pt x="18563" y="3600"/>
                  </a:cubicBezTo>
                  <a:cubicBezTo>
                    <a:pt x="20925" y="5322"/>
                    <a:pt x="21600" y="7826"/>
                    <a:pt x="18225" y="10957"/>
                  </a:cubicBezTo>
                  <a:cubicBezTo>
                    <a:pt x="14850" y="14087"/>
                    <a:pt x="7425" y="178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7450666" y="5610492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7476066" y="5686692"/>
              <a:ext cx="184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7787216" y="5546992"/>
              <a:ext cx="190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3421501" y="6339519"/>
              <a:ext cx="1622516" cy="77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0864" fill="norm" stroke="1" extrusionOk="0">
                  <a:moveTo>
                    <a:pt x="212" y="328"/>
                  </a:moveTo>
                  <a:cubicBezTo>
                    <a:pt x="100" y="2034"/>
                    <a:pt x="-13" y="3739"/>
                    <a:pt x="1" y="6013"/>
                  </a:cubicBezTo>
                  <a:cubicBezTo>
                    <a:pt x="15" y="8286"/>
                    <a:pt x="156" y="11128"/>
                    <a:pt x="635" y="13686"/>
                  </a:cubicBezTo>
                  <a:cubicBezTo>
                    <a:pt x="1113" y="16244"/>
                    <a:pt x="1930" y="18518"/>
                    <a:pt x="2789" y="17097"/>
                  </a:cubicBezTo>
                  <a:cubicBezTo>
                    <a:pt x="3648" y="15676"/>
                    <a:pt x="4549" y="10560"/>
                    <a:pt x="5464" y="6865"/>
                  </a:cubicBezTo>
                  <a:cubicBezTo>
                    <a:pt x="6380" y="3171"/>
                    <a:pt x="7309" y="897"/>
                    <a:pt x="8112" y="2602"/>
                  </a:cubicBezTo>
                  <a:cubicBezTo>
                    <a:pt x="8914" y="4307"/>
                    <a:pt x="9590" y="9992"/>
                    <a:pt x="10407" y="14255"/>
                  </a:cubicBezTo>
                  <a:cubicBezTo>
                    <a:pt x="11224" y="18518"/>
                    <a:pt x="12181" y="21360"/>
                    <a:pt x="13124" y="20792"/>
                  </a:cubicBezTo>
                  <a:cubicBezTo>
                    <a:pt x="14068" y="20223"/>
                    <a:pt x="14997" y="16244"/>
                    <a:pt x="15955" y="12834"/>
                  </a:cubicBezTo>
                  <a:cubicBezTo>
                    <a:pt x="16912" y="9423"/>
                    <a:pt x="17898" y="6581"/>
                    <a:pt x="18757" y="4307"/>
                  </a:cubicBezTo>
                  <a:cubicBezTo>
                    <a:pt x="19616" y="2034"/>
                    <a:pt x="20348" y="328"/>
                    <a:pt x="20798" y="44"/>
                  </a:cubicBezTo>
                  <a:cubicBezTo>
                    <a:pt x="21249" y="-240"/>
                    <a:pt x="21418" y="897"/>
                    <a:pt x="21587" y="20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3520742" y="6816992"/>
              <a:ext cx="37375" cy="368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92" fill="norm" stroke="1" extrusionOk="0">
                  <a:moveTo>
                    <a:pt x="21188" y="0"/>
                  </a:moveTo>
                  <a:cubicBezTo>
                    <a:pt x="18788" y="2839"/>
                    <a:pt x="16388" y="5678"/>
                    <a:pt x="12788" y="8949"/>
                  </a:cubicBezTo>
                  <a:cubicBezTo>
                    <a:pt x="9188" y="12219"/>
                    <a:pt x="4388" y="15922"/>
                    <a:pt x="1988" y="18206"/>
                  </a:cubicBezTo>
                  <a:cubicBezTo>
                    <a:pt x="-412" y="20489"/>
                    <a:pt x="-412" y="21353"/>
                    <a:pt x="788" y="21477"/>
                  </a:cubicBezTo>
                  <a:cubicBezTo>
                    <a:pt x="1988" y="21600"/>
                    <a:pt x="4388" y="20983"/>
                    <a:pt x="6788" y="203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3549071" y="6761496"/>
              <a:ext cx="237646" cy="118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0937" fill="norm" stroke="1" extrusionOk="0">
                  <a:moveTo>
                    <a:pt x="1390" y="20937"/>
                  </a:moveTo>
                  <a:cubicBezTo>
                    <a:pt x="817" y="19447"/>
                    <a:pt x="243" y="17958"/>
                    <a:pt x="52" y="16282"/>
                  </a:cubicBezTo>
                  <a:cubicBezTo>
                    <a:pt x="-139" y="14606"/>
                    <a:pt x="52" y="12744"/>
                    <a:pt x="3111" y="9765"/>
                  </a:cubicBezTo>
                  <a:cubicBezTo>
                    <a:pt x="6169" y="6785"/>
                    <a:pt x="12095" y="2689"/>
                    <a:pt x="15631" y="1013"/>
                  </a:cubicBezTo>
                  <a:cubicBezTo>
                    <a:pt x="19167" y="-663"/>
                    <a:pt x="20314" y="82"/>
                    <a:pt x="21461" y="8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3551766" y="6963042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3647016" y="7070992"/>
              <a:ext cx="889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57" y="4145"/>
                    <a:pt x="11314" y="8291"/>
                    <a:pt x="14914" y="11891"/>
                  </a:cubicBezTo>
                  <a:cubicBezTo>
                    <a:pt x="18514" y="15491"/>
                    <a:pt x="20057" y="185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3627966" y="7090042"/>
              <a:ext cx="1397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36" y="3948"/>
                    <a:pt x="10473" y="7897"/>
                    <a:pt x="6873" y="11497"/>
                  </a:cubicBezTo>
                  <a:cubicBezTo>
                    <a:pt x="3273" y="15097"/>
                    <a:pt x="1636" y="183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3871153" y="6813690"/>
              <a:ext cx="150514" cy="282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370" fill="norm" stroke="1" extrusionOk="0">
                  <a:moveTo>
                    <a:pt x="21333" y="3610"/>
                  </a:moveTo>
                  <a:cubicBezTo>
                    <a:pt x="21033" y="2330"/>
                    <a:pt x="20733" y="1050"/>
                    <a:pt x="19683" y="410"/>
                  </a:cubicBezTo>
                  <a:cubicBezTo>
                    <a:pt x="18633" y="-230"/>
                    <a:pt x="16833" y="-230"/>
                    <a:pt x="13983" y="1210"/>
                  </a:cubicBezTo>
                  <a:cubicBezTo>
                    <a:pt x="11133" y="2650"/>
                    <a:pt x="7233" y="5530"/>
                    <a:pt x="4383" y="8490"/>
                  </a:cubicBezTo>
                  <a:cubicBezTo>
                    <a:pt x="1533" y="11450"/>
                    <a:pt x="-267" y="14490"/>
                    <a:pt x="33" y="16650"/>
                  </a:cubicBezTo>
                  <a:cubicBezTo>
                    <a:pt x="333" y="18810"/>
                    <a:pt x="2733" y="20090"/>
                    <a:pt x="5733" y="20730"/>
                  </a:cubicBezTo>
                  <a:cubicBezTo>
                    <a:pt x="8733" y="21370"/>
                    <a:pt x="12333" y="21370"/>
                    <a:pt x="15933" y="213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4052203" y="6867792"/>
              <a:ext cx="227713" cy="199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386" fill="norm" stroke="1" extrusionOk="0">
                  <a:moveTo>
                    <a:pt x="13192" y="0"/>
                  </a:moveTo>
                  <a:cubicBezTo>
                    <a:pt x="12003" y="2728"/>
                    <a:pt x="10814" y="5457"/>
                    <a:pt x="9328" y="8981"/>
                  </a:cubicBezTo>
                  <a:cubicBezTo>
                    <a:pt x="7842" y="12505"/>
                    <a:pt x="6058" y="16825"/>
                    <a:pt x="4671" y="19099"/>
                  </a:cubicBezTo>
                  <a:cubicBezTo>
                    <a:pt x="3284" y="21373"/>
                    <a:pt x="2293" y="21600"/>
                    <a:pt x="1500" y="21259"/>
                  </a:cubicBezTo>
                  <a:cubicBezTo>
                    <a:pt x="708" y="20918"/>
                    <a:pt x="113" y="20008"/>
                    <a:pt x="14" y="18303"/>
                  </a:cubicBezTo>
                  <a:cubicBezTo>
                    <a:pt x="-85" y="16598"/>
                    <a:pt x="311" y="14097"/>
                    <a:pt x="1599" y="12392"/>
                  </a:cubicBezTo>
                  <a:cubicBezTo>
                    <a:pt x="2887" y="10686"/>
                    <a:pt x="5067" y="9777"/>
                    <a:pt x="6851" y="10232"/>
                  </a:cubicBezTo>
                  <a:cubicBezTo>
                    <a:pt x="8634" y="10686"/>
                    <a:pt x="10021" y="12505"/>
                    <a:pt x="11012" y="13983"/>
                  </a:cubicBezTo>
                  <a:cubicBezTo>
                    <a:pt x="12003" y="15461"/>
                    <a:pt x="12598" y="16598"/>
                    <a:pt x="13291" y="17507"/>
                  </a:cubicBezTo>
                  <a:cubicBezTo>
                    <a:pt x="13985" y="18417"/>
                    <a:pt x="14777" y="19099"/>
                    <a:pt x="15570" y="18872"/>
                  </a:cubicBezTo>
                  <a:cubicBezTo>
                    <a:pt x="16363" y="18644"/>
                    <a:pt x="17155" y="17507"/>
                    <a:pt x="18146" y="15120"/>
                  </a:cubicBezTo>
                  <a:cubicBezTo>
                    <a:pt x="19137" y="12733"/>
                    <a:pt x="20326" y="9095"/>
                    <a:pt x="20921" y="6707"/>
                  </a:cubicBezTo>
                  <a:cubicBezTo>
                    <a:pt x="21515" y="4320"/>
                    <a:pt x="21515" y="3183"/>
                    <a:pt x="20425" y="2274"/>
                  </a:cubicBezTo>
                  <a:cubicBezTo>
                    <a:pt x="19335" y="1364"/>
                    <a:pt x="17155" y="682"/>
                    <a:pt x="15570" y="1364"/>
                  </a:cubicBezTo>
                  <a:cubicBezTo>
                    <a:pt x="13985" y="2046"/>
                    <a:pt x="12994" y="4093"/>
                    <a:pt x="12498" y="5798"/>
                  </a:cubicBezTo>
                  <a:cubicBezTo>
                    <a:pt x="12003" y="7503"/>
                    <a:pt x="12003" y="8867"/>
                    <a:pt x="12003" y="102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4332816" y="6791592"/>
              <a:ext cx="108435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1600" fill="norm" stroke="1" extrusionOk="0">
                  <a:moveTo>
                    <a:pt x="0" y="0"/>
                  </a:moveTo>
                  <a:cubicBezTo>
                    <a:pt x="6113" y="2186"/>
                    <a:pt x="12226" y="4371"/>
                    <a:pt x="16098" y="7200"/>
                  </a:cubicBezTo>
                  <a:cubicBezTo>
                    <a:pt x="19970" y="10029"/>
                    <a:pt x="21600" y="13500"/>
                    <a:pt x="20581" y="15943"/>
                  </a:cubicBezTo>
                  <a:cubicBezTo>
                    <a:pt x="19562" y="18386"/>
                    <a:pt x="15894" y="19800"/>
                    <a:pt x="12838" y="20571"/>
                  </a:cubicBezTo>
                  <a:cubicBezTo>
                    <a:pt x="9781" y="21343"/>
                    <a:pt x="7336" y="21471"/>
                    <a:pt x="489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4593166" y="6915915"/>
              <a:ext cx="1333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029" y="12302"/>
                    <a:pt x="2057" y="4448"/>
                    <a:pt x="5657" y="1502"/>
                  </a:cubicBezTo>
                  <a:cubicBezTo>
                    <a:pt x="9257" y="-1443"/>
                    <a:pt x="1542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4586816" y="7020192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4904316" y="6874142"/>
              <a:ext cx="317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600"/>
                    <a:pt x="12960" y="9200"/>
                    <a:pt x="9360" y="12800"/>
                  </a:cubicBezTo>
                  <a:cubicBezTo>
                    <a:pt x="5760" y="16400"/>
                    <a:pt x="2880" y="19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0" y="5804349"/>
              <a:ext cx="551263" cy="256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496" fill="norm" stroke="1" extrusionOk="0">
                  <a:moveTo>
                    <a:pt x="821" y="16185"/>
                  </a:moveTo>
                  <a:cubicBezTo>
                    <a:pt x="411" y="16362"/>
                    <a:pt x="0" y="16539"/>
                    <a:pt x="0" y="16450"/>
                  </a:cubicBezTo>
                  <a:cubicBezTo>
                    <a:pt x="0" y="16362"/>
                    <a:pt x="411" y="16007"/>
                    <a:pt x="2135" y="15122"/>
                  </a:cubicBezTo>
                  <a:cubicBezTo>
                    <a:pt x="3860" y="14237"/>
                    <a:pt x="6899" y="12821"/>
                    <a:pt x="9650" y="11404"/>
                  </a:cubicBezTo>
                  <a:cubicBezTo>
                    <a:pt x="12402" y="9988"/>
                    <a:pt x="14865" y="8571"/>
                    <a:pt x="16303" y="7509"/>
                  </a:cubicBezTo>
                  <a:cubicBezTo>
                    <a:pt x="17740" y="6447"/>
                    <a:pt x="18151" y="5739"/>
                    <a:pt x="18356" y="4942"/>
                  </a:cubicBezTo>
                  <a:cubicBezTo>
                    <a:pt x="18561" y="4145"/>
                    <a:pt x="18561" y="3260"/>
                    <a:pt x="18192" y="2552"/>
                  </a:cubicBezTo>
                  <a:cubicBezTo>
                    <a:pt x="17822" y="1844"/>
                    <a:pt x="17083" y="1312"/>
                    <a:pt x="16262" y="958"/>
                  </a:cubicBezTo>
                  <a:cubicBezTo>
                    <a:pt x="15440" y="604"/>
                    <a:pt x="14537" y="427"/>
                    <a:pt x="14290" y="250"/>
                  </a:cubicBezTo>
                  <a:cubicBezTo>
                    <a:pt x="14044" y="73"/>
                    <a:pt x="14455" y="-104"/>
                    <a:pt x="15317" y="73"/>
                  </a:cubicBezTo>
                  <a:cubicBezTo>
                    <a:pt x="16179" y="250"/>
                    <a:pt x="17494" y="781"/>
                    <a:pt x="18561" y="1666"/>
                  </a:cubicBezTo>
                  <a:cubicBezTo>
                    <a:pt x="19629" y="2552"/>
                    <a:pt x="20450" y="3791"/>
                    <a:pt x="20943" y="5385"/>
                  </a:cubicBezTo>
                  <a:cubicBezTo>
                    <a:pt x="21436" y="6978"/>
                    <a:pt x="21600" y="8926"/>
                    <a:pt x="21025" y="11670"/>
                  </a:cubicBezTo>
                  <a:cubicBezTo>
                    <a:pt x="20450" y="14414"/>
                    <a:pt x="19136" y="17955"/>
                    <a:pt x="17822" y="214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360839" y="8048892"/>
              <a:ext cx="504878" cy="45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185" fill="norm" stroke="1" extrusionOk="0">
                  <a:moveTo>
                    <a:pt x="1493" y="11782"/>
                  </a:moveTo>
                  <a:cubicBezTo>
                    <a:pt x="770" y="13745"/>
                    <a:pt x="47" y="15709"/>
                    <a:pt x="2" y="17673"/>
                  </a:cubicBezTo>
                  <a:cubicBezTo>
                    <a:pt x="-43" y="19636"/>
                    <a:pt x="590" y="21600"/>
                    <a:pt x="2262" y="21109"/>
                  </a:cubicBezTo>
                  <a:cubicBezTo>
                    <a:pt x="3934" y="20618"/>
                    <a:pt x="6645" y="17673"/>
                    <a:pt x="9672" y="15218"/>
                  </a:cubicBezTo>
                  <a:cubicBezTo>
                    <a:pt x="12700" y="12764"/>
                    <a:pt x="16044" y="10800"/>
                    <a:pt x="18078" y="8345"/>
                  </a:cubicBezTo>
                  <a:cubicBezTo>
                    <a:pt x="20111" y="5891"/>
                    <a:pt x="20834" y="2945"/>
                    <a:pt x="2155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766233" y="7906380"/>
              <a:ext cx="131491" cy="288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3" h="21494" fill="norm" stroke="1" extrusionOk="0">
                  <a:moveTo>
                    <a:pt x="4652" y="1155"/>
                  </a:moveTo>
                  <a:cubicBezTo>
                    <a:pt x="2326" y="682"/>
                    <a:pt x="0" y="209"/>
                    <a:pt x="0" y="52"/>
                  </a:cubicBezTo>
                  <a:cubicBezTo>
                    <a:pt x="0" y="-106"/>
                    <a:pt x="2326" y="52"/>
                    <a:pt x="5982" y="1155"/>
                  </a:cubicBezTo>
                  <a:cubicBezTo>
                    <a:pt x="9637" y="2259"/>
                    <a:pt x="14622" y="4309"/>
                    <a:pt x="17612" y="6279"/>
                  </a:cubicBezTo>
                  <a:cubicBezTo>
                    <a:pt x="20603" y="8250"/>
                    <a:pt x="21600" y="10142"/>
                    <a:pt x="19606" y="12665"/>
                  </a:cubicBezTo>
                  <a:cubicBezTo>
                    <a:pt x="17612" y="15187"/>
                    <a:pt x="12628" y="18341"/>
                    <a:pt x="7643" y="214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1177789" y="7767969"/>
              <a:ext cx="253078" cy="342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325" fill="norm" stroke="1" extrusionOk="0">
                  <a:moveTo>
                    <a:pt x="15989" y="2070"/>
                  </a:moveTo>
                  <a:cubicBezTo>
                    <a:pt x="15989" y="1411"/>
                    <a:pt x="15989" y="753"/>
                    <a:pt x="15364" y="358"/>
                  </a:cubicBezTo>
                  <a:cubicBezTo>
                    <a:pt x="14739" y="-37"/>
                    <a:pt x="13489" y="-169"/>
                    <a:pt x="11704" y="292"/>
                  </a:cubicBezTo>
                  <a:cubicBezTo>
                    <a:pt x="9919" y="753"/>
                    <a:pt x="7599" y="1807"/>
                    <a:pt x="5635" y="3848"/>
                  </a:cubicBezTo>
                  <a:cubicBezTo>
                    <a:pt x="3671" y="5890"/>
                    <a:pt x="2065" y="8919"/>
                    <a:pt x="1083" y="11421"/>
                  </a:cubicBezTo>
                  <a:cubicBezTo>
                    <a:pt x="101" y="13924"/>
                    <a:pt x="-256" y="15899"/>
                    <a:pt x="190" y="17348"/>
                  </a:cubicBezTo>
                  <a:cubicBezTo>
                    <a:pt x="637" y="18797"/>
                    <a:pt x="1886" y="19719"/>
                    <a:pt x="4385" y="20377"/>
                  </a:cubicBezTo>
                  <a:cubicBezTo>
                    <a:pt x="6884" y="21036"/>
                    <a:pt x="10633" y="21431"/>
                    <a:pt x="13668" y="21299"/>
                  </a:cubicBezTo>
                  <a:cubicBezTo>
                    <a:pt x="16703" y="21168"/>
                    <a:pt x="19023" y="20509"/>
                    <a:pt x="21344" y="198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1193799" y="7953642"/>
              <a:ext cx="205318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600" fill="norm" stroke="1" extrusionOk="0">
                  <a:moveTo>
                    <a:pt x="221" y="21600"/>
                  </a:moveTo>
                  <a:cubicBezTo>
                    <a:pt x="0" y="17100"/>
                    <a:pt x="-220" y="12600"/>
                    <a:pt x="441" y="9450"/>
                  </a:cubicBezTo>
                  <a:cubicBezTo>
                    <a:pt x="1102" y="6300"/>
                    <a:pt x="2645" y="4500"/>
                    <a:pt x="6282" y="3150"/>
                  </a:cubicBezTo>
                  <a:cubicBezTo>
                    <a:pt x="9919" y="1800"/>
                    <a:pt x="15649" y="900"/>
                    <a:pt x="2138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1511335" y="7726566"/>
              <a:ext cx="217982" cy="373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512" fill="norm" stroke="1" extrusionOk="0">
                  <a:moveTo>
                    <a:pt x="21389" y="1376"/>
                  </a:moveTo>
                  <a:cubicBezTo>
                    <a:pt x="20766" y="888"/>
                    <a:pt x="20143" y="400"/>
                    <a:pt x="19312" y="156"/>
                  </a:cubicBezTo>
                  <a:cubicBezTo>
                    <a:pt x="18481" y="-88"/>
                    <a:pt x="17443" y="-88"/>
                    <a:pt x="14951" y="461"/>
                  </a:cubicBezTo>
                  <a:cubicBezTo>
                    <a:pt x="12458" y="1010"/>
                    <a:pt x="8512" y="2109"/>
                    <a:pt x="5916" y="3207"/>
                  </a:cubicBezTo>
                  <a:cubicBezTo>
                    <a:pt x="3320" y="4305"/>
                    <a:pt x="2074" y="5404"/>
                    <a:pt x="1658" y="7478"/>
                  </a:cubicBezTo>
                  <a:cubicBezTo>
                    <a:pt x="1243" y="9553"/>
                    <a:pt x="1658" y="12604"/>
                    <a:pt x="1554" y="14800"/>
                  </a:cubicBezTo>
                  <a:cubicBezTo>
                    <a:pt x="1451" y="16997"/>
                    <a:pt x="827" y="18339"/>
                    <a:pt x="412" y="19315"/>
                  </a:cubicBezTo>
                  <a:cubicBezTo>
                    <a:pt x="-3" y="20292"/>
                    <a:pt x="-211" y="20902"/>
                    <a:pt x="308" y="21207"/>
                  </a:cubicBezTo>
                  <a:cubicBezTo>
                    <a:pt x="827" y="21512"/>
                    <a:pt x="2074" y="21512"/>
                    <a:pt x="5189" y="21512"/>
                  </a:cubicBezTo>
                  <a:cubicBezTo>
                    <a:pt x="8304" y="21512"/>
                    <a:pt x="13289" y="21512"/>
                    <a:pt x="18274" y="215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1773766" y="7871092"/>
              <a:ext cx="1968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61" y="0"/>
                    <a:pt x="2323" y="0"/>
                    <a:pt x="3484" y="818"/>
                  </a:cubicBezTo>
                  <a:cubicBezTo>
                    <a:pt x="4645" y="1636"/>
                    <a:pt x="5806" y="3273"/>
                    <a:pt x="8361" y="6464"/>
                  </a:cubicBezTo>
                  <a:cubicBezTo>
                    <a:pt x="10916" y="9655"/>
                    <a:pt x="14865" y="14400"/>
                    <a:pt x="17303" y="17182"/>
                  </a:cubicBezTo>
                  <a:cubicBezTo>
                    <a:pt x="19742" y="19964"/>
                    <a:pt x="20671" y="207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1758814" y="7909192"/>
              <a:ext cx="211803" cy="244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529" fill="norm" stroke="1" extrusionOk="0">
                  <a:moveTo>
                    <a:pt x="21400" y="0"/>
                  </a:moveTo>
                  <a:cubicBezTo>
                    <a:pt x="19261" y="1117"/>
                    <a:pt x="17123" y="2234"/>
                    <a:pt x="14022" y="4748"/>
                  </a:cubicBezTo>
                  <a:cubicBezTo>
                    <a:pt x="10921" y="7262"/>
                    <a:pt x="6857" y="11172"/>
                    <a:pt x="4398" y="13593"/>
                  </a:cubicBezTo>
                  <a:cubicBezTo>
                    <a:pt x="1939" y="16014"/>
                    <a:pt x="1083" y="16945"/>
                    <a:pt x="549" y="17969"/>
                  </a:cubicBezTo>
                  <a:cubicBezTo>
                    <a:pt x="14" y="18993"/>
                    <a:pt x="-200" y="20110"/>
                    <a:pt x="228" y="20762"/>
                  </a:cubicBezTo>
                  <a:cubicBezTo>
                    <a:pt x="655" y="21414"/>
                    <a:pt x="1725" y="21600"/>
                    <a:pt x="3008" y="21507"/>
                  </a:cubicBezTo>
                  <a:cubicBezTo>
                    <a:pt x="4291" y="21414"/>
                    <a:pt x="5788" y="21041"/>
                    <a:pt x="7285" y="206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2027766" y="7709882"/>
              <a:ext cx="182034" cy="477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4107"/>
                  </a:moveTo>
                  <a:cubicBezTo>
                    <a:pt x="2009" y="3060"/>
                    <a:pt x="4019" y="2013"/>
                    <a:pt x="6530" y="1300"/>
                  </a:cubicBezTo>
                  <a:cubicBezTo>
                    <a:pt x="9042" y="586"/>
                    <a:pt x="12056" y="205"/>
                    <a:pt x="14191" y="63"/>
                  </a:cubicBezTo>
                  <a:cubicBezTo>
                    <a:pt x="16326" y="-80"/>
                    <a:pt x="17581" y="15"/>
                    <a:pt x="18460" y="396"/>
                  </a:cubicBezTo>
                  <a:cubicBezTo>
                    <a:pt x="19340" y="776"/>
                    <a:pt x="19842" y="1442"/>
                    <a:pt x="20219" y="3346"/>
                  </a:cubicBezTo>
                  <a:cubicBezTo>
                    <a:pt x="20595" y="5249"/>
                    <a:pt x="20847" y="8389"/>
                    <a:pt x="21098" y="11148"/>
                  </a:cubicBezTo>
                  <a:cubicBezTo>
                    <a:pt x="21349" y="13908"/>
                    <a:pt x="21600" y="16287"/>
                    <a:pt x="21600" y="17714"/>
                  </a:cubicBezTo>
                  <a:cubicBezTo>
                    <a:pt x="21600" y="19141"/>
                    <a:pt x="21349" y="19617"/>
                    <a:pt x="20093" y="20093"/>
                  </a:cubicBezTo>
                  <a:cubicBezTo>
                    <a:pt x="18837" y="20568"/>
                    <a:pt x="16577" y="21044"/>
                    <a:pt x="14442" y="21282"/>
                  </a:cubicBezTo>
                  <a:cubicBezTo>
                    <a:pt x="12307" y="21520"/>
                    <a:pt x="10298" y="21520"/>
                    <a:pt x="9167" y="21425"/>
                  </a:cubicBezTo>
                  <a:cubicBezTo>
                    <a:pt x="8037" y="21330"/>
                    <a:pt x="7786" y="21139"/>
                    <a:pt x="7535" y="209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2396066" y="7928242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2389716" y="8086992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3037416" y="7902842"/>
              <a:ext cx="24489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0" y="0"/>
                  </a:moveTo>
                  <a:cubicBezTo>
                    <a:pt x="7200" y="3467"/>
                    <a:pt x="14400" y="6933"/>
                    <a:pt x="18000" y="10222"/>
                  </a:cubicBezTo>
                  <a:cubicBezTo>
                    <a:pt x="21600" y="13511"/>
                    <a:pt x="21600" y="16622"/>
                    <a:pt x="18900" y="18489"/>
                  </a:cubicBezTo>
                  <a:cubicBezTo>
                    <a:pt x="16200" y="20356"/>
                    <a:pt x="10800" y="20978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2992966" y="7880882"/>
              <a:ext cx="267148" cy="249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406" fill="norm" stroke="1" extrusionOk="0">
                  <a:moveTo>
                    <a:pt x="4985" y="6240"/>
                  </a:moveTo>
                  <a:cubicBezTo>
                    <a:pt x="4320" y="5151"/>
                    <a:pt x="3655" y="4062"/>
                    <a:pt x="3323" y="3063"/>
                  </a:cubicBezTo>
                  <a:cubicBezTo>
                    <a:pt x="2991" y="2065"/>
                    <a:pt x="2991" y="1158"/>
                    <a:pt x="3489" y="613"/>
                  </a:cubicBezTo>
                  <a:cubicBezTo>
                    <a:pt x="3988" y="69"/>
                    <a:pt x="4985" y="-113"/>
                    <a:pt x="7477" y="69"/>
                  </a:cubicBezTo>
                  <a:cubicBezTo>
                    <a:pt x="9969" y="250"/>
                    <a:pt x="13957" y="795"/>
                    <a:pt x="16865" y="2519"/>
                  </a:cubicBezTo>
                  <a:cubicBezTo>
                    <a:pt x="19772" y="4243"/>
                    <a:pt x="21600" y="7148"/>
                    <a:pt x="20769" y="10233"/>
                  </a:cubicBezTo>
                  <a:cubicBezTo>
                    <a:pt x="19938" y="13319"/>
                    <a:pt x="16449" y="16586"/>
                    <a:pt x="12960" y="18583"/>
                  </a:cubicBezTo>
                  <a:cubicBezTo>
                    <a:pt x="9471" y="20579"/>
                    <a:pt x="5982" y="21305"/>
                    <a:pt x="3822" y="21396"/>
                  </a:cubicBezTo>
                  <a:cubicBezTo>
                    <a:pt x="1662" y="21487"/>
                    <a:pt x="831" y="20942"/>
                    <a:pt x="0" y="203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7751447" y="1399943"/>
              <a:ext cx="162097" cy="747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378" fill="norm" stroke="1" extrusionOk="0">
                  <a:moveTo>
                    <a:pt x="1340" y="8364"/>
                  </a:moveTo>
                  <a:cubicBezTo>
                    <a:pt x="519" y="9271"/>
                    <a:pt x="-301" y="10179"/>
                    <a:pt x="109" y="11540"/>
                  </a:cubicBezTo>
                  <a:cubicBezTo>
                    <a:pt x="519" y="12901"/>
                    <a:pt x="2160" y="14717"/>
                    <a:pt x="3253" y="16199"/>
                  </a:cubicBezTo>
                  <a:cubicBezTo>
                    <a:pt x="4347" y="17681"/>
                    <a:pt x="4894" y="18831"/>
                    <a:pt x="5304" y="19708"/>
                  </a:cubicBezTo>
                  <a:cubicBezTo>
                    <a:pt x="5714" y="20585"/>
                    <a:pt x="5988" y="21190"/>
                    <a:pt x="5851" y="21342"/>
                  </a:cubicBezTo>
                  <a:cubicBezTo>
                    <a:pt x="5714" y="21493"/>
                    <a:pt x="5167" y="21190"/>
                    <a:pt x="4210" y="19920"/>
                  </a:cubicBezTo>
                  <a:cubicBezTo>
                    <a:pt x="3253" y="18649"/>
                    <a:pt x="1886" y="16411"/>
                    <a:pt x="1066" y="14232"/>
                  </a:cubicBezTo>
                  <a:cubicBezTo>
                    <a:pt x="246" y="12054"/>
                    <a:pt x="-28" y="9937"/>
                    <a:pt x="519" y="7819"/>
                  </a:cubicBezTo>
                  <a:cubicBezTo>
                    <a:pt x="1066" y="5701"/>
                    <a:pt x="2433" y="3584"/>
                    <a:pt x="3937" y="2253"/>
                  </a:cubicBezTo>
                  <a:cubicBezTo>
                    <a:pt x="5441" y="922"/>
                    <a:pt x="7081" y="377"/>
                    <a:pt x="9269" y="135"/>
                  </a:cubicBezTo>
                  <a:cubicBezTo>
                    <a:pt x="11456" y="-107"/>
                    <a:pt x="14190" y="-46"/>
                    <a:pt x="16651" y="498"/>
                  </a:cubicBezTo>
                  <a:cubicBezTo>
                    <a:pt x="19112" y="1043"/>
                    <a:pt x="21299" y="2071"/>
                    <a:pt x="20889" y="3311"/>
                  </a:cubicBezTo>
                  <a:cubicBezTo>
                    <a:pt x="20479" y="4552"/>
                    <a:pt x="17471" y="6004"/>
                    <a:pt x="14190" y="7002"/>
                  </a:cubicBezTo>
                  <a:cubicBezTo>
                    <a:pt x="10909" y="8001"/>
                    <a:pt x="7355" y="8545"/>
                    <a:pt x="4621" y="8848"/>
                  </a:cubicBezTo>
                  <a:cubicBezTo>
                    <a:pt x="1886" y="9150"/>
                    <a:pt x="-28" y="9211"/>
                    <a:pt x="383" y="9150"/>
                  </a:cubicBezTo>
                  <a:cubicBezTo>
                    <a:pt x="793" y="9090"/>
                    <a:pt x="3527" y="8908"/>
                    <a:pt x="6261" y="87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7939616" y="1698892"/>
              <a:ext cx="1333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86" y="5806"/>
                    <a:pt x="10971" y="11613"/>
                    <a:pt x="14571" y="15213"/>
                  </a:cubicBezTo>
                  <a:cubicBezTo>
                    <a:pt x="18171" y="18813"/>
                    <a:pt x="19886" y="202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7914216" y="1660792"/>
              <a:ext cx="1714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67" y="3300"/>
                    <a:pt x="14133" y="6600"/>
                    <a:pt x="10533" y="10200"/>
                  </a:cubicBezTo>
                  <a:cubicBezTo>
                    <a:pt x="6933" y="13800"/>
                    <a:pt x="3467" y="17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8152252" y="1419220"/>
              <a:ext cx="136615" cy="368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492" fill="norm" stroke="1" extrusionOk="0">
                  <a:moveTo>
                    <a:pt x="21448" y="1126"/>
                  </a:moveTo>
                  <a:cubicBezTo>
                    <a:pt x="17460" y="509"/>
                    <a:pt x="13473" y="-108"/>
                    <a:pt x="10316" y="15"/>
                  </a:cubicBezTo>
                  <a:cubicBezTo>
                    <a:pt x="7159" y="139"/>
                    <a:pt x="4833" y="1003"/>
                    <a:pt x="3005" y="3101"/>
                  </a:cubicBezTo>
                  <a:cubicBezTo>
                    <a:pt x="1177" y="5199"/>
                    <a:pt x="-152" y="8532"/>
                    <a:pt x="14" y="11618"/>
                  </a:cubicBezTo>
                  <a:cubicBezTo>
                    <a:pt x="180" y="14703"/>
                    <a:pt x="1842" y="17542"/>
                    <a:pt x="3670" y="19147"/>
                  </a:cubicBezTo>
                  <a:cubicBezTo>
                    <a:pt x="5497" y="20751"/>
                    <a:pt x="7491" y="21122"/>
                    <a:pt x="9485" y="214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8292772" y="1531891"/>
              <a:ext cx="231045" cy="228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026" fill="norm" stroke="1" extrusionOk="0">
                  <a:moveTo>
                    <a:pt x="227" y="2510"/>
                  </a:moveTo>
                  <a:cubicBezTo>
                    <a:pt x="30" y="1537"/>
                    <a:pt x="-166" y="564"/>
                    <a:pt x="227" y="175"/>
                  </a:cubicBezTo>
                  <a:cubicBezTo>
                    <a:pt x="619" y="-214"/>
                    <a:pt x="1601" y="-19"/>
                    <a:pt x="3074" y="1440"/>
                  </a:cubicBezTo>
                  <a:cubicBezTo>
                    <a:pt x="4547" y="2900"/>
                    <a:pt x="6510" y="5624"/>
                    <a:pt x="7394" y="8348"/>
                  </a:cubicBezTo>
                  <a:cubicBezTo>
                    <a:pt x="8278" y="11072"/>
                    <a:pt x="8081" y="13797"/>
                    <a:pt x="7492" y="15840"/>
                  </a:cubicBezTo>
                  <a:cubicBezTo>
                    <a:pt x="6903" y="17883"/>
                    <a:pt x="5921" y="19245"/>
                    <a:pt x="4939" y="20121"/>
                  </a:cubicBezTo>
                  <a:cubicBezTo>
                    <a:pt x="3958" y="20997"/>
                    <a:pt x="2976" y="21386"/>
                    <a:pt x="2485" y="20608"/>
                  </a:cubicBezTo>
                  <a:cubicBezTo>
                    <a:pt x="1994" y="19829"/>
                    <a:pt x="1994" y="17883"/>
                    <a:pt x="3467" y="14575"/>
                  </a:cubicBezTo>
                  <a:cubicBezTo>
                    <a:pt x="4939" y="11267"/>
                    <a:pt x="7885" y="6597"/>
                    <a:pt x="9849" y="3872"/>
                  </a:cubicBezTo>
                  <a:cubicBezTo>
                    <a:pt x="11812" y="1148"/>
                    <a:pt x="12794" y="370"/>
                    <a:pt x="13187" y="467"/>
                  </a:cubicBezTo>
                  <a:cubicBezTo>
                    <a:pt x="13579" y="564"/>
                    <a:pt x="13383" y="1537"/>
                    <a:pt x="12990" y="3775"/>
                  </a:cubicBezTo>
                  <a:cubicBezTo>
                    <a:pt x="12598" y="6013"/>
                    <a:pt x="12009" y="9516"/>
                    <a:pt x="12205" y="11559"/>
                  </a:cubicBezTo>
                  <a:cubicBezTo>
                    <a:pt x="12401" y="13602"/>
                    <a:pt x="13383" y="14186"/>
                    <a:pt x="15052" y="14478"/>
                  </a:cubicBezTo>
                  <a:cubicBezTo>
                    <a:pt x="16721" y="14770"/>
                    <a:pt x="19078" y="14770"/>
                    <a:pt x="21434" y="147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8574616" y="1425842"/>
              <a:ext cx="79023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600" fill="norm" stroke="1" extrusionOk="0">
                  <a:moveTo>
                    <a:pt x="0" y="0"/>
                  </a:moveTo>
                  <a:cubicBezTo>
                    <a:pt x="6821" y="3046"/>
                    <a:pt x="13642" y="6092"/>
                    <a:pt x="17337" y="9415"/>
                  </a:cubicBezTo>
                  <a:cubicBezTo>
                    <a:pt x="21032" y="12738"/>
                    <a:pt x="21600" y="16338"/>
                    <a:pt x="21032" y="18415"/>
                  </a:cubicBezTo>
                  <a:cubicBezTo>
                    <a:pt x="20463" y="20492"/>
                    <a:pt x="18758" y="21046"/>
                    <a:pt x="1705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8860366" y="1508392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8885766" y="1673492"/>
              <a:ext cx="139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9412816" y="1380889"/>
              <a:ext cx="144162" cy="610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78" fill="norm" stroke="1" extrusionOk="0">
                  <a:moveTo>
                    <a:pt x="0" y="6721"/>
                  </a:moveTo>
                  <a:cubicBezTo>
                    <a:pt x="939" y="9104"/>
                    <a:pt x="1878" y="11488"/>
                    <a:pt x="2817" y="13760"/>
                  </a:cubicBezTo>
                  <a:cubicBezTo>
                    <a:pt x="3757" y="16031"/>
                    <a:pt x="4696" y="18191"/>
                    <a:pt x="5165" y="19532"/>
                  </a:cubicBezTo>
                  <a:cubicBezTo>
                    <a:pt x="5635" y="20873"/>
                    <a:pt x="5635" y="21394"/>
                    <a:pt x="5322" y="21469"/>
                  </a:cubicBezTo>
                  <a:cubicBezTo>
                    <a:pt x="5009" y="21543"/>
                    <a:pt x="4383" y="21171"/>
                    <a:pt x="3757" y="19793"/>
                  </a:cubicBezTo>
                  <a:cubicBezTo>
                    <a:pt x="3130" y="18415"/>
                    <a:pt x="2504" y="16031"/>
                    <a:pt x="2035" y="13573"/>
                  </a:cubicBezTo>
                  <a:cubicBezTo>
                    <a:pt x="1565" y="11115"/>
                    <a:pt x="1252" y="8583"/>
                    <a:pt x="1409" y="6423"/>
                  </a:cubicBezTo>
                  <a:cubicBezTo>
                    <a:pt x="1565" y="4263"/>
                    <a:pt x="2191" y="2475"/>
                    <a:pt x="3130" y="1433"/>
                  </a:cubicBezTo>
                  <a:cubicBezTo>
                    <a:pt x="4070" y="390"/>
                    <a:pt x="5322" y="92"/>
                    <a:pt x="7513" y="17"/>
                  </a:cubicBezTo>
                  <a:cubicBezTo>
                    <a:pt x="9704" y="-57"/>
                    <a:pt x="12835" y="92"/>
                    <a:pt x="15652" y="688"/>
                  </a:cubicBezTo>
                  <a:cubicBezTo>
                    <a:pt x="18470" y="1284"/>
                    <a:pt x="20974" y="2326"/>
                    <a:pt x="21287" y="3481"/>
                  </a:cubicBezTo>
                  <a:cubicBezTo>
                    <a:pt x="21600" y="4635"/>
                    <a:pt x="19722" y="5902"/>
                    <a:pt x="16122" y="6907"/>
                  </a:cubicBezTo>
                  <a:cubicBezTo>
                    <a:pt x="12522" y="7913"/>
                    <a:pt x="7200" y="8657"/>
                    <a:pt x="1878" y="94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9654116" y="1546492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9724329" y="1387193"/>
              <a:ext cx="221888" cy="226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041" fill="norm" stroke="1" extrusionOk="0">
                  <a:moveTo>
                    <a:pt x="576" y="4763"/>
                  </a:moveTo>
                  <a:cubicBezTo>
                    <a:pt x="169" y="3193"/>
                    <a:pt x="-239" y="1622"/>
                    <a:pt x="169" y="738"/>
                  </a:cubicBezTo>
                  <a:cubicBezTo>
                    <a:pt x="576" y="-146"/>
                    <a:pt x="1799" y="-342"/>
                    <a:pt x="3429" y="738"/>
                  </a:cubicBezTo>
                  <a:cubicBezTo>
                    <a:pt x="5059" y="1818"/>
                    <a:pt x="7097" y="4174"/>
                    <a:pt x="7912" y="7120"/>
                  </a:cubicBezTo>
                  <a:cubicBezTo>
                    <a:pt x="8727" y="10065"/>
                    <a:pt x="8319" y="13600"/>
                    <a:pt x="7810" y="15858"/>
                  </a:cubicBezTo>
                  <a:cubicBezTo>
                    <a:pt x="7301" y="18116"/>
                    <a:pt x="6689" y="19098"/>
                    <a:pt x="5874" y="19883"/>
                  </a:cubicBezTo>
                  <a:cubicBezTo>
                    <a:pt x="5059" y="20669"/>
                    <a:pt x="4040" y="21258"/>
                    <a:pt x="3429" y="20963"/>
                  </a:cubicBezTo>
                  <a:cubicBezTo>
                    <a:pt x="2818" y="20669"/>
                    <a:pt x="2614" y="19491"/>
                    <a:pt x="3633" y="16742"/>
                  </a:cubicBezTo>
                  <a:cubicBezTo>
                    <a:pt x="4652" y="13993"/>
                    <a:pt x="6893" y="9673"/>
                    <a:pt x="8319" y="7120"/>
                  </a:cubicBezTo>
                  <a:cubicBezTo>
                    <a:pt x="9746" y="4567"/>
                    <a:pt x="10357" y="3782"/>
                    <a:pt x="11376" y="2800"/>
                  </a:cubicBezTo>
                  <a:cubicBezTo>
                    <a:pt x="12395" y="1818"/>
                    <a:pt x="13821" y="640"/>
                    <a:pt x="14127" y="836"/>
                  </a:cubicBezTo>
                  <a:cubicBezTo>
                    <a:pt x="14433" y="1033"/>
                    <a:pt x="13618" y="2603"/>
                    <a:pt x="13108" y="5058"/>
                  </a:cubicBezTo>
                  <a:cubicBezTo>
                    <a:pt x="12599" y="7513"/>
                    <a:pt x="12395" y="10851"/>
                    <a:pt x="13821" y="13109"/>
                  </a:cubicBezTo>
                  <a:cubicBezTo>
                    <a:pt x="15248" y="15367"/>
                    <a:pt x="18304" y="16545"/>
                    <a:pt x="21361" y="177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10117666" y="1451242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5840"/>
                    <a:pt x="11314" y="10080"/>
                    <a:pt x="14914" y="6480"/>
                  </a:cubicBezTo>
                  <a:cubicBezTo>
                    <a:pt x="18514" y="2880"/>
                    <a:pt x="2005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10187516" y="1387742"/>
              <a:ext cx="190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354"/>
                    <a:pt x="14400" y="10708"/>
                    <a:pt x="18000" y="14308"/>
                  </a:cubicBezTo>
                  <a:cubicBezTo>
                    <a:pt x="21600" y="17908"/>
                    <a:pt x="21600" y="197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10446710" y="1262496"/>
              <a:ext cx="134507" cy="314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002" fill="norm" stroke="1" extrusionOk="0">
                  <a:moveTo>
                    <a:pt x="17129" y="1577"/>
                  </a:moveTo>
                  <a:cubicBezTo>
                    <a:pt x="15135" y="871"/>
                    <a:pt x="13142" y="165"/>
                    <a:pt x="11480" y="24"/>
                  </a:cubicBezTo>
                  <a:cubicBezTo>
                    <a:pt x="9819" y="-117"/>
                    <a:pt x="8489" y="307"/>
                    <a:pt x="6662" y="2707"/>
                  </a:cubicBezTo>
                  <a:cubicBezTo>
                    <a:pt x="4834" y="5107"/>
                    <a:pt x="2508" y="9483"/>
                    <a:pt x="1179" y="12659"/>
                  </a:cubicBezTo>
                  <a:cubicBezTo>
                    <a:pt x="-151" y="15836"/>
                    <a:pt x="-483" y="17812"/>
                    <a:pt x="846" y="19224"/>
                  </a:cubicBezTo>
                  <a:cubicBezTo>
                    <a:pt x="2175" y="20636"/>
                    <a:pt x="5166" y="21483"/>
                    <a:pt x="8822" y="20707"/>
                  </a:cubicBezTo>
                  <a:cubicBezTo>
                    <a:pt x="12477" y="19930"/>
                    <a:pt x="16797" y="17530"/>
                    <a:pt x="21117" y="151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10629899" y="1305192"/>
              <a:ext cx="71968" cy="236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368" fill="norm" stroke="1" extrusionOk="0">
                  <a:moveTo>
                    <a:pt x="617" y="0"/>
                  </a:moveTo>
                  <a:cubicBezTo>
                    <a:pt x="0" y="4970"/>
                    <a:pt x="-617" y="9940"/>
                    <a:pt x="1234" y="13572"/>
                  </a:cubicBezTo>
                  <a:cubicBezTo>
                    <a:pt x="3086" y="17204"/>
                    <a:pt x="7406" y="19497"/>
                    <a:pt x="11109" y="20549"/>
                  </a:cubicBezTo>
                  <a:cubicBezTo>
                    <a:pt x="14812" y="21600"/>
                    <a:pt x="17897" y="21409"/>
                    <a:pt x="20983" y="212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10739966" y="1406792"/>
              <a:ext cx="152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7100"/>
                    <a:pt x="7200" y="12600"/>
                    <a:pt x="10800" y="9000"/>
                  </a:cubicBezTo>
                  <a:cubicBezTo>
                    <a:pt x="14400" y="5400"/>
                    <a:pt x="180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10966122" y="1246959"/>
              <a:ext cx="103267" cy="426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3" h="21442" fill="norm" stroke="1" extrusionOk="0">
                  <a:moveTo>
                    <a:pt x="489" y="5801"/>
                  </a:moveTo>
                  <a:cubicBezTo>
                    <a:pt x="66" y="8354"/>
                    <a:pt x="-358" y="10908"/>
                    <a:pt x="489" y="13302"/>
                  </a:cubicBezTo>
                  <a:cubicBezTo>
                    <a:pt x="1336" y="15696"/>
                    <a:pt x="3454" y="17931"/>
                    <a:pt x="4724" y="19367"/>
                  </a:cubicBezTo>
                  <a:cubicBezTo>
                    <a:pt x="5995" y="20804"/>
                    <a:pt x="6418" y="21442"/>
                    <a:pt x="6630" y="21442"/>
                  </a:cubicBezTo>
                  <a:cubicBezTo>
                    <a:pt x="6842" y="21442"/>
                    <a:pt x="6842" y="20804"/>
                    <a:pt x="5995" y="18356"/>
                  </a:cubicBezTo>
                  <a:cubicBezTo>
                    <a:pt x="5148" y="15909"/>
                    <a:pt x="3454" y="11653"/>
                    <a:pt x="2818" y="8620"/>
                  </a:cubicBezTo>
                  <a:cubicBezTo>
                    <a:pt x="2183" y="5588"/>
                    <a:pt x="2607" y="3779"/>
                    <a:pt x="3454" y="2555"/>
                  </a:cubicBezTo>
                  <a:cubicBezTo>
                    <a:pt x="4301" y="1332"/>
                    <a:pt x="5571" y="693"/>
                    <a:pt x="7266" y="321"/>
                  </a:cubicBezTo>
                  <a:cubicBezTo>
                    <a:pt x="8960" y="-52"/>
                    <a:pt x="11077" y="-158"/>
                    <a:pt x="13618" y="321"/>
                  </a:cubicBezTo>
                  <a:cubicBezTo>
                    <a:pt x="16160" y="800"/>
                    <a:pt x="19124" y="1864"/>
                    <a:pt x="20183" y="3353"/>
                  </a:cubicBezTo>
                  <a:cubicBezTo>
                    <a:pt x="21242" y="4843"/>
                    <a:pt x="20395" y="6758"/>
                    <a:pt x="19124" y="7875"/>
                  </a:cubicBezTo>
                  <a:cubicBezTo>
                    <a:pt x="17854" y="8993"/>
                    <a:pt x="16160" y="9312"/>
                    <a:pt x="14042" y="9525"/>
                  </a:cubicBezTo>
                  <a:cubicBezTo>
                    <a:pt x="11924" y="9738"/>
                    <a:pt x="9383" y="9844"/>
                    <a:pt x="7689" y="9631"/>
                  </a:cubicBezTo>
                  <a:cubicBezTo>
                    <a:pt x="5995" y="9418"/>
                    <a:pt x="5148" y="8886"/>
                    <a:pt x="4301" y="83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11095566" y="1171842"/>
              <a:ext cx="7864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0" y="0"/>
                  </a:moveTo>
                  <a:cubicBezTo>
                    <a:pt x="5684" y="939"/>
                    <a:pt x="11368" y="1878"/>
                    <a:pt x="15347" y="4148"/>
                  </a:cubicBezTo>
                  <a:cubicBezTo>
                    <a:pt x="19326" y="6417"/>
                    <a:pt x="21600" y="10017"/>
                    <a:pt x="21032" y="12991"/>
                  </a:cubicBezTo>
                  <a:cubicBezTo>
                    <a:pt x="20463" y="15965"/>
                    <a:pt x="17053" y="18313"/>
                    <a:pt x="13926" y="19643"/>
                  </a:cubicBezTo>
                  <a:cubicBezTo>
                    <a:pt x="10800" y="20974"/>
                    <a:pt x="7958" y="21287"/>
                    <a:pt x="511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11279716" y="1343292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11392615" y="1145879"/>
              <a:ext cx="90302" cy="267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475" fill="norm" stroke="1" extrusionOk="0">
                  <a:moveTo>
                    <a:pt x="20943" y="555"/>
                  </a:moveTo>
                  <a:cubicBezTo>
                    <a:pt x="18488" y="215"/>
                    <a:pt x="16034" y="-125"/>
                    <a:pt x="14070" y="45"/>
                  </a:cubicBezTo>
                  <a:cubicBezTo>
                    <a:pt x="12107" y="215"/>
                    <a:pt x="10634" y="895"/>
                    <a:pt x="8179" y="3447"/>
                  </a:cubicBezTo>
                  <a:cubicBezTo>
                    <a:pt x="5725" y="5998"/>
                    <a:pt x="2288" y="10420"/>
                    <a:pt x="816" y="13736"/>
                  </a:cubicBezTo>
                  <a:cubicBezTo>
                    <a:pt x="-657" y="17053"/>
                    <a:pt x="-166" y="19264"/>
                    <a:pt x="2534" y="20369"/>
                  </a:cubicBezTo>
                  <a:cubicBezTo>
                    <a:pt x="5234" y="21475"/>
                    <a:pt x="10143" y="21475"/>
                    <a:pt x="15052" y="214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11547358" y="1165492"/>
              <a:ext cx="24459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1600" fill="norm" stroke="1" extrusionOk="0">
                  <a:moveTo>
                    <a:pt x="15399" y="0"/>
                  </a:moveTo>
                  <a:cubicBezTo>
                    <a:pt x="8199" y="2463"/>
                    <a:pt x="999" y="4926"/>
                    <a:pt x="99" y="8147"/>
                  </a:cubicBezTo>
                  <a:cubicBezTo>
                    <a:pt x="-801" y="11368"/>
                    <a:pt x="4599" y="15347"/>
                    <a:pt x="9099" y="17716"/>
                  </a:cubicBezTo>
                  <a:cubicBezTo>
                    <a:pt x="13599" y="20084"/>
                    <a:pt x="17199" y="20842"/>
                    <a:pt x="2079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11609916" y="1260742"/>
              <a:ext cx="152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7018"/>
                    <a:pt x="5400" y="12436"/>
                    <a:pt x="9000" y="8836"/>
                  </a:cubicBezTo>
                  <a:cubicBezTo>
                    <a:pt x="12600" y="5236"/>
                    <a:pt x="17100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11882966" y="1167835"/>
              <a:ext cx="215901" cy="184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111" fill="norm" stroke="1" extrusionOk="0">
                  <a:moveTo>
                    <a:pt x="0" y="2643"/>
                  </a:moveTo>
                  <a:cubicBezTo>
                    <a:pt x="2307" y="4100"/>
                    <a:pt x="4613" y="5556"/>
                    <a:pt x="5662" y="8225"/>
                  </a:cubicBezTo>
                  <a:cubicBezTo>
                    <a:pt x="6710" y="10895"/>
                    <a:pt x="6501" y="14778"/>
                    <a:pt x="5976" y="17084"/>
                  </a:cubicBezTo>
                  <a:cubicBezTo>
                    <a:pt x="5452" y="19389"/>
                    <a:pt x="4613" y="20118"/>
                    <a:pt x="3670" y="20603"/>
                  </a:cubicBezTo>
                  <a:cubicBezTo>
                    <a:pt x="2726" y="21088"/>
                    <a:pt x="1677" y="21331"/>
                    <a:pt x="943" y="20846"/>
                  </a:cubicBezTo>
                  <a:cubicBezTo>
                    <a:pt x="209" y="20360"/>
                    <a:pt x="-210" y="19147"/>
                    <a:pt x="943" y="16356"/>
                  </a:cubicBezTo>
                  <a:cubicBezTo>
                    <a:pt x="2097" y="13565"/>
                    <a:pt x="4823" y="9196"/>
                    <a:pt x="6920" y="6405"/>
                  </a:cubicBezTo>
                  <a:cubicBezTo>
                    <a:pt x="9017" y="3614"/>
                    <a:pt x="10485" y="2401"/>
                    <a:pt x="11639" y="1430"/>
                  </a:cubicBezTo>
                  <a:cubicBezTo>
                    <a:pt x="12792" y="459"/>
                    <a:pt x="13631" y="-269"/>
                    <a:pt x="13840" y="95"/>
                  </a:cubicBezTo>
                  <a:cubicBezTo>
                    <a:pt x="14050" y="459"/>
                    <a:pt x="13631" y="1915"/>
                    <a:pt x="12792" y="3857"/>
                  </a:cubicBezTo>
                  <a:cubicBezTo>
                    <a:pt x="11953" y="5798"/>
                    <a:pt x="10695" y="8225"/>
                    <a:pt x="10066" y="10167"/>
                  </a:cubicBezTo>
                  <a:cubicBezTo>
                    <a:pt x="9437" y="12109"/>
                    <a:pt x="9437" y="13565"/>
                    <a:pt x="10066" y="14414"/>
                  </a:cubicBezTo>
                  <a:cubicBezTo>
                    <a:pt x="10695" y="15264"/>
                    <a:pt x="11953" y="15506"/>
                    <a:pt x="13945" y="15021"/>
                  </a:cubicBezTo>
                  <a:cubicBezTo>
                    <a:pt x="15938" y="14535"/>
                    <a:pt x="18664" y="13322"/>
                    <a:pt x="21390" y="121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12156016" y="1063892"/>
              <a:ext cx="11418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2" h="21600" fill="norm" stroke="1" extrusionOk="0">
                  <a:moveTo>
                    <a:pt x="4547" y="0"/>
                  </a:moveTo>
                  <a:cubicBezTo>
                    <a:pt x="10611" y="2090"/>
                    <a:pt x="16674" y="4181"/>
                    <a:pt x="19137" y="6794"/>
                  </a:cubicBezTo>
                  <a:cubicBezTo>
                    <a:pt x="21600" y="9406"/>
                    <a:pt x="20463" y="12542"/>
                    <a:pt x="16674" y="15097"/>
                  </a:cubicBezTo>
                  <a:cubicBezTo>
                    <a:pt x="12884" y="17652"/>
                    <a:pt x="6442" y="196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7634816" y="521347"/>
              <a:ext cx="159018" cy="515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452" fill="norm" stroke="1" extrusionOk="0">
                  <a:moveTo>
                    <a:pt x="0" y="9109"/>
                  </a:moveTo>
                  <a:cubicBezTo>
                    <a:pt x="853" y="11313"/>
                    <a:pt x="1705" y="13517"/>
                    <a:pt x="2274" y="15369"/>
                  </a:cubicBezTo>
                  <a:cubicBezTo>
                    <a:pt x="2842" y="17220"/>
                    <a:pt x="3126" y="18719"/>
                    <a:pt x="3268" y="19777"/>
                  </a:cubicBezTo>
                  <a:cubicBezTo>
                    <a:pt x="3411" y="20835"/>
                    <a:pt x="3411" y="21452"/>
                    <a:pt x="3268" y="21452"/>
                  </a:cubicBezTo>
                  <a:cubicBezTo>
                    <a:pt x="3126" y="21452"/>
                    <a:pt x="2842" y="20835"/>
                    <a:pt x="2274" y="19160"/>
                  </a:cubicBezTo>
                  <a:cubicBezTo>
                    <a:pt x="1705" y="17485"/>
                    <a:pt x="853" y="14752"/>
                    <a:pt x="711" y="11798"/>
                  </a:cubicBezTo>
                  <a:cubicBezTo>
                    <a:pt x="568" y="8845"/>
                    <a:pt x="1137" y="5671"/>
                    <a:pt x="2132" y="3643"/>
                  </a:cubicBezTo>
                  <a:cubicBezTo>
                    <a:pt x="3126" y="1615"/>
                    <a:pt x="4547" y="734"/>
                    <a:pt x="7105" y="293"/>
                  </a:cubicBezTo>
                  <a:cubicBezTo>
                    <a:pt x="9663" y="-148"/>
                    <a:pt x="13358" y="-148"/>
                    <a:pt x="16200" y="690"/>
                  </a:cubicBezTo>
                  <a:cubicBezTo>
                    <a:pt x="19042" y="1527"/>
                    <a:pt x="21032" y="3202"/>
                    <a:pt x="21316" y="4833"/>
                  </a:cubicBezTo>
                  <a:cubicBezTo>
                    <a:pt x="21600" y="6464"/>
                    <a:pt x="20179" y="8051"/>
                    <a:pt x="17621" y="9065"/>
                  </a:cubicBezTo>
                  <a:cubicBezTo>
                    <a:pt x="15063" y="10079"/>
                    <a:pt x="11368" y="10520"/>
                    <a:pt x="8526" y="10520"/>
                  </a:cubicBezTo>
                  <a:cubicBezTo>
                    <a:pt x="5684" y="10520"/>
                    <a:pt x="3695" y="10079"/>
                    <a:pt x="2700" y="9638"/>
                  </a:cubicBezTo>
                  <a:cubicBezTo>
                    <a:pt x="1705" y="9197"/>
                    <a:pt x="1705" y="8756"/>
                    <a:pt x="2558" y="8448"/>
                  </a:cubicBezTo>
                  <a:cubicBezTo>
                    <a:pt x="3411" y="8139"/>
                    <a:pt x="5116" y="7963"/>
                    <a:pt x="6821" y="77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7799916" y="765442"/>
              <a:ext cx="1270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7818966" y="708292"/>
              <a:ext cx="952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880" y="4246"/>
                    <a:pt x="8160" y="8492"/>
                    <a:pt x="4560" y="12092"/>
                  </a:cubicBezTo>
                  <a:cubicBezTo>
                    <a:pt x="960" y="15692"/>
                    <a:pt x="480" y="186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7958631" y="587079"/>
              <a:ext cx="76236" cy="229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455" fill="norm" stroke="1" extrusionOk="0">
                  <a:moveTo>
                    <a:pt x="21026" y="648"/>
                  </a:moveTo>
                  <a:cubicBezTo>
                    <a:pt x="16356" y="251"/>
                    <a:pt x="11685" y="-145"/>
                    <a:pt x="8475" y="53"/>
                  </a:cubicBezTo>
                  <a:cubicBezTo>
                    <a:pt x="5264" y="251"/>
                    <a:pt x="3512" y="1044"/>
                    <a:pt x="2053" y="3521"/>
                  </a:cubicBezTo>
                  <a:cubicBezTo>
                    <a:pt x="594" y="5998"/>
                    <a:pt x="-574" y="10160"/>
                    <a:pt x="302" y="13429"/>
                  </a:cubicBezTo>
                  <a:cubicBezTo>
                    <a:pt x="1177" y="16699"/>
                    <a:pt x="4096" y="19077"/>
                    <a:pt x="7891" y="20266"/>
                  </a:cubicBezTo>
                  <a:cubicBezTo>
                    <a:pt x="11685" y="21455"/>
                    <a:pt x="16356" y="21455"/>
                    <a:pt x="21026" y="214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8090021" y="604576"/>
              <a:ext cx="230596" cy="237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05" fill="norm" stroke="1" extrusionOk="0">
                  <a:moveTo>
                    <a:pt x="185" y="1912"/>
                  </a:moveTo>
                  <a:cubicBezTo>
                    <a:pt x="-12" y="956"/>
                    <a:pt x="-208" y="0"/>
                    <a:pt x="479" y="0"/>
                  </a:cubicBezTo>
                  <a:cubicBezTo>
                    <a:pt x="1167" y="0"/>
                    <a:pt x="2737" y="956"/>
                    <a:pt x="4210" y="3632"/>
                  </a:cubicBezTo>
                  <a:cubicBezTo>
                    <a:pt x="5683" y="6308"/>
                    <a:pt x="7057" y="10704"/>
                    <a:pt x="7254" y="13858"/>
                  </a:cubicBezTo>
                  <a:cubicBezTo>
                    <a:pt x="7450" y="17012"/>
                    <a:pt x="6468" y="18924"/>
                    <a:pt x="5487" y="20071"/>
                  </a:cubicBezTo>
                  <a:cubicBezTo>
                    <a:pt x="4505" y="21218"/>
                    <a:pt x="3523" y="21600"/>
                    <a:pt x="3032" y="21313"/>
                  </a:cubicBezTo>
                  <a:cubicBezTo>
                    <a:pt x="2541" y="21027"/>
                    <a:pt x="2541" y="20071"/>
                    <a:pt x="3523" y="17299"/>
                  </a:cubicBezTo>
                  <a:cubicBezTo>
                    <a:pt x="4505" y="14527"/>
                    <a:pt x="6468" y="9940"/>
                    <a:pt x="7745" y="7264"/>
                  </a:cubicBezTo>
                  <a:cubicBezTo>
                    <a:pt x="9021" y="4588"/>
                    <a:pt x="9610" y="3823"/>
                    <a:pt x="10396" y="2963"/>
                  </a:cubicBezTo>
                  <a:cubicBezTo>
                    <a:pt x="11181" y="2103"/>
                    <a:pt x="12163" y="1147"/>
                    <a:pt x="12261" y="1434"/>
                  </a:cubicBezTo>
                  <a:cubicBezTo>
                    <a:pt x="12359" y="1720"/>
                    <a:pt x="11574" y="3250"/>
                    <a:pt x="10985" y="5257"/>
                  </a:cubicBezTo>
                  <a:cubicBezTo>
                    <a:pt x="10396" y="7264"/>
                    <a:pt x="10003" y="9749"/>
                    <a:pt x="10494" y="11660"/>
                  </a:cubicBezTo>
                  <a:cubicBezTo>
                    <a:pt x="10985" y="13572"/>
                    <a:pt x="12359" y="14910"/>
                    <a:pt x="14028" y="15196"/>
                  </a:cubicBezTo>
                  <a:cubicBezTo>
                    <a:pt x="15697" y="15483"/>
                    <a:pt x="17661" y="14719"/>
                    <a:pt x="18937" y="13858"/>
                  </a:cubicBezTo>
                  <a:cubicBezTo>
                    <a:pt x="20214" y="12998"/>
                    <a:pt x="20803" y="12042"/>
                    <a:pt x="21392" y="110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8307916" y="517792"/>
              <a:ext cx="74162" cy="276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4" h="21379" fill="norm" stroke="1" extrusionOk="0">
                  <a:moveTo>
                    <a:pt x="3503" y="0"/>
                  </a:moveTo>
                  <a:cubicBezTo>
                    <a:pt x="9924" y="2782"/>
                    <a:pt x="16346" y="5564"/>
                    <a:pt x="18973" y="8673"/>
                  </a:cubicBezTo>
                  <a:cubicBezTo>
                    <a:pt x="21600" y="11782"/>
                    <a:pt x="20432" y="15218"/>
                    <a:pt x="17805" y="17509"/>
                  </a:cubicBezTo>
                  <a:cubicBezTo>
                    <a:pt x="15178" y="19800"/>
                    <a:pt x="11092" y="20945"/>
                    <a:pt x="7881" y="21273"/>
                  </a:cubicBezTo>
                  <a:cubicBezTo>
                    <a:pt x="4670" y="21600"/>
                    <a:pt x="2335" y="21109"/>
                    <a:pt x="0" y="206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8530166" y="613042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8549216" y="727342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9063566" y="517792"/>
              <a:ext cx="184270" cy="558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500" fill="norm" stroke="1" extrusionOk="0">
                  <a:moveTo>
                    <a:pt x="0" y="4646"/>
                  </a:moveTo>
                  <a:cubicBezTo>
                    <a:pt x="971" y="6684"/>
                    <a:pt x="1942" y="8722"/>
                    <a:pt x="2670" y="11126"/>
                  </a:cubicBezTo>
                  <a:cubicBezTo>
                    <a:pt x="3398" y="13531"/>
                    <a:pt x="3883" y="16302"/>
                    <a:pt x="4126" y="17973"/>
                  </a:cubicBezTo>
                  <a:cubicBezTo>
                    <a:pt x="4369" y="19644"/>
                    <a:pt x="4369" y="20214"/>
                    <a:pt x="4369" y="20703"/>
                  </a:cubicBezTo>
                  <a:cubicBezTo>
                    <a:pt x="4369" y="21192"/>
                    <a:pt x="4369" y="21600"/>
                    <a:pt x="4490" y="21478"/>
                  </a:cubicBezTo>
                  <a:cubicBezTo>
                    <a:pt x="4611" y="21355"/>
                    <a:pt x="4854" y="20703"/>
                    <a:pt x="4854" y="18992"/>
                  </a:cubicBezTo>
                  <a:cubicBezTo>
                    <a:pt x="4854" y="17280"/>
                    <a:pt x="4611" y="14509"/>
                    <a:pt x="4369" y="11819"/>
                  </a:cubicBezTo>
                  <a:cubicBezTo>
                    <a:pt x="4126" y="9129"/>
                    <a:pt x="3883" y="6521"/>
                    <a:pt x="3762" y="4850"/>
                  </a:cubicBezTo>
                  <a:cubicBezTo>
                    <a:pt x="3640" y="3179"/>
                    <a:pt x="3640" y="2445"/>
                    <a:pt x="3640" y="1875"/>
                  </a:cubicBezTo>
                  <a:cubicBezTo>
                    <a:pt x="3640" y="1304"/>
                    <a:pt x="3640" y="897"/>
                    <a:pt x="4126" y="571"/>
                  </a:cubicBezTo>
                  <a:cubicBezTo>
                    <a:pt x="4611" y="245"/>
                    <a:pt x="5582" y="0"/>
                    <a:pt x="7281" y="0"/>
                  </a:cubicBezTo>
                  <a:cubicBezTo>
                    <a:pt x="8980" y="0"/>
                    <a:pt x="11407" y="245"/>
                    <a:pt x="13955" y="1060"/>
                  </a:cubicBezTo>
                  <a:cubicBezTo>
                    <a:pt x="16503" y="1875"/>
                    <a:pt x="19173" y="3260"/>
                    <a:pt x="20387" y="4442"/>
                  </a:cubicBezTo>
                  <a:cubicBezTo>
                    <a:pt x="21600" y="5624"/>
                    <a:pt x="21357" y="6602"/>
                    <a:pt x="19416" y="7377"/>
                  </a:cubicBezTo>
                  <a:cubicBezTo>
                    <a:pt x="17474" y="8151"/>
                    <a:pt x="13834" y="8722"/>
                    <a:pt x="11285" y="9007"/>
                  </a:cubicBezTo>
                  <a:cubicBezTo>
                    <a:pt x="8737" y="9292"/>
                    <a:pt x="7281" y="9292"/>
                    <a:pt x="6067" y="9170"/>
                  </a:cubicBezTo>
                  <a:cubicBezTo>
                    <a:pt x="4854" y="9048"/>
                    <a:pt x="3883" y="8803"/>
                    <a:pt x="3762" y="8477"/>
                  </a:cubicBezTo>
                  <a:cubicBezTo>
                    <a:pt x="3640" y="8151"/>
                    <a:pt x="4369" y="7743"/>
                    <a:pt x="5097" y="73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9241366" y="290738"/>
              <a:ext cx="260351" cy="191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9" fill="norm" stroke="1" extrusionOk="0">
                  <a:moveTo>
                    <a:pt x="0" y="5464"/>
                  </a:moveTo>
                  <a:cubicBezTo>
                    <a:pt x="0" y="4290"/>
                    <a:pt x="0" y="3116"/>
                    <a:pt x="351" y="2177"/>
                  </a:cubicBezTo>
                  <a:cubicBezTo>
                    <a:pt x="702" y="1238"/>
                    <a:pt x="1405" y="533"/>
                    <a:pt x="2195" y="181"/>
                  </a:cubicBezTo>
                  <a:cubicBezTo>
                    <a:pt x="2985" y="-171"/>
                    <a:pt x="3863" y="-171"/>
                    <a:pt x="5005" y="1707"/>
                  </a:cubicBezTo>
                  <a:cubicBezTo>
                    <a:pt x="6146" y="3586"/>
                    <a:pt x="7551" y="7342"/>
                    <a:pt x="7902" y="10629"/>
                  </a:cubicBezTo>
                  <a:cubicBezTo>
                    <a:pt x="8254" y="13916"/>
                    <a:pt x="7551" y="16733"/>
                    <a:pt x="6673" y="18612"/>
                  </a:cubicBezTo>
                  <a:cubicBezTo>
                    <a:pt x="5795" y="20490"/>
                    <a:pt x="4741" y="21429"/>
                    <a:pt x="4215" y="21194"/>
                  </a:cubicBezTo>
                  <a:cubicBezTo>
                    <a:pt x="3688" y="20959"/>
                    <a:pt x="3688" y="19551"/>
                    <a:pt x="5005" y="16264"/>
                  </a:cubicBezTo>
                  <a:cubicBezTo>
                    <a:pt x="6322" y="12977"/>
                    <a:pt x="8956" y="7812"/>
                    <a:pt x="10537" y="4642"/>
                  </a:cubicBezTo>
                  <a:cubicBezTo>
                    <a:pt x="12117" y="1472"/>
                    <a:pt x="12644" y="299"/>
                    <a:pt x="12556" y="416"/>
                  </a:cubicBezTo>
                  <a:cubicBezTo>
                    <a:pt x="12468" y="533"/>
                    <a:pt x="11766" y="1942"/>
                    <a:pt x="11415" y="3938"/>
                  </a:cubicBezTo>
                  <a:cubicBezTo>
                    <a:pt x="11063" y="5933"/>
                    <a:pt x="11063" y="8516"/>
                    <a:pt x="11678" y="10746"/>
                  </a:cubicBezTo>
                  <a:cubicBezTo>
                    <a:pt x="12293" y="12977"/>
                    <a:pt x="13522" y="14855"/>
                    <a:pt x="15278" y="15559"/>
                  </a:cubicBezTo>
                  <a:cubicBezTo>
                    <a:pt x="17034" y="16264"/>
                    <a:pt x="19317" y="15794"/>
                    <a:pt x="21600" y="153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9573322" y="425145"/>
              <a:ext cx="144295" cy="338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213" fill="norm" stroke="1" extrusionOk="0">
                  <a:moveTo>
                    <a:pt x="18258" y="4210"/>
                  </a:moveTo>
                  <a:cubicBezTo>
                    <a:pt x="18258" y="3547"/>
                    <a:pt x="18258" y="2885"/>
                    <a:pt x="18104" y="2156"/>
                  </a:cubicBezTo>
                  <a:cubicBezTo>
                    <a:pt x="17949" y="1427"/>
                    <a:pt x="17641" y="632"/>
                    <a:pt x="16715" y="235"/>
                  </a:cubicBezTo>
                  <a:cubicBezTo>
                    <a:pt x="15789" y="-163"/>
                    <a:pt x="14246" y="-163"/>
                    <a:pt x="11469" y="1096"/>
                  </a:cubicBezTo>
                  <a:cubicBezTo>
                    <a:pt x="8692" y="2355"/>
                    <a:pt x="4681" y="4873"/>
                    <a:pt x="2366" y="7854"/>
                  </a:cubicBezTo>
                  <a:cubicBezTo>
                    <a:pt x="52" y="10836"/>
                    <a:pt x="-565" y="14281"/>
                    <a:pt x="515" y="16666"/>
                  </a:cubicBezTo>
                  <a:cubicBezTo>
                    <a:pt x="1595" y="19052"/>
                    <a:pt x="4372" y="20377"/>
                    <a:pt x="8075" y="20907"/>
                  </a:cubicBezTo>
                  <a:cubicBezTo>
                    <a:pt x="11778" y="21437"/>
                    <a:pt x="16406" y="21172"/>
                    <a:pt x="21035" y="209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9771872" y="486042"/>
              <a:ext cx="72745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600" fill="norm" stroke="1" extrusionOk="0">
                  <a:moveTo>
                    <a:pt x="4547" y="0"/>
                  </a:moveTo>
                  <a:cubicBezTo>
                    <a:pt x="2696" y="702"/>
                    <a:pt x="844" y="1405"/>
                    <a:pt x="227" y="3688"/>
                  </a:cubicBezTo>
                  <a:cubicBezTo>
                    <a:pt x="-390" y="5971"/>
                    <a:pt x="227" y="9834"/>
                    <a:pt x="2387" y="12907"/>
                  </a:cubicBezTo>
                  <a:cubicBezTo>
                    <a:pt x="4547" y="15980"/>
                    <a:pt x="8250" y="18263"/>
                    <a:pt x="11644" y="19580"/>
                  </a:cubicBezTo>
                  <a:cubicBezTo>
                    <a:pt x="15039" y="20898"/>
                    <a:pt x="18124" y="21249"/>
                    <a:pt x="2121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9901766" y="625742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10085916" y="446859"/>
              <a:ext cx="137342" cy="494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293" fill="norm" stroke="1" extrusionOk="0">
                  <a:moveTo>
                    <a:pt x="0" y="5788"/>
                  </a:moveTo>
                  <a:cubicBezTo>
                    <a:pt x="1309" y="8796"/>
                    <a:pt x="2618" y="11803"/>
                    <a:pt x="3600" y="14264"/>
                  </a:cubicBezTo>
                  <a:cubicBezTo>
                    <a:pt x="4582" y="16725"/>
                    <a:pt x="5236" y="18639"/>
                    <a:pt x="5400" y="19823"/>
                  </a:cubicBezTo>
                  <a:cubicBezTo>
                    <a:pt x="5564" y="21008"/>
                    <a:pt x="5236" y="21464"/>
                    <a:pt x="4745" y="21236"/>
                  </a:cubicBezTo>
                  <a:cubicBezTo>
                    <a:pt x="4255" y="21008"/>
                    <a:pt x="3600" y="20097"/>
                    <a:pt x="3109" y="17864"/>
                  </a:cubicBezTo>
                  <a:cubicBezTo>
                    <a:pt x="2618" y="15631"/>
                    <a:pt x="2291" y="12077"/>
                    <a:pt x="2618" y="9160"/>
                  </a:cubicBezTo>
                  <a:cubicBezTo>
                    <a:pt x="2945" y="6244"/>
                    <a:pt x="3927" y="3965"/>
                    <a:pt x="4909" y="2553"/>
                  </a:cubicBezTo>
                  <a:cubicBezTo>
                    <a:pt x="5891" y="1140"/>
                    <a:pt x="6873" y="593"/>
                    <a:pt x="8345" y="274"/>
                  </a:cubicBezTo>
                  <a:cubicBezTo>
                    <a:pt x="9818" y="-45"/>
                    <a:pt x="11782" y="-136"/>
                    <a:pt x="14073" y="274"/>
                  </a:cubicBezTo>
                  <a:cubicBezTo>
                    <a:pt x="16364" y="684"/>
                    <a:pt x="18982" y="1596"/>
                    <a:pt x="20291" y="3191"/>
                  </a:cubicBezTo>
                  <a:cubicBezTo>
                    <a:pt x="21600" y="4786"/>
                    <a:pt x="21600" y="7064"/>
                    <a:pt x="19964" y="8659"/>
                  </a:cubicBezTo>
                  <a:cubicBezTo>
                    <a:pt x="18327" y="10254"/>
                    <a:pt x="15055" y="11165"/>
                    <a:pt x="12436" y="11667"/>
                  </a:cubicBezTo>
                  <a:cubicBezTo>
                    <a:pt x="9818" y="12168"/>
                    <a:pt x="7855" y="12259"/>
                    <a:pt x="6382" y="12077"/>
                  </a:cubicBezTo>
                  <a:cubicBezTo>
                    <a:pt x="4909" y="11894"/>
                    <a:pt x="3927" y="11439"/>
                    <a:pt x="2945" y="109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10251016" y="433790"/>
              <a:ext cx="69366" cy="223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335" fill="norm" stroke="1" extrusionOk="0">
                  <a:moveTo>
                    <a:pt x="0" y="139"/>
                  </a:moveTo>
                  <a:cubicBezTo>
                    <a:pt x="3176" y="-63"/>
                    <a:pt x="6353" y="-265"/>
                    <a:pt x="10482" y="1249"/>
                  </a:cubicBezTo>
                  <a:cubicBezTo>
                    <a:pt x="14612" y="2763"/>
                    <a:pt x="19694" y="5993"/>
                    <a:pt x="20647" y="9425"/>
                  </a:cubicBezTo>
                  <a:cubicBezTo>
                    <a:pt x="21600" y="12856"/>
                    <a:pt x="18424" y="16490"/>
                    <a:pt x="15247" y="18509"/>
                  </a:cubicBezTo>
                  <a:cubicBezTo>
                    <a:pt x="12071" y="20528"/>
                    <a:pt x="8894" y="20931"/>
                    <a:pt x="5718" y="213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10371666" y="219342"/>
              <a:ext cx="63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10447866" y="314029"/>
              <a:ext cx="635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160" y="11375"/>
                    <a:pt x="4320" y="2735"/>
                    <a:pt x="7920" y="575"/>
                  </a:cubicBezTo>
                  <a:cubicBezTo>
                    <a:pt x="11520" y="-1585"/>
                    <a:pt x="1656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10543116" y="227809"/>
              <a:ext cx="247651" cy="169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cubicBezTo>
                    <a:pt x="554" y="4320"/>
                    <a:pt x="1108" y="3240"/>
                    <a:pt x="2400" y="3105"/>
                  </a:cubicBezTo>
                  <a:cubicBezTo>
                    <a:pt x="3692" y="2970"/>
                    <a:pt x="5723" y="3780"/>
                    <a:pt x="6923" y="5535"/>
                  </a:cubicBezTo>
                  <a:cubicBezTo>
                    <a:pt x="8123" y="7290"/>
                    <a:pt x="8492" y="9990"/>
                    <a:pt x="8308" y="11880"/>
                  </a:cubicBezTo>
                  <a:cubicBezTo>
                    <a:pt x="8123" y="13770"/>
                    <a:pt x="7385" y="14850"/>
                    <a:pt x="6646" y="15795"/>
                  </a:cubicBezTo>
                  <a:cubicBezTo>
                    <a:pt x="5908" y="16740"/>
                    <a:pt x="5169" y="17550"/>
                    <a:pt x="4523" y="17415"/>
                  </a:cubicBezTo>
                  <a:cubicBezTo>
                    <a:pt x="3877" y="17280"/>
                    <a:pt x="3323" y="16200"/>
                    <a:pt x="4154" y="13905"/>
                  </a:cubicBezTo>
                  <a:cubicBezTo>
                    <a:pt x="4985" y="11610"/>
                    <a:pt x="7200" y="8100"/>
                    <a:pt x="8677" y="5940"/>
                  </a:cubicBezTo>
                  <a:cubicBezTo>
                    <a:pt x="10154" y="3780"/>
                    <a:pt x="10892" y="2970"/>
                    <a:pt x="11631" y="2025"/>
                  </a:cubicBezTo>
                  <a:cubicBezTo>
                    <a:pt x="12369" y="1080"/>
                    <a:pt x="13108" y="0"/>
                    <a:pt x="13200" y="0"/>
                  </a:cubicBezTo>
                  <a:cubicBezTo>
                    <a:pt x="13292" y="0"/>
                    <a:pt x="12738" y="1080"/>
                    <a:pt x="12000" y="3915"/>
                  </a:cubicBezTo>
                  <a:cubicBezTo>
                    <a:pt x="11262" y="6750"/>
                    <a:pt x="10338" y="11340"/>
                    <a:pt x="10154" y="14175"/>
                  </a:cubicBezTo>
                  <a:cubicBezTo>
                    <a:pt x="9969" y="17010"/>
                    <a:pt x="10523" y="18090"/>
                    <a:pt x="12554" y="19035"/>
                  </a:cubicBezTo>
                  <a:cubicBezTo>
                    <a:pt x="14585" y="19980"/>
                    <a:pt x="18092" y="207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6268983" y="750210"/>
              <a:ext cx="873984" cy="434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516" fill="norm" stroke="1" extrusionOk="0">
                  <a:moveTo>
                    <a:pt x="325" y="21516"/>
                  </a:moveTo>
                  <a:cubicBezTo>
                    <a:pt x="118" y="21201"/>
                    <a:pt x="-89" y="20887"/>
                    <a:pt x="40" y="20572"/>
                  </a:cubicBezTo>
                  <a:cubicBezTo>
                    <a:pt x="170" y="20258"/>
                    <a:pt x="636" y="19943"/>
                    <a:pt x="1698" y="19471"/>
                  </a:cubicBezTo>
                  <a:cubicBezTo>
                    <a:pt x="2760" y="18999"/>
                    <a:pt x="4417" y="18370"/>
                    <a:pt x="6179" y="17374"/>
                  </a:cubicBezTo>
                  <a:cubicBezTo>
                    <a:pt x="7940" y="16378"/>
                    <a:pt x="9805" y="15015"/>
                    <a:pt x="11592" y="13599"/>
                  </a:cubicBezTo>
                  <a:cubicBezTo>
                    <a:pt x="13379" y="12184"/>
                    <a:pt x="15088" y="10716"/>
                    <a:pt x="16487" y="9248"/>
                  </a:cubicBezTo>
                  <a:cubicBezTo>
                    <a:pt x="17885" y="7780"/>
                    <a:pt x="18973" y="6312"/>
                    <a:pt x="19517" y="5001"/>
                  </a:cubicBezTo>
                  <a:cubicBezTo>
                    <a:pt x="20061" y="3691"/>
                    <a:pt x="20061" y="2537"/>
                    <a:pt x="19776" y="1751"/>
                  </a:cubicBezTo>
                  <a:cubicBezTo>
                    <a:pt x="19491" y="965"/>
                    <a:pt x="18921" y="545"/>
                    <a:pt x="18429" y="335"/>
                  </a:cubicBezTo>
                  <a:cubicBezTo>
                    <a:pt x="17937" y="126"/>
                    <a:pt x="17523" y="126"/>
                    <a:pt x="17445" y="73"/>
                  </a:cubicBezTo>
                  <a:cubicBezTo>
                    <a:pt x="17367" y="21"/>
                    <a:pt x="17626" y="-84"/>
                    <a:pt x="18222" y="126"/>
                  </a:cubicBezTo>
                  <a:cubicBezTo>
                    <a:pt x="18817" y="335"/>
                    <a:pt x="19750" y="860"/>
                    <a:pt x="20423" y="1541"/>
                  </a:cubicBezTo>
                  <a:cubicBezTo>
                    <a:pt x="21097" y="2223"/>
                    <a:pt x="21511" y="3062"/>
                    <a:pt x="21356" y="5054"/>
                  </a:cubicBezTo>
                  <a:cubicBezTo>
                    <a:pt x="21200" y="7046"/>
                    <a:pt x="20475" y="10192"/>
                    <a:pt x="19750" y="133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7172208" y="0"/>
              <a:ext cx="3952993" cy="1304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44" fill="norm" stroke="1" extrusionOk="0">
                  <a:moveTo>
                    <a:pt x="4019" y="3517"/>
                  </a:moveTo>
                  <a:cubicBezTo>
                    <a:pt x="3880" y="3412"/>
                    <a:pt x="3741" y="3307"/>
                    <a:pt x="3528" y="3325"/>
                  </a:cubicBezTo>
                  <a:cubicBezTo>
                    <a:pt x="3314" y="3342"/>
                    <a:pt x="3025" y="3482"/>
                    <a:pt x="2655" y="3727"/>
                  </a:cubicBezTo>
                  <a:cubicBezTo>
                    <a:pt x="2285" y="3971"/>
                    <a:pt x="1834" y="4321"/>
                    <a:pt x="1521" y="4513"/>
                  </a:cubicBezTo>
                  <a:cubicBezTo>
                    <a:pt x="1209" y="4705"/>
                    <a:pt x="1036" y="4740"/>
                    <a:pt x="920" y="4758"/>
                  </a:cubicBezTo>
                  <a:cubicBezTo>
                    <a:pt x="804" y="4775"/>
                    <a:pt x="747" y="4775"/>
                    <a:pt x="700" y="4863"/>
                  </a:cubicBezTo>
                  <a:cubicBezTo>
                    <a:pt x="654" y="4950"/>
                    <a:pt x="619" y="5125"/>
                    <a:pt x="556" y="5649"/>
                  </a:cubicBezTo>
                  <a:cubicBezTo>
                    <a:pt x="492" y="6173"/>
                    <a:pt x="400" y="7047"/>
                    <a:pt x="336" y="8166"/>
                  </a:cubicBezTo>
                  <a:cubicBezTo>
                    <a:pt x="273" y="9284"/>
                    <a:pt x="238" y="10647"/>
                    <a:pt x="203" y="11870"/>
                  </a:cubicBezTo>
                  <a:cubicBezTo>
                    <a:pt x="168" y="13094"/>
                    <a:pt x="134" y="14177"/>
                    <a:pt x="93" y="15348"/>
                  </a:cubicBezTo>
                  <a:cubicBezTo>
                    <a:pt x="53" y="16519"/>
                    <a:pt x="7" y="17777"/>
                    <a:pt x="1" y="18756"/>
                  </a:cubicBezTo>
                  <a:cubicBezTo>
                    <a:pt x="-5" y="19735"/>
                    <a:pt x="30" y="20434"/>
                    <a:pt x="64" y="20853"/>
                  </a:cubicBezTo>
                  <a:cubicBezTo>
                    <a:pt x="99" y="21272"/>
                    <a:pt x="134" y="21412"/>
                    <a:pt x="180" y="21482"/>
                  </a:cubicBezTo>
                  <a:cubicBezTo>
                    <a:pt x="226" y="21552"/>
                    <a:pt x="284" y="21552"/>
                    <a:pt x="458" y="21535"/>
                  </a:cubicBezTo>
                  <a:cubicBezTo>
                    <a:pt x="631" y="21517"/>
                    <a:pt x="920" y="21482"/>
                    <a:pt x="1302" y="21447"/>
                  </a:cubicBezTo>
                  <a:cubicBezTo>
                    <a:pt x="1683" y="21412"/>
                    <a:pt x="2157" y="21377"/>
                    <a:pt x="2626" y="21342"/>
                  </a:cubicBezTo>
                  <a:cubicBezTo>
                    <a:pt x="3094" y="21307"/>
                    <a:pt x="3556" y="21272"/>
                    <a:pt x="4019" y="21237"/>
                  </a:cubicBezTo>
                  <a:cubicBezTo>
                    <a:pt x="4482" y="21202"/>
                    <a:pt x="4944" y="21168"/>
                    <a:pt x="5407" y="21150"/>
                  </a:cubicBezTo>
                  <a:cubicBezTo>
                    <a:pt x="5869" y="21133"/>
                    <a:pt x="6332" y="21133"/>
                    <a:pt x="6783" y="21150"/>
                  </a:cubicBezTo>
                  <a:cubicBezTo>
                    <a:pt x="7234" y="21168"/>
                    <a:pt x="7673" y="21202"/>
                    <a:pt x="8101" y="21150"/>
                  </a:cubicBezTo>
                  <a:cubicBezTo>
                    <a:pt x="8529" y="21098"/>
                    <a:pt x="8945" y="20958"/>
                    <a:pt x="9361" y="20783"/>
                  </a:cubicBezTo>
                  <a:cubicBezTo>
                    <a:pt x="9777" y="20608"/>
                    <a:pt x="10194" y="20399"/>
                    <a:pt x="10627" y="20206"/>
                  </a:cubicBezTo>
                  <a:cubicBezTo>
                    <a:pt x="11061" y="20014"/>
                    <a:pt x="11512" y="19839"/>
                    <a:pt x="11963" y="19682"/>
                  </a:cubicBezTo>
                  <a:cubicBezTo>
                    <a:pt x="12414" y="19525"/>
                    <a:pt x="12865" y="19385"/>
                    <a:pt x="13310" y="19263"/>
                  </a:cubicBezTo>
                  <a:cubicBezTo>
                    <a:pt x="13755" y="19140"/>
                    <a:pt x="14195" y="19035"/>
                    <a:pt x="14628" y="18948"/>
                  </a:cubicBezTo>
                  <a:cubicBezTo>
                    <a:pt x="15062" y="18861"/>
                    <a:pt x="15490" y="18791"/>
                    <a:pt x="15900" y="18669"/>
                  </a:cubicBezTo>
                  <a:cubicBezTo>
                    <a:pt x="16311" y="18546"/>
                    <a:pt x="16704" y="18371"/>
                    <a:pt x="17103" y="18179"/>
                  </a:cubicBezTo>
                  <a:cubicBezTo>
                    <a:pt x="17502" y="17987"/>
                    <a:pt x="17906" y="17777"/>
                    <a:pt x="18271" y="17620"/>
                  </a:cubicBezTo>
                  <a:cubicBezTo>
                    <a:pt x="18635" y="17463"/>
                    <a:pt x="18959" y="17358"/>
                    <a:pt x="19305" y="17218"/>
                  </a:cubicBezTo>
                  <a:cubicBezTo>
                    <a:pt x="19652" y="17078"/>
                    <a:pt x="20022" y="16903"/>
                    <a:pt x="20306" y="16746"/>
                  </a:cubicBezTo>
                  <a:cubicBezTo>
                    <a:pt x="20589" y="16589"/>
                    <a:pt x="20786" y="16449"/>
                    <a:pt x="20913" y="16309"/>
                  </a:cubicBezTo>
                  <a:cubicBezTo>
                    <a:pt x="21040" y="16169"/>
                    <a:pt x="21098" y="16030"/>
                    <a:pt x="21138" y="15610"/>
                  </a:cubicBezTo>
                  <a:cubicBezTo>
                    <a:pt x="21179" y="15191"/>
                    <a:pt x="21202" y="14492"/>
                    <a:pt x="21231" y="13618"/>
                  </a:cubicBezTo>
                  <a:cubicBezTo>
                    <a:pt x="21260" y="12744"/>
                    <a:pt x="21294" y="11696"/>
                    <a:pt x="21335" y="10630"/>
                  </a:cubicBezTo>
                  <a:cubicBezTo>
                    <a:pt x="21375" y="9564"/>
                    <a:pt x="21422" y="8480"/>
                    <a:pt x="21462" y="7397"/>
                  </a:cubicBezTo>
                  <a:cubicBezTo>
                    <a:pt x="21502" y="6313"/>
                    <a:pt x="21537" y="5230"/>
                    <a:pt x="21560" y="4199"/>
                  </a:cubicBezTo>
                  <a:cubicBezTo>
                    <a:pt x="21583" y="3168"/>
                    <a:pt x="21595" y="2189"/>
                    <a:pt x="21595" y="1595"/>
                  </a:cubicBezTo>
                  <a:cubicBezTo>
                    <a:pt x="21595" y="1001"/>
                    <a:pt x="21583" y="791"/>
                    <a:pt x="21555" y="564"/>
                  </a:cubicBezTo>
                  <a:cubicBezTo>
                    <a:pt x="21526" y="336"/>
                    <a:pt x="21479" y="92"/>
                    <a:pt x="21433" y="22"/>
                  </a:cubicBezTo>
                  <a:cubicBezTo>
                    <a:pt x="21387" y="-48"/>
                    <a:pt x="21341" y="57"/>
                    <a:pt x="21156" y="232"/>
                  </a:cubicBezTo>
                  <a:cubicBezTo>
                    <a:pt x="20971" y="406"/>
                    <a:pt x="20647" y="651"/>
                    <a:pt x="20294" y="808"/>
                  </a:cubicBezTo>
                  <a:cubicBezTo>
                    <a:pt x="19941" y="966"/>
                    <a:pt x="19560" y="1035"/>
                    <a:pt x="19161" y="1105"/>
                  </a:cubicBezTo>
                  <a:cubicBezTo>
                    <a:pt x="18762" y="1175"/>
                    <a:pt x="18346" y="1245"/>
                    <a:pt x="17929" y="1315"/>
                  </a:cubicBezTo>
                  <a:cubicBezTo>
                    <a:pt x="17513" y="1385"/>
                    <a:pt x="17097" y="1455"/>
                    <a:pt x="16669" y="1507"/>
                  </a:cubicBezTo>
                  <a:cubicBezTo>
                    <a:pt x="16241" y="1560"/>
                    <a:pt x="15802" y="1595"/>
                    <a:pt x="15362" y="1612"/>
                  </a:cubicBezTo>
                  <a:cubicBezTo>
                    <a:pt x="14923" y="1630"/>
                    <a:pt x="14484" y="1630"/>
                    <a:pt x="14044" y="1595"/>
                  </a:cubicBezTo>
                  <a:cubicBezTo>
                    <a:pt x="13605" y="1560"/>
                    <a:pt x="13165" y="1490"/>
                    <a:pt x="12709" y="1437"/>
                  </a:cubicBezTo>
                  <a:cubicBezTo>
                    <a:pt x="12252" y="1385"/>
                    <a:pt x="11778" y="1350"/>
                    <a:pt x="11292" y="1333"/>
                  </a:cubicBezTo>
                  <a:cubicBezTo>
                    <a:pt x="10807" y="1315"/>
                    <a:pt x="10309" y="1315"/>
                    <a:pt x="9847" y="1385"/>
                  </a:cubicBezTo>
                  <a:cubicBezTo>
                    <a:pt x="9384" y="1455"/>
                    <a:pt x="8956" y="1595"/>
                    <a:pt x="8529" y="1787"/>
                  </a:cubicBezTo>
                  <a:cubicBezTo>
                    <a:pt x="8101" y="1979"/>
                    <a:pt x="7673" y="2224"/>
                    <a:pt x="7222" y="2556"/>
                  </a:cubicBezTo>
                  <a:cubicBezTo>
                    <a:pt x="6771" y="2888"/>
                    <a:pt x="6297" y="3307"/>
                    <a:pt x="5823" y="3709"/>
                  </a:cubicBezTo>
                  <a:cubicBezTo>
                    <a:pt x="5349" y="4111"/>
                    <a:pt x="4875" y="4496"/>
                    <a:pt x="4412" y="4810"/>
                  </a:cubicBezTo>
                  <a:cubicBezTo>
                    <a:pt x="3950" y="5125"/>
                    <a:pt x="3499" y="5369"/>
                    <a:pt x="3105" y="5562"/>
                  </a:cubicBezTo>
                  <a:cubicBezTo>
                    <a:pt x="2712" y="5754"/>
                    <a:pt x="2377" y="5894"/>
                    <a:pt x="2042" y="60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5" name="Drawing"/>
          <p:cNvGrpSpPr/>
          <p:nvPr/>
        </p:nvGrpSpPr>
        <p:grpSpPr>
          <a:xfrm>
            <a:off x="7508773" y="906244"/>
            <a:ext cx="5426178" cy="3933435"/>
            <a:chOff x="0" y="0"/>
            <a:chExt cx="5426176" cy="3933433"/>
          </a:xfrm>
        </p:grpSpPr>
        <p:sp>
          <p:nvSpPr>
            <p:cNvPr id="802" name="Line"/>
            <p:cNvSpPr/>
            <p:nvPr/>
          </p:nvSpPr>
          <p:spPr>
            <a:xfrm>
              <a:off x="0" y="91864"/>
              <a:ext cx="5426177" cy="3841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575" fill="norm" stroke="1" extrusionOk="0">
                  <a:moveTo>
                    <a:pt x="1074" y="100"/>
                  </a:moveTo>
                  <a:cubicBezTo>
                    <a:pt x="1032" y="64"/>
                    <a:pt x="990" y="29"/>
                    <a:pt x="948" y="11"/>
                  </a:cubicBezTo>
                  <a:cubicBezTo>
                    <a:pt x="906" y="-7"/>
                    <a:pt x="864" y="-7"/>
                    <a:pt x="843" y="35"/>
                  </a:cubicBezTo>
                  <a:cubicBezTo>
                    <a:pt x="822" y="76"/>
                    <a:pt x="822" y="159"/>
                    <a:pt x="830" y="397"/>
                  </a:cubicBezTo>
                  <a:cubicBezTo>
                    <a:pt x="839" y="635"/>
                    <a:pt x="855" y="1027"/>
                    <a:pt x="881" y="1431"/>
                  </a:cubicBezTo>
                  <a:cubicBezTo>
                    <a:pt x="906" y="1836"/>
                    <a:pt x="940" y="2252"/>
                    <a:pt x="969" y="2662"/>
                  </a:cubicBezTo>
                  <a:cubicBezTo>
                    <a:pt x="999" y="3072"/>
                    <a:pt x="1024" y="3476"/>
                    <a:pt x="1045" y="3916"/>
                  </a:cubicBezTo>
                  <a:cubicBezTo>
                    <a:pt x="1066" y="4356"/>
                    <a:pt x="1083" y="4831"/>
                    <a:pt x="1091" y="5289"/>
                  </a:cubicBezTo>
                  <a:cubicBezTo>
                    <a:pt x="1100" y="5747"/>
                    <a:pt x="1100" y="6187"/>
                    <a:pt x="1100" y="6644"/>
                  </a:cubicBezTo>
                  <a:cubicBezTo>
                    <a:pt x="1100" y="7102"/>
                    <a:pt x="1100" y="7577"/>
                    <a:pt x="1095" y="8053"/>
                  </a:cubicBezTo>
                  <a:cubicBezTo>
                    <a:pt x="1091" y="8528"/>
                    <a:pt x="1083" y="9004"/>
                    <a:pt x="1070" y="9491"/>
                  </a:cubicBezTo>
                  <a:cubicBezTo>
                    <a:pt x="1057" y="9979"/>
                    <a:pt x="1041" y="10478"/>
                    <a:pt x="1020" y="10983"/>
                  </a:cubicBezTo>
                  <a:cubicBezTo>
                    <a:pt x="999" y="11488"/>
                    <a:pt x="973" y="12000"/>
                    <a:pt x="944" y="12499"/>
                  </a:cubicBezTo>
                  <a:cubicBezTo>
                    <a:pt x="914" y="12998"/>
                    <a:pt x="881" y="13486"/>
                    <a:pt x="843" y="13961"/>
                  </a:cubicBezTo>
                  <a:cubicBezTo>
                    <a:pt x="805" y="14437"/>
                    <a:pt x="763" y="14900"/>
                    <a:pt x="716" y="15340"/>
                  </a:cubicBezTo>
                  <a:cubicBezTo>
                    <a:pt x="670" y="15780"/>
                    <a:pt x="620" y="16196"/>
                    <a:pt x="556" y="16624"/>
                  </a:cubicBezTo>
                  <a:cubicBezTo>
                    <a:pt x="493" y="17052"/>
                    <a:pt x="417" y="17492"/>
                    <a:pt x="346" y="17926"/>
                  </a:cubicBezTo>
                  <a:cubicBezTo>
                    <a:pt x="274" y="18360"/>
                    <a:pt x="207" y="18787"/>
                    <a:pt x="144" y="19174"/>
                  </a:cubicBezTo>
                  <a:cubicBezTo>
                    <a:pt x="81" y="19560"/>
                    <a:pt x="22" y="19905"/>
                    <a:pt x="5" y="20244"/>
                  </a:cubicBezTo>
                  <a:cubicBezTo>
                    <a:pt x="-12" y="20583"/>
                    <a:pt x="13" y="20915"/>
                    <a:pt x="148" y="21141"/>
                  </a:cubicBezTo>
                  <a:cubicBezTo>
                    <a:pt x="283" y="21367"/>
                    <a:pt x="527" y="21486"/>
                    <a:pt x="775" y="21540"/>
                  </a:cubicBezTo>
                  <a:cubicBezTo>
                    <a:pt x="1024" y="21593"/>
                    <a:pt x="1276" y="21581"/>
                    <a:pt x="1588" y="21534"/>
                  </a:cubicBezTo>
                  <a:cubicBezTo>
                    <a:pt x="1900" y="21486"/>
                    <a:pt x="2270" y="21403"/>
                    <a:pt x="2607" y="21320"/>
                  </a:cubicBezTo>
                  <a:cubicBezTo>
                    <a:pt x="2944" y="21236"/>
                    <a:pt x="3247" y="21153"/>
                    <a:pt x="3575" y="21070"/>
                  </a:cubicBezTo>
                  <a:cubicBezTo>
                    <a:pt x="3904" y="20987"/>
                    <a:pt x="4257" y="20904"/>
                    <a:pt x="4519" y="20838"/>
                  </a:cubicBezTo>
                  <a:cubicBezTo>
                    <a:pt x="4780" y="20773"/>
                    <a:pt x="4948" y="20725"/>
                    <a:pt x="5137" y="20678"/>
                  </a:cubicBezTo>
                  <a:cubicBezTo>
                    <a:pt x="5327" y="20630"/>
                    <a:pt x="5537" y="20583"/>
                    <a:pt x="5748" y="20535"/>
                  </a:cubicBezTo>
                  <a:cubicBezTo>
                    <a:pt x="5959" y="20487"/>
                    <a:pt x="6169" y="20440"/>
                    <a:pt x="6396" y="20386"/>
                  </a:cubicBezTo>
                  <a:cubicBezTo>
                    <a:pt x="6624" y="20333"/>
                    <a:pt x="6868" y="20273"/>
                    <a:pt x="7087" y="20226"/>
                  </a:cubicBezTo>
                  <a:cubicBezTo>
                    <a:pt x="7306" y="20178"/>
                    <a:pt x="7500" y="20143"/>
                    <a:pt x="7735" y="20101"/>
                  </a:cubicBezTo>
                  <a:cubicBezTo>
                    <a:pt x="7971" y="20059"/>
                    <a:pt x="8249" y="20012"/>
                    <a:pt x="8510" y="19964"/>
                  </a:cubicBezTo>
                  <a:cubicBezTo>
                    <a:pt x="8771" y="19917"/>
                    <a:pt x="9015" y="19869"/>
                    <a:pt x="9272" y="19828"/>
                  </a:cubicBezTo>
                  <a:cubicBezTo>
                    <a:pt x="9529" y="19786"/>
                    <a:pt x="9799" y="19750"/>
                    <a:pt x="10051" y="19715"/>
                  </a:cubicBezTo>
                  <a:cubicBezTo>
                    <a:pt x="10304" y="19679"/>
                    <a:pt x="10540" y="19643"/>
                    <a:pt x="10801" y="19614"/>
                  </a:cubicBezTo>
                  <a:cubicBezTo>
                    <a:pt x="11062" y="19584"/>
                    <a:pt x="11348" y="19560"/>
                    <a:pt x="11626" y="19536"/>
                  </a:cubicBezTo>
                  <a:cubicBezTo>
                    <a:pt x="11904" y="19513"/>
                    <a:pt x="12173" y="19489"/>
                    <a:pt x="12573" y="19453"/>
                  </a:cubicBezTo>
                  <a:cubicBezTo>
                    <a:pt x="12973" y="19418"/>
                    <a:pt x="13504" y="19370"/>
                    <a:pt x="13912" y="19340"/>
                  </a:cubicBezTo>
                  <a:cubicBezTo>
                    <a:pt x="14321" y="19311"/>
                    <a:pt x="14607" y="19299"/>
                    <a:pt x="15020" y="19281"/>
                  </a:cubicBezTo>
                  <a:cubicBezTo>
                    <a:pt x="15432" y="19263"/>
                    <a:pt x="15971" y="19239"/>
                    <a:pt x="16363" y="19227"/>
                  </a:cubicBezTo>
                  <a:cubicBezTo>
                    <a:pt x="16754" y="19215"/>
                    <a:pt x="16999" y="19215"/>
                    <a:pt x="17382" y="19215"/>
                  </a:cubicBezTo>
                  <a:cubicBezTo>
                    <a:pt x="17765" y="19215"/>
                    <a:pt x="18287" y="19215"/>
                    <a:pt x="18775" y="19215"/>
                  </a:cubicBezTo>
                  <a:cubicBezTo>
                    <a:pt x="19264" y="19215"/>
                    <a:pt x="19719" y="19215"/>
                    <a:pt x="20051" y="19221"/>
                  </a:cubicBezTo>
                  <a:cubicBezTo>
                    <a:pt x="20384" y="19227"/>
                    <a:pt x="20594" y="19239"/>
                    <a:pt x="20830" y="19257"/>
                  </a:cubicBezTo>
                  <a:cubicBezTo>
                    <a:pt x="21066" y="19275"/>
                    <a:pt x="21327" y="19299"/>
                    <a:pt x="21588" y="193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568426" y="484405"/>
              <a:ext cx="2286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1145"/>
                    <a:pt x="3600" y="2291"/>
                    <a:pt x="6200" y="4991"/>
                  </a:cubicBezTo>
                  <a:cubicBezTo>
                    <a:pt x="8800" y="7691"/>
                    <a:pt x="12200" y="11945"/>
                    <a:pt x="14400" y="14891"/>
                  </a:cubicBezTo>
                  <a:cubicBezTo>
                    <a:pt x="16600" y="17836"/>
                    <a:pt x="17600" y="19473"/>
                    <a:pt x="18600" y="20373"/>
                  </a:cubicBezTo>
                  <a:cubicBezTo>
                    <a:pt x="19600" y="21273"/>
                    <a:pt x="20600" y="214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642318" y="438061"/>
              <a:ext cx="180109" cy="349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56" fill="norm" stroke="1" extrusionOk="0">
                  <a:moveTo>
                    <a:pt x="21371" y="116"/>
                  </a:moveTo>
                  <a:cubicBezTo>
                    <a:pt x="19613" y="-14"/>
                    <a:pt x="17855" y="-144"/>
                    <a:pt x="15971" y="376"/>
                  </a:cubicBezTo>
                  <a:cubicBezTo>
                    <a:pt x="14087" y="897"/>
                    <a:pt x="12078" y="2068"/>
                    <a:pt x="9818" y="4540"/>
                  </a:cubicBezTo>
                  <a:cubicBezTo>
                    <a:pt x="7557" y="7013"/>
                    <a:pt x="5045" y="10786"/>
                    <a:pt x="3413" y="13519"/>
                  </a:cubicBezTo>
                  <a:cubicBezTo>
                    <a:pt x="1780" y="16251"/>
                    <a:pt x="1027" y="17943"/>
                    <a:pt x="524" y="19244"/>
                  </a:cubicBezTo>
                  <a:cubicBezTo>
                    <a:pt x="22" y="20545"/>
                    <a:pt x="-229" y="21456"/>
                    <a:pt x="273" y="21456"/>
                  </a:cubicBezTo>
                  <a:cubicBezTo>
                    <a:pt x="776" y="21456"/>
                    <a:pt x="2031" y="20545"/>
                    <a:pt x="3287" y="196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898626" y="557611"/>
              <a:ext cx="952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920" y="11918"/>
                    <a:pt x="3840" y="3818"/>
                    <a:pt x="7440" y="1118"/>
                  </a:cubicBezTo>
                  <a:cubicBezTo>
                    <a:pt x="11040" y="-1582"/>
                    <a:pt x="1632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904976" y="649505"/>
              <a:ext cx="107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1104236" y="316985"/>
              <a:ext cx="169041" cy="641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468" fill="norm" stroke="1" extrusionOk="0">
                  <a:moveTo>
                    <a:pt x="20247" y="2627"/>
                  </a:moveTo>
                  <a:cubicBezTo>
                    <a:pt x="20247" y="2061"/>
                    <a:pt x="20247" y="1494"/>
                    <a:pt x="19325" y="963"/>
                  </a:cubicBezTo>
                  <a:cubicBezTo>
                    <a:pt x="18403" y="432"/>
                    <a:pt x="16559" y="-64"/>
                    <a:pt x="13530" y="7"/>
                  </a:cubicBezTo>
                  <a:cubicBezTo>
                    <a:pt x="10500" y="78"/>
                    <a:pt x="6286" y="715"/>
                    <a:pt x="3520" y="1494"/>
                  </a:cubicBezTo>
                  <a:cubicBezTo>
                    <a:pt x="754" y="2273"/>
                    <a:pt x="-563" y="3194"/>
                    <a:pt x="227" y="3866"/>
                  </a:cubicBezTo>
                  <a:cubicBezTo>
                    <a:pt x="1017" y="4539"/>
                    <a:pt x="3915" y="4964"/>
                    <a:pt x="6549" y="5389"/>
                  </a:cubicBezTo>
                  <a:cubicBezTo>
                    <a:pt x="9183" y="5814"/>
                    <a:pt x="11554" y="6239"/>
                    <a:pt x="12871" y="6628"/>
                  </a:cubicBezTo>
                  <a:cubicBezTo>
                    <a:pt x="14188" y="7018"/>
                    <a:pt x="14452" y="7372"/>
                    <a:pt x="13530" y="8009"/>
                  </a:cubicBezTo>
                  <a:cubicBezTo>
                    <a:pt x="12608" y="8647"/>
                    <a:pt x="10500" y="9567"/>
                    <a:pt x="8525" y="10205"/>
                  </a:cubicBezTo>
                  <a:cubicBezTo>
                    <a:pt x="6549" y="10842"/>
                    <a:pt x="4705" y="11196"/>
                    <a:pt x="4442" y="11373"/>
                  </a:cubicBezTo>
                  <a:cubicBezTo>
                    <a:pt x="4178" y="11550"/>
                    <a:pt x="5496" y="11550"/>
                    <a:pt x="6681" y="11657"/>
                  </a:cubicBezTo>
                  <a:cubicBezTo>
                    <a:pt x="7866" y="11763"/>
                    <a:pt x="8920" y="11975"/>
                    <a:pt x="9578" y="12471"/>
                  </a:cubicBezTo>
                  <a:cubicBezTo>
                    <a:pt x="10237" y="12967"/>
                    <a:pt x="10500" y="13746"/>
                    <a:pt x="9710" y="14914"/>
                  </a:cubicBezTo>
                  <a:cubicBezTo>
                    <a:pt x="8920" y="16083"/>
                    <a:pt x="7076" y="17641"/>
                    <a:pt x="6154" y="18597"/>
                  </a:cubicBezTo>
                  <a:cubicBezTo>
                    <a:pt x="5232" y="19553"/>
                    <a:pt x="5232" y="19907"/>
                    <a:pt x="5232" y="20297"/>
                  </a:cubicBezTo>
                  <a:cubicBezTo>
                    <a:pt x="5232" y="20686"/>
                    <a:pt x="5232" y="21111"/>
                    <a:pt x="5891" y="21324"/>
                  </a:cubicBezTo>
                  <a:cubicBezTo>
                    <a:pt x="6549" y="21536"/>
                    <a:pt x="7866" y="21536"/>
                    <a:pt x="10500" y="21182"/>
                  </a:cubicBezTo>
                  <a:cubicBezTo>
                    <a:pt x="13135" y="20828"/>
                    <a:pt x="17086" y="20120"/>
                    <a:pt x="21037" y="194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1412976" y="173255"/>
              <a:ext cx="63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1660626" y="274582"/>
              <a:ext cx="176099" cy="113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076" fill="norm" stroke="1" extrusionOk="0">
                  <a:moveTo>
                    <a:pt x="0" y="3585"/>
                  </a:moveTo>
                  <a:cubicBezTo>
                    <a:pt x="0" y="1622"/>
                    <a:pt x="0" y="-342"/>
                    <a:pt x="129" y="51"/>
                  </a:cubicBezTo>
                  <a:cubicBezTo>
                    <a:pt x="257" y="443"/>
                    <a:pt x="514" y="3193"/>
                    <a:pt x="771" y="5549"/>
                  </a:cubicBezTo>
                  <a:cubicBezTo>
                    <a:pt x="1029" y="7905"/>
                    <a:pt x="1286" y="9869"/>
                    <a:pt x="1671" y="12029"/>
                  </a:cubicBezTo>
                  <a:cubicBezTo>
                    <a:pt x="2057" y="14189"/>
                    <a:pt x="2571" y="16545"/>
                    <a:pt x="3471" y="17920"/>
                  </a:cubicBezTo>
                  <a:cubicBezTo>
                    <a:pt x="4371" y="19294"/>
                    <a:pt x="5657" y="19687"/>
                    <a:pt x="6686" y="18705"/>
                  </a:cubicBezTo>
                  <a:cubicBezTo>
                    <a:pt x="7714" y="17723"/>
                    <a:pt x="8486" y="15367"/>
                    <a:pt x="9000" y="15171"/>
                  </a:cubicBezTo>
                  <a:cubicBezTo>
                    <a:pt x="9514" y="14974"/>
                    <a:pt x="9771" y="16938"/>
                    <a:pt x="10671" y="18313"/>
                  </a:cubicBezTo>
                  <a:cubicBezTo>
                    <a:pt x="11571" y="19687"/>
                    <a:pt x="13114" y="20473"/>
                    <a:pt x="14529" y="20865"/>
                  </a:cubicBezTo>
                  <a:cubicBezTo>
                    <a:pt x="15943" y="21258"/>
                    <a:pt x="17229" y="21258"/>
                    <a:pt x="18514" y="19491"/>
                  </a:cubicBezTo>
                  <a:cubicBezTo>
                    <a:pt x="19800" y="17723"/>
                    <a:pt x="21086" y="14189"/>
                    <a:pt x="21343" y="11636"/>
                  </a:cubicBezTo>
                  <a:cubicBezTo>
                    <a:pt x="21600" y="9083"/>
                    <a:pt x="20829" y="7513"/>
                    <a:pt x="20057" y="59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1920976" y="338355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2003526" y="221665"/>
              <a:ext cx="65083" cy="339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6" h="21367" fill="norm" stroke="1" extrusionOk="0">
                  <a:moveTo>
                    <a:pt x="0" y="8951"/>
                  </a:moveTo>
                  <a:cubicBezTo>
                    <a:pt x="655" y="12684"/>
                    <a:pt x="1309" y="16417"/>
                    <a:pt x="1636" y="18617"/>
                  </a:cubicBezTo>
                  <a:cubicBezTo>
                    <a:pt x="1964" y="20817"/>
                    <a:pt x="1964" y="21484"/>
                    <a:pt x="1636" y="21351"/>
                  </a:cubicBezTo>
                  <a:cubicBezTo>
                    <a:pt x="1309" y="21217"/>
                    <a:pt x="655" y="20284"/>
                    <a:pt x="327" y="17284"/>
                  </a:cubicBezTo>
                  <a:cubicBezTo>
                    <a:pt x="0" y="14284"/>
                    <a:pt x="0" y="9217"/>
                    <a:pt x="327" y="6217"/>
                  </a:cubicBezTo>
                  <a:cubicBezTo>
                    <a:pt x="655" y="3217"/>
                    <a:pt x="1309" y="2284"/>
                    <a:pt x="2618" y="1551"/>
                  </a:cubicBezTo>
                  <a:cubicBezTo>
                    <a:pt x="3927" y="817"/>
                    <a:pt x="5891" y="284"/>
                    <a:pt x="8509" y="84"/>
                  </a:cubicBezTo>
                  <a:cubicBezTo>
                    <a:pt x="11127" y="-116"/>
                    <a:pt x="14400" y="17"/>
                    <a:pt x="17018" y="751"/>
                  </a:cubicBezTo>
                  <a:cubicBezTo>
                    <a:pt x="19636" y="1484"/>
                    <a:pt x="21600" y="2817"/>
                    <a:pt x="18655" y="4217"/>
                  </a:cubicBezTo>
                  <a:cubicBezTo>
                    <a:pt x="15709" y="5617"/>
                    <a:pt x="7855" y="7084"/>
                    <a:pt x="0" y="85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2086076" y="312955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2314676" y="217438"/>
              <a:ext cx="93364" cy="326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478" fill="norm" stroke="1" extrusionOk="0">
                  <a:moveTo>
                    <a:pt x="7200" y="5870"/>
                  </a:moveTo>
                  <a:cubicBezTo>
                    <a:pt x="7680" y="9912"/>
                    <a:pt x="8160" y="13953"/>
                    <a:pt x="8400" y="16322"/>
                  </a:cubicBezTo>
                  <a:cubicBezTo>
                    <a:pt x="8640" y="18691"/>
                    <a:pt x="8640" y="19388"/>
                    <a:pt x="8160" y="20084"/>
                  </a:cubicBezTo>
                  <a:cubicBezTo>
                    <a:pt x="7680" y="20781"/>
                    <a:pt x="6720" y="21478"/>
                    <a:pt x="6000" y="21478"/>
                  </a:cubicBezTo>
                  <a:cubicBezTo>
                    <a:pt x="5280" y="21478"/>
                    <a:pt x="4800" y="20781"/>
                    <a:pt x="4800" y="17785"/>
                  </a:cubicBezTo>
                  <a:cubicBezTo>
                    <a:pt x="4800" y="14789"/>
                    <a:pt x="5280" y="9493"/>
                    <a:pt x="5760" y="6497"/>
                  </a:cubicBezTo>
                  <a:cubicBezTo>
                    <a:pt x="6240" y="3501"/>
                    <a:pt x="6720" y="2804"/>
                    <a:pt x="7920" y="1968"/>
                  </a:cubicBezTo>
                  <a:cubicBezTo>
                    <a:pt x="9120" y="1132"/>
                    <a:pt x="11040" y="157"/>
                    <a:pt x="13920" y="17"/>
                  </a:cubicBezTo>
                  <a:cubicBezTo>
                    <a:pt x="16800" y="-122"/>
                    <a:pt x="20640" y="575"/>
                    <a:pt x="21120" y="1899"/>
                  </a:cubicBezTo>
                  <a:cubicBezTo>
                    <a:pt x="21600" y="3223"/>
                    <a:pt x="18720" y="5173"/>
                    <a:pt x="14640" y="6567"/>
                  </a:cubicBezTo>
                  <a:cubicBezTo>
                    <a:pt x="10560" y="7961"/>
                    <a:pt x="5280" y="8797"/>
                    <a:pt x="0" y="96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1428581" y="774060"/>
              <a:ext cx="78363" cy="165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0797" fill="norm" stroke="1" extrusionOk="0">
                  <a:moveTo>
                    <a:pt x="11156" y="5908"/>
                  </a:moveTo>
                  <a:cubicBezTo>
                    <a:pt x="11156" y="4575"/>
                    <a:pt x="11156" y="3242"/>
                    <a:pt x="10304" y="2042"/>
                  </a:cubicBezTo>
                  <a:cubicBezTo>
                    <a:pt x="9451" y="842"/>
                    <a:pt x="7746" y="-225"/>
                    <a:pt x="6041" y="42"/>
                  </a:cubicBezTo>
                  <a:cubicBezTo>
                    <a:pt x="4335" y="308"/>
                    <a:pt x="2630" y="1908"/>
                    <a:pt x="1493" y="4842"/>
                  </a:cubicBezTo>
                  <a:cubicBezTo>
                    <a:pt x="356" y="7775"/>
                    <a:pt x="-212" y="12042"/>
                    <a:pt x="72" y="14842"/>
                  </a:cubicBezTo>
                  <a:cubicBezTo>
                    <a:pt x="356" y="17642"/>
                    <a:pt x="1493" y="18975"/>
                    <a:pt x="3483" y="19908"/>
                  </a:cubicBezTo>
                  <a:cubicBezTo>
                    <a:pt x="5472" y="20842"/>
                    <a:pt x="8314" y="21375"/>
                    <a:pt x="11441" y="19775"/>
                  </a:cubicBezTo>
                  <a:cubicBezTo>
                    <a:pt x="14567" y="18175"/>
                    <a:pt x="17977" y="14442"/>
                    <a:pt x="19683" y="11242"/>
                  </a:cubicBezTo>
                  <a:cubicBezTo>
                    <a:pt x="21388" y="8042"/>
                    <a:pt x="21388" y="5375"/>
                    <a:pt x="20251" y="3375"/>
                  </a:cubicBezTo>
                  <a:cubicBezTo>
                    <a:pt x="19114" y="1375"/>
                    <a:pt x="16841" y="42"/>
                    <a:pt x="15704" y="175"/>
                  </a:cubicBezTo>
                  <a:cubicBezTo>
                    <a:pt x="14567" y="308"/>
                    <a:pt x="14567" y="1908"/>
                    <a:pt x="14567" y="35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1696609" y="814605"/>
              <a:ext cx="122768" cy="99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1490" y="5400"/>
                  </a:moveTo>
                  <a:cubicBezTo>
                    <a:pt x="745" y="7650"/>
                    <a:pt x="0" y="9900"/>
                    <a:pt x="0" y="12150"/>
                  </a:cubicBezTo>
                  <a:cubicBezTo>
                    <a:pt x="0" y="14400"/>
                    <a:pt x="745" y="16650"/>
                    <a:pt x="1862" y="18450"/>
                  </a:cubicBezTo>
                  <a:cubicBezTo>
                    <a:pt x="2979" y="20250"/>
                    <a:pt x="4469" y="21600"/>
                    <a:pt x="5586" y="21150"/>
                  </a:cubicBezTo>
                  <a:cubicBezTo>
                    <a:pt x="6703" y="20700"/>
                    <a:pt x="7448" y="18450"/>
                    <a:pt x="8193" y="16200"/>
                  </a:cubicBezTo>
                  <a:cubicBezTo>
                    <a:pt x="8938" y="13950"/>
                    <a:pt x="9683" y="11700"/>
                    <a:pt x="10241" y="11700"/>
                  </a:cubicBezTo>
                  <a:cubicBezTo>
                    <a:pt x="10800" y="11700"/>
                    <a:pt x="11172" y="13950"/>
                    <a:pt x="11917" y="15975"/>
                  </a:cubicBezTo>
                  <a:cubicBezTo>
                    <a:pt x="12662" y="18000"/>
                    <a:pt x="13779" y="19800"/>
                    <a:pt x="15269" y="20700"/>
                  </a:cubicBezTo>
                  <a:cubicBezTo>
                    <a:pt x="16759" y="21600"/>
                    <a:pt x="18621" y="21600"/>
                    <a:pt x="19738" y="18000"/>
                  </a:cubicBezTo>
                  <a:cubicBezTo>
                    <a:pt x="20855" y="14400"/>
                    <a:pt x="21228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1895576" y="865405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1959076" y="783798"/>
              <a:ext cx="64559" cy="264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7" h="20598" fill="norm" stroke="1" extrusionOk="0">
                  <a:moveTo>
                    <a:pt x="10125" y="11304"/>
                  </a:moveTo>
                  <a:cubicBezTo>
                    <a:pt x="8775" y="16416"/>
                    <a:pt x="7425" y="21527"/>
                    <a:pt x="6412" y="20455"/>
                  </a:cubicBezTo>
                  <a:cubicBezTo>
                    <a:pt x="5400" y="19383"/>
                    <a:pt x="4725" y="12129"/>
                    <a:pt x="4387" y="7924"/>
                  </a:cubicBezTo>
                  <a:cubicBezTo>
                    <a:pt x="4050" y="3719"/>
                    <a:pt x="4050" y="2565"/>
                    <a:pt x="5062" y="1658"/>
                  </a:cubicBezTo>
                  <a:cubicBezTo>
                    <a:pt x="6075" y="751"/>
                    <a:pt x="8100" y="92"/>
                    <a:pt x="10800" y="9"/>
                  </a:cubicBezTo>
                  <a:cubicBezTo>
                    <a:pt x="13500" y="-73"/>
                    <a:pt x="16875" y="422"/>
                    <a:pt x="18900" y="1164"/>
                  </a:cubicBezTo>
                  <a:cubicBezTo>
                    <a:pt x="20925" y="1906"/>
                    <a:pt x="21600" y="2895"/>
                    <a:pt x="18225" y="4379"/>
                  </a:cubicBezTo>
                  <a:cubicBezTo>
                    <a:pt x="14850" y="5863"/>
                    <a:pt x="7425" y="7842"/>
                    <a:pt x="0" y="98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2092426" y="871755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2354700" y="702907"/>
              <a:ext cx="99677" cy="225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354" fill="norm" stroke="1" extrusionOk="0">
                  <a:moveTo>
                    <a:pt x="21191" y="3354"/>
                  </a:moveTo>
                  <a:cubicBezTo>
                    <a:pt x="18941" y="2154"/>
                    <a:pt x="16691" y="954"/>
                    <a:pt x="14441" y="354"/>
                  </a:cubicBezTo>
                  <a:cubicBezTo>
                    <a:pt x="12191" y="-246"/>
                    <a:pt x="9941" y="-246"/>
                    <a:pt x="7466" y="1654"/>
                  </a:cubicBezTo>
                  <a:cubicBezTo>
                    <a:pt x="4991" y="3554"/>
                    <a:pt x="2291" y="7354"/>
                    <a:pt x="941" y="10954"/>
                  </a:cubicBezTo>
                  <a:cubicBezTo>
                    <a:pt x="-409" y="14554"/>
                    <a:pt x="-409" y="17954"/>
                    <a:pt x="1616" y="19654"/>
                  </a:cubicBezTo>
                  <a:cubicBezTo>
                    <a:pt x="3641" y="21354"/>
                    <a:pt x="7691" y="21354"/>
                    <a:pt x="11741" y="213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2475756" y="751105"/>
              <a:ext cx="2942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323"/>
                    <a:pt x="2735" y="6646"/>
                    <a:pt x="575" y="10246"/>
                  </a:cubicBezTo>
                  <a:cubicBezTo>
                    <a:pt x="-1585" y="13846"/>
                    <a:pt x="2735" y="17723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2543276" y="820955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04" y="15429"/>
                    <a:pt x="5009" y="9257"/>
                    <a:pt x="8609" y="5657"/>
                  </a:cubicBezTo>
                  <a:cubicBezTo>
                    <a:pt x="12209" y="2057"/>
                    <a:pt x="16904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2711275" y="684200"/>
              <a:ext cx="94468" cy="324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0432" fill="norm" stroke="1" extrusionOk="0">
                  <a:moveTo>
                    <a:pt x="2222" y="8214"/>
                  </a:moveTo>
                  <a:cubicBezTo>
                    <a:pt x="1262" y="11547"/>
                    <a:pt x="302" y="14881"/>
                    <a:pt x="62" y="17347"/>
                  </a:cubicBezTo>
                  <a:cubicBezTo>
                    <a:pt x="-178" y="19814"/>
                    <a:pt x="302" y="21414"/>
                    <a:pt x="1022" y="19747"/>
                  </a:cubicBezTo>
                  <a:cubicBezTo>
                    <a:pt x="1742" y="18081"/>
                    <a:pt x="2702" y="13147"/>
                    <a:pt x="3662" y="9681"/>
                  </a:cubicBezTo>
                  <a:cubicBezTo>
                    <a:pt x="4622" y="6214"/>
                    <a:pt x="5582" y="4214"/>
                    <a:pt x="6782" y="2747"/>
                  </a:cubicBezTo>
                  <a:cubicBezTo>
                    <a:pt x="7982" y="1281"/>
                    <a:pt x="9422" y="347"/>
                    <a:pt x="11102" y="81"/>
                  </a:cubicBezTo>
                  <a:cubicBezTo>
                    <a:pt x="12782" y="-186"/>
                    <a:pt x="14702" y="214"/>
                    <a:pt x="16862" y="1147"/>
                  </a:cubicBezTo>
                  <a:cubicBezTo>
                    <a:pt x="19022" y="2081"/>
                    <a:pt x="21422" y="3547"/>
                    <a:pt x="21422" y="5147"/>
                  </a:cubicBezTo>
                  <a:cubicBezTo>
                    <a:pt x="21422" y="6747"/>
                    <a:pt x="19022" y="8481"/>
                    <a:pt x="16862" y="9547"/>
                  </a:cubicBezTo>
                  <a:cubicBezTo>
                    <a:pt x="14702" y="10614"/>
                    <a:pt x="12782" y="11014"/>
                    <a:pt x="10622" y="11147"/>
                  </a:cubicBezTo>
                  <a:cubicBezTo>
                    <a:pt x="8462" y="11281"/>
                    <a:pt x="6062" y="11147"/>
                    <a:pt x="4862" y="10614"/>
                  </a:cubicBezTo>
                  <a:cubicBezTo>
                    <a:pt x="3662" y="10081"/>
                    <a:pt x="3662" y="9147"/>
                    <a:pt x="3662" y="821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2848076" y="598705"/>
              <a:ext cx="83129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8" h="21600" fill="norm" stroke="1" extrusionOk="0">
                  <a:moveTo>
                    <a:pt x="0" y="0"/>
                  </a:moveTo>
                  <a:cubicBezTo>
                    <a:pt x="5143" y="1176"/>
                    <a:pt x="10286" y="2351"/>
                    <a:pt x="14400" y="4702"/>
                  </a:cubicBezTo>
                  <a:cubicBezTo>
                    <a:pt x="18514" y="7053"/>
                    <a:pt x="21600" y="10580"/>
                    <a:pt x="19543" y="13592"/>
                  </a:cubicBezTo>
                  <a:cubicBezTo>
                    <a:pt x="17486" y="16604"/>
                    <a:pt x="10286" y="19102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2333726" y="1991371"/>
              <a:ext cx="181889" cy="645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446" fill="norm" stroke="1" extrusionOk="0">
                  <a:moveTo>
                    <a:pt x="0" y="7743"/>
                  </a:moveTo>
                  <a:cubicBezTo>
                    <a:pt x="491" y="8728"/>
                    <a:pt x="982" y="9713"/>
                    <a:pt x="1964" y="11401"/>
                  </a:cubicBezTo>
                  <a:cubicBezTo>
                    <a:pt x="2945" y="13090"/>
                    <a:pt x="4418" y="15482"/>
                    <a:pt x="5277" y="17171"/>
                  </a:cubicBezTo>
                  <a:cubicBezTo>
                    <a:pt x="6136" y="18859"/>
                    <a:pt x="6382" y="19844"/>
                    <a:pt x="6382" y="20513"/>
                  </a:cubicBezTo>
                  <a:cubicBezTo>
                    <a:pt x="6382" y="21181"/>
                    <a:pt x="6136" y="21533"/>
                    <a:pt x="5768" y="21427"/>
                  </a:cubicBezTo>
                  <a:cubicBezTo>
                    <a:pt x="5400" y="21322"/>
                    <a:pt x="4909" y="20759"/>
                    <a:pt x="4295" y="19176"/>
                  </a:cubicBezTo>
                  <a:cubicBezTo>
                    <a:pt x="3682" y="17593"/>
                    <a:pt x="2945" y="14990"/>
                    <a:pt x="2700" y="12457"/>
                  </a:cubicBezTo>
                  <a:cubicBezTo>
                    <a:pt x="2455" y="9924"/>
                    <a:pt x="2700" y="7461"/>
                    <a:pt x="3436" y="5562"/>
                  </a:cubicBezTo>
                  <a:cubicBezTo>
                    <a:pt x="4173" y="3662"/>
                    <a:pt x="5400" y="2325"/>
                    <a:pt x="6627" y="1481"/>
                  </a:cubicBezTo>
                  <a:cubicBezTo>
                    <a:pt x="7855" y="637"/>
                    <a:pt x="9082" y="285"/>
                    <a:pt x="10432" y="109"/>
                  </a:cubicBezTo>
                  <a:cubicBezTo>
                    <a:pt x="11782" y="-67"/>
                    <a:pt x="13255" y="-67"/>
                    <a:pt x="15218" y="390"/>
                  </a:cubicBezTo>
                  <a:cubicBezTo>
                    <a:pt x="17182" y="848"/>
                    <a:pt x="19636" y="1762"/>
                    <a:pt x="20618" y="2923"/>
                  </a:cubicBezTo>
                  <a:cubicBezTo>
                    <a:pt x="21600" y="4084"/>
                    <a:pt x="21109" y="5491"/>
                    <a:pt x="18655" y="6687"/>
                  </a:cubicBezTo>
                  <a:cubicBezTo>
                    <a:pt x="16200" y="7883"/>
                    <a:pt x="11782" y="8869"/>
                    <a:pt x="8714" y="9361"/>
                  </a:cubicBezTo>
                  <a:cubicBezTo>
                    <a:pt x="5645" y="9854"/>
                    <a:pt x="3927" y="9854"/>
                    <a:pt x="2945" y="9607"/>
                  </a:cubicBezTo>
                  <a:cubicBezTo>
                    <a:pt x="1964" y="9361"/>
                    <a:pt x="1718" y="8869"/>
                    <a:pt x="1473" y="83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2506877" y="1680057"/>
              <a:ext cx="207850" cy="192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138" fill="norm" stroke="1" extrusionOk="0">
                  <a:moveTo>
                    <a:pt x="1134" y="4674"/>
                  </a:moveTo>
                  <a:cubicBezTo>
                    <a:pt x="480" y="3049"/>
                    <a:pt x="-175" y="1423"/>
                    <a:pt x="43" y="610"/>
                  </a:cubicBezTo>
                  <a:cubicBezTo>
                    <a:pt x="261" y="-203"/>
                    <a:pt x="1352" y="-203"/>
                    <a:pt x="2770" y="610"/>
                  </a:cubicBezTo>
                  <a:cubicBezTo>
                    <a:pt x="4189" y="1423"/>
                    <a:pt x="5934" y="3049"/>
                    <a:pt x="7134" y="5487"/>
                  </a:cubicBezTo>
                  <a:cubicBezTo>
                    <a:pt x="8334" y="7926"/>
                    <a:pt x="8989" y="11178"/>
                    <a:pt x="8334" y="13965"/>
                  </a:cubicBezTo>
                  <a:cubicBezTo>
                    <a:pt x="7680" y="16752"/>
                    <a:pt x="5716" y="19074"/>
                    <a:pt x="4189" y="20236"/>
                  </a:cubicBezTo>
                  <a:cubicBezTo>
                    <a:pt x="2661" y="21397"/>
                    <a:pt x="1570" y="21397"/>
                    <a:pt x="1025" y="20468"/>
                  </a:cubicBezTo>
                  <a:cubicBezTo>
                    <a:pt x="480" y="19539"/>
                    <a:pt x="480" y="17681"/>
                    <a:pt x="2334" y="14662"/>
                  </a:cubicBezTo>
                  <a:cubicBezTo>
                    <a:pt x="4189" y="11642"/>
                    <a:pt x="7898" y="7462"/>
                    <a:pt x="10189" y="5023"/>
                  </a:cubicBezTo>
                  <a:cubicBezTo>
                    <a:pt x="12480" y="2584"/>
                    <a:pt x="13352" y="1887"/>
                    <a:pt x="14225" y="1191"/>
                  </a:cubicBezTo>
                  <a:cubicBezTo>
                    <a:pt x="15098" y="494"/>
                    <a:pt x="15970" y="-203"/>
                    <a:pt x="15861" y="610"/>
                  </a:cubicBezTo>
                  <a:cubicBezTo>
                    <a:pt x="15752" y="1423"/>
                    <a:pt x="14661" y="3745"/>
                    <a:pt x="13898" y="6300"/>
                  </a:cubicBezTo>
                  <a:cubicBezTo>
                    <a:pt x="13134" y="8855"/>
                    <a:pt x="12698" y="11642"/>
                    <a:pt x="14007" y="14081"/>
                  </a:cubicBezTo>
                  <a:cubicBezTo>
                    <a:pt x="15316" y="16520"/>
                    <a:pt x="18370" y="18610"/>
                    <a:pt x="21425" y="207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2912524" y="1895872"/>
              <a:ext cx="145103" cy="329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038" fill="norm" stroke="1" extrusionOk="0">
                  <a:moveTo>
                    <a:pt x="21460" y="3127"/>
                  </a:moveTo>
                  <a:cubicBezTo>
                    <a:pt x="21147" y="2452"/>
                    <a:pt x="20834" y="1777"/>
                    <a:pt x="18956" y="1102"/>
                  </a:cubicBezTo>
                  <a:cubicBezTo>
                    <a:pt x="17077" y="427"/>
                    <a:pt x="13634" y="-248"/>
                    <a:pt x="10660" y="90"/>
                  </a:cubicBezTo>
                  <a:cubicBezTo>
                    <a:pt x="7686" y="427"/>
                    <a:pt x="5182" y="1777"/>
                    <a:pt x="3303" y="4680"/>
                  </a:cubicBezTo>
                  <a:cubicBezTo>
                    <a:pt x="1425" y="7582"/>
                    <a:pt x="173" y="12037"/>
                    <a:pt x="17" y="15142"/>
                  </a:cubicBezTo>
                  <a:cubicBezTo>
                    <a:pt x="-140" y="18247"/>
                    <a:pt x="799" y="20002"/>
                    <a:pt x="4556" y="20677"/>
                  </a:cubicBezTo>
                  <a:cubicBezTo>
                    <a:pt x="8312" y="21352"/>
                    <a:pt x="14886" y="20947"/>
                    <a:pt x="21460" y="205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3132700" y="1983005"/>
              <a:ext cx="39227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086"/>
                    <a:pt x="-1585" y="6171"/>
                    <a:pt x="575" y="9771"/>
                  </a:cubicBezTo>
                  <a:cubicBezTo>
                    <a:pt x="2735" y="13371"/>
                    <a:pt x="11375" y="17486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3267176" y="2071905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3559540" y="1879866"/>
              <a:ext cx="125576" cy="509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377" fill="norm" stroke="1" extrusionOk="0">
                  <a:moveTo>
                    <a:pt x="5267" y="9931"/>
                  </a:moveTo>
                  <a:cubicBezTo>
                    <a:pt x="4205" y="12954"/>
                    <a:pt x="3143" y="15976"/>
                    <a:pt x="2435" y="17754"/>
                  </a:cubicBezTo>
                  <a:cubicBezTo>
                    <a:pt x="1726" y="19531"/>
                    <a:pt x="1372" y="20065"/>
                    <a:pt x="1018" y="20554"/>
                  </a:cubicBezTo>
                  <a:cubicBezTo>
                    <a:pt x="664" y="21043"/>
                    <a:pt x="310" y="21487"/>
                    <a:pt x="133" y="21354"/>
                  </a:cubicBezTo>
                  <a:cubicBezTo>
                    <a:pt x="-44" y="21220"/>
                    <a:pt x="-44" y="20509"/>
                    <a:pt x="133" y="18509"/>
                  </a:cubicBezTo>
                  <a:cubicBezTo>
                    <a:pt x="310" y="16509"/>
                    <a:pt x="664" y="13220"/>
                    <a:pt x="1549" y="10154"/>
                  </a:cubicBezTo>
                  <a:cubicBezTo>
                    <a:pt x="2435" y="7087"/>
                    <a:pt x="3851" y="4243"/>
                    <a:pt x="5090" y="2554"/>
                  </a:cubicBezTo>
                  <a:cubicBezTo>
                    <a:pt x="6330" y="865"/>
                    <a:pt x="7392" y="331"/>
                    <a:pt x="8808" y="109"/>
                  </a:cubicBezTo>
                  <a:cubicBezTo>
                    <a:pt x="10225" y="-113"/>
                    <a:pt x="11995" y="-24"/>
                    <a:pt x="14474" y="643"/>
                  </a:cubicBezTo>
                  <a:cubicBezTo>
                    <a:pt x="16953" y="1309"/>
                    <a:pt x="20140" y="2554"/>
                    <a:pt x="20848" y="4065"/>
                  </a:cubicBezTo>
                  <a:cubicBezTo>
                    <a:pt x="21556" y="5576"/>
                    <a:pt x="19786" y="7354"/>
                    <a:pt x="18015" y="8331"/>
                  </a:cubicBezTo>
                  <a:cubicBezTo>
                    <a:pt x="16245" y="9309"/>
                    <a:pt x="14474" y="9487"/>
                    <a:pt x="12704" y="9620"/>
                  </a:cubicBezTo>
                  <a:cubicBezTo>
                    <a:pt x="10933" y="9754"/>
                    <a:pt x="9163" y="9843"/>
                    <a:pt x="7923" y="9576"/>
                  </a:cubicBezTo>
                  <a:cubicBezTo>
                    <a:pt x="6684" y="9309"/>
                    <a:pt x="5976" y="8687"/>
                    <a:pt x="5267" y="80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3762476" y="1786155"/>
              <a:ext cx="100678" cy="340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420" fill="norm" stroke="1" extrusionOk="0">
                  <a:moveTo>
                    <a:pt x="0" y="0"/>
                  </a:moveTo>
                  <a:cubicBezTo>
                    <a:pt x="2645" y="0"/>
                    <a:pt x="5290" y="0"/>
                    <a:pt x="8596" y="667"/>
                  </a:cubicBezTo>
                  <a:cubicBezTo>
                    <a:pt x="11902" y="1333"/>
                    <a:pt x="15869" y="2667"/>
                    <a:pt x="18294" y="5000"/>
                  </a:cubicBezTo>
                  <a:cubicBezTo>
                    <a:pt x="20718" y="7333"/>
                    <a:pt x="21600" y="10667"/>
                    <a:pt x="20498" y="13200"/>
                  </a:cubicBezTo>
                  <a:cubicBezTo>
                    <a:pt x="19396" y="15733"/>
                    <a:pt x="16310" y="17467"/>
                    <a:pt x="13445" y="18800"/>
                  </a:cubicBezTo>
                  <a:cubicBezTo>
                    <a:pt x="10580" y="20133"/>
                    <a:pt x="7935" y="21067"/>
                    <a:pt x="5731" y="21333"/>
                  </a:cubicBezTo>
                  <a:cubicBezTo>
                    <a:pt x="3527" y="21600"/>
                    <a:pt x="1763" y="21200"/>
                    <a:pt x="0" y="208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3892369" y="1576605"/>
              <a:ext cx="9808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320"/>
                    <a:pt x="-1585" y="8640"/>
                    <a:pt x="575" y="12240"/>
                  </a:cubicBezTo>
                  <a:cubicBezTo>
                    <a:pt x="2735" y="15840"/>
                    <a:pt x="11375" y="1872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3959326" y="1684555"/>
              <a:ext cx="1079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4" y="17100"/>
                    <a:pt x="847" y="12600"/>
                    <a:pt x="3176" y="9450"/>
                  </a:cubicBezTo>
                  <a:cubicBezTo>
                    <a:pt x="5506" y="6300"/>
                    <a:pt x="9741" y="4500"/>
                    <a:pt x="13129" y="3150"/>
                  </a:cubicBezTo>
                  <a:cubicBezTo>
                    <a:pt x="16518" y="1800"/>
                    <a:pt x="19059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4118025" y="1564950"/>
              <a:ext cx="254052" cy="176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0917" fill="norm" stroke="1" extrusionOk="0">
                  <a:moveTo>
                    <a:pt x="540" y="4397"/>
                  </a:moveTo>
                  <a:cubicBezTo>
                    <a:pt x="183" y="3141"/>
                    <a:pt x="-174" y="1885"/>
                    <a:pt x="94" y="1132"/>
                  </a:cubicBezTo>
                  <a:cubicBezTo>
                    <a:pt x="362" y="378"/>
                    <a:pt x="1254" y="127"/>
                    <a:pt x="2504" y="504"/>
                  </a:cubicBezTo>
                  <a:cubicBezTo>
                    <a:pt x="3753" y="881"/>
                    <a:pt x="5360" y="1885"/>
                    <a:pt x="6342" y="4397"/>
                  </a:cubicBezTo>
                  <a:cubicBezTo>
                    <a:pt x="7324" y="6909"/>
                    <a:pt x="7681" y="10927"/>
                    <a:pt x="7324" y="13816"/>
                  </a:cubicBezTo>
                  <a:cubicBezTo>
                    <a:pt x="6966" y="16704"/>
                    <a:pt x="5895" y="18462"/>
                    <a:pt x="4824" y="19592"/>
                  </a:cubicBezTo>
                  <a:cubicBezTo>
                    <a:pt x="3753" y="20723"/>
                    <a:pt x="2682" y="21225"/>
                    <a:pt x="2325" y="20723"/>
                  </a:cubicBezTo>
                  <a:cubicBezTo>
                    <a:pt x="1968" y="20220"/>
                    <a:pt x="2325" y="18713"/>
                    <a:pt x="4021" y="15574"/>
                  </a:cubicBezTo>
                  <a:cubicBezTo>
                    <a:pt x="5717" y="12434"/>
                    <a:pt x="8752" y="7662"/>
                    <a:pt x="10626" y="4899"/>
                  </a:cubicBezTo>
                  <a:cubicBezTo>
                    <a:pt x="12500" y="2137"/>
                    <a:pt x="13214" y="1383"/>
                    <a:pt x="14018" y="755"/>
                  </a:cubicBezTo>
                  <a:cubicBezTo>
                    <a:pt x="14821" y="127"/>
                    <a:pt x="15714" y="-375"/>
                    <a:pt x="15803" y="378"/>
                  </a:cubicBezTo>
                  <a:cubicBezTo>
                    <a:pt x="15892" y="1132"/>
                    <a:pt x="15178" y="3141"/>
                    <a:pt x="14553" y="5527"/>
                  </a:cubicBezTo>
                  <a:cubicBezTo>
                    <a:pt x="13928" y="7913"/>
                    <a:pt x="13393" y="10676"/>
                    <a:pt x="13839" y="12811"/>
                  </a:cubicBezTo>
                  <a:cubicBezTo>
                    <a:pt x="14286" y="14946"/>
                    <a:pt x="15714" y="16453"/>
                    <a:pt x="17142" y="17332"/>
                  </a:cubicBezTo>
                  <a:cubicBezTo>
                    <a:pt x="18570" y="18211"/>
                    <a:pt x="19998" y="18462"/>
                    <a:pt x="21426" y="187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985527" y="-1"/>
              <a:ext cx="1848852" cy="585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482" fill="norm" stroke="1" extrusionOk="0">
                  <a:moveTo>
                    <a:pt x="20291" y="5661"/>
                  </a:moveTo>
                  <a:cubicBezTo>
                    <a:pt x="20341" y="4884"/>
                    <a:pt x="20390" y="4107"/>
                    <a:pt x="20415" y="3524"/>
                  </a:cubicBezTo>
                  <a:cubicBezTo>
                    <a:pt x="20439" y="2941"/>
                    <a:pt x="20439" y="2553"/>
                    <a:pt x="20365" y="2281"/>
                  </a:cubicBezTo>
                  <a:cubicBezTo>
                    <a:pt x="20291" y="2009"/>
                    <a:pt x="20144" y="1853"/>
                    <a:pt x="19638" y="1776"/>
                  </a:cubicBezTo>
                  <a:cubicBezTo>
                    <a:pt x="19133" y="1698"/>
                    <a:pt x="18270" y="1698"/>
                    <a:pt x="17493" y="1620"/>
                  </a:cubicBezTo>
                  <a:cubicBezTo>
                    <a:pt x="16716" y="1543"/>
                    <a:pt x="16026" y="1387"/>
                    <a:pt x="15261" y="1193"/>
                  </a:cubicBezTo>
                  <a:cubicBezTo>
                    <a:pt x="14497" y="999"/>
                    <a:pt x="13659" y="766"/>
                    <a:pt x="12759" y="610"/>
                  </a:cubicBezTo>
                  <a:cubicBezTo>
                    <a:pt x="11859" y="455"/>
                    <a:pt x="10897" y="377"/>
                    <a:pt x="9985" y="299"/>
                  </a:cubicBezTo>
                  <a:cubicBezTo>
                    <a:pt x="9072" y="222"/>
                    <a:pt x="8209" y="144"/>
                    <a:pt x="7371" y="338"/>
                  </a:cubicBezTo>
                  <a:cubicBezTo>
                    <a:pt x="6533" y="533"/>
                    <a:pt x="5719" y="999"/>
                    <a:pt x="4917" y="1815"/>
                  </a:cubicBezTo>
                  <a:cubicBezTo>
                    <a:pt x="4116" y="2630"/>
                    <a:pt x="3327" y="3796"/>
                    <a:pt x="2686" y="4767"/>
                  </a:cubicBezTo>
                  <a:cubicBezTo>
                    <a:pt x="2045" y="5738"/>
                    <a:pt x="1552" y="6515"/>
                    <a:pt x="1145" y="7409"/>
                  </a:cubicBezTo>
                  <a:cubicBezTo>
                    <a:pt x="738" y="8302"/>
                    <a:pt x="417" y="9312"/>
                    <a:pt x="220" y="10400"/>
                  </a:cubicBezTo>
                  <a:cubicBezTo>
                    <a:pt x="23" y="11488"/>
                    <a:pt x="-51" y="12653"/>
                    <a:pt x="35" y="13586"/>
                  </a:cubicBezTo>
                  <a:cubicBezTo>
                    <a:pt x="122" y="14518"/>
                    <a:pt x="368" y="15217"/>
                    <a:pt x="824" y="15878"/>
                  </a:cubicBezTo>
                  <a:cubicBezTo>
                    <a:pt x="1281" y="16538"/>
                    <a:pt x="1946" y="17160"/>
                    <a:pt x="2674" y="17704"/>
                  </a:cubicBezTo>
                  <a:cubicBezTo>
                    <a:pt x="3401" y="18248"/>
                    <a:pt x="4190" y="18714"/>
                    <a:pt x="4954" y="19219"/>
                  </a:cubicBezTo>
                  <a:cubicBezTo>
                    <a:pt x="5719" y="19724"/>
                    <a:pt x="6459" y="20268"/>
                    <a:pt x="7174" y="20656"/>
                  </a:cubicBezTo>
                  <a:cubicBezTo>
                    <a:pt x="7889" y="21045"/>
                    <a:pt x="8579" y="21278"/>
                    <a:pt x="9430" y="21394"/>
                  </a:cubicBezTo>
                  <a:cubicBezTo>
                    <a:pt x="10281" y="21511"/>
                    <a:pt x="11291" y="21511"/>
                    <a:pt x="12154" y="21394"/>
                  </a:cubicBezTo>
                  <a:cubicBezTo>
                    <a:pt x="13017" y="21278"/>
                    <a:pt x="13733" y="21045"/>
                    <a:pt x="14546" y="20695"/>
                  </a:cubicBezTo>
                  <a:cubicBezTo>
                    <a:pt x="15360" y="20346"/>
                    <a:pt x="16272" y="19879"/>
                    <a:pt x="17160" y="19258"/>
                  </a:cubicBezTo>
                  <a:cubicBezTo>
                    <a:pt x="18048" y="18636"/>
                    <a:pt x="18911" y="17859"/>
                    <a:pt x="19589" y="17005"/>
                  </a:cubicBezTo>
                  <a:cubicBezTo>
                    <a:pt x="20267" y="16150"/>
                    <a:pt x="20760" y="15217"/>
                    <a:pt x="21081" y="13741"/>
                  </a:cubicBezTo>
                  <a:cubicBezTo>
                    <a:pt x="21401" y="12265"/>
                    <a:pt x="21549" y="10245"/>
                    <a:pt x="21537" y="8225"/>
                  </a:cubicBezTo>
                  <a:cubicBezTo>
                    <a:pt x="21524" y="6205"/>
                    <a:pt x="21352" y="4184"/>
                    <a:pt x="20933" y="2786"/>
                  </a:cubicBezTo>
                  <a:cubicBezTo>
                    <a:pt x="20513" y="1387"/>
                    <a:pt x="19848" y="610"/>
                    <a:pt x="19244" y="261"/>
                  </a:cubicBezTo>
                  <a:cubicBezTo>
                    <a:pt x="18639" y="-89"/>
                    <a:pt x="18097" y="-11"/>
                    <a:pt x="17554" y="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978" name="Drawing"/>
          <p:cNvGrpSpPr/>
          <p:nvPr/>
        </p:nvGrpSpPr>
        <p:grpSpPr>
          <a:xfrm>
            <a:off x="762000" y="1595296"/>
            <a:ext cx="11283950" cy="7747229"/>
            <a:chOff x="0" y="0"/>
            <a:chExt cx="11283950" cy="7747228"/>
          </a:xfrm>
        </p:grpSpPr>
        <p:sp>
          <p:nvSpPr>
            <p:cNvPr id="836" name="Line"/>
            <p:cNvSpPr/>
            <p:nvPr/>
          </p:nvSpPr>
          <p:spPr>
            <a:xfrm>
              <a:off x="10255" y="866767"/>
              <a:ext cx="351695" cy="535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500" fill="norm" stroke="1" extrusionOk="0">
                  <a:moveTo>
                    <a:pt x="150" y="1091"/>
                  </a:moveTo>
                  <a:cubicBezTo>
                    <a:pt x="20" y="665"/>
                    <a:pt x="-109" y="240"/>
                    <a:pt x="150" y="70"/>
                  </a:cubicBezTo>
                  <a:cubicBezTo>
                    <a:pt x="408" y="-100"/>
                    <a:pt x="1055" y="-15"/>
                    <a:pt x="2737" y="963"/>
                  </a:cubicBezTo>
                  <a:cubicBezTo>
                    <a:pt x="4418" y="1941"/>
                    <a:pt x="7134" y="3812"/>
                    <a:pt x="9592" y="6108"/>
                  </a:cubicBezTo>
                  <a:cubicBezTo>
                    <a:pt x="12049" y="8404"/>
                    <a:pt x="14248" y="11125"/>
                    <a:pt x="16188" y="13761"/>
                  </a:cubicBezTo>
                  <a:cubicBezTo>
                    <a:pt x="18128" y="16398"/>
                    <a:pt x="19810" y="18949"/>
                    <a:pt x="21491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85483" y="773253"/>
              <a:ext cx="232017" cy="66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600" fill="norm" stroke="1" extrusionOk="0">
                  <a:moveTo>
                    <a:pt x="21330" y="0"/>
                  </a:moveTo>
                  <a:cubicBezTo>
                    <a:pt x="19189" y="1783"/>
                    <a:pt x="17049" y="3566"/>
                    <a:pt x="14811" y="5726"/>
                  </a:cubicBezTo>
                  <a:cubicBezTo>
                    <a:pt x="12573" y="7886"/>
                    <a:pt x="10238" y="10423"/>
                    <a:pt x="7708" y="12823"/>
                  </a:cubicBezTo>
                  <a:cubicBezTo>
                    <a:pt x="5179" y="15223"/>
                    <a:pt x="2454" y="17486"/>
                    <a:pt x="1092" y="18926"/>
                  </a:cubicBezTo>
                  <a:cubicBezTo>
                    <a:pt x="-270" y="20366"/>
                    <a:pt x="-270" y="20983"/>
                    <a:pt x="606" y="21291"/>
                  </a:cubicBezTo>
                  <a:cubicBezTo>
                    <a:pt x="1481" y="21600"/>
                    <a:pt x="3233" y="21600"/>
                    <a:pt x="49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571500" y="1003075"/>
              <a:ext cx="228600" cy="49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1" fill="norm" stroke="1" extrusionOk="0">
                  <a:moveTo>
                    <a:pt x="0" y="21081"/>
                  </a:moveTo>
                  <a:cubicBezTo>
                    <a:pt x="4400" y="13881"/>
                    <a:pt x="8800" y="6681"/>
                    <a:pt x="12100" y="3081"/>
                  </a:cubicBezTo>
                  <a:cubicBezTo>
                    <a:pt x="15400" y="-519"/>
                    <a:pt x="17600" y="-519"/>
                    <a:pt x="19000" y="831"/>
                  </a:cubicBezTo>
                  <a:cubicBezTo>
                    <a:pt x="20400" y="2181"/>
                    <a:pt x="21000" y="4881"/>
                    <a:pt x="21600" y="7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647700" y="1116153"/>
              <a:ext cx="1714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1210868" y="438405"/>
              <a:ext cx="363932" cy="1121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18" fill="norm" stroke="1" extrusionOk="0">
                  <a:moveTo>
                    <a:pt x="12103" y="1063"/>
                  </a:moveTo>
                  <a:cubicBezTo>
                    <a:pt x="11978" y="860"/>
                    <a:pt x="11853" y="657"/>
                    <a:pt x="10917" y="454"/>
                  </a:cubicBezTo>
                  <a:cubicBezTo>
                    <a:pt x="9980" y="251"/>
                    <a:pt x="8232" y="48"/>
                    <a:pt x="6984" y="8"/>
                  </a:cubicBezTo>
                  <a:cubicBezTo>
                    <a:pt x="5735" y="-33"/>
                    <a:pt x="4986" y="89"/>
                    <a:pt x="4362" y="211"/>
                  </a:cubicBezTo>
                  <a:cubicBezTo>
                    <a:pt x="3738" y="332"/>
                    <a:pt x="3238" y="454"/>
                    <a:pt x="3238" y="596"/>
                  </a:cubicBezTo>
                  <a:cubicBezTo>
                    <a:pt x="3238" y="738"/>
                    <a:pt x="3738" y="901"/>
                    <a:pt x="5236" y="1287"/>
                  </a:cubicBezTo>
                  <a:cubicBezTo>
                    <a:pt x="6734" y="1672"/>
                    <a:pt x="9231" y="2281"/>
                    <a:pt x="10480" y="3175"/>
                  </a:cubicBezTo>
                  <a:cubicBezTo>
                    <a:pt x="11728" y="4068"/>
                    <a:pt x="11728" y="5245"/>
                    <a:pt x="10667" y="6321"/>
                  </a:cubicBezTo>
                  <a:cubicBezTo>
                    <a:pt x="9606" y="7397"/>
                    <a:pt x="7483" y="8372"/>
                    <a:pt x="5798" y="9001"/>
                  </a:cubicBezTo>
                  <a:cubicBezTo>
                    <a:pt x="4112" y="9630"/>
                    <a:pt x="2864" y="9914"/>
                    <a:pt x="1927" y="10077"/>
                  </a:cubicBezTo>
                  <a:cubicBezTo>
                    <a:pt x="991" y="10239"/>
                    <a:pt x="366" y="10280"/>
                    <a:pt x="117" y="10199"/>
                  </a:cubicBezTo>
                  <a:cubicBezTo>
                    <a:pt x="-133" y="10117"/>
                    <a:pt x="-8" y="9914"/>
                    <a:pt x="741" y="9671"/>
                  </a:cubicBezTo>
                  <a:cubicBezTo>
                    <a:pt x="1490" y="9427"/>
                    <a:pt x="2864" y="9143"/>
                    <a:pt x="4299" y="9041"/>
                  </a:cubicBezTo>
                  <a:cubicBezTo>
                    <a:pt x="5735" y="8940"/>
                    <a:pt x="7233" y="9021"/>
                    <a:pt x="8232" y="9305"/>
                  </a:cubicBezTo>
                  <a:cubicBezTo>
                    <a:pt x="9231" y="9590"/>
                    <a:pt x="9731" y="10077"/>
                    <a:pt x="9731" y="10808"/>
                  </a:cubicBezTo>
                  <a:cubicBezTo>
                    <a:pt x="9731" y="11538"/>
                    <a:pt x="9231" y="12513"/>
                    <a:pt x="8232" y="13812"/>
                  </a:cubicBezTo>
                  <a:cubicBezTo>
                    <a:pt x="7233" y="15111"/>
                    <a:pt x="5735" y="16735"/>
                    <a:pt x="4861" y="17953"/>
                  </a:cubicBezTo>
                  <a:cubicBezTo>
                    <a:pt x="3987" y="19172"/>
                    <a:pt x="3738" y="19984"/>
                    <a:pt x="4175" y="20552"/>
                  </a:cubicBezTo>
                  <a:cubicBezTo>
                    <a:pt x="4612" y="21120"/>
                    <a:pt x="5735" y="21445"/>
                    <a:pt x="8232" y="21506"/>
                  </a:cubicBezTo>
                  <a:cubicBezTo>
                    <a:pt x="10729" y="21567"/>
                    <a:pt x="14600" y="21364"/>
                    <a:pt x="17035" y="21262"/>
                  </a:cubicBezTo>
                  <a:cubicBezTo>
                    <a:pt x="19469" y="21161"/>
                    <a:pt x="20468" y="21161"/>
                    <a:pt x="21467" y="21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1941943" y="220803"/>
              <a:ext cx="166258" cy="334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483" fill="norm" stroke="1" extrusionOk="0">
                  <a:moveTo>
                    <a:pt x="13918" y="0"/>
                  </a:moveTo>
                  <a:cubicBezTo>
                    <a:pt x="11218" y="3125"/>
                    <a:pt x="8518" y="6249"/>
                    <a:pt x="6223" y="9442"/>
                  </a:cubicBezTo>
                  <a:cubicBezTo>
                    <a:pt x="3928" y="12634"/>
                    <a:pt x="2038" y="15894"/>
                    <a:pt x="958" y="17932"/>
                  </a:cubicBezTo>
                  <a:cubicBezTo>
                    <a:pt x="-122" y="19970"/>
                    <a:pt x="-392" y="20785"/>
                    <a:pt x="688" y="21192"/>
                  </a:cubicBezTo>
                  <a:cubicBezTo>
                    <a:pt x="1768" y="21600"/>
                    <a:pt x="4198" y="21600"/>
                    <a:pt x="7843" y="21057"/>
                  </a:cubicBezTo>
                  <a:cubicBezTo>
                    <a:pt x="11488" y="20513"/>
                    <a:pt x="16348" y="19426"/>
                    <a:pt x="21208" y="18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2081579" y="404953"/>
              <a:ext cx="32972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600" fill="norm" stroke="1" extrusionOk="0">
                  <a:moveTo>
                    <a:pt x="21028" y="0"/>
                  </a:moveTo>
                  <a:cubicBezTo>
                    <a:pt x="15628" y="568"/>
                    <a:pt x="10228" y="1137"/>
                    <a:pt x="6178" y="3884"/>
                  </a:cubicBezTo>
                  <a:cubicBezTo>
                    <a:pt x="2128" y="6632"/>
                    <a:pt x="-572" y="11558"/>
                    <a:pt x="103" y="14874"/>
                  </a:cubicBezTo>
                  <a:cubicBezTo>
                    <a:pt x="778" y="18189"/>
                    <a:pt x="4828" y="19895"/>
                    <a:pt x="88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2756263" y="390137"/>
              <a:ext cx="126637" cy="140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456" fill="norm" stroke="1" extrusionOk="0">
                  <a:moveTo>
                    <a:pt x="2098" y="3224"/>
                  </a:moveTo>
                  <a:cubicBezTo>
                    <a:pt x="1738" y="1612"/>
                    <a:pt x="1378" y="0"/>
                    <a:pt x="1018" y="0"/>
                  </a:cubicBezTo>
                  <a:cubicBezTo>
                    <a:pt x="658" y="0"/>
                    <a:pt x="298" y="1612"/>
                    <a:pt x="118" y="4352"/>
                  </a:cubicBezTo>
                  <a:cubicBezTo>
                    <a:pt x="-62" y="7093"/>
                    <a:pt x="-62" y="10961"/>
                    <a:pt x="298" y="13701"/>
                  </a:cubicBezTo>
                  <a:cubicBezTo>
                    <a:pt x="658" y="16442"/>
                    <a:pt x="1378" y="18054"/>
                    <a:pt x="2458" y="19343"/>
                  </a:cubicBezTo>
                  <a:cubicBezTo>
                    <a:pt x="3538" y="20633"/>
                    <a:pt x="4978" y="21600"/>
                    <a:pt x="6238" y="21439"/>
                  </a:cubicBezTo>
                  <a:cubicBezTo>
                    <a:pt x="7498" y="21278"/>
                    <a:pt x="8578" y="19988"/>
                    <a:pt x="10018" y="19504"/>
                  </a:cubicBezTo>
                  <a:cubicBezTo>
                    <a:pt x="11458" y="19021"/>
                    <a:pt x="13258" y="19343"/>
                    <a:pt x="15238" y="19504"/>
                  </a:cubicBezTo>
                  <a:cubicBezTo>
                    <a:pt x="17218" y="19666"/>
                    <a:pt x="19378" y="19666"/>
                    <a:pt x="20458" y="18376"/>
                  </a:cubicBezTo>
                  <a:cubicBezTo>
                    <a:pt x="21538" y="17087"/>
                    <a:pt x="21538" y="14507"/>
                    <a:pt x="21538" y="11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3003550" y="481153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3041650" y="332616"/>
              <a:ext cx="67743" cy="438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2" h="21423" fill="norm" stroke="1" extrusionOk="0">
                  <a:moveTo>
                    <a:pt x="11435" y="9113"/>
                  </a:moveTo>
                  <a:cubicBezTo>
                    <a:pt x="12071" y="12317"/>
                    <a:pt x="12706" y="15521"/>
                    <a:pt x="13024" y="17381"/>
                  </a:cubicBezTo>
                  <a:cubicBezTo>
                    <a:pt x="13341" y="19241"/>
                    <a:pt x="13341" y="19758"/>
                    <a:pt x="13024" y="20326"/>
                  </a:cubicBezTo>
                  <a:cubicBezTo>
                    <a:pt x="12706" y="20895"/>
                    <a:pt x="12071" y="21515"/>
                    <a:pt x="11118" y="21412"/>
                  </a:cubicBezTo>
                  <a:cubicBezTo>
                    <a:pt x="10165" y="21308"/>
                    <a:pt x="8894" y="20482"/>
                    <a:pt x="7306" y="18259"/>
                  </a:cubicBezTo>
                  <a:cubicBezTo>
                    <a:pt x="5718" y="16037"/>
                    <a:pt x="3812" y="12420"/>
                    <a:pt x="2859" y="9320"/>
                  </a:cubicBezTo>
                  <a:cubicBezTo>
                    <a:pt x="1906" y="6219"/>
                    <a:pt x="1906" y="3636"/>
                    <a:pt x="3176" y="2137"/>
                  </a:cubicBezTo>
                  <a:cubicBezTo>
                    <a:pt x="4447" y="638"/>
                    <a:pt x="6988" y="225"/>
                    <a:pt x="9847" y="70"/>
                  </a:cubicBezTo>
                  <a:cubicBezTo>
                    <a:pt x="12706" y="-85"/>
                    <a:pt x="15882" y="18"/>
                    <a:pt x="18106" y="380"/>
                  </a:cubicBezTo>
                  <a:cubicBezTo>
                    <a:pt x="20329" y="742"/>
                    <a:pt x="21600" y="1362"/>
                    <a:pt x="18424" y="2912"/>
                  </a:cubicBezTo>
                  <a:cubicBezTo>
                    <a:pt x="15247" y="4462"/>
                    <a:pt x="7624" y="6943"/>
                    <a:pt x="0" y="9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3206750" y="449403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3784600" y="281716"/>
              <a:ext cx="114300" cy="46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0" y="5446"/>
                  </a:moveTo>
                  <a:cubicBezTo>
                    <a:pt x="400" y="8405"/>
                    <a:pt x="800" y="11364"/>
                    <a:pt x="1200" y="13879"/>
                  </a:cubicBezTo>
                  <a:cubicBezTo>
                    <a:pt x="1600" y="16394"/>
                    <a:pt x="2000" y="18465"/>
                    <a:pt x="2000" y="19748"/>
                  </a:cubicBezTo>
                  <a:cubicBezTo>
                    <a:pt x="2000" y="21030"/>
                    <a:pt x="1600" y="21523"/>
                    <a:pt x="1200" y="21424"/>
                  </a:cubicBezTo>
                  <a:cubicBezTo>
                    <a:pt x="800" y="21326"/>
                    <a:pt x="400" y="20635"/>
                    <a:pt x="200" y="18219"/>
                  </a:cubicBezTo>
                  <a:cubicBezTo>
                    <a:pt x="0" y="15802"/>
                    <a:pt x="0" y="11660"/>
                    <a:pt x="800" y="8504"/>
                  </a:cubicBezTo>
                  <a:cubicBezTo>
                    <a:pt x="1600" y="5348"/>
                    <a:pt x="3200" y="3178"/>
                    <a:pt x="4800" y="1945"/>
                  </a:cubicBezTo>
                  <a:cubicBezTo>
                    <a:pt x="6400" y="712"/>
                    <a:pt x="8000" y="416"/>
                    <a:pt x="9800" y="219"/>
                  </a:cubicBezTo>
                  <a:cubicBezTo>
                    <a:pt x="11600" y="22"/>
                    <a:pt x="13600" y="-77"/>
                    <a:pt x="15200" y="71"/>
                  </a:cubicBezTo>
                  <a:cubicBezTo>
                    <a:pt x="16800" y="219"/>
                    <a:pt x="18000" y="613"/>
                    <a:pt x="19200" y="1353"/>
                  </a:cubicBezTo>
                  <a:cubicBezTo>
                    <a:pt x="20400" y="2093"/>
                    <a:pt x="21600" y="3178"/>
                    <a:pt x="21600" y="4164"/>
                  </a:cubicBezTo>
                  <a:cubicBezTo>
                    <a:pt x="21600" y="5150"/>
                    <a:pt x="20400" y="6038"/>
                    <a:pt x="16600" y="6679"/>
                  </a:cubicBezTo>
                  <a:cubicBezTo>
                    <a:pt x="12800" y="7320"/>
                    <a:pt x="6400" y="7715"/>
                    <a:pt x="0" y="8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2097904" y="1167557"/>
              <a:ext cx="163622" cy="390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317" fill="norm" stroke="1" extrusionOk="0">
                  <a:moveTo>
                    <a:pt x="17513" y="1700"/>
                  </a:moveTo>
                  <a:cubicBezTo>
                    <a:pt x="15893" y="1007"/>
                    <a:pt x="14273" y="314"/>
                    <a:pt x="11978" y="83"/>
                  </a:cubicBezTo>
                  <a:cubicBezTo>
                    <a:pt x="9683" y="-148"/>
                    <a:pt x="6713" y="83"/>
                    <a:pt x="4418" y="1065"/>
                  </a:cubicBezTo>
                  <a:cubicBezTo>
                    <a:pt x="2123" y="2047"/>
                    <a:pt x="503" y="3779"/>
                    <a:pt x="98" y="5281"/>
                  </a:cubicBezTo>
                  <a:cubicBezTo>
                    <a:pt x="-307" y="6782"/>
                    <a:pt x="503" y="8053"/>
                    <a:pt x="3203" y="9324"/>
                  </a:cubicBezTo>
                  <a:cubicBezTo>
                    <a:pt x="5903" y="10594"/>
                    <a:pt x="10493" y="11865"/>
                    <a:pt x="13328" y="13424"/>
                  </a:cubicBezTo>
                  <a:cubicBezTo>
                    <a:pt x="16163" y="14984"/>
                    <a:pt x="17243" y="16832"/>
                    <a:pt x="16703" y="18218"/>
                  </a:cubicBezTo>
                  <a:cubicBezTo>
                    <a:pt x="16163" y="19604"/>
                    <a:pt x="14003" y="20528"/>
                    <a:pt x="12113" y="20990"/>
                  </a:cubicBezTo>
                  <a:cubicBezTo>
                    <a:pt x="10223" y="21452"/>
                    <a:pt x="8603" y="21452"/>
                    <a:pt x="7118" y="20817"/>
                  </a:cubicBezTo>
                  <a:cubicBezTo>
                    <a:pt x="5633" y="20181"/>
                    <a:pt x="4283" y="18911"/>
                    <a:pt x="4688" y="17351"/>
                  </a:cubicBezTo>
                  <a:cubicBezTo>
                    <a:pt x="5093" y="15792"/>
                    <a:pt x="7253" y="13944"/>
                    <a:pt x="10223" y="11865"/>
                  </a:cubicBezTo>
                  <a:cubicBezTo>
                    <a:pt x="13193" y="9786"/>
                    <a:pt x="16973" y="7476"/>
                    <a:pt x="18998" y="5974"/>
                  </a:cubicBezTo>
                  <a:cubicBezTo>
                    <a:pt x="21023" y="4472"/>
                    <a:pt x="21293" y="3779"/>
                    <a:pt x="20348" y="2971"/>
                  </a:cubicBezTo>
                  <a:cubicBezTo>
                    <a:pt x="19403" y="2162"/>
                    <a:pt x="17243" y="1238"/>
                    <a:pt x="15083" y="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2783630" y="1300303"/>
              <a:ext cx="178398" cy="15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354" fill="norm" stroke="1" extrusionOk="0">
                  <a:moveTo>
                    <a:pt x="1230" y="0"/>
                  </a:moveTo>
                  <a:cubicBezTo>
                    <a:pt x="476" y="1200"/>
                    <a:pt x="-277" y="2400"/>
                    <a:pt x="100" y="5700"/>
                  </a:cubicBezTo>
                  <a:cubicBezTo>
                    <a:pt x="476" y="9000"/>
                    <a:pt x="1983" y="14400"/>
                    <a:pt x="3239" y="17550"/>
                  </a:cubicBezTo>
                  <a:cubicBezTo>
                    <a:pt x="4495" y="20700"/>
                    <a:pt x="5500" y="21600"/>
                    <a:pt x="6253" y="21300"/>
                  </a:cubicBezTo>
                  <a:cubicBezTo>
                    <a:pt x="7007" y="21000"/>
                    <a:pt x="7509" y="19500"/>
                    <a:pt x="7760" y="17850"/>
                  </a:cubicBezTo>
                  <a:cubicBezTo>
                    <a:pt x="8011" y="16200"/>
                    <a:pt x="8011" y="14400"/>
                    <a:pt x="8639" y="13950"/>
                  </a:cubicBezTo>
                  <a:cubicBezTo>
                    <a:pt x="9267" y="13500"/>
                    <a:pt x="10523" y="14400"/>
                    <a:pt x="11653" y="15300"/>
                  </a:cubicBezTo>
                  <a:cubicBezTo>
                    <a:pt x="12783" y="16200"/>
                    <a:pt x="13788" y="17100"/>
                    <a:pt x="15044" y="17400"/>
                  </a:cubicBezTo>
                  <a:cubicBezTo>
                    <a:pt x="16300" y="17700"/>
                    <a:pt x="17807" y="17400"/>
                    <a:pt x="18937" y="15600"/>
                  </a:cubicBezTo>
                  <a:cubicBezTo>
                    <a:pt x="20067" y="13800"/>
                    <a:pt x="20821" y="10500"/>
                    <a:pt x="21072" y="8100"/>
                  </a:cubicBezTo>
                  <a:cubicBezTo>
                    <a:pt x="21323" y="5700"/>
                    <a:pt x="21072" y="4200"/>
                    <a:pt x="20444" y="3000"/>
                  </a:cubicBezTo>
                  <a:cubicBezTo>
                    <a:pt x="19816" y="1800"/>
                    <a:pt x="18811" y="900"/>
                    <a:pt x="18309" y="1200"/>
                  </a:cubicBezTo>
                  <a:cubicBezTo>
                    <a:pt x="17807" y="1500"/>
                    <a:pt x="17807" y="3000"/>
                    <a:pt x="17807" y="4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3035299" y="1357453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3073399" y="1219932"/>
              <a:ext cx="86947" cy="459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498" fill="norm" stroke="1" extrusionOk="0">
                  <a:moveTo>
                    <a:pt x="10800" y="10004"/>
                  </a:moveTo>
                  <a:cubicBezTo>
                    <a:pt x="10286" y="12878"/>
                    <a:pt x="9771" y="15751"/>
                    <a:pt x="9771" y="17436"/>
                  </a:cubicBezTo>
                  <a:cubicBezTo>
                    <a:pt x="9771" y="19120"/>
                    <a:pt x="10286" y="19615"/>
                    <a:pt x="10543" y="20210"/>
                  </a:cubicBezTo>
                  <a:cubicBezTo>
                    <a:pt x="10800" y="20804"/>
                    <a:pt x="10800" y="21498"/>
                    <a:pt x="10800" y="21498"/>
                  </a:cubicBezTo>
                  <a:cubicBezTo>
                    <a:pt x="10800" y="21498"/>
                    <a:pt x="10800" y="20804"/>
                    <a:pt x="9771" y="18823"/>
                  </a:cubicBezTo>
                  <a:cubicBezTo>
                    <a:pt x="8743" y="16841"/>
                    <a:pt x="6686" y="13571"/>
                    <a:pt x="5400" y="10500"/>
                  </a:cubicBezTo>
                  <a:cubicBezTo>
                    <a:pt x="4114" y="7428"/>
                    <a:pt x="3600" y="4555"/>
                    <a:pt x="3600" y="2821"/>
                  </a:cubicBezTo>
                  <a:cubicBezTo>
                    <a:pt x="3600" y="1087"/>
                    <a:pt x="4114" y="492"/>
                    <a:pt x="5657" y="195"/>
                  </a:cubicBezTo>
                  <a:cubicBezTo>
                    <a:pt x="7200" y="-102"/>
                    <a:pt x="9771" y="-102"/>
                    <a:pt x="13371" y="492"/>
                  </a:cubicBezTo>
                  <a:cubicBezTo>
                    <a:pt x="16971" y="1087"/>
                    <a:pt x="21600" y="2276"/>
                    <a:pt x="21086" y="3861"/>
                  </a:cubicBezTo>
                  <a:cubicBezTo>
                    <a:pt x="20571" y="5447"/>
                    <a:pt x="14914" y="7428"/>
                    <a:pt x="10543" y="8617"/>
                  </a:cubicBezTo>
                  <a:cubicBezTo>
                    <a:pt x="6171" y="9806"/>
                    <a:pt x="3086" y="10203"/>
                    <a:pt x="0" y="10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3308350" y="1332053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3692085" y="1117096"/>
              <a:ext cx="136966" cy="310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535" fill="norm" stroke="1" extrusionOk="0">
                  <a:moveTo>
                    <a:pt x="21177" y="3021"/>
                  </a:moveTo>
                  <a:cubicBezTo>
                    <a:pt x="20195" y="2286"/>
                    <a:pt x="19213" y="1551"/>
                    <a:pt x="18068" y="964"/>
                  </a:cubicBezTo>
                  <a:cubicBezTo>
                    <a:pt x="16922" y="376"/>
                    <a:pt x="15613" y="-65"/>
                    <a:pt x="13977" y="8"/>
                  </a:cubicBezTo>
                  <a:cubicBezTo>
                    <a:pt x="12341" y="82"/>
                    <a:pt x="10377" y="670"/>
                    <a:pt x="7922" y="2800"/>
                  </a:cubicBezTo>
                  <a:cubicBezTo>
                    <a:pt x="5468" y="4931"/>
                    <a:pt x="2522" y="8604"/>
                    <a:pt x="1050" y="11396"/>
                  </a:cubicBezTo>
                  <a:cubicBezTo>
                    <a:pt x="-423" y="14188"/>
                    <a:pt x="-423" y="16098"/>
                    <a:pt x="1541" y="17641"/>
                  </a:cubicBezTo>
                  <a:cubicBezTo>
                    <a:pt x="3504" y="19184"/>
                    <a:pt x="7432" y="20359"/>
                    <a:pt x="11359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3874442" y="1205053"/>
              <a:ext cx="18109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4865"/>
                    <a:pt x="-1068" y="9730"/>
                    <a:pt x="132" y="13330"/>
                  </a:cubicBezTo>
                  <a:cubicBezTo>
                    <a:pt x="1332" y="16930"/>
                    <a:pt x="10932" y="19265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3956050" y="1319353"/>
              <a:ext cx="825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4201071" y="1177700"/>
              <a:ext cx="131335" cy="41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224" fill="norm" stroke="1" extrusionOk="0">
                  <a:moveTo>
                    <a:pt x="5481" y="6224"/>
                  </a:moveTo>
                  <a:cubicBezTo>
                    <a:pt x="4807" y="8481"/>
                    <a:pt x="4132" y="10738"/>
                    <a:pt x="3794" y="13102"/>
                  </a:cubicBezTo>
                  <a:cubicBezTo>
                    <a:pt x="3456" y="15466"/>
                    <a:pt x="3456" y="17938"/>
                    <a:pt x="3288" y="19442"/>
                  </a:cubicBezTo>
                  <a:cubicBezTo>
                    <a:pt x="3119" y="20947"/>
                    <a:pt x="2781" y="21484"/>
                    <a:pt x="2275" y="21108"/>
                  </a:cubicBezTo>
                  <a:cubicBezTo>
                    <a:pt x="1769" y="20732"/>
                    <a:pt x="1094" y="19442"/>
                    <a:pt x="588" y="16863"/>
                  </a:cubicBezTo>
                  <a:cubicBezTo>
                    <a:pt x="81" y="14284"/>
                    <a:pt x="-256" y="10415"/>
                    <a:pt x="250" y="7621"/>
                  </a:cubicBezTo>
                  <a:cubicBezTo>
                    <a:pt x="756" y="4827"/>
                    <a:pt x="2106" y="3108"/>
                    <a:pt x="3625" y="1980"/>
                  </a:cubicBezTo>
                  <a:cubicBezTo>
                    <a:pt x="5144" y="851"/>
                    <a:pt x="6832" y="314"/>
                    <a:pt x="8856" y="99"/>
                  </a:cubicBezTo>
                  <a:cubicBezTo>
                    <a:pt x="10881" y="-116"/>
                    <a:pt x="13244" y="-9"/>
                    <a:pt x="15607" y="690"/>
                  </a:cubicBezTo>
                  <a:cubicBezTo>
                    <a:pt x="17969" y="1388"/>
                    <a:pt x="20332" y="2678"/>
                    <a:pt x="20838" y="3914"/>
                  </a:cubicBezTo>
                  <a:cubicBezTo>
                    <a:pt x="21344" y="5150"/>
                    <a:pt x="19994" y="6332"/>
                    <a:pt x="16619" y="6869"/>
                  </a:cubicBezTo>
                  <a:cubicBezTo>
                    <a:pt x="13244" y="7406"/>
                    <a:pt x="7844" y="7299"/>
                    <a:pt x="2444" y="7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4324350" y="1071703"/>
              <a:ext cx="114879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7" h="21600" fill="norm" stroke="1" extrusionOk="0">
                  <a:moveTo>
                    <a:pt x="5684" y="0"/>
                  </a:moveTo>
                  <a:cubicBezTo>
                    <a:pt x="9474" y="900"/>
                    <a:pt x="13263" y="1800"/>
                    <a:pt x="16295" y="4000"/>
                  </a:cubicBezTo>
                  <a:cubicBezTo>
                    <a:pt x="19326" y="6200"/>
                    <a:pt x="21600" y="9700"/>
                    <a:pt x="20084" y="12650"/>
                  </a:cubicBezTo>
                  <a:cubicBezTo>
                    <a:pt x="18568" y="15600"/>
                    <a:pt x="13263" y="18000"/>
                    <a:pt x="9284" y="19400"/>
                  </a:cubicBezTo>
                  <a:cubicBezTo>
                    <a:pt x="5305" y="20800"/>
                    <a:pt x="2653" y="21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693092" y="2726646"/>
              <a:ext cx="195381" cy="796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1494" fill="norm" stroke="1" extrusionOk="0">
                  <a:moveTo>
                    <a:pt x="3950" y="8294"/>
                  </a:moveTo>
                  <a:cubicBezTo>
                    <a:pt x="4400" y="9894"/>
                    <a:pt x="4850" y="11494"/>
                    <a:pt x="5412" y="13408"/>
                  </a:cubicBezTo>
                  <a:cubicBezTo>
                    <a:pt x="5975" y="15323"/>
                    <a:pt x="6650" y="17551"/>
                    <a:pt x="6987" y="18837"/>
                  </a:cubicBezTo>
                  <a:cubicBezTo>
                    <a:pt x="7325" y="20123"/>
                    <a:pt x="7325" y="20465"/>
                    <a:pt x="7213" y="20808"/>
                  </a:cubicBezTo>
                  <a:cubicBezTo>
                    <a:pt x="7100" y="21151"/>
                    <a:pt x="6875" y="21494"/>
                    <a:pt x="6425" y="21494"/>
                  </a:cubicBezTo>
                  <a:cubicBezTo>
                    <a:pt x="5975" y="21494"/>
                    <a:pt x="5300" y="21151"/>
                    <a:pt x="4400" y="19923"/>
                  </a:cubicBezTo>
                  <a:cubicBezTo>
                    <a:pt x="3500" y="18694"/>
                    <a:pt x="2375" y="16580"/>
                    <a:pt x="1475" y="14408"/>
                  </a:cubicBezTo>
                  <a:cubicBezTo>
                    <a:pt x="575" y="12237"/>
                    <a:pt x="-100" y="10008"/>
                    <a:pt x="12" y="7923"/>
                  </a:cubicBezTo>
                  <a:cubicBezTo>
                    <a:pt x="125" y="5837"/>
                    <a:pt x="1025" y="3894"/>
                    <a:pt x="2150" y="2580"/>
                  </a:cubicBezTo>
                  <a:cubicBezTo>
                    <a:pt x="3275" y="1265"/>
                    <a:pt x="4625" y="580"/>
                    <a:pt x="5975" y="237"/>
                  </a:cubicBezTo>
                  <a:cubicBezTo>
                    <a:pt x="7325" y="-106"/>
                    <a:pt x="8675" y="-106"/>
                    <a:pt x="11038" y="437"/>
                  </a:cubicBezTo>
                  <a:cubicBezTo>
                    <a:pt x="13400" y="980"/>
                    <a:pt x="16775" y="2065"/>
                    <a:pt x="18800" y="3323"/>
                  </a:cubicBezTo>
                  <a:cubicBezTo>
                    <a:pt x="20825" y="4580"/>
                    <a:pt x="21500" y="6008"/>
                    <a:pt x="19813" y="7123"/>
                  </a:cubicBezTo>
                  <a:cubicBezTo>
                    <a:pt x="18125" y="8237"/>
                    <a:pt x="14075" y="9037"/>
                    <a:pt x="11375" y="9494"/>
                  </a:cubicBezTo>
                  <a:cubicBezTo>
                    <a:pt x="8675" y="9951"/>
                    <a:pt x="7325" y="10065"/>
                    <a:pt x="5750" y="10180"/>
                  </a:cubicBezTo>
                  <a:cubicBezTo>
                    <a:pt x="4175" y="10294"/>
                    <a:pt x="2375" y="10408"/>
                    <a:pt x="2037" y="10408"/>
                  </a:cubicBezTo>
                  <a:cubicBezTo>
                    <a:pt x="1700" y="10408"/>
                    <a:pt x="2825" y="10294"/>
                    <a:pt x="3950" y="10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908050" y="3046553"/>
              <a:ext cx="1397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965199" y="3027503"/>
              <a:ext cx="762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388"/>
                    <a:pt x="10800" y="6776"/>
                    <a:pt x="7200" y="10376"/>
                  </a:cubicBezTo>
                  <a:cubicBezTo>
                    <a:pt x="3600" y="13976"/>
                    <a:pt x="1800" y="177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1132015" y="2722153"/>
              <a:ext cx="99886" cy="406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517" fill="norm" stroke="1" extrusionOk="0">
                  <a:moveTo>
                    <a:pt x="21235" y="1708"/>
                  </a:moveTo>
                  <a:cubicBezTo>
                    <a:pt x="19435" y="1260"/>
                    <a:pt x="17635" y="812"/>
                    <a:pt x="15610" y="477"/>
                  </a:cubicBezTo>
                  <a:cubicBezTo>
                    <a:pt x="13585" y="141"/>
                    <a:pt x="11335" y="-83"/>
                    <a:pt x="9535" y="29"/>
                  </a:cubicBezTo>
                  <a:cubicBezTo>
                    <a:pt x="7735" y="141"/>
                    <a:pt x="6385" y="589"/>
                    <a:pt x="4585" y="2603"/>
                  </a:cubicBezTo>
                  <a:cubicBezTo>
                    <a:pt x="2785" y="4618"/>
                    <a:pt x="535" y="8199"/>
                    <a:pt x="85" y="11277"/>
                  </a:cubicBezTo>
                  <a:cubicBezTo>
                    <a:pt x="-365" y="14354"/>
                    <a:pt x="985" y="16928"/>
                    <a:pt x="3685" y="18551"/>
                  </a:cubicBezTo>
                  <a:cubicBezTo>
                    <a:pt x="6385" y="20174"/>
                    <a:pt x="10435" y="20845"/>
                    <a:pt x="14485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1263650" y="2797774"/>
              <a:ext cx="228600" cy="222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6" fill="norm" stroke="1" extrusionOk="0">
                  <a:moveTo>
                    <a:pt x="0" y="6707"/>
                  </a:moveTo>
                  <a:cubicBezTo>
                    <a:pt x="0" y="5507"/>
                    <a:pt x="0" y="4307"/>
                    <a:pt x="600" y="3707"/>
                  </a:cubicBezTo>
                  <a:cubicBezTo>
                    <a:pt x="1200" y="3107"/>
                    <a:pt x="2400" y="3107"/>
                    <a:pt x="3700" y="4307"/>
                  </a:cubicBezTo>
                  <a:cubicBezTo>
                    <a:pt x="5000" y="5507"/>
                    <a:pt x="6400" y="7907"/>
                    <a:pt x="6800" y="10707"/>
                  </a:cubicBezTo>
                  <a:cubicBezTo>
                    <a:pt x="7200" y="13507"/>
                    <a:pt x="6600" y="16707"/>
                    <a:pt x="6000" y="18707"/>
                  </a:cubicBezTo>
                  <a:cubicBezTo>
                    <a:pt x="5400" y="20707"/>
                    <a:pt x="4800" y="21507"/>
                    <a:pt x="4700" y="20807"/>
                  </a:cubicBezTo>
                  <a:cubicBezTo>
                    <a:pt x="4600" y="20107"/>
                    <a:pt x="5000" y="17907"/>
                    <a:pt x="6200" y="14507"/>
                  </a:cubicBezTo>
                  <a:cubicBezTo>
                    <a:pt x="7400" y="11107"/>
                    <a:pt x="9400" y="6507"/>
                    <a:pt x="10700" y="3707"/>
                  </a:cubicBezTo>
                  <a:cubicBezTo>
                    <a:pt x="12000" y="907"/>
                    <a:pt x="12600" y="-93"/>
                    <a:pt x="13000" y="7"/>
                  </a:cubicBezTo>
                  <a:cubicBezTo>
                    <a:pt x="13400" y="107"/>
                    <a:pt x="13600" y="1307"/>
                    <a:pt x="13500" y="3807"/>
                  </a:cubicBezTo>
                  <a:cubicBezTo>
                    <a:pt x="13400" y="6307"/>
                    <a:pt x="13000" y="10107"/>
                    <a:pt x="13700" y="12807"/>
                  </a:cubicBezTo>
                  <a:cubicBezTo>
                    <a:pt x="14400" y="15507"/>
                    <a:pt x="16200" y="17107"/>
                    <a:pt x="17700" y="17807"/>
                  </a:cubicBezTo>
                  <a:cubicBezTo>
                    <a:pt x="19200" y="18507"/>
                    <a:pt x="20400" y="18307"/>
                    <a:pt x="21600" y="18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1562100" y="2690953"/>
              <a:ext cx="83246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6" h="21600" fill="norm" stroke="1" extrusionOk="0">
                  <a:moveTo>
                    <a:pt x="0" y="0"/>
                  </a:moveTo>
                  <a:cubicBezTo>
                    <a:pt x="7714" y="2905"/>
                    <a:pt x="15429" y="5811"/>
                    <a:pt x="18514" y="8589"/>
                  </a:cubicBezTo>
                  <a:cubicBezTo>
                    <a:pt x="21600" y="11368"/>
                    <a:pt x="20057" y="14021"/>
                    <a:pt x="17486" y="16168"/>
                  </a:cubicBezTo>
                  <a:cubicBezTo>
                    <a:pt x="14914" y="18316"/>
                    <a:pt x="11314" y="19958"/>
                    <a:pt x="77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1847850" y="2798903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1873250" y="2849703"/>
              <a:ext cx="2603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22" y="15429"/>
                    <a:pt x="12644" y="9257"/>
                    <a:pt x="16244" y="5657"/>
                  </a:cubicBezTo>
                  <a:cubicBezTo>
                    <a:pt x="19844" y="2057"/>
                    <a:pt x="20722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2254249" y="2440075"/>
              <a:ext cx="192292" cy="346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537" fill="norm" stroke="1" extrusionOk="0">
                  <a:moveTo>
                    <a:pt x="0" y="6127"/>
                  </a:moveTo>
                  <a:cubicBezTo>
                    <a:pt x="929" y="4678"/>
                    <a:pt x="1858" y="3230"/>
                    <a:pt x="3135" y="2044"/>
                  </a:cubicBezTo>
                  <a:cubicBezTo>
                    <a:pt x="4413" y="859"/>
                    <a:pt x="6039" y="-63"/>
                    <a:pt x="9174" y="3"/>
                  </a:cubicBezTo>
                  <a:cubicBezTo>
                    <a:pt x="12310" y="69"/>
                    <a:pt x="16955" y="1122"/>
                    <a:pt x="19277" y="2900"/>
                  </a:cubicBezTo>
                  <a:cubicBezTo>
                    <a:pt x="21600" y="4678"/>
                    <a:pt x="21600" y="7181"/>
                    <a:pt x="19858" y="9617"/>
                  </a:cubicBezTo>
                  <a:cubicBezTo>
                    <a:pt x="18116" y="12054"/>
                    <a:pt x="14632" y="14425"/>
                    <a:pt x="12658" y="16005"/>
                  </a:cubicBezTo>
                  <a:cubicBezTo>
                    <a:pt x="10684" y="17586"/>
                    <a:pt x="10219" y="18376"/>
                    <a:pt x="10800" y="19166"/>
                  </a:cubicBezTo>
                  <a:cubicBezTo>
                    <a:pt x="11381" y="19957"/>
                    <a:pt x="13006" y="20747"/>
                    <a:pt x="14632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2355849" y="2995753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0" y="3560903"/>
              <a:ext cx="112839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496"/>
                  </a:moveTo>
                  <a:cubicBezTo>
                    <a:pt x="150" y="15026"/>
                    <a:pt x="300" y="14557"/>
                    <a:pt x="448" y="14322"/>
                  </a:cubicBezTo>
                  <a:cubicBezTo>
                    <a:pt x="596" y="14087"/>
                    <a:pt x="741" y="14087"/>
                    <a:pt x="897" y="13930"/>
                  </a:cubicBezTo>
                  <a:cubicBezTo>
                    <a:pt x="1053" y="13774"/>
                    <a:pt x="1220" y="13461"/>
                    <a:pt x="1382" y="13148"/>
                  </a:cubicBezTo>
                  <a:cubicBezTo>
                    <a:pt x="1544" y="12835"/>
                    <a:pt x="1702" y="12522"/>
                    <a:pt x="1842" y="12209"/>
                  </a:cubicBezTo>
                  <a:cubicBezTo>
                    <a:pt x="1981" y="11896"/>
                    <a:pt x="2103" y="11583"/>
                    <a:pt x="2228" y="11191"/>
                  </a:cubicBezTo>
                  <a:cubicBezTo>
                    <a:pt x="2354" y="10800"/>
                    <a:pt x="2484" y="10330"/>
                    <a:pt x="2628" y="9861"/>
                  </a:cubicBezTo>
                  <a:cubicBezTo>
                    <a:pt x="2771" y="9391"/>
                    <a:pt x="2929" y="8922"/>
                    <a:pt x="3089" y="8530"/>
                  </a:cubicBezTo>
                  <a:cubicBezTo>
                    <a:pt x="3250" y="8139"/>
                    <a:pt x="3412" y="7826"/>
                    <a:pt x="3582" y="7435"/>
                  </a:cubicBezTo>
                  <a:cubicBezTo>
                    <a:pt x="3752" y="7043"/>
                    <a:pt x="3930" y="6574"/>
                    <a:pt x="4064" y="6261"/>
                  </a:cubicBezTo>
                  <a:cubicBezTo>
                    <a:pt x="4198" y="5948"/>
                    <a:pt x="4287" y="5791"/>
                    <a:pt x="4388" y="5635"/>
                  </a:cubicBezTo>
                  <a:cubicBezTo>
                    <a:pt x="4489" y="5478"/>
                    <a:pt x="4603" y="5322"/>
                    <a:pt x="4706" y="5165"/>
                  </a:cubicBezTo>
                  <a:cubicBezTo>
                    <a:pt x="4809" y="5009"/>
                    <a:pt x="4903" y="4852"/>
                    <a:pt x="5006" y="4696"/>
                  </a:cubicBezTo>
                  <a:cubicBezTo>
                    <a:pt x="5109" y="4539"/>
                    <a:pt x="5223" y="4383"/>
                    <a:pt x="5336" y="4226"/>
                  </a:cubicBezTo>
                  <a:cubicBezTo>
                    <a:pt x="5450" y="4070"/>
                    <a:pt x="5563" y="3913"/>
                    <a:pt x="5683" y="3757"/>
                  </a:cubicBezTo>
                  <a:cubicBezTo>
                    <a:pt x="5802" y="3600"/>
                    <a:pt x="5928" y="3443"/>
                    <a:pt x="6051" y="3287"/>
                  </a:cubicBezTo>
                  <a:cubicBezTo>
                    <a:pt x="6175" y="3130"/>
                    <a:pt x="6296" y="2974"/>
                    <a:pt x="6424" y="2817"/>
                  </a:cubicBezTo>
                  <a:cubicBezTo>
                    <a:pt x="6552" y="2661"/>
                    <a:pt x="6685" y="2504"/>
                    <a:pt x="6815" y="2348"/>
                  </a:cubicBezTo>
                  <a:cubicBezTo>
                    <a:pt x="6945" y="2191"/>
                    <a:pt x="7070" y="2035"/>
                    <a:pt x="7206" y="1878"/>
                  </a:cubicBezTo>
                  <a:cubicBezTo>
                    <a:pt x="7342" y="1722"/>
                    <a:pt x="7488" y="1565"/>
                    <a:pt x="7634" y="1409"/>
                  </a:cubicBezTo>
                  <a:cubicBezTo>
                    <a:pt x="7779" y="1252"/>
                    <a:pt x="7925" y="1096"/>
                    <a:pt x="8075" y="1017"/>
                  </a:cubicBezTo>
                  <a:cubicBezTo>
                    <a:pt x="8225" y="939"/>
                    <a:pt x="8379" y="939"/>
                    <a:pt x="8529" y="861"/>
                  </a:cubicBezTo>
                  <a:cubicBezTo>
                    <a:pt x="8679" y="783"/>
                    <a:pt x="8825" y="626"/>
                    <a:pt x="8985" y="548"/>
                  </a:cubicBezTo>
                  <a:cubicBezTo>
                    <a:pt x="9145" y="470"/>
                    <a:pt x="9319" y="470"/>
                    <a:pt x="9487" y="391"/>
                  </a:cubicBezTo>
                  <a:cubicBezTo>
                    <a:pt x="9655" y="313"/>
                    <a:pt x="9817" y="157"/>
                    <a:pt x="9986" y="78"/>
                  </a:cubicBezTo>
                  <a:cubicBezTo>
                    <a:pt x="10154" y="0"/>
                    <a:pt x="10328" y="0"/>
                    <a:pt x="10496" y="0"/>
                  </a:cubicBezTo>
                  <a:cubicBezTo>
                    <a:pt x="10664" y="0"/>
                    <a:pt x="10826" y="0"/>
                    <a:pt x="11001" y="0"/>
                  </a:cubicBezTo>
                  <a:cubicBezTo>
                    <a:pt x="11175" y="0"/>
                    <a:pt x="11361" y="0"/>
                    <a:pt x="11544" y="0"/>
                  </a:cubicBezTo>
                  <a:cubicBezTo>
                    <a:pt x="11726" y="0"/>
                    <a:pt x="11904" y="0"/>
                    <a:pt x="12086" y="0"/>
                  </a:cubicBezTo>
                  <a:cubicBezTo>
                    <a:pt x="12269" y="0"/>
                    <a:pt x="12455" y="0"/>
                    <a:pt x="12633" y="78"/>
                  </a:cubicBezTo>
                  <a:cubicBezTo>
                    <a:pt x="12812" y="157"/>
                    <a:pt x="12982" y="313"/>
                    <a:pt x="13164" y="391"/>
                  </a:cubicBezTo>
                  <a:cubicBezTo>
                    <a:pt x="13347" y="470"/>
                    <a:pt x="13541" y="470"/>
                    <a:pt x="13729" y="548"/>
                  </a:cubicBezTo>
                  <a:cubicBezTo>
                    <a:pt x="13918" y="626"/>
                    <a:pt x="14100" y="783"/>
                    <a:pt x="14287" y="1017"/>
                  </a:cubicBezTo>
                  <a:cubicBezTo>
                    <a:pt x="14473" y="1252"/>
                    <a:pt x="14663" y="1565"/>
                    <a:pt x="14844" y="1800"/>
                  </a:cubicBezTo>
                  <a:cubicBezTo>
                    <a:pt x="15024" y="2035"/>
                    <a:pt x="15194" y="2191"/>
                    <a:pt x="15376" y="2348"/>
                  </a:cubicBezTo>
                  <a:cubicBezTo>
                    <a:pt x="15559" y="2504"/>
                    <a:pt x="15753" y="2661"/>
                    <a:pt x="15944" y="2896"/>
                  </a:cubicBezTo>
                  <a:cubicBezTo>
                    <a:pt x="16134" y="3130"/>
                    <a:pt x="16321" y="3443"/>
                    <a:pt x="16505" y="3835"/>
                  </a:cubicBezTo>
                  <a:cubicBezTo>
                    <a:pt x="16689" y="4226"/>
                    <a:pt x="16872" y="4696"/>
                    <a:pt x="17044" y="5087"/>
                  </a:cubicBezTo>
                  <a:cubicBezTo>
                    <a:pt x="17216" y="5478"/>
                    <a:pt x="17378" y="5791"/>
                    <a:pt x="17552" y="6183"/>
                  </a:cubicBezTo>
                  <a:cubicBezTo>
                    <a:pt x="17727" y="6574"/>
                    <a:pt x="17913" y="7043"/>
                    <a:pt x="18089" y="7513"/>
                  </a:cubicBezTo>
                  <a:cubicBezTo>
                    <a:pt x="18265" y="7983"/>
                    <a:pt x="18432" y="8452"/>
                    <a:pt x="18598" y="8922"/>
                  </a:cubicBezTo>
                  <a:cubicBezTo>
                    <a:pt x="18764" y="9391"/>
                    <a:pt x="18930" y="9861"/>
                    <a:pt x="19163" y="10643"/>
                  </a:cubicBezTo>
                  <a:cubicBezTo>
                    <a:pt x="19396" y="11426"/>
                    <a:pt x="19696" y="12522"/>
                    <a:pt x="19916" y="13383"/>
                  </a:cubicBezTo>
                  <a:cubicBezTo>
                    <a:pt x="20137" y="14243"/>
                    <a:pt x="20279" y="14870"/>
                    <a:pt x="20419" y="15496"/>
                  </a:cubicBezTo>
                  <a:cubicBezTo>
                    <a:pt x="20559" y="16122"/>
                    <a:pt x="20696" y="16748"/>
                    <a:pt x="20893" y="17765"/>
                  </a:cubicBezTo>
                  <a:cubicBezTo>
                    <a:pt x="21089" y="18783"/>
                    <a:pt x="21345" y="201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1028700" y="4107003"/>
              <a:ext cx="241300" cy="513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8" fill="norm" stroke="1" extrusionOk="0">
                  <a:moveTo>
                    <a:pt x="0" y="0"/>
                  </a:moveTo>
                  <a:cubicBezTo>
                    <a:pt x="1895" y="533"/>
                    <a:pt x="3789" y="1067"/>
                    <a:pt x="6253" y="2711"/>
                  </a:cubicBezTo>
                  <a:cubicBezTo>
                    <a:pt x="8716" y="4356"/>
                    <a:pt x="11747" y="7111"/>
                    <a:pt x="13926" y="9867"/>
                  </a:cubicBezTo>
                  <a:cubicBezTo>
                    <a:pt x="16105" y="12622"/>
                    <a:pt x="17432" y="15378"/>
                    <a:pt x="18284" y="17111"/>
                  </a:cubicBezTo>
                  <a:cubicBezTo>
                    <a:pt x="19137" y="18844"/>
                    <a:pt x="19516" y="19556"/>
                    <a:pt x="19800" y="20222"/>
                  </a:cubicBezTo>
                  <a:cubicBezTo>
                    <a:pt x="20084" y="20889"/>
                    <a:pt x="20274" y="21511"/>
                    <a:pt x="20558" y="21556"/>
                  </a:cubicBezTo>
                  <a:cubicBezTo>
                    <a:pt x="20842" y="21600"/>
                    <a:pt x="21221" y="21067"/>
                    <a:pt x="21411" y="20533"/>
                  </a:cubicBezTo>
                  <a:cubicBezTo>
                    <a:pt x="21600" y="20000"/>
                    <a:pt x="21600" y="19467"/>
                    <a:pt x="21600" y="18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1111638" y="4075253"/>
              <a:ext cx="247262" cy="471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555" fill="norm" stroke="1" extrusionOk="0">
                  <a:moveTo>
                    <a:pt x="21383" y="0"/>
                  </a:moveTo>
                  <a:cubicBezTo>
                    <a:pt x="19919" y="872"/>
                    <a:pt x="18454" y="1743"/>
                    <a:pt x="16624" y="3535"/>
                  </a:cubicBezTo>
                  <a:cubicBezTo>
                    <a:pt x="14793" y="5327"/>
                    <a:pt x="12597" y="8039"/>
                    <a:pt x="10125" y="10752"/>
                  </a:cubicBezTo>
                  <a:cubicBezTo>
                    <a:pt x="7654" y="13464"/>
                    <a:pt x="4908" y="16176"/>
                    <a:pt x="3261" y="17774"/>
                  </a:cubicBezTo>
                  <a:cubicBezTo>
                    <a:pt x="1614" y="19372"/>
                    <a:pt x="1064" y="19857"/>
                    <a:pt x="607" y="20389"/>
                  </a:cubicBezTo>
                  <a:cubicBezTo>
                    <a:pt x="149" y="20922"/>
                    <a:pt x="-217" y="21503"/>
                    <a:pt x="149" y="21552"/>
                  </a:cubicBezTo>
                  <a:cubicBezTo>
                    <a:pt x="515" y="21600"/>
                    <a:pt x="1614" y="21116"/>
                    <a:pt x="2712" y="20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1530350" y="4272103"/>
              <a:ext cx="1651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1543050" y="4392753"/>
              <a:ext cx="2095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2182" y="8640"/>
                    <a:pt x="4364" y="17280"/>
                    <a:pt x="7964" y="19440"/>
                  </a:cubicBezTo>
                  <a:cubicBezTo>
                    <a:pt x="11564" y="21600"/>
                    <a:pt x="16582" y="1728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1079500" y="4456253"/>
              <a:ext cx="1079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65" y="3323"/>
                    <a:pt x="13129" y="6646"/>
                    <a:pt x="9529" y="10246"/>
                  </a:cubicBezTo>
                  <a:cubicBezTo>
                    <a:pt x="5929" y="13846"/>
                    <a:pt x="2965" y="177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2193665" y="4227482"/>
              <a:ext cx="257435" cy="243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0749" fill="norm" stroke="1" extrusionOk="0">
                  <a:moveTo>
                    <a:pt x="11972" y="8115"/>
                  </a:moveTo>
                  <a:cubicBezTo>
                    <a:pt x="12149" y="7215"/>
                    <a:pt x="12326" y="6315"/>
                    <a:pt x="12238" y="4965"/>
                  </a:cubicBezTo>
                  <a:cubicBezTo>
                    <a:pt x="12149" y="3615"/>
                    <a:pt x="11795" y="1815"/>
                    <a:pt x="10733" y="825"/>
                  </a:cubicBezTo>
                  <a:cubicBezTo>
                    <a:pt x="9671" y="-165"/>
                    <a:pt x="7900" y="-345"/>
                    <a:pt x="6130" y="735"/>
                  </a:cubicBezTo>
                  <a:cubicBezTo>
                    <a:pt x="4359" y="1815"/>
                    <a:pt x="2589" y="4155"/>
                    <a:pt x="1526" y="7215"/>
                  </a:cubicBezTo>
                  <a:cubicBezTo>
                    <a:pt x="464" y="10275"/>
                    <a:pt x="110" y="14055"/>
                    <a:pt x="22" y="16395"/>
                  </a:cubicBezTo>
                  <a:cubicBezTo>
                    <a:pt x="-67" y="18735"/>
                    <a:pt x="110" y="19635"/>
                    <a:pt x="641" y="20265"/>
                  </a:cubicBezTo>
                  <a:cubicBezTo>
                    <a:pt x="1172" y="20895"/>
                    <a:pt x="2058" y="21255"/>
                    <a:pt x="3828" y="19095"/>
                  </a:cubicBezTo>
                  <a:cubicBezTo>
                    <a:pt x="5599" y="16935"/>
                    <a:pt x="8254" y="12255"/>
                    <a:pt x="9671" y="9285"/>
                  </a:cubicBezTo>
                  <a:cubicBezTo>
                    <a:pt x="11087" y="6315"/>
                    <a:pt x="11264" y="5055"/>
                    <a:pt x="11353" y="5055"/>
                  </a:cubicBezTo>
                  <a:cubicBezTo>
                    <a:pt x="11441" y="5055"/>
                    <a:pt x="11441" y="6315"/>
                    <a:pt x="11441" y="8385"/>
                  </a:cubicBezTo>
                  <a:cubicBezTo>
                    <a:pt x="11441" y="10455"/>
                    <a:pt x="11441" y="13335"/>
                    <a:pt x="12592" y="15315"/>
                  </a:cubicBezTo>
                  <a:cubicBezTo>
                    <a:pt x="13743" y="17295"/>
                    <a:pt x="16044" y="18375"/>
                    <a:pt x="17726" y="18465"/>
                  </a:cubicBezTo>
                  <a:cubicBezTo>
                    <a:pt x="19408" y="18555"/>
                    <a:pt x="20471" y="17655"/>
                    <a:pt x="21533" y="16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2520950" y="4399103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2808816" y="4087953"/>
              <a:ext cx="16935" cy="389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400" y="0"/>
                  </a:moveTo>
                  <a:cubicBezTo>
                    <a:pt x="2700" y="3874"/>
                    <a:pt x="0" y="7748"/>
                    <a:pt x="0" y="11152"/>
                  </a:cubicBezTo>
                  <a:cubicBezTo>
                    <a:pt x="0" y="14557"/>
                    <a:pt x="2700" y="17491"/>
                    <a:pt x="5400" y="19252"/>
                  </a:cubicBezTo>
                  <a:cubicBezTo>
                    <a:pt x="8100" y="21013"/>
                    <a:pt x="10800" y="21600"/>
                    <a:pt x="13500" y="21600"/>
                  </a:cubicBezTo>
                  <a:cubicBezTo>
                    <a:pt x="16200" y="21600"/>
                    <a:pt x="18900" y="21013"/>
                    <a:pt x="20250" y="20309"/>
                  </a:cubicBezTo>
                  <a:cubicBezTo>
                    <a:pt x="21600" y="19604"/>
                    <a:pt x="21600" y="18783"/>
                    <a:pt x="21600" y="17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2800350" y="4057201"/>
              <a:ext cx="187537" cy="420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463" fill="norm" stroke="1" extrusionOk="0">
                  <a:moveTo>
                    <a:pt x="0" y="4161"/>
                  </a:moveTo>
                  <a:cubicBezTo>
                    <a:pt x="0" y="3297"/>
                    <a:pt x="0" y="2433"/>
                    <a:pt x="2160" y="1623"/>
                  </a:cubicBezTo>
                  <a:cubicBezTo>
                    <a:pt x="4320" y="813"/>
                    <a:pt x="8640" y="57"/>
                    <a:pt x="11880" y="3"/>
                  </a:cubicBezTo>
                  <a:cubicBezTo>
                    <a:pt x="15120" y="-51"/>
                    <a:pt x="17280" y="597"/>
                    <a:pt x="17640" y="1893"/>
                  </a:cubicBezTo>
                  <a:cubicBezTo>
                    <a:pt x="18000" y="3189"/>
                    <a:pt x="16560" y="5133"/>
                    <a:pt x="14760" y="6537"/>
                  </a:cubicBezTo>
                  <a:cubicBezTo>
                    <a:pt x="12960" y="7941"/>
                    <a:pt x="10800" y="8805"/>
                    <a:pt x="9000" y="9399"/>
                  </a:cubicBezTo>
                  <a:cubicBezTo>
                    <a:pt x="7200" y="9993"/>
                    <a:pt x="5760" y="10317"/>
                    <a:pt x="6120" y="10641"/>
                  </a:cubicBezTo>
                  <a:cubicBezTo>
                    <a:pt x="6480" y="10965"/>
                    <a:pt x="8640" y="11289"/>
                    <a:pt x="11280" y="11829"/>
                  </a:cubicBezTo>
                  <a:cubicBezTo>
                    <a:pt x="13920" y="12369"/>
                    <a:pt x="17040" y="13125"/>
                    <a:pt x="18960" y="14043"/>
                  </a:cubicBezTo>
                  <a:cubicBezTo>
                    <a:pt x="20880" y="14961"/>
                    <a:pt x="21600" y="16041"/>
                    <a:pt x="21120" y="17121"/>
                  </a:cubicBezTo>
                  <a:cubicBezTo>
                    <a:pt x="20640" y="18201"/>
                    <a:pt x="18960" y="19281"/>
                    <a:pt x="16560" y="20037"/>
                  </a:cubicBezTo>
                  <a:cubicBezTo>
                    <a:pt x="14160" y="20793"/>
                    <a:pt x="11040" y="21225"/>
                    <a:pt x="8760" y="21387"/>
                  </a:cubicBezTo>
                  <a:cubicBezTo>
                    <a:pt x="6480" y="21549"/>
                    <a:pt x="5040" y="21441"/>
                    <a:pt x="4680" y="21171"/>
                  </a:cubicBezTo>
                  <a:cubicBezTo>
                    <a:pt x="4320" y="20901"/>
                    <a:pt x="5040" y="20469"/>
                    <a:pt x="6120" y="19983"/>
                  </a:cubicBezTo>
                  <a:cubicBezTo>
                    <a:pt x="7200" y="19497"/>
                    <a:pt x="8640" y="18957"/>
                    <a:pt x="10080" y="18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3020098" y="4251634"/>
              <a:ext cx="148553" cy="180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154" fill="norm" stroke="1" extrusionOk="0">
                  <a:moveTo>
                    <a:pt x="4854" y="9849"/>
                  </a:moveTo>
                  <a:cubicBezTo>
                    <a:pt x="7554" y="7863"/>
                    <a:pt x="10254" y="5877"/>
                    <a:pt x="11904" y="4139"/>
                  </a:cubicBezTo>
                  <a:cubicBezTo>
                    <a:pt x="13554" y="2401"/>
                    <a:pt x="14154" y="911"/>
                    <a:pt x="13704" y="291"/>
                  </a:cubicBezTo>
                  <a:cubicBezTo>
                    <a:pt x="13254" y="-330"/>
                    <a:pt x="11754" y="-82"/>
                    <a:pt x="9204" y="2277"/>
                  </a:cubicBezTo>
                  <a:cubicBezTo>
                    <a:pt x="6654" y="4636"/>
                    <a:pt x="3054" y="9104"/>
                    <a:pt x="1254" y="12208"/>
                  </a:cubicBezTo>
                  <a:cubicBezTo>
                    <a:pt x="-546" y="15311"/>
                    <a:pt x="-546" y="17049"/>
                    <a:pt x="2154" y="18539"/>
                  </a:cubicBezTo>
                  <a:cubicBezTo>
                    <a:pt x="4854" y="20029"/>
                    <a:pt x="10254" y="21270"/>
                    <a:pt x="13854" y="21146"/>
                  </a:cubicBezTo>
                  <a:cubicBezTo>
                    <a:pt x="17454" y="21022"/>
                    <a:pt x="19254" y="19532"/>
                    <a:pt x="21054" y="18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3175000" y="4214953"/>
              <a:ext cx="146050" cy="211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5" fill="norm" stroke="1" extrusionOk="0">
                  <a:moveTo>
                    <a:pt x="0" y="7057"/>
                  </a:moveTo>
                  <a:cubicBezTo>
                    <a:pt x="1878" y="6844"/>
                    <a:pt x="3757" y="6630"/>
                    <a:pt x="5791" y="7699"/>
                  </a:cubicBezTo>
                  <a:cubicBezTo>
                    <a:pt x="7826" y="8768"/>
                    <a:pt x="10017" y="11121"/>
                    <a:pt x="10643" y="13580"/>
                  </a:cubicBezTo>
                  <a:cubicBezTo>
                    <a:pt x="11270" y="16040"/>
                    <a:pt x="10330" y="18606"/>
                    <a:pt x="9078" y="19996"/>
                  </a:cubicBezTo>
                  <a:cubicBezTo>
                    <a:pt x="7826" y="21386"/>
                    <a:pt x="6261" y="21600"/>
                    <a:pt x="5009" y="21065"/>
                  </a:cubicBezTo>
                  <a:cubicBezTo>
                    <a:pt x="3757" y="20531"/>
                    <a:pt x="2817" y="19248"/>
                    <a:pt x="3287" y="16147"/>
                  </a:cubicBezTo>
                  <a:cubicBezTo>
                    <a:pt x="3757" y="13046"/>
                    <a:pt x="5635" y="8127"/>
                    <a:pt x="8922" y="5133"/>
                  </a:cubicBezTo>
                  <a:cubicBezTo>
                    <a:pt x="12209" y="2139"/>
                    <a:pt x="16904" y="10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3321900" y="4237006"/>
              <a:ext cx="121917" cy="172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006" fill="norm" stroke="1" extrusionOk="0">
                  <a:moveTo>
                    <a:pt x="3202" y="6578"/>
                  </a:moveTo>
                  <a:cubicBezTo>
                    <a:pt x="2829" y="10435"/>
                    <a:pt x="2457" y="14292"/>
                    <a:pt x="1898" y="16992"/>
                  </a:cubicBezTo>
                  <a:cubicBezTo>
                    <a:pt x="1340" y="19692"/>
                    <a:pt x="595" y="21235"/>
                    <a:pt x="222" y="20978"/>
                  </a:cubicBezTo>
                  <a:cubicBezTo>
                    <a:pt x="-150" y="20721"/>
                    <a:pt x="-150" y="18664"/>
                    <a:pt x="967" y="15578"/>
                  </a:cubicBezTo>
                  <a:cubicBezTo>
                    <a:pt x="2084" y="12492"/>
                    <a:pt x="4319" y="8378"/>
                    <a:pt x="6926" y="5421"/>
                  </a:cubicBezTo>
                  <a:cubicBezTo>
                    <a:pt x="9533" y="2464"/>
                    <a:pt x="12512" y="664"/>
                    <a:pt x="14747" y="149"/>
                  </a:cubicBezTo>
                  <a:cubicBezTo>
                    <a:pt x="16981" y="-365"/>
                    <a:pt x="18471" y="406"/>
                    <a:pt x="19588" y="3106"/>
                  </a:cubicBezTo>
                  <a:cubicBezTo>
                    <a:pt x="20705" y="5806"/>
                    <a:pt x="21450" y="10435"/>
                    <a:pt x="21450" y="13392"/>
                  </a:cubicBezTo>
                  <a:cubicBezTo>
                    <a:pt x="21450" y="16349"/>
                    <a:pt x="20705" y="17635"/>
                    <a:pt x="19960" y="18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3529753" y="4130148"/>
              <a:ext cx="121497" cy="29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290" fill="norm" stroke="1" extrusionOk="0">
                  <a:moveTo>
                    <a:pt x="21014" y="1531"/>
                  </a:moveTo>
                  <a:cubicBezTo>
                    <a:pt x="19916" y="923"/>
                    <a:pt x="18817" y="314"/>
                    <a:pt x="17353" y="86"/>
                  </a:cubicBezTo>
                  <a:cubicBezTo>
                    <a:pt x="15889" y="-142"/>
                    <a:pt x="14058" y="10"/>
                    <a:pt x="11129" y="1455"/>
                  </a:cubicBezTo>
                  <a:cubicBezTo>
                    <a:pt x="8200" y="2900"/>
                    <a:pt x="4173" y="5638"/>
                    <a:pt x="1977" y="8528"/>
                  </a:cubicBezTo>
                  <a:cubicBezTo>
                    <a:pt x="-220" y="11419"/>
                    <a:pt x="-586" y="14461"/>
                    <a:pt x="878" y="16666"/>
                  </a:cubicBezTo>
                  <a:cubicBezTo>
                    <a:pt x="2343" y="18872"/>
                    <a:pt x="5638" y="20241"/>
                    <a:pt x="9299" y="20850"/>
                  </a:cubicBezTo>
                  <a:cubicBezTo>
                    <a:pt x="12960" y="21458"/>
                    <a:pt x="16987" y="21306"/>
                    <a:pt x="21014" y="21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3702314" y="4212043"/>
              <a:ext cx="111700" cy="434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404" fill="norm" stroke="1" extrusionOk="0">
                  <a:moveTo>
                    <a:pt x="5950" y="6718"/>
                  </a:moveTo>
                  <a:cubicBezTo>
                    <a:pt x="5150" y="9222"/>
                    <a:pt x="4350" y="11726"/>
                    <a:pt x="3750" y="13605"/>
                  </a:cubicBezTo>
                  <a:cubicBezTo>
                    <a:pt x="3150" y="15483"/>
                    <a:pt x="2750" y="16735"/>
                    <a:pt x="2350" y="17622"/>
                  </a:cubicBezTo>
                  <a:cubicBezTo>
                    <a:pt x="1950" y="18509"/>
                    <a:pt x="1550" y="19031"/>
                    <a:pt x="1150" y="19709"/>
                  </a:cubicBezTo>
                  <a:cubicBezTo>
                    <a:pt x="750" y="20387"/>
                    <a:pt x="350" y="21222"/>
                    <a:pt x="150" y="21378"/>
                  </a:cubicBezTo>
                  <a:cubicBezTo>
                    <a:pt x="-50" y="21535"/>
                    <a:pt x="-50" y="21013"/>
                    <a:pt x="150" y="18926"/>
                  </a:cubicBezTo>
                  <a:cubicBezTo>
                    <a:pt x="350" y="16839"/>
                    <a:pt x="750" y="13187"/>
                    <a:pt x="1550" y="10057"/>
                  </a:cubicBezTo>
                  <a:cubicBezTo>
                    <a:pt x="2350" y="6926"/>
                    <a:pt x="3550" y="4318"/>
                    <a:pt x="4750" y="2752"/>
                  </a:cubicBezTo>
                  <a:cubicBezTo>
                    <a:pt x="5950" y="1187"/>
                    <a:pt x="7150" y="665"/>
                    <a:pt x="8750" y="352"/>
                  </a:cubicBezTo>
                  <a:cubicBezTo>
                    <a:pt x="10350" y="39"/>
                    <a:pt x="12350" y="-65"/>
                    <a:pt x="14150" y="39"/>
                  </a:cubicBezTo>
                  <a:cubicBezTo>
                    <a:pt x="15950" y="144"/>
                    <a:pt x="17550" y="457"/>
                    <a:pt x="18950" y="1344"/>
                  </a:cubicBezTo>
                  <a:cubicBezTo>
                    <a:pt x="20350" y="2231"/>
                    <a:pt x="21550" y="3692"/>
                    <a:pt x="20950" y="4839"/>
                  </a:cubicBezTo>
                  <a:cubicBezTo>
                    <a:pt x="20350" y="5987"/>
                    <a:pt x="17950" y="6822"/>
                    <a:pt x="14950" y="7135"/>
                  </a:cubicBezTo>
                  <a:cubicBezTo>
                    <a:pt x="11950" y="7448"/>
                    <a:pt x="8350" y="7239"/>
                    <a:pt x="4750" y="7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3867150" y="4113353"/>
              <a:ext cx="113356" cy="269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76" fill="norm" stroke="1" extrusionOk="0">
                  <a:moveTo>
                    <a:pt x="0" y="0"/>
                  </a:moveTo>
                  <a:cubicBezTo>
                    <a:pt x="2800" y="0"/>
                    <a:pt x="5600" y="0"/>
                    <a:pt x="8600" y="1012"/>
                  </a:cubicBezTo>
                  <a:cubicBezTo>
                    <a:pt x="11600" y="2025"/>
                    <a:pt x="14800" y="4050"/>
                    <a:pt x="17200" y="7341"/>
                  </a:cubicBezTo>
                  <a:cubicBezTo>
                    <a:pt x="19600" y="10631"/>
                    <a:pt x="21200" y="15187"/>
                    <a:pt x="21400" y="17803"/>
                  </a:cubicBezTo>
                  <a:cubicBezTo>
                    <a:pt x="21600" y="20419"/>
                    <a:pt x="20400" y="21094"/>
                    <a:pt x="17800" y="21347"/>
                  </a:cubicBezTo>
                  <a:cubicBezTo>
                    <a:pt x="15200" y="21600"/>
                    <a:pt x="11200" y="21431"/>
                    <a:pt x="7200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4284509" y="4348303"/>
              <a:ext cx="30019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1030" y="21600"/>
                  </a:moveTo>
                  <a:cubicBezTo>
                    <a:pt x="426" y="16200"/>
                    <a:pt x="-178" y="10800"/>
                    <a:pt x="49" y="8100"/>
                  </a:cubicBezTo>
                  <a:cubicBezTo>
                    <a:pt x="275" y="5400"/>
                    <a:pt x="1332" y="5400"/>
                    <a:pt x="4656" y="5400"/>
                  </a:cubicBezTo>
                  <a:cubicBezTo>
                    <a:pt x="7979" y="5400"/>
                    <a:pt x="13567" y="5400"/>
                    <a:pt x="16739" y="4500"/>
                  </a:cubicBezTo>
                  <a:cubicBezTo>
                    <a:pt x="19912" y="3600"/>
                    <a:pt x="20667" y="1800"/>
                    <a:pt x="214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4425949" y="4240353"/>
              <a:ext cx="381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360"/>
                    <a:pt x="0" y="6720"/>
                    <a:pt x="1800" y="10000"/>
                  </a:cubicBezTo>
                  <a:cubicBezTo>
                    <a:pt x="3600" y="13280"/>
                    <a:pt x="7200" y="16480"/>
                    <a:pt x="10800" y="18400"/>
                  </a:cubicBezTo>
                  <a:cubicBezTo>
                    <a:pt x="14400" y="20320"/>
                    <a:pt x="18000" y="209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4814308" y="4056203"/>
              <a:ext cx="203266" cy="423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479" fill="norm" stroke="1" extrusionOk="0">
                  <a:moveTo>
                    <a:pt x="3201" y="0"/>
                  </a:moveTo>
                  <a:cubicBezTo>
                    <a:pt x="2981" y="3976"/>
                    <a:pt x="2760" y="7952"/>
                    <a:pt x="2540" y="11337"/>
                  </a:cubicBezTo>
                  <a:cubicBezTo>
                    <a:pt x="2319" y="14722"/>
                    <a:pt x="2099" y="17516"/>
                    <a:pt x="1658" y="19182"/>
                  </a:cubicBezTo>
                  <a:cubicBezTo>
                    <a:pt x="1217" y="20848"/>
                    <a:pt x="556" y="21385"/>
                    <a:pt x="226" y="21170"/>
                  </a:cubicBezTo>
                  <a:cubicBezTo>
                    <a:pt x="-105" y="20955"/>
                    <a:pt x="-105" y="19988"/>
                    <a:pt x="446" y="18269"/>
                  </a:cubicBezTo>
                  <a:cubicBezTo>
                    <a:pt x="997" y="16549"/>
                    <a:pt x="2099" y="14078"/>
                    <a:pt x="3201" y="12573"/>
                  </a:cubicBezTo>
                  <a:cubicBezTo>
                    <a:pt x="4303" y="11069"/>
                    <a:pt x="5405" y="10531"/>
                    <a:pt x="6728" y="10263"/>
                  </a:cubicBezTo>
                  <a:cubicBezTo>
                    <a:pt x="8050" y="9994"/>
                    <a:pt x="9593" y="9994"/>
                    <a:pt x="11797" y="10639"/>
                  </a:cubicBezTo>
                  <a:cubicBezTo>
                    <a:pt x="14001" y="11284"/>
                    <a:pt x="16866" y="12573"/>
                    <a:pt x="18740" y="14024"/>
                  </a:cubicBezTo>
                  <a:cubicBezTo>
                    <a:pt x="20613" y="15475"/>
                    <a:pt x="21495" y="17087"/>
                    <a:pt x="21054" y="18376"/>
                  </a:cubicBezTo>
                  <a:cubicBezTo>
                    <a:pt x="20613" y="19666"/>
                    <a:pt x="18850" y="20633"/>
                    <a:pt x="16205" y="21116"/>
                  </a:cubicBezTo>
                  <a:cubicBezTo>
                    <a:pt x="13560" y="21600"/>
                    <a:pt x="10034" y="21600"/>
                    <a:pt x="7609" y="21116"/>
                  </a:cubicBezTo>
                  <a:cubicBezTo>
                    <a:pt x="5185" y="20633"/>
                    <a:pt x="3862" y="19666"/>
                    <a:pt x="2540" y="18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3545416" y="49353"/>
              <a:ext cx="105834" cy="724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21600" y="0"/>
                  </a:moveTo>
                  <a:cubicBezTo>
                    <a:pt x="19440" y="1574"/>
                    <a:pt x="17280" y="3149"/>
                    <a:pt x="14904" y="5164"/>
                  </a:cubicBezTo>
                  <a:cubicBezTo>
                    <a:pt x="12528" y="7179"/>
                    <a:pt x="9936" y="9635"/>
                    <a:pt x="7560" y="11934"/>
                  </a:cubicBezTo>
                  <a:cubicBezTo>
                    <a:pt x="5184" y="14232"/>
                    <a:pt x="3024" y="16373"/>
                    <a:pt x="1728" y="17853"/>
                  </a:cubicBezTo>
                  <a:cubicBezTo>
                    <a:pt x="432" y="19333"/>
                    <a:pt x="0" y="20152"/>
                    <a:pt x="0" y="20718"/>
                  </a:cubicBezTo>
                  <a:cubicBezTo>
                    <a:pt x="0" y="21285"/>
                    <a:pt x="432" y="21600"/>
                    <a:pt x="1728" y="21537"/>
                  </a:cubicBezTo>
                  <a:cubicBezTo>
                    <a:pt x="3024" y="21474"/>
                    <a:pt x="5184" y="21033"/>
                    <a:pt x="7344" y="20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3594100" y="0"/>
              <a:ext cx="774972" cy="858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532" fill="norm" stroke="1" extrusionOk="0">
                  <a:moveTo>
                    <a:pt x="1236" y="2034"/>
                  </a:moveTo>
                  <a:cubicBezTo>
                    <a:pt x="1236" y="1768"/>
                    <a:pt x="1236" y="1503"/>
                    <a:pt x="1413" y="1317"/>
                  </a:cubicBezTo>
                  <a:cubicBezTo>
                    <a:pt x="1589" y="1132"/>
                    <a:pt x="1942" y="1025"/>
                    <a:pt x="3237" y="813"/>
                  </a:cubicBezTo>
                  <a:cubicBezTo>
                    <a:pt x="4532" y="601"/>
                    <a:pt x="6768" y="282"/>
                    <a:pt x="9123" y="123"/>
                  </a:cubicBezTo>
                  <a:cubicBezTo>
                    <a:pt x="11477" y="-36"/>
                    <a:pt x="13949" y="-36"/>
                    <a:pt x="15891" y="97"/>
                  </a:cubicBezTo>
                  <a:cubicBezTo>
                    <a:pt x="17833" y="229"/>
                    <a:pt x="19246" y="495"/>
                    <a:pt x="20158" y="946"/>
                  </a:cubicBezTo>
                  <a:cubicBezTo>
                    <a:pt x="21070" y="1397"/>
                    <a:pt x="21482" y="2034"/>
                    <a:pt x="21541" y="3201"/>
                  </a:cubicBezTo>
                  <a:cubicBezTo>
                    <a:pt x="21600" y="4369"/>
                    <a:pt x="21306" y="6067"/>
                    <a:pt x="20953" y="7792"/>
                  </a:cubicBezTo>
                  <a:cubicBezTo>
                    <a:pt x="20599" y="9517"/>
                    <a:pt x="20187" y="11268"/>
                    <a:pt x="19923" y="13073"/>
                  </a:cubicBezTo>
                  <a:cubicBezTo>
                    <a:pt x="19658" y="14877"/>
                    <a:pt x="19540" y="16735"/>
                    <a:pt x="19481" y="17929"/>
                  </a:cubicBezTo>
                  <a:cubicBezTo>
                    <a:pt x="19422" y="19123"/>
                    <a:pt x="19422" y="19653"/>
                    <a:pt x="19422" y="20078"/>
                  </a:cubicBezTo>
                  <a:cubicBezTo>
                    <a:pt x="19422" y="20503"/>
                    <a:pt x="19422" y="20821"/>
                    <a:pt x="19246" y="21060"/>
                  </a:cubicBezTo>
                  <a:cubicBezTo>
                    <a:pt x="19069" y="21299"/>
                    <a:pt x="18716" y="21458"/>
                    <a:pt x="17510" y="21511"/>
                  </a:cubicBezTo>
                  <a:cubicBezTo>
                    <a:pt x="16303" y="21564"/>
                    <a:pt x="14243" y="21511"/>
                    <a:pt x="12065" y="21431"/>
                  </a:cubicBezTo>
                  <a:cubicBezTo>
                    <a:pt x="9888" y="21352"/>
                    <a:pt x="7592" y="21246"/>
                    <a:pt x="5562" y="21246"/>
                  </a:cubicBezTo>
                  <a:cubicBezTo>
                    <a:pt x="3531" y="21246"/>
                    <a:pt x="1766" y="21352"/>
                    <a:pt x="0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1099799" y="5180153"/>
              <a:ext cx="201951" cy="334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49" fill="norm" stroke="1" extrusionOk="0">
                  <a:moveTo>
                    <a:pt x="18767" y="0"/>
                  </a:moveTo>
                  <a:cubicBezTo>
                    <a:pt x="17642" y="136"/>
                    <a:pt x="16517" y="272"/>
                    <a:pt x="14492" y="2106"/>
                  </a:cubicBezTo>
                  <a:cubicBezTo>
                    <a:pt x="12467" y="3940"/>
                    <a:pt x="9542" y="7472"/>
                    <a:pt x="7180" y="10325"/>
                  </a:cubicBezTo>
                  <a:cubicBezTo>
                    <a:pt x="4817" y="13177"/>
                    <a:pt x="3017" y="15351"/>
                    <a:pt x="1892" y="16777"/>
                  </a:cubicBezTo>
                  <a:cubicBezTo>
                    <a:pt x="767" y="18204"/>
                    <a:pt x="317" y="18883"/>
                    <a:pt x="92" y="19630"/>
                  </a:cubicBezTo>
                  <a:cubicBezTo>
                    <a:pt x="-133" y="20377"/>
                    <a:pt x="-133" y="21192"/>
                    <a:pt x="2342" y="21396"/>
                  </a:cubicBezTo>
                  <a:cubicBezTo>
                    <a:pt x="4817" y="21600"/>
                    <a:pt x="9767" y="21192"/>
                    <a:pt x="13367" y="20513"/>
                  </a:cubicBezTo>
                  <a:cubicBezTo>
                    <a:pt x="16967" y="19834"/>
                    <a:pt x="19217" y="18883"/>
                    <a:pt x="21467" y="179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1254306" y="5408753"/>
              <a:ext cx="6649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600" fill="norm" stroke="1" extrusionOk="0">
                  <a:moveTo>
                    <a:pt x="21205" y="0"/>
                  </a:moveTo>
                  <a:cubicBezTo>
                    <a:pt x="17830" y="0"/>
                    <a:pt x="14455" y="0"/>
                    <a:pt x="11755" y="383"/>
                  </a:cubicBezTo>
                  <a:cubicBezTo>
                    <a:pt x="9055" y="766"/>
                    <a:pt x="7030" y="1532"/>
                    <a:pt x="5005" y="3906"/>
                  </a:cubicBezTo>
                  <a:cubicBezTo>
                    <a:pt x="2980" y="6281"/>
                    <a:pt x="955" y="10264"/>
                    <a:pt x="280" y="13481"/>
                  </a:cubicBezTo>
                  <a:cubicBezTo>
                    <a:pt x="-395" y="16698"/>
                    <a:pt x="280" y="19149"/>
                    <a:pt x="9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1727199" y="5432931"/>
              <a:ext cx="2603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268" y="4868"/>
                    <a:pt x="10537" y="-1303"/>
                    <a:pt x="14137" y="240"/>
                  </a:cubicBezTo>
                  <a:cubicBezTo>
                    <a:pt x="17737" y="1783"/>
                    <a:pt x="19668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1790700" y="5599253"/>
              <a:ext cx="1968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2209329" y="5381237"/>
              <a:ext cx="267171" cy="26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600" fill="norm" stroke="1" extrusionOk="0">
                  <a:moveTo>
                    <a:pt x="16112" y="8844"/>
                  </a:moveTo>
                  <a:cubicBezTo>
                    <a:pt x="15777" y="6463"/>
                    <a:pt x="15442" y="4082"/>
                    <a:pt x="15107" y="2466"/>
                  </a:cubicBezTo>
                  <a:cubicBezTo>
                    <a:pt x="14772" y="850"/>
                    <a:pt x="14437" y="0"/>
                    <a:pt x="12930" y="0"/>
                  </a:cubicBezTo>
                  <a:cubicBezTo>
                    <a:pt x="11423" y="0"/>
                    <a:pt x="8744" y="850"/>
                    <a:pt x="6233" y="3231"/>
                  </a:cubicBezTo>
                  <a:cubicBezTo>
                    <a:pt x="3721" y="5613"/>
                    <a:pt x="1377" y="9524"/>
                    <a:pt x="456" y="12416"/>
                  </a:cubicBezTo>
                  <a:cubicBezTo>
                    <a:pt x="-465" y="15307"/>
                    <a:pt x="37" y="17178"/>
                    <a:pt x="1712" y="18113"/>
                  </a:cubicBezTo>
                  <a:cubicBezTo>
                    <a:pt x="3386" y="19049"/>
                    <a:pt x="6233" y="19049"/>
                    <a:pt x="8493" y="17348"/>
                  </a:cubicBezTo>
                  <a:cubicBezTo>
                    <a:pt x="10754" y="15647"/>
                    <a:pt x="12428" y="12246"/>
                    <a:pt x="13349" y="10120"/>
                  </a:cubicBezTo>
                  <a:cubicBezTo>
                    <a:pt x="14270" y="7994"/>
                    <a:pt x="14437" y="7143"/>
                    <a:pt x="14354" y="7228"/>
                  </a:cubicBezTo>
                  <a:cubicBezTo>
                    <a:pt x="14270" y="7313"/>
                    <a:pt x="13935" y="8334"/>
                    <a:pt x="13768" y="10205"/>
                  </a:cubicBezTo>
                  <a:cubicBezTo>
                    <a:pt x="13600" y="12076"/>
                    <a:pt x="13600" y="14797"/>
                    <a:pt x="14856" y="16838"/>
                  </a:cubicBezTo>
                  <a:cubicBezTo>
                    <a:pt x="16112" y="18879"/>
                    <a:pt x="18623" y="20239"/>
                    <a:pt x="211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2578100" y="5561153"/>
              <a:ext cx="31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2806700" y="5281753"/>
              <a:ext cx="3175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1200"/>
                    <a:pt x="12960" y="2400"/>
                    <a:pt x="9360" y="5127"/>
                  </a:cubicBezTo>
                  <a:cubicBezTo>
                    <a:pt x="5760" y="7855"/>
                    <a:pt x="2880" y="12109"/>
                    <a:pt x="1440" y="15109"/>
                  </a:cubicBezTo>
                  <a:cubicBezTo>
                    <a:pt x="0" y="18109"/>
                    <a:pt x="0" y="198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3035300" y="5484953"/>
              <a:ext cx="2921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52" y="18720"/>
                    <a:pt x="9704" y="15840"/>
                    <a:pt x="13304" y="12240"/>
                  </a:cubicBezTo>
                  <a:cubicBezTo>
                    <a:pt x="16904" y="8640"/>
                    <a:pt x="19252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3206750" y="5396053"/>
              <a:ext cx="508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757"/>
                    <a:pt x="3600" y="7513"/>
                    <a:pt x="4950" y="10643"/>
                  </a:cubicBezTo>
                  <a:cubicBezTo>
                    <a:pt x="6300" y="13774"/>
                    <a:pt x="7200" y="16278"/>
                    <a:pt x="9900" y="18000"/>
                  </a:cubicBezTo>
                  <a:cubicBezTo>
                    <a:pt x="12600" y="19722"/>
                    <a:pt x="17100" y="206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3416300" y="5224603"/>
              <a:ext cx="195113" cy="372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502" fill="norm" stroke="1" extrusionOk="0">
                  <a:moveTo>
                    <a:pt x="6968" y="0"/>
                  </a:moveTo>
                  <a:cubicBezTo>
                    <a:pt x="5806" y="2319"/>
                    <a:pt x="4645" y="4637"/>
                    <a:pt x="3716" y="7627"/>
                  </a:cubicBezTo>
                  <a:cubicBezTo>
                    <a:pt x="2787" y="10617"/>
                    <a:pt x="2090" y="14278"/>
                    <a:pt x="1858" y="16536"/>
                  </a:cubicBezTo>
                  <a:cubicBezTo>
                    <a:pt x="1626" y="18793"/>
                    <a:pt x="1858" y="19647"/>
                    <a:pt x="2206" y="19708"/>
                  </a:cubicBezTo>
                  <a:cubicBezTo>
                    <a:pt x="2555" y="19769"/>
                    <a:pt x="3019" y="19037"/>
                    <a:pt x="4065" y="17878"/>
                  </a:cubicBezTo>
                  <a:cubicBezTo>
                    <a:pt x="5110" y="16719"/>
                    <a:pt x="6735" y="15132"/>
                    <a:pt x="7897" y="14095"/>
                  </a:cubicBezTo>
                  <a:cubicBezTo>
                    <a:pt x="9058" y="13058"/>
                    <a:pt x="9755" y="12569"/>
                    <a:pt x="10916" y="12386"/>
                  </a:cubicBezTo>
                  <a:cubicBezTo>
                    <a:pt x="12077" y="12203"/>
                    <a:pt x="13703" y="12325"/>
                    <a:pt x="15561" y="13180"/>
                  </a:cubicBezTo>
                  <a:cubicBezTo>
                    <a:pt x="17419" y="14034"/>
                    <a:pt x="19510" y="15620"/>
                    <a:pt x="20555" y="16902"/>
                  </a:cubicBezTo>
                  <a:cubicBezTo>
                    <a:pt x="21600" y="18183"/>
                    <a:pt x="21600" y="19159"/>
                    <a:pt x="21019" y="19953"/>
                  </a:cubicBezTo>
                  <a:cubicBezTo>
                    <a:pt x="20439" y="20746"/>
                    <a:pt x="19277" y="21356"/>
                    <a:pt x="15677" y="21478"/>
                  </a:cubicBezTo>
                  <a:cubicBezTo>
                    <a:pt x="12077" y="21600"/>
                    <a:pt x="6039" y="21234"/>
                    <a:pt x="0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1052059" y="6081853"/>
              <a:ext cx="306308" cy="523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529" fill="norm" stroke="1" extrusionOk="0">
                  <a:moveTo>
                    <a:pt x="14057" y="5748"/>
                  </a:moveTo>
                  <a:cubicBezTo>
                    <a:pt x="14202" y="4877"/>
                    <a:pt x="14347" y="4006"/>
                    <a:pt x="13622" y="3179"/>
                  </a:cubicBezTo>
                  <a:cubicBezTo>
                    <a:pt x="12897" y="2352"/>
                    <a:pt x="11302" y="1568"/>
                    <a:pt x="9128" y="1350"/>
                  </a:cubicBezTo>
                  <a:cubicBezTo>
                    <a:pt x="6953" y="1132"/>
                    <a:pt x="4199" y="1481"/>
                    <a:pt x="2314" y="2439"/>
                  </a:cubicBezTo>
                  <a:cubicBezTo>
                    <a:pt x="430" y="3397"/>
                    <a:pt x="-585" y="4965"/>
                    <a:pt x="357" y="6576"/>
                  </a:cubicBezTo>
                  <a:cubicBezTo>
                    <a:pt x="1300" y="8187"/>
                    <a:pt x="4199" y="9842"/>
                    <a:pt x="6446" y="11366"/>
                  </a:cubicBezTo>
                  <a:cubicBezTo>
                    <a:pt x="8693" y="12890"/>
                    <a:pt x="10287" y="14284"/>
                    <a:pt x="10650" y="15721"/>
                  </a:cubicBezTo>
                  <a:cubicBezTo>
                    <a:pt x="11012" y="17158"/>
                    <a:pt x="10143" y="18639"/>
                    <a:pt x="8983" y="19597"/>
                  </a:cubicBezTo>
                  <a:cubicBezTo>
                    <a:pt x="7823" y="20555"/>
                    <a:pt x="6373" y="20990"/>
                    <a:pt x="5141" y="21252"/>
                  </a:cubicBezTo>
                  <a:cubicBezTo>
                    <a:pt x="3909" y="21513"/>
                    <a:pt x="2894" y="21600"/>
                    <a:pt x="2097" y="21469"/>
                  </a:cubicBezTo>
                  <a:cubicBezTo>
                    <a:pt x="1300" y="21339"/>
                    <a:pt x="720" y="20990"/>
                    <a:pt x="937" y="19858"/>
                  </a:cubicBezTo>
                  <a:cubicBezTo>
                    <a:pt x="1155" y="18726"/>
                    <a:pt x="2169" y="16810"/>
                    <a:pt x="4416" y="14719"/>
                  </a:cubicBezTo>
                  <a:cubicBezTo>
                    <a:pt x="6663" y="12629"/>
                    <a:pt x="10143" y="10365"/>
                    <a:pt x="13042" y="8448"/>
                  </a:cubicBezTo>
                  <a:cubicBezTo>
                    <a:pt x="15941" y="6532"/>
                    <a:pt x="18261" y="4965"/>
                    <a:pt x="19493" y="3963"/>
                  </a:cubicBezTo>
                  <a:cubicBezTo>
                    <a:pt x="20725" y="2961"/>
                    <a:pt x="20870" y="2526"/>
                    <a:pt x="20943" y="2047"/>
                  </a:cubicBezTo>
                  <a:cubicBezTo>
                    <a:pt x="21015" y="1568"/>
                    <a:pt x="21015" y="1045"/>
                    <a:pt x="20580" y="653"/>
                  </a:cubicBezTo>
                  <a:cubicBezTo>
                    <a:pt x="20145" y="261"/>
                    <a:pt x="19275" y="0"/>
                    <a:pt x="18043" y="0"/>
                  </a:cubicBezTo>
                  <a:cubicBezTo>
                    <a:pt x="16811" y="0"/>
                    <a:pt x="15216" y="261"/>
                    <a:pt x="14564" y="871"/>
                  </a:cubicBezTo>
                  <a:cubicBezTo>
                    <a:pt x="13912" y="1481"/>
                    <a:pt x="14202" y="2439"/>
                    <a:pt x="14492" y="3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1587500" y="6304103"/>
              <a:ext cx="133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1612900" y="6462853"/>
              <a:ext cx="184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2323026" y="6236573"/>
              <a:ext cx="200359" cy="308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156" fill="norm" stroke="1" extrusionOk="0">
                  <a:moveTo>
                    <a:pt x="16814" y="2450"/>
                  </a:moveTo>
                  <a:cubicBezTo>
                    <a:pt x="16369" y="1581"/>
                    <a:pt x="15924" y="711"/>
                    <a:pt x="15033" y="276"/>
                  </a:cubicBezTo>
                  <a:cubicBezTo>
                    <a:pt x="14142" y="-159"/>
                    <a:pt x="12806" y="-159"/>
                    <a:pt x="10913" y="856"/>
                  </a:cubicBezTo>
                  <a:cubicBezTo>
                    <a:pt x="9021" y="1871"/>
                    <a:pt x="6571" y="3900"/>
                    <a:pt x="4456" y="6654"/>
                  </a:cubicBezTo>
                  <a:cubicBezTo>
                    <a:pt x="2340" y="9409"/>
                    <a:pt x="559" y="12888"/>
                    <a:pt x="113" y="15425"/>
                  </a:cubicBezTo>
                  <a:cubicBezTo>
                    <a:pt x="-332" y="17962"/>
                    <a:pt x="559" y="19556"/>
                    <a:pt x="2452" y="20426"/>
                  </a:cubicBezTo>
                  <a:cubicBezTo>
                    <a:pt x="4344" y="21296"/>
                    <a:pt x="7239" y="21441"/>
                    <a:pt x="10245" y="20571"/>
                  </a:cubicBezTo>
                  <a:cubicBezTo>
                    <a:pt x="13252" y="19701"/>
                    <a:pt x="16369" y="17817"/>
                    <a:pt x="18373" y="15207"/>
                  </a:cubicBezTo>
                  <a:cubicBezTo>
                    <a:pt x="20377" y="12598"/>
                    <a:pt x="21268" y="9264"/>
                    <a:pt x="21045" y="6872"/>
                  </a:cubicBezTo>
                  <a:cubicBezTo>
                    <a:pt x="20823" y="4480"/>
                    <a:pt x="19487" y="3030"/>
                    <a:pt x="18039" y="2088"/>
                  </a:cubicBezTo>
                  <a:cubicBezTo>
                    <a:pt x="16592" y="1146"/>
                    <a:pt x="15033" y="711"/>
                    <a:pt x="14142" y="856"/>
                  </a:cubicBezTo>
                  <a:cubicBezTo>
                    <a:pt x="13252" y="1001"/>
                    <a:pt x="13029" y="1726"/>
                    <a:pt x="13140" y="2450"/>
                  </a:cubicBezTo>
                  <a:cubicBezTo>
                    <a:pt x="13252" y="3175"/>
                    <a:pt x="13697" y="3900"/>
                    <a:pt x="14142" y="4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2755900" y="6380303"/>
              <a:ext cx="2222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49" y="19200"/>
                    <a:pt x="10697" y="16800"/>
                    <a:pt x="14297" y="13200"/>
                  </a:cubicBezTo>
                  <a:cubicBezTo>
                    <a:pt x="17897" y="9600"/>
                    <a:pt x="19749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2908300" y="6266003"/>
              <a:ext cx="381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5100"/>
                    <a:pt x="2400" y="10200"/>
                    <a:pt x="6000" y="13800"/>
                  </a:cubicBezTo>
                  <a:cubicBezTo>
                    <a:pt x="9600" y="17400"/>
                    <a:pt x="15600" y="195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3198029" y="6088203"/>
              <a:ext cx="244309" cy="421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502" fill="norm" stroke="1" extrusionOk="0">
                  <a:moveTo>
                    <a:pt x="2926" y="0"/>
                  </a:moveTo>
                  <a:cubicBezTo>
                    <a:pt x="2381" y="3240"/>
                    <a:pt x="1837" y="6480"/>
                    <a:pt x="1383" y="9666"/>
                  </a:cubicBezTo>
                  <a:cubicBezTo>
                    <a:pt x="929" y="12852"/>
                    <a:pt x="566" y="15984"/>
                    <a:pt x="294" y="17928"/>
                  </a:cubicBezTo>
                  <a:cubicBezTo>
                    <a:pt x="22" y="19872"/>
                    <a:pt x="-160" y="20628"/>
                    <a:pt x="203" y="20520"/>
                  </a:cubicBezTo>
                  <a:cubicBezTo>
                    <a:pt x="566" y="20412"/>
                    <a:pt x="1474" y="19440"/>
                    <a:pt x="2926" y="17928"/>
                  </a:cubicBezTo>
                  <a:cubicBezTo>
                    <a:pt x="4378" y="16416"/>
                    <a:pt x="6374" y="14364"/>
                    <a:pt x="7736" y="13176"/>
                  </a:cubicBezTo>
                  <a:cubicBezTo>
                    <a:pt x="9097" y="11988"/>
                    <a:pt x="9823" y="11664"/>
                    <a:pt x="10640" y="11502"/>
                  </a:cubicBezTo>
                  <a:cubicBezTo>
                    <a:pt x="11457" y="11340"/>
                    <a:pt x="12364" y="11340"/>
                    <a:pt x="13998" y="11934"/>
                  </a:cubicBezTo>
                  <a:cubicBezTo>
                    <a:pt x="15632" y="12528"/>
                    <a:pt x="17991" y="13716"/>
                    <a:pt x="19443" y="15066"/>
                  </a:cubicBezTo>
                  <a:cubicBezTo>
                    <a:pt x="20895" y="16416"/>
                    <a:pt x="21440" y="17928"/>
                    <a:pt x="20442" y="19170"/>
                  </a:cubicBezTo>
                  <a:cubicBezTo>
                    <a:pt x="19443" y="20412"/>
                    <a:pt x="16902" y="21384"/>
                    <a:pt x="13998" y="21492"/>
                  </a:cubicBezTo>
                  <a:cubicBezTo>
                    <a:pt x="11094" y="21600"/>
                    <a:pt x="7827" y="20844"/>
                    <a:pt x="4559" y="20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5772150" y="4361003"/>
              <a:ext cx="3429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33" y="1800"/>
                    <a:pt x="10667" y="3600"/>
                    <a:pt x="14267" y="7200"/>
                  </a:cubicBezTo>
                  <a:cubicBezTo>
                    <a:pt x="17867" y="10800"/>
                    <a:pt x="19733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5708649" y="4456253"/>
              <a:ext cx="4762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92" y="20291"/>
                    <a:pt x="5184" y="18982"/>
                    <a:pt x="8160" y="16691"/>
                  </a:cubicBezTo>
                  <a:cubicBezTo>
                    <a:pt x="11136" y="14400"/>
                    <a:pt x="14496" y="11127"/>
                    <a:pt x="16800" y="8182"/>
                  </a:cubicBezTo>
                  <a:cubicBezTo>
                    <a:pt x="19104" y="5236"/>
                    <a:pt x="20352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6134100" y="4303853"/>
              <a:ext cx="166123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600" fill="norm" stroke="1" extrusionOk="0">
                  <a:moveTo>
                    <a:pt x="0" y="0"/>
                  </a:moveTo>
                  <a:cubicBezTo>
                    <a:pt x="6480" y="1565"/>
                    <a:pt x="12960" y="3130"/>
                    <a:pt x="16740" y="4774"/>
                  </a:cubicBezTo>
                  <a:cubicBezTo>
                    <a:pt x="20520" y="6417"/>
                    <a:pt x="21600" y="8139"/>
                    <a:pt x="21060" y="10174"/>
                  </a:cubicBezTo>
                  <a:cubicBezTo>
                    <a:pt x="20520" y="12209"/>
                    <a:pt x="18360" y="14557"/>
                    <a:pt x="15255" y="16513"/>
                  </a:cubicBezTo>
                  <a:cubicBezTo>
                    <a:pt x="12150" y="18470"/>
                    <a:pt x="8100" y="20035"/>
                    <a:pt x="40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7023100" y="4170503"/>
              <a:ext cx="292100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65" y="1282"/>
                    <a:pt x="3130" y="2564"/>
                    <a:pt x="5322" y="4932"/>
                  </a:cubicBezTo>
                  <a:cubicBezTo>
                    <a:pt x="7513" y="7299"/>
                    <a:pt x="10330" y="10751"/>
                    <a:pt x="12443" y="13463"/>
                  </a:cubicBezTo>
                  <a:cubicBezTo>
                    <a:pt x="14557" y="16175"/>
                    <a:pt x="15965" y="18148"/>
                    <a:pt x="17374" y="19381"/>
                  </a:cubicBezTo>
                  <a:cubicBezTo>
                    <a:pt x="18783" y="20614"/>
                    <a:pt x="20191" y="2110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7016750" y="4195903"/>
              <a:ext cx="311150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61" y="1751"/>
                    <a:pt x="15722" y="3503"/>
                    <a:pt x="13078" y="5789"/>
                  </a:cubicBezTo>
                  <a:cubicBezTo>
                    <a:pt x="10433" y="8076"/>
                    <a:pt x="8082" y="10897"/>
                    <a:pt x="5951" y="13622"/>
                  </a:cubicBezTo>
                  <a:cubicBezTo>
                    <a:pt x="3820" y="16346"/>
                    <a:pt x="1910" y="189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7461249" y="4402460"/>
              <a:ext cx="1905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760" y="11918"/>
                    <a:pt x="11520" y="3818"/>
                    <a:pt x="15120" y="1118"/>
                  </a:cubicBezTo>
                  <a:cubicBezTo>
                    <a:pt x="18720" y="-1582"/>
                    <a:pt x="2016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7486650" y="4545153"/>
              <a:ext cx="2413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53" y="14400"/>
                    <a:pt x="12505" y="7200"/>
                    <a:pt x="16105" y="3600"/>
                  </a:cubicBezTo>
                  <a:cubicBezTo>
                    <a:pt x="19705" y="0"/>
                    <a:pt x="2065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8128000" y="4462040"/>
              <a:ext cx="2095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018" y="11375"/>
                    <a:pt x="10036" y="2735"/>
                    <a:pt x="13636" y="575"/>
                  </a:cubicBezTo>
                  <a:cubicBezTo>
                    <a:pt x="17236" y="-1585"/>
                    <a:pt x="19418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8500654" y="4214953"/>
              <a:ext cx="186147" cy="297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515" fill="norm" stroke="1" extrusionOk="0">
                  <a:moveTo>
                    <a:pt x="11878" y="0"/>
                  </a:moveTo>
                  <a:cubicBezTo>
                    <a:pt x="12849" y="460"/>
                    <a:pt x="13819" y="919"/>
                    <a:pt x="14062" y="1685"/>
                  </a:cubicBezTo>
                  <a:cubicBezTo>
                    <a:pt x="14305" y="2451"/>
                    <a:pt x="13819" y="3523"/>
                    <a:pt x="11635" y="6051"/>
                  </a:cubicBezTo>
                  <a:cubicBezTo>
                    <a:pt x="9451" y="8579"/>
                    <a:pt x="5568" y="12562"/>
                    <a:pt x="3383" y="15013"/>
                  </a:cubicBezTo>
                  <a:cubicBezTo>
                    <a:pt x="1199" y="17464"/>
                    <a:pt x="714" y="18383"/>
                    <a:pt x="350" y="19226"/>
                  </a:cubicBezTo>
                  <a:cubicBezTo>
                    <a:pt x="-14" y="20068"/>
                    <a:pt x="-257" y="20834"/>
                    <a:pt x="471" y="21217"/>
                  </a:cubicBezTo>
                  <a:cubicBezTo>
                    <a:pt x="1199" y="21600"/>
                    <a:pt x="2898" y="21600"/>
                    <a:pt x="6539" y="21294"/>
                  </a:cubicBezTo>
                  <a:cubicBezTo>
                    <a:pt x="10179" y="20987"/>
                    <a:pt x="15761" y="20374"/>
                    <a:pt x="21343" y="19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8655992" y="4399103"/>
              <a:ext cx="18109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5400"/>
                    <a:pt x="1332" y="10800"/>
                    <a:pt x="132" y="14400"/>
                  </a:cubicBezTo>
                  <a:cubicBezTo>
                    <a:pt x="-1068" y="18000"/>
                    <a:pt x="6132" y="19800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8788400" y="4545153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9137650" y="4316553"/>
              <a:ext cx="19050" cy="27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0" y="0"/>
                  </a:moveTo>
                  <a:cubicBezTo>
                    <a:pt x="0" y="5358"/>
                    <a:pt x="0" y="10716"/>
                    <a:pt x="0" y="13814"/>
                  </a:cubicBezTo>
                  <a:cubicBezTo>
                    <a:pt x="0" y="16912"/>
                    <a:pt x="0" y="17749"/>
                    <a:pt x="1200" y="18837"/>
                  </a:cubicBezTo>
                  <a:cubicBezTo>
                    <a:pt x="2400" y="19926"/>
                    <a:pt x="4800" y="21265"/>
                    <a:pt x="8400" y="21433"/>
                  </a:cubicBezTo>
                  <a:cubicBezTo>
                    <a:pt x="12000" y="21600"/>
                    <a:pt x="16800" y="20595"/>
                    <a:pt x="21600" y="19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9137650" y="4254000"/>
              <a:ext cx="146845" cy="379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518" fill="norm" stroke="1" extrusionOk="0">
                  <a:moveTo>
                    <a:pt x="0" y="6066"/>
                  </a:moveTo>
                  <a:cubicBezTo>
                    <a:pt x="0" y="4266"/>
                    <a:pt x="0" y="2466"/>
                    <a:pt x="750" y="1386"/>
                  </a:cubicBezTo>
                  <a:cubicBezTo>
                    <a:pt x="1500" y="306"/>
                    <a:pt x="3000" y="-54"/>
                    <a:pt x="6300" y="6"/>
                  </a:cubicBezTo>
                  <a:cubicBezTo>
                    <a:pt x="9600" y="66"/>
                    <a:pt x="14700" y="546"/>
                    <a:pt x="17700" y="1746"/>
                  </a:cubicBezTo>
                  <a:cubicBezTo>
                    <a:pt x="20700" y="2946"/>
                    <a:pt x="21600" y="4866"/>
                    <a:pt x="20100" y="6486"/>
                  </a:cubicBezTo>
                  <a:cubicBezTo>
                    <a:pt x="18600" y="8106"/>
                    <a:pt x="14700" y="9426"/>
                    <a:pt x="11850" y="10206"/>
                  </a:cubicBezTo>
                  <a:cubicBezTo>
                    <a:pt x="9000" y="10986"/>
                    <a:pt x="7200" y="11226"/>
                    <a:pt x="7200" y="11406"/>
                  </a:cubicBezTo>
                  <a:cubicBezTo>
                    <a:pt x="7200" y="11586"/>
                    <a:pt x="9000" y="11706"/>
                    <a:pt x="11250" y="12066"/>
                  </a:cubicBezTo>
                  <a:cubicBezTo>
                    <a:pt x="13500" y="12426"/>
                    <a:pt x="16200" y="13026"/>
                    <a:pt x="18000" y="14046"/>
                  </a:cubicBezTo>
                  <a:cubicBezTo>
                    <a:pt x="19800" y="15066"/>
                    <a:pt x="20700" y="16506"/>
                    <a:pt x="19650" y="17766"/>
                  </a:cubicBezTo>
                  <a:cubicBezTo>
                    <a:pt x="18600" y="19026"/>
                    <a:pt x="15600" y="20106"/>
                    <a:pt x="13200" y="20706"/>
                  </a:cubicBezTo>
                  <a:cubicBezTo>
                    <a:pt x="10800" y="21306"/>
                    <a:pt x="9000" y="21426"/>
                    <a:pt x="7350" y="21486"/>
                  </a:cubicBezTo>
                  <a:cubicBezTo>
                    <a:pt x="5700" y="21546"/>
                    <a:pt x="4200" y="21546"/>
                    <a:pt x="3450" y="21246"/>
                  </a:cubicBezTo>
                  <a:cubicBezTo>
                    <a:pt x="2700" y="20946"/>
                    <a:pt x="2700" y="20346"/>
                    <a:pt x="3750" y="19686"/>
                  </a:cubicBezTo>
                  <a:cubicBezTo>
                    <a:pt x="4800" y="19026"/>
                    <a:pt x="6900" y="18306"/>
                    <a:pt x="9000" y="17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9328150" y="4451633"/>
              <a:ext cx="139700" cy="151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3" fill="norm" stroke="1" extrusionOk="0">
                  <a:moveTo>
                    <a:pt x="0" y="12896"/>
                  </a:moveTo>
                  <a:cubicBezTo>
                    <a:pt x="1636" y="13188"/>
                    <a:pt x="3273" y="13480"/>
                    <a:pt x="5400" y="12604"/>
                  </a:cubicBezTo>
                  <a:cubicBezTo>
                    <a:pt x="7527" y="11729"/>
                    <a:pt x="10145" y="9685"/>
                    <a:pt x="11782" y="7934"/>
                  </a:cubicBezTo>
                  <a:cubicBezTo>
                    <a:pt x="13418" y="6183"/>
                    <a:pt x="14073" y="4723"/>
                    <a:pt x="14236" y="3264"/>
                  </a:cubicBezTo>
                  <a:cubicBezTo>
                    <a:pt x="14400" y="1804"/>
                    <a:pt x="14073" y="345"/>
                    <a:pt x="12273" y="53"/>
                  </a:cubicBezTo>
                  <a:cubicBezTo>
                    <a:pt x="10473" y="-239"/>
                    <a:pt x="7200" y="637"/>
                    <a:pt x="4582" y="3410"/>
                  </a:cubicBezTo>
                  <a:cubicBezTo>
                    <a:pt x="1964" y="6183"/>
                    <a:pt x="0" y="10853"/>
                    <a:pt x="327" y="14356"/>
                  </a:cubicBezTo>
                  <a:cubicBezTo>
                    <a:pt x="655" y="17858"/>
                    <a:pt x="3273" y="20193"/>
                    <a:pt x="7200" y="20777"/>
                  </a:cubicBezTo>
                  <a:cubicBezTo>
                    <a:pt x="11127" y="21361"/>
                    <a:pt x="16364" y="20193"/>
                    <a:pt x="21600" y="19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9461499" y="4460296"/>
              <a:ext cx="259988" cy="159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175" fill="norm" stroke="1" extrusionOk="0">
                  <a:moveTo>
                    <a:pt x="0" y="2831"/>
                  </a:moveTo>
                  <a:cubicBezTo>
                    <a:pt x="1568" y="4514"/>
                    <a:pt x="3135" y="6197"/>
                    <a:pt x="4181" y="8722"/>
                  </a:cubicBezTo>
                  <a:cubicBezTo>
                    <a:pt x="5226" y="11246"/>
                    <a:pt x="5748" y="14613"/>
                    <a:pt x="5748" y="16857"/>
                  </a:cubicBezTo>
                  <a:cubicBezTo>
                    <a:pt x="5748" y="19101"/>
                    <a:pt x="5226" y="20223"/>
                    <a:pt x="4529" y="20784"/>
                  </a:cubicBezTo>
                  <a:cubicBezTo>
                    <a:pt x="3832" y="21345"/>
                    <a:pt x="2961" y="21345"/>
                    <a:pt x="2439" y="20503"/>
                  </a:cubicBezTo>
                  <a:cubicBezTo>
                    <a:pt x="1916" y="19662"/>
                    <a:pt x="1742" y="17979"/>
                    <a:pt x="2352" y="14893"/>
                  </a:cubicBezTo>
                  <a:cubicBezTo>
                    <a:pt x="2961" y="11807"/>
                    <a:pt x="4355" y="7319"/>
                    <a:pt x="5400" y="4654"/>
                  </a:cubicBezTo>
                  <a:cubicBezTo>
                    <a:pt x="6445" y="1989"/>
                    <a:pt x="7142" y="1148"/>
                    <a:pt x="8013" y="587"/>
                  </a:cubicBezTo>
                  <a:cubicBezTo>
                    <a:pt x="8884" y="26"/>
                    <a:pt x="9929" y="-255"/>
                    <a:pt x="10452" y="306"/>
                  </a:cubicBezTo>
                  <a:cubicBezTo>
                    <a:pt x="10974" y="867"/>
                    <a:pt x="10974" y="2270"/>
                    <a:pt x="11148" y="4514"/>
                  </a:cubicBezTo>
                  <a:cubicBezTo>
                    <a:pt x="11323" y="6758"/>
                    <a:pt x="11671" y="9844"/>
                    <a:pt x="11758" y="12509"/>
                  </a:cubicBezTo>
                  <a:cubicBezTo>
                    <a:pt x="11845" y="15174"/>
                    <a:pt x="11671" y="17418"/>
                    <a:pt x="11497" y="17839"/>
                  </a:cubicBezTo>
                  <a:cubicBezTo>
                    <a:pt x="11323" y="18259"/>
                    <a:pt x="11148" y="16857"/>
                    <a:pt x="11410" y="14472"/>
                  </a:cubicBezTo>
                  <a:cubicBezTo>
                    <a:pt x="11671" y="12088"/>
                    <a:pt x="12368" y="8722"/>
                    <a:pt x="13065" y="6477"/>
                  </a:cubicBezTo>
                  <a:cubicBezTo>
                    <a:pt x="13761" y="4233"/>
                    <a:pt x="14458" y="3111"/>
                    <a:pt x="15416" y="2410"/>
                  </a:cubicBezTo>
                  <a:cubicBezTo>
                    <a:pt x="16374" y="1709"/>
                    <a:pt x="17594" y="1428"/>
                    <a:pt x="18726" y="2831"/>
                  </a:cubicBezTo>
                  <a:cubicBezTo>
                    <a:pt x="19858" y="4233"/>
                    <a:pt x="20903" y="7319"/>
                    <a:pt x="21252" y="10264"/>
                  </a:cubicBezTo>
                  <a:cubicBezTo>
                    <a:pt x="21600" y="13210"/>
                    <a:pt x="21252" y="16015"/>
                    <a:pt x="20903" y="18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9828587" y="4378368"/>
              <a:ext cx="128213" cy="298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019" fill="norm" stroke="1" extrusionOk="0">
                  <a:moveTo>
                    <a:pt x="17200" y="2353"/>
                  </a:moveTo>
                  <a:cubicBezTo>
                    <a:pt x="17908" y="1311"/>
                    <a:pt x="18616" y="268"/>
                    <a:pt x="18085" y="44"/>
                  </a:cubicBezTo>
                  <a:cubicBezTo>
                    <a:pt x="17554" y="-179"/>
                    <a:pt x="15783" y="417"/>
                    <a:pt x="12774" y="2502"/>
                  </a:cubicBezTo>
                  <a:cubicBezTo>
                    <a:pt x="9764" y="4588"/>
                    <a:pt x="5515" y="8163"/>
                    <a:pt x="3036" y="11366"/>
                  </a:cubicBezTo>
                  <a:cubicBezTo>
                    <a:pt x="557" y="14569"/>
                    <a:pt x="-151" y="17399"/>
                    <a:pt x="26" y="19112"/>
                  </a:cubicBezTo>
                  <a:cubicBezTo>
                    <a:pt x="203" y="20825"/>
                    <a:pt x="1265" y="21421"/>
                    <a:pt x="4983" y="20751"/>
                  </a:cubicBezTo>
                  <a:cubicBezTo>
                    <a:pt x="8701" y="20080"/>
                    <a:pt x="15075" y="18144"/>
                    <a:pt x="21449" y="16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9960562" y="4460703"/>
              <a:ext cx="119348" cy="273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0700" fill="norm" stroke="1" extrusionOk="0">
                  <a:moveTo>
                    <a:pt x="3807" y="8304"/>
                  </a:moveTo>
                  <a:cubicBezTo>
                    <a:pt x="2317" y="12464"/>
                    <a:pt x="827" y="16624"/>
                    <a:pt x="269" y="18864"/>
                  </a:cubicBezTo>
                  <a:cubicBezTo>
                    <a:pt x="-290" y="21104"/>
                    <a:pt x="82" y="21424"/>
                    <a:pt x="827" y="19104"/>
                  </a:cubicBezTo>
                  <a:cubicBezTo>
                    <a:pt x="1572" y="16784"/>
                    <a:pt x="2689" y="11824"/>
                    <a:pt x="4551" y="8224"/>
                  </a:cubicBezTo>
                  <a:cubicBezTo>
                    <a:pt x="6413" y="4624"/>
                    <a:pt x="9020" y="2384"/>
                    <a:pt x="11255" y="1184"/>
                  </a:cubicBezTo>
                  <a:cubicBezTo>
                    <a:pt x="13489" y="-16"/>
                    <a:pt x="15351" y="-176"/>
                    <a:pt x="17027" y="144"/>
                  </a:cubicBezTo>
                  <a:cubicBezTo>
                    <a:pt x="18703" y="464"/>
                    <a:pt x="20193" y="1264"/>
                    <a:pt x="20751" y="3024"/>
                  </a:cubicBezTo>
                  <a:cubicBezTo>
                    <a:pt x="21310" y="4784"/>
                    <a:pt x="20938" y="7504"/>
                    <a:pt x="19448" y="9504"/>
                  </a:cubicBezTo>
                  <a:cubicBezTo>
                    <a:pt x="17958" y="11504"/>
                    <a:pt x="15351" y="12784"/>
                    <a:pt x="13117" y="13504"/>
                  </a:cubicBezTo>
                  <a:cubicBezTo>
                    <a:pt x="10882" y="14224"/>
                    <a:pt x="9020" y="14384"/>
                    <a:pt x="7903" y="14064"/>
                  </a:cubicBezTo>
                  <a:cubicBezTo>
                    <a:pt x="6786" y="13744"/>
                    <a:pt x="6413" y="12944"/>
                    <a:pt x="6041" y="12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10102849" y="4378453"/>
              <a:ext cx="87338" cy="276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7" h="21226" fill="norm" stroke="1" extrusionOk="0">
                  <a:moveTo>
                    <a:pt x="0" y="123"/>
                  </a:moveTo>
                  <a:cubicBezTo>
                    <a:pt x="2512" y="-40"/>
                    <a:pt x="5023" y="-202"/>
                    <a:pt x="8288" y="772"/>
                  </a:cubicBezTo>
                  <a:cubicBezTo>
                    <a:pt x="11553" y="1747"/>
                    <a:pt x="15572" y="3858"/>
                    <a:pt x="18084" y="6863"/>
                  </a:cubicBezTo>
                  <a:cubicBezTo>
                    <a:pt x="20595" y="9867"/>
                    <a:pt x="21600" y="13765"/>
                    <a:pt x="19842" y="16363"/>
                  </a:cubicBezTo>
                  <a:cubicBezTo>
                    <a:pt x="18084" y="18962"/>
                    <a:pt x="13563" y="20261"/>
                    <a:pt x="9795" y="20830"/>
                  </a:cubicBezTo>
                  <a:cubicBezTo>
                    <a:pt x="6028" y="21398"/>
                    <a:pt x="3014" y="21236"/>
                    <a:pt x="0" y="21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9982200" y="4697553"/>
              <a:ext cx="127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1385"/>
                    <a:pt x="21600" y="2769"/>
                    <a:pt x="21600" y="6369"/>
                  </a:cubicBezTo>
                  <a:cubicBezTo>
                    <a:pt x="21600" y="9969"/>
                    <a:pt x="10800" y="157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10331450" y="4550940"/>
              <a:ext cx="2730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847" y="11375"/>
                    <a:pt x="5693" y="2735"/>
                    <a:pt x="9293" y="575"/>
                  </a:cubicBezTo>
                  <a:cubicBezTo>
                    <a:pt x="12893" y="-1585"/>
                    <a:pt x="1724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10465225" y="4475303"/>
              <a:ext cx="18626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21118" y="0"/>
                  </a:moveTo>
                  <a:cubicBezTo>
                    <a:pt x="16318" y="3909"/>
                    <a:pt x="11518" y="7817"/>
                    <a:pt x="7918" y="10800"/>
                  </a:cubicBezTo>
                  <a:cubicBezTo>
                    <a:pt x="4318" y="13783"/>
                    <a:pt x="1918" y="15840"/>
                    <a:pt x="718" y="17383"/>
                  </a:cubicBezTo>
                  <a:cubicBezTo>
                    <a:pt x="-482" y="18926"/>
                    <a:pt x="-482" y="19954"/>
                    <a:pt x="3118" y="20571"/>
                  </a:cubicBezTo>
                  <a:cubicBezTo>
                    <a:pt x="6718" y="21189"/>
                    <a:pt x="13918" y="21394"/>
                    <a:pt x="211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10707618" y="4361003"/>
              <a:ext cx="143162" cy="316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502" fill="norm" stroke="1" extrusionOk="0">
                  <a:moveTo>
                    <a:pt x="19219" y="4752"/>
                  </a:moveTo>
                  <a:cubicBezTo>
                    <a:pt x="19219" y="3456"/>
                    <a:pt x="19219" y="2160"/>
                    <a:pt x="17830" y="1296"/>
                  </a:cubicBezTo>
                  <a:cubicBezTo>
                    <a:pt x="16441" y="432"/>
                    <a:pt x="13664" y="0"/>
                    <a:pt x="10887" y="0"/>
                  </a:cubicBezTo>
                  <a:cubicBezTo>
                    <a:pt x="8110" y="0"/>
                    <a:pt x="5333" y="432"/>
                    <a:pt x="3790" y="1440"/>
                  </a:cubicBezTo>
                  <a:cubicBezTo>
                    <a:pt x="2247" y="2448"/>
                    <a:pt x="1939" y="4032"/>
                    <a:pt x="3481" y="6048"/>
                  </a:cubicBezTo>
                  <a:cubicBezTo>
                    <a:pt x="5024" y="8064"/>
                    <a:pt x="8419" y="10512"/>
                    <a:pt x="10733" y="12384"/>
                  </a:cubicBezTo>
                  <a:cubicBezTo>
                    <a:pt x="13047" y="14256"/>
                    <a:pt x="14281" y="15552"/>
                    <a:pt x="14744" y="16560"/>
                  </a:cubicBezTo>
                  <a:cubicBezTo>
                    <a:pt x="15207" y="17568"/>
                    <a:pt x="14899" y="18288"/>
                    <a:pt x="13510" y="19080"/>
                  </a:cubicBezTo>
                  <a:cubicBezTo>
                    <a:pt x="12121" y="19872"/>
                    <a:pt x="9653" y="20736"/>
                    <a:pt x="7339" y="21168"/>
                  </a:cubicBezTo>
                  <a:cubicBezTo>
                    <a:pt x="5024" y="21600"/>
                    <a:pt x="2864" y="21600"/>
                    <a:pt x="1476" y="21240"/>
                  </a:cubicBezTo>
                  <a:cubicBezTo>
                    <a:pt x="87" y="20880"/>
                    <a:pt x="-530" y="20160"/>
                    <a:pt x="550" y="18648"/>
                  </a:cubicBezTo>
                  <a:cubicBezTo>
                    <a:pt x="1630" y="17136"/>
                    <a:pt x="4407" y="14832"/>
                    <a:pt x="7647" y="12888"/>
                  </a:cubicBezTo>
                  <a:cubicBezTo>
                    <a:pt x="10887" y="10944"/>
                    <a:pt x="14590" y="9360"/>
                    <a:pt x="16904" y="8064"/>
                  </a:cubicBezTo>
                  <a:cubicBezTo>
                    <a:pt x="19219" y="6768"/>
                    <a:pt x="20144" y="5760"/>
                    <a:pt x="20607" y="4752"/>
                  </a:cubicBezTo>
                  <a:cubicBezTo>
                    <a:pt x="21070" y="3744"/>
                    <a:pt x="21070" y="2736"/>
                    <a:pt x="19373" y="2016"/>
                  </a:cubicBezTo>
                  <a:cubicBezTo>
                    <a:pt x="17676" y="1296"/>
                    <a:pt x="14281" y="864"/>
                    <a:pt x="10887" y="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169871" y="5414543"/>
              <a:ext cx="334205" cy="1194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534" fill="norm" stroke="1" extrusionOk="0">
                  <a:moveTo>
                    <a:pt x="19299" y="2186"/>
                  </a:moveTo>
                  <a:cubicBezTo>
                    <a:pt x="20099" y="1728"/>
                    <a:pt x="20899" y="1270"/>
                    <a:pt x="21033" y="888"/>
                  </a:cubicBezTo>
                  <a:cubicBezTo>
                    <a:pt x="21166" y="506"/>
                    <a:pt x="20633" y="201"/>
                    <a:pt x="18833" y="68"/>
                  </a:cubicBezTo>
                  <a:cubicBezTo>
                    <a:pt x="17033" y="-66"/>
                    <a:pt x="13966" y="-28"/>
                    <a:pt x="10899" y="430"/>
                  </a:cubicBezTo>
                  <a:cubicBezTo>
                    <a:pt x="7833" y="888"/>
                    <a:pt x="4766" y="1766"/>
                    <a:pt x="2699" y="2663"/>
                  </a:cubicBezTo>
                  <a:cubicBezTo>
                    <a:pt x="633" y="3559"/>
                    <a:pt x="-434" y="4475"/>
                    <a:pt x="166" y="5372"/>
                  </a:cubicBezTo>
                  <a:cubicBezTo>
                    <a:pt x="766" y="6269"/>
                    <a:pt x="3033" y="7147"/>
                    <a:pt x="5233" y="8120"/>
                  </a:cubicBezTo>
                  <a:cubicBezTo>
                    <a:pt x="7433" y="9093"/>
                    <a:pt x="9566" y="10162"/>
                    <a:pt x="10166" y="11116"/>
                  </a:cubicBezTo>
                  <a:cubicBezTo>
                    <a:pt x="10766" y="12070"/>
                    <a:pt x="9833" y="12909"/>
                    <a:pt x="8299" y="13806"/>
                  </a:cubicBezTo>
                  <a:cubicBezTo>
                    <a:pt x="6766" y="14703"/>
                    <a:pt x="4633" y="15657"/>
                    <a:pt x="3433" y="16630"/>
                  </a:cubicBezTo>
                  <a:cubicBezTo>
                    <a:pt x="2233" y="17603"/>
                    <a:pt x="1966" y="18595"/>
                    <a:pt x="2233" y="19301"/>
                  </a:cubicBezTo>
                  <a:cubicBezTo>
                    <a:pt x="2499" y="20007"/>
                    <a:pt x="3299" y="20427"/>
                    <a:pt x="4833" y="20752"/>
                  </a:cubicBezTo>
                  <a:cubicBezTo>
                    <a:pt x="6366" y="21076"/>
                    <a:pt x="8633" y="21305"/>
                    <a:pt x="10899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6115050" y="5250003"/>
              <a:ext cx="501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43" y="14400"/>
                    <a:pt x="5286" y="7200"/>
                    <a:pt x="8886" y="3600"/>
                  </a:cubicBezTo>
                  <a:cubicBezTo>
                    <a:pt x="12486" y="0"/>
                    <a:pt x="170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6134100" y="5300803"/>
              <a:ext cx="4381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26" y="19543"/>
                    <a:pt x="6052" y="17486"/>
                    <a:pt x="9652" y="13886"/>
                  </a:cubicBezTo>
                  <a:cubicBezTo>
                    <a:pt x="13252" y="10286"/>
                    <a:pt x="17426" y="51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6524144" y="5167453"/>
              <a:ext cx="136358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6" h="21600" fill="norm" stroke="1" extrusionOk="0">
                  <a:moveTo>
                    <a:pt x="6176" y="0"/>
                  </a:moveTo>
                  <a:cubicBezTo>
                    <a:pt x="3359" y="185"/>
                    <a:pt x="541" y="369"/>
                    <a:pt x="72" y="738"/>
                  </a:cubicBezTo>
                  <a:cubicBezTo>
                    <a:pt x="-398" y="1108"/>
                    <a:pt x="1480" y="1662"/>
                    <a:pt x="5080" y="2492"/>
                  </a:cubicBezTo>
                  <a:cubicBezTo>
                    <a:pt x="8680" y="3323"/>
                    <a:pt x="14002" y="4431"/>
                    <a:pt x="17132" y="6092"/>
                  </a:cubicBezTo>
                  <a:cubicBezTo>
                    <a:pt x="20263" y="7754"/>
                    <a:pt x="21202" y="9969"/>
                    <a:pt x="18854" y="12646"/>
                  </a:cubicBezTo>
                  <a:cubicBezTo>
                    <a:pt x="16506" y="15323"/>
                    <a:pt x="10872" y="18462"/>
                    <a:pt x="52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7398113" y="5205553"/>
              <a:ext cx="12337" cy="335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536" fill="norm" stroke="1" extrusionOk="0">
                  <a:moveTo>
                    <a:pt x="20982" y="0"/>
                  </a:moveTo>
                  <a:cubicBezTo>
                    <a:pt x="17382" y="5162"/>
                    <a:pt x="13782" y="10325"/>
                    <a:pt x="10182" y="13585"/>
                  </a:cubicBezTo>
                  <a:cubicBezTo>
                    <a:pt x="6582" y="16845"/>
                    <a:pt x="2982" y="18204"/>
                    <a:pt x="1182" y="19358"/>
                  </a:cubicBezTo>
                  <a:cubicBezTo>
                    <a:pt x="-618" y="20513"/>
                    <a:pt x="-618" y="21464"/>
                    <a:pt x="2982" y="21532"/>
                  </a:cubicBezTo>
                  <a:cubicBezTo>
                    <a:pt x="6582" y="21600"/>
                    <a:pt x="13782" y="20785"/>
                    <a:pt x="20982" y="1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7366000" y="5183090"/>
              <a:ext cx="197029" cy="363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335" fill="norm" stroke="1" extrusionOk="0">
                  <a:moveTo>
                    <a:pt x="0" y="3925"/>
                  </a:moveTo>
                  <a:cubicBezTo>
                    <a:pt x="227" y="3304"/>
                    <a:pt x="455" y="2683"/>
                    <a:pt x="2956" y="1938"/>
                  </a:cubicBezTo>
                  <a:cubicBezTo>
                    <a:pt x="5457" y="1194"/>
                    <a:pt x="10232" y="325"/>
                    <a:pt x="13756" y="76"/>
                  </a:cubicBezTo>
                  <a:cubicBezTo>
                    <a:pt x="17280" y="-172"/>
                    <a:pt x="19554" y="200"/>
                    <a:pt x="20577" y="1007"/>
                  </a:cubicBezTo>
                  <a:cubicBezTo>
                    <a:pt x="21600" y="1814"/>
                    <a:pt x="21373" y="3056"/>
                    <a:pt x="19213" y="4607"/>
                  </a:cubicBezTo>
                  <a:cubicBezTo>
                    <a:pt x="17053" y="6159"/>
                    <a:pt x="12960" y="8021"/>
                    <a:pt x="10345" y="9014"/>
                  </a:cubicBezTo>
                  <a:cubicBezTo>
                    <a:pt x="7731" y="10007"/>
                    <a:pt x="6594" y="10131"/>
                    <a:pt x="6594" y="10194"/>
                  </a:cubicBezTo>
                  <a:cubicBezTo>
                    <a:pt x="6594" y="10256"/>
                    <a:pt x="7731" y="10256"/>
                    <a:pt x="10118" y="10752"/>
                  </a:cubicBezTo>
                  <a:cubicBezTo>
                    <a:pt x="12505" y="11249"/>
                    <a:pt x="16143" y="12242"/>
                    <a:pt x="18417" y="13483"/>
                  </a:cubicBezTo>
                  <a:cubicBezTo>
                    <a:pt x="20691" y="14725"/>
                    <a:pt x="21600" y="16214"/>
                    <a:pt x="20691" y="17580"/>
                  </a:cubicBezTo>
                  <a:cubicBezTo>
                    <a:pt x="19781" y="18945"/>
                    <a:pt x="17053" y="20187"/>
                    <a:pt x="14438" y="20807"/>
                  </a:cubicBezTo>
                  <a:cubicBezTo>
                    <a:pt x="11823" y="21428"/>
                    <a:pt x="9322" y="21428"/>
                    <a:pt x="7731" y="21180"/>
                  </a:cubicBezTo>
                  <a:cubicBezTo>
                    <a:pt x="6139" y="20931"/>
                    <a:pt x="5457" y="20435"/>
                    <a:pt x="5684" y="19690"/>
                  </a:cubicBezTo>
                  <a:cubicBezTo>
                    <a:pt x="5912" y="18945"/>
                    <a:pt x="7048" y="17952"/>
                    <a:pt x="8185" y="16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7624233" y="5331470"/>
              <a:ext cx="86679" cy="185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1239" fill="norm" stroke="1" extrusionOk="0">
                  <a:moveTo>
                    <a:pt x="5024" y="9590"/>
                  </a:moveTo>
                  <a:cubicBezTo>
                    <a:pt x="2512" y="9590"/>
                    <a:pt x="0" y="9590"/>
                    <a:pt x="0" y="9590"/>
                  </a:cubicBezTo>
                  <a:cubicBezTo>
                    <a:pt x="0" y="9590"/>
                    <a:pt x="2512" y="9590"/>
                    <a:pt x="6279" y="8740"/>
                  </a:cubicBezTo>
                  <a:cubicBezTo>
                    <a:pt x="10047" y="7891"/>
                    <a:pt x="15070" y="6192"/>
                    <a:pt x="17833" y="4614"/>
                  </a:cubicBezTo>
                  <a:cubicBezTo>
                    <a:pt x="20596" y="3037"/>
                    <a:pt x="21098" y="1581"/>
                    <a:pt x="20093" y="731"/>
                  </a:cubicBezTo>
                  <a:cubicBezTo>
                    <a:pt x="19089" y="-118"/>
                    <a:pt x="16577" y="-361"/>
                    <a:pt x="12810" y="731"/>
                  </a:cubicBezTo>
                  <a:cubicBezTo>
                    <a:pt x="9042" y="1823"/>
                    <a:pt x="4019" y="4250"/>
                    <a:pt x="1758" y="7405"/>
                  </a:cubicBezTo>
                  <a:cubicBezTo>
                    <a:pt x="-502" y="10560"/>
                    <a:pt x="0" y="14443"/>
                    <a:pt x="2763" y="16870"/>
                  </a:cubicBezTo>
                  <a:cubicBezTo>
                    <a:pt x="5526" y="19297"/>
                    <a:pt x="10549" y="20268"/>
                    <a:pt x="15572" y="21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7734300" y="5307812"/>
              <a:ext cx="177800" cy="168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9517"/>
                  </a:moveTo>
                  <a:cubicBezTo>
                    <a:pt x="257" y="8184"/>
                    <a:pt x="514" y="6850"/>
                    <a:pt x="1543" y="6450"/>
                  </a:cubicBezTo>
                  <a:cubicBezTo>
                    <a:pt x="2571" y="6050"/>
                    <a:pt x="4371" y="6584"/>
                    <a:pt x="6300" y="7917"/>
                  </a:cubicBezTo>
                  <a:cubicBezTo>
                    <a:pt x="8229" y="9250"/>
                    <a:pt x="10286" y="11384"/>
                    <a:pt x="11443" y="13117"/>
                  </a:cubicBezTo>
                  <a:cubicBezTo>
                    <a:pt x="12600" y="14850"/>
                    <a:pt x="12857" y="16184"/>
                    <a:pt x="12857" y="17517"/>
                  </a:cubicBezTo>
                  <a:cubicBezTo>
                    <a:pt x="12857" y="18850"/>
                    <a:pt x="12600" y="20184"/>
                    <a:pt x="11829" y="20850"/>
                  </a:cubicBezTo>
                  <a:cubicBezTo>
                    <a:pt x="11057" y="21517"/>
                    <a:pt x="9771" y="21517"/>
                    <a:pt x="8743" y="19784"/>
                  </a:cubicBezTo>
                  <a:cubicBezTo>
                    <a:pt x="7714" y="18050"/>
                    <a:pt x="6943" y="14584"/>
                    <a:pt x="8357" y="10984"/>
                  </a:cubicBezTo>
                  <a:cubicBezTo>
                    <a:pt x="9771" y="7384"/>
                    <a:pt x="13371" y="3650"/>
                    <a:pt x="15814" y="1784"/>
                  </a:cubicBezTo>
                  <a:cubicBezTo>
                    <a:pt x="18257" y="-83"/>
                    <a:pt x="19543" y="-83"/>
                    <a:pt x="20314" y="50"/>
                  </a:cubicBezTo>
                  <a:cubicBezTo>
                    <a:pt x="21086" y="184"/>
                    <a:pt x="21343" y="450"/>
                    <a:pt x="21600" y="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7943850" y="5339412"/>
              <a:ext cx="139700" cy="177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5" fill="norm" stroke="1" extrusionOk="0">
                  <a:moveTo>
                    <a:pt x="0" y="4513"/>
                  </a:moveTo>
                  <a:cubicBezTo>
                    <a:pt x="982" y="3497"/>
                    <a:pt x="1964" y="2480"/>
                    <a:pt x="2782" y="2861"/>
                  </a:cubicBezTo>
                  <a:cubicBezTo>
                    <a:pt x="3600" y="3243"/>
                    <a:pt x="4255" y="5021"/>
                    <a:pt x="4582" y="7309"/>
                  </a:cubicBezTo>
                  <a:cubicBezTo>
                    <a:pt x="4909" y="9596"/>
                    <a:pt x="4909" y="12391"/>
                    <a:pt x="4418" y="14551"/>
                  </a:cubicBezTo>
                  <a:cubicBezTo>
                    <a:pt x="3927" y="16711"/>
                    <a:pt x="2945" y="18236"/>
                    <a:pt x="2291" y="18363"/>
                  </a:cubicBezTo>
                  <a:cubicBezTo>
                    <a:pt x="1636" y="18490"/>
                    <a:pt x="1309" y="17219"/>
                    <a:pt x="1800" y="14297"/>
                  </a:cubicBezTo>
                  <a:cubicBezTo>
                    <a:pt x="2291" y="11374"/>
                    <a:pt x="3600" y="6800"/>
                    <a:pt x="4909" y="3878"/>
                  </a:cubicBezTo>
                  <a:cubicBezTo>
                    <a:pt x="6218" y="956"/>
                    <a:pt x="7527" y="-315"/>
                    <a:pt x="10309" y="66"/>
                  </a:cubicBezTo>
                  <a:cubicBezTo>
                    <a:pt x="13091" y="447"/>
                    <a:pt x="17345" y="2480"/>
                    <a:pt x="19473" y="6292"/>
                  </a:cubicBezTo>
                  <a:cubicBezTo>
                    <a:pt x="21600" y="10104"/>
                    <a:pt x="21600" y="15694"/>
                    <a:pt x="21600" y="21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8167044" y="5241321"/>
              <a:ext cx="119707" cy="307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67" fill="norm" stroke="1" extrusionOk="0">
                  <a:moveTo>
                    <a:pt x="21431" y="1494"/>
                  </a:moveTo>
                  <a:cubicBezTo>
                    <a:pt x="20294" y="903"/>
                    <a:pt x="19157" y="311"/>
                    <a:pt x="17452" y="89"/>
                  </a:cubicBezTo>
                  <a:cubicBezTo>
                    <a:pt x="15747" y="-133"/>
                    <a:pt x="13473" y="15"/>
                    <a:pt x="10820" y="1051"/>
                  </a:cubicBezTo>
                  <a:cubicBezTo>
                    <a:pt x="8168" y="2086"/>
                    <a:pt x="5136" y="4009"/>
                    <a:pt x="3052" y="6672"/>
                  </a:cubicBezTo>
                  <a:cubicBezTo>
                    <a:pt x="968" y="9335"/>
                    <a:pt x="-169" y="12738"/>
                    <a:pt x="20" y="15253"/>
                  </a:cubicBezTo>
                  <a:cubicBezTo>
                    <a:pt x="210" y="17768"/>
                    <a:pt x="1726" y="19396"/>
                    <a:pt x="3431" y="20283"/>
                  </a:cubicBezTo>
                  <a:cubicBezTo>
                    <a:pt x="5136" y="21171"/>
                    <a:pt x="7031" y="21319"/>
                    <a:pt x="8926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8274050" y="5350323"/>
              <a:ext cx="160867" cy="412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5968" y="3012"/>
                  </a:moveTo>
                  <a:cubicBezTo>
                    <a:pt x="4547" y="4757"/>
                    <a:pt x="3126" y="6503"/>
                    <a:pt x="2132" y="9175"/>
                  </a:cubicBezTo>
                  <a:cubicBezTo>
                    <a:pt x="1137" y="11848"/>
                    <a:pt x="568" y="15448"/>
                    <a:pt x="284" y="17739"/>
                  </a:cubicBezTo>
                  <a:cubicBezTo>
                    <a:pt x="0" y="20030"/>
                    <a:pt x="0" y="21012"/>
                    <a:pt x="0" y="21230"/>
                  </a:cubicBezTo>
                  <a:cubicBezTo>
                    <a:pt x="0" y="21448"/>
                    <a:pt x="0" y="20903"/>
                    <a:pt x="853" y="18775"/>
                  </a:cubicBezTo>
                  <a:cubicBezTo>
                    <a:pt x="1705" y="16648"/>
                    <a:pt x="3411" y="12939"/>
                    <a:pt x="5116" y="9993"/>
                  </a:cubicBezTo>
                  <a:cubicBezTo>
                    <a:pt x="6821" y="7048"/>
                    <a:pt x="8526" y="4866"/>
                    <a:pt x="9947" y="3339"/>
                  </a:cubicBezTo>
                  <a:cubicBezTo>
                    <a:pt x="11368" y="1812"/>
                    <a:pt x="12505" y="939"/>
                    <a:pt x="13926" y="448"/>
                  </a:cubicBezTo>
                  <a:cubicBezTo>
                    <a:pt x="15347" y="-43"/>
                    <a:pt x="17053" y="-152"/>
                    <a:pt x="18616" y="230"/>
                  </a:cubicBezTo>
                  <a:cubicBezTo>
                    <a:pt x="20179" y="612"/>
                    <a:pt x="21600" y="1484"/>
                    <a:pt x="21600" y="2684"/>
                  </a:cubicBezTo>
                  <a:cubicBezTo>
                    <a:pt x="21600" y="3884"/>
                    <a:pt x="20179" y="5412"/>
                    <a:pt x="17195" y="6503"/>
                  </a:cubicBezTo>
                  <a:cubicBezTo>
                    <a:pt x="14211" y="7593"/>
                    <a:pt x="9663" y="8248"/>
                    <a:pt x="6821" y="8357"/>
                  </a:cubicBezTo>
                  <a:cubicBezTo>
                    <a:pt x="3979" y="8466"/>
                    <a:pt x="2842" y="8030"/>
                    <a:pt x="1705" y="7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8464550" y="5230953"/>
              <a:ext cx="10782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5" h="21600" fill="norm" stroke="1" extrusionOk="0">
                  <a:moveTo>
                    <a:pt x="4800" y="0"/>
                  </a:moveTo>
                  <a:cubicBezTo>
                    <a:pt x="6800" y="0"/>
                    <a:pt x="8800" y="0"/>
                    <a:pt x="11200" y="635"/>
                  </a:cubicBezTo>
                  <a:cubicBezTo>
                    <a:pt x="13600" y="1271"/>
                    <a:pt x="16400" y="2541"/>
                    <a:pt x="18400" y="4941"/>
                  </a:cubicBezTo>
                  <a:cubicBezTo>
                    <a:pt x="20400" y="7341"/>
                    <a:pt x="21600" y="10871"/>
                    <a:pt x="18400" y="13835"/>
                  </a:cubicBezTo>
                  <a:cubicBezTo>
                    <a:pt x="15200" y="16800"/>
                    <a:pt x="76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8750300" y="5396053"/>
              <a:ext cx="165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08" y="10800"/>
                    <a:pt x="2215" y="0"/>
                    <a:pt x="5815" y="0"/>
                  </a:cubicBezTo>
                  <a:cubicBezTo>
                    <a:pt x="9415" y="0"/>
                    <a:pt x="1550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8788400" y="5510353"/>
              <a:ext cx="177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9325718" y="5298758"/>
              <a:ext cx="200758" cy="334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216" fill="norm" stroke="1" extrusionOk="0">
                  <a:moveTo>
                    <a:pt x="14952" y="3349"/>
                  </a:moveTo>
                  <a:cubicBezTo>
                    <a:pt x="13394" y="2008"/>
                    <a:pt x="11835" y="666"/>
                    <a:pt x="9831" y="197"/>
                  </a:cubicBezTo>
                  <a:cubicBezTo>
                    <a:pt x="7826" y="-273"/>
                    <a:pt x="5377" y="129"/>
                    <a:pt x="3484" y="1069"/>
                  </a:cubicBezTo>
                  <a:cubicBezTo>
                    <a:pt x="1591" y="2008"/>
                    <a:pt x="255" y="3484"/>
                    <a:pt x="33" y="4825"/>
                  </a:cubicBezTo>
                  <a:cubicBezTo>
                    <a:pt x="-190" y="6167"/>
                    <a:pt x="701" y="7374"/>
                    <a:pt x="3039" y="9051"/>
                  </a:cubicBezTo>
                  <a:cubicBezTo>
                    <a:pt x="5377" y="10728"/>
                    <a:pt x="9163" y="12875"/>
                    <a:pt x="11167" y="14753"/>
                  </a:cubicBezTo>
                  <a:cubicBezTo>
                    <a:pt x="13171" y="16631"/>
                    <a:pt x="13394" y="18241"/>
                    <a:pt x="13059" y="19315"/>
                  </a:cubicBezTo>
                  <a:cubicBezTo>
                    <a:pt x="12725" y="20388"/>
                    <a:pt x="11835" y="20925"/>
                    <a:pt x="10833" y="21126"/>
                  </a:cubicBezTo>
                  <a:cubicBezTo>
                    <a:pt x="9831" y="21327"/>
                    <a:pt x="8717" y="21193"/>
                    <a:pt x="8049" y="20723"/>
                  </a:cubicBezTo>
                  <a:cubicBezTo>
                    <a:pt x="7381" y="20254"/>
                    <a:pt x="7158" y="19449"/>
                    <a:pt x="7604" y="18040"/>
                  </a:cubicBezTo>
                  <a:cubicBezTo>
                    <a:pt x="8049" y="16631"/>
                    <a:pt x="9163" y="14619"/>
                    <a:pt x="11501" y="12405"/>
                  </a:cubicBezTo>
                  <a:cubicBezTo>
                    <a:pt x="13839" y="10192"/>
                    <a:pt x="17402" y="7777"/>
                    <a:pt x="19295" y="6167"/>
                  </a:cubicBezTo>
                  <a:cubicBezTo>
                    <a:pt x="21187" y="4557"/>
                    <a:pt x="21410" y="3752"/>
                    <a:pt x="20853" y="3148"/>
                  </a:cubicBezTo>
                  <a:cubicBezTo>
                    <a:pt x="20297" y="2544"/>
                    <a:pt x="18961" y="2142"/>
                    <a:pt x="17068" y="1874"/>
                  </a:cubicBezTo>
                  <a:cubicBezTo>
                    <a:pt x="15175" y="1605"/>
                    <a:pt x="12725" y="1471"/>
                    <a:pt x="10387" y="2276"/>
                  </a:cubicBezTo>
                  <a:cubicBezTo>
                    <a:pt x="8049" y="3081"/>
                    <a:pt x="5822" y="4825"/>
                    <a:pt x="3596" y="6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9626599" y="5497653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9874250" y="5383353"/>
              <a:ext cx="1651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77" y="2009"/>
                    <a:pt x="7754" y="4019"/>
                    <a:pt x="11354" y="6698"/>
                  </a:cubicBezTo>
                  <a:cubicBezTo>
                    <a:pt x="14954" y="9377"/>
                    <a:pt x="18277" y="12726"/>
                    <a:pt x="19938" y="15321"/>
                  </a:cubicBezTo>
                  <a:cubicBezTo>
                    <a:pt x="21600" y="17916"/>
                    <a:pt x="21600" y="197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9848850" y="5363740"/>
              <a:ext cx="260350" cy="330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449"/>
                  </a:moveTo>
                  <a:cubicBezTo>
                    <a:pt x="20722" y="174"/>
                    <a:pt x="19844" y="-101"/>
                    <a:pt x="18966" y="37"/>
                  </a:cubicBezTo>
                  <a:cubicBezTo>
                    <a:pt x="18088" y="174"/>
                    <a:pt x="17210" y="724"/>
                    <a:pt x="15102" y="2926"/>
                  </a:cubicBezTo>
                  <a:cubicBezTo>
                    <a:pt x="12995" y="5127"/>
                    <a:pt x="9659" y="8979"/>
                    <a:pt x="6937" y="12006"/>
                  </a:cubicBezTo>
                  <a:cubicBezTo>
                    <a:pt x="4215" y="15033"/>
                    <a:pt x="2107" y="17234"/>
                    <a:pt x="1054" y="18679"/>
                  </a:cubicBezTo>
                  <a:cubicBezTo>
                    <a:pt x="0" y="20123"/>
                    <a:pt x="0" y="20811"/>
                    <a:pt x="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9378949" y="5700853"/>
              <a:ext cx="831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79" y="20700"/>
                    <a:pt x="3957" y="19800"/>
                    <a:pt x="6073" y="17100"/>
                  </a:cubicBezTo>
                  <a:cubicBezTo>
                    <a:pt x="8189" y="14400"/>
                    <a:pt x="10443" y="9900"/>
                    <a:pt x="12696" y="7200"/>
                  </a:cubicBezTo>
                  <a:cubicBezTo>
                    <a:pt x="14950" y="4500"/>
                    <a:pt x="17203" y="3600"/>
                    <a:pt x="18687" y="2700"/>
                  </a:cubicBezTo>
                  <a:cubicBezTo>
                    <a:pt x="20171" y="1800"/>
                    <a:pt x="20885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9723404" y="5815153"/>
              <a:ext cx="157196" cy="176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439" fill="norm" stroke="1" extrusionOk="0">
                  <a:moveTo>
                    <a:pt x="6701" y="0"/>
                  </a:moveTo>
                  <a:cubicBezTo>
                    <a:pt x="6413" y="2829"/>
                    <a:pt x="6125" y="5657"/>
                    <a:pt x="4973" y="8614"/>
                  </a:cubicBezTo>
                  <a:cubicBezTo>
                    <a:pt x="3821" y="11571"/>
                    <a:pt x="1805" y="14657"/>
                    <a:pt x="797" y="16843"/>
                  </a:cubicBezTo>
                  <a:cubicBezTo>
                    <a:pt x="-211" y="19029"/>
                    <a:pt x="-211" y="20314"/>
                    <a:pt x="509" y="20957"/>
                  </a:cubicBezTo>
                  <a:cubicBezTo>
                    <a:pt x="1229" y="21600"/>
                    <a:pt x="2669" y="21600"/>
                    <a:pt x="6269" y="20957"/>
                  </a:cubicBezTo>
                  <a:cubicBezTo>
                    <a:pt x="9869" y="20314"/>
                    <a:pt x="15629" y="19029"/>
                    <a:pt x="21389" y="17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9848849" y="5910403"/>
              <a:ext cx="254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5328561" y="6956945"/>
              <a:ext cx="221967" cy="719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517" fill="norm" stroke="1" extrusionOk="0">
                  <a:moveTo>
                    <a:pt x="4152" y="3647"/>
                  </a:moveTo>
                  <a:cubicBezTo>
                    <a:pt x="4354" y="6307"/>
                    <a:pt x="4556" y="8968"/>
                    <a:pt x="4455" y="11343"/>
                  </a:cubicBezTo>
                  <a:cubicBezTo>
                    <a:pt x="4354" y="13718"/>
                    <a:pt x="3950" y="15809"/>
                    <a:pt x="3446" y="17297"/>
                  </a:cubicBezTo>
                  <a:cubicBezTo>
                    <a:pt x="2941" y="18786"/>
                    <a:pt x="2335" y="19673"/>
                    <a:pt x="1730" y="20338"/>
                  </a:cubicBezTo>
                  <a:cubicBezTo>
                    <a:pt x="1124" y="21003"/>
                    <a:pt x="519" y="21446"/>
                    <a:pt x="216" y="21510"/>
                  </a:cubicBezTo>
                  <a:cubicBezTo>
                    <a:pt x="-87" y="21573"/>
                    <a:pt x="-87" y="21256"/>
                    <a:pt x="317" y="20084"/>
                  </a:cubicBezTo>
                  <a:cubicBezTo>
                    <a:pt x="720" y="18913"/>
                    <a:pt x="1528" y="16886"/>
                    <a:pt x="2234" y="14954"/>
                  </a:cubicBezTo>
                  <a:cubicBezTo>
                    <a:pt x="2941" y="13022"/>
                    <a:pt x="3547" y="11185"/>
                    <a:pt x="4455" y="9094"/>
                  </a:cubicBezTo>
                  <a:cubicBezTo>
                    <a:pt x="5363" y="7004"/>
                    <a:pt x="6575" y="4660"/>
                    <a:pt x="7584" y="3172"/>
                  </a:cubicBezTo>
                  <a:cubicBezTo>
                    <a:pt x="8593" y="1683"/>
                    <a:pt x="9401" y="1050"/>
                    <a:pt x="10208" y="638"/>
                  </a:cubicBezTo>
                  <a:cubicBezTo>
                    <a:pt x="11016" y="226"/>
                    <a:pt x="11823" y="36"/>
                    <a:pt x="12732" y="5"/>
                  </a:cubicBezTo>
                  <a:cubicBezTo>
                    <a:pt x="13640" y="-27"/>
                    <a:pt x="14649" y="100"/>
                    <a:pt x="16163" y="670"/>
                  </a:cubicBezTo>
                  <a:cubicBezTo>
                    <a:pt x="17677" y="1240"/>
                    <a:pt x="19696" y="2253"/>
                    <a:pt x="20605" y="3394"/>
                  </a:cubicBezTo>
                  <a:cubicBezTo>
                    <a:pt x="21513" y="4534"/>
                    <a:pt x="21311" y="5801"/>
                    <a:pt x="20100" y="6656"/>
                  </a:cubicBezTo>
                  <a:cubicBezTo>
                    <a:pt x="18889" y="7511"/>
                    <a:pt x="16668" y="7954"/>
                    <a:pt x="14246" y="8176"/>
                  </a:cubicBezTo>
                  <a:cubicBezTo>
                    <a:pt x="11823" y="8398"/>
                    <a:pt x="9199" y="8398"/>
                    <a:pt x="7281" y="8366"/>
                  </a:cubicBezTo>
                  <a:cubicBezTo>
                    <a:pt x="5363" y="8334"/>
                    <a:pt x="4152" y="8271"/>
                    <a:pt x="4152" y="8334"/>
                  </a:cubicBezTo>
                  <a:cubicBezTo>
                    <a:pt x="4152" y="8398"/>
                    <a:pt x="5363" y="8588"/>
                    <a:pt x="6575" y="8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5594349" y="7231203"/>
              <a:ext cx="1397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4281"/>
                    <a:pt x="7855" y="8562"/>
                    <a:pt x="11455" y="12162"/>
                  </a:cubicBezTo>
                  <a:cubicBezTo>
                    <a:pt x="15055" y="15762"/>
                    <a:pt x="18327" y="186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5613400" y="7275653"/>
              <a:ext cx="1270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5175"/>
                    <a:pt x="10080" y="10350"/>
                    <a:pt x="6480" y="13950"/>
                  </a:cubicBezTo>
                  <a:cubicBezTo>
                    <a:pt x="2880" y="17550"/>
                    <a:pt x="1440" y="195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5862935" y="7033002"/>
              <a:ext cx="137816" cy="318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06" fill="norm" stroke="1" extrusionOk="0">
                  <a:moveTo>
                    <a:pt x="21309" y="2222"/>
                  </a:moveTo>
                  <a:cubicBezTo>
                    <a:pt x="19673" y="1511"/>
                    <a:pt x="18036" y="801"/>
                    <a:pt x="16400" y="374"/>
                  </a:cubicBezTo>
                  <a:cubicBezTo>
                    <a:pt x="14764" y="-52"/>
                    <a:pt x="13127" y="-194"/>
                    <a:pt x="11000" y="374"/>
                  </a:cubicBezTo>
                  <a:cubicBezTo>
                    <a:pt x="8873" y="943"/>
                    <a:pt x="6254" y="2222"/>
                    <a:pt x="3964" y="4780"/>
                  </a:cubicBezTo>
                  <a:cubicBezTo>
                    <a:pt x="1673" y="7338"/>
                    <a:pt x="-291" y="11174"/>
                    <a:pt x="36" y="14159"/>
                  </a:cubicBezTo>
                  <a:cubicBezTo>
                    <a:pt x="364" y="17143"/>
                    <a:pt x="2982" y="19274"/>
                    <a:pt x="5600" y="2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6007100" y="7121513"/>
              <a:ext cx="158750" cy="189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1" fill="norm" stroke="1" extrusionOk="0">
                  <a:moveTo>
                    <a:pt x="0" y="1602"/>
                  </a:moveTo>
                  <a:cubicBezTo>
                    <a:pt x="1440" y="663"/>
                    <a:pt x="2880" y="-276"/>
                    <a:pt x="4320" y="76"/>
                  </a:cubicBezTo>
                  <a:cubicBezTo>
                    <a:pt x="5760" y="428"/>
                    <a:pt x="7200" y="2072"/>
                    <a:pt x="7632" y="5241"/>
                  </a:cubicBezTo>
                  <a:cubicBezTo>
                    <a:pt x="8064" y="8411"/>
                    <a:pt x="7488" y="13107"/>
                    <a:pt x="6480" y="16159"/>
                  </a:cubicBezTo>
                  <a:cubicBezTo>
                    <a:pt x="5472" y="19211"/>
                    <a:pt x="4032" y="20620"/>
                    <a:pt x="2736" y="20972"/>
                  </a:cubicBezTo>
                  <a:cubicBezTo>
                    <a:pt x="1440" y="21324"/>
                    <a:pt x="288" y="20620"/>
                    <a:pt x="432" y="19094"/>
                  </a:cubicBezTo>
                  <a:cubicBezTo>
                    <a:pt x="576" y="17567"/>
                    <a:pt x="2016" y="15220"/>
                    <a:pt x="4464" y="12402"/>
                  </a:cubicBezTo>
                  <a:cubicBezTo>
                    <a:pt x="6912" y="9585"/>
                    <a:pt x="10368" y="6298"/>
                    <a:pt x="12672" y="4302"/>
                  </a:cubicBezTo>
                  <a:cubicBezTo>
                    <a:pt x="14976" y="2307"/>
                    <a:pt x="16128" y="1602"/>
                    <a:pt x="16416" y="1954"/>
                  </a:cubicBezTo>
                  <a:cubicBezTo>
                    <a:pt x="16704" y="2307"/>
                    <a:pt x="16128" y="3715"/>
                    <a:pt x="15264" y="6063"/>
                  </a:cubicBezTo>
                  <a:cubicBezTo>
                    <a:pt x="14400" y="8411"/>
                    <a:pt x="13248" y="11698"/>
                    <a:pt x="14256" y="14163"/>
                  </a:cubicBezTo>
                  <a:cubicBezTo>
                    <a:pt x="15264" y="16628"/>
                    <a:pt x="18432" y="18272"/>
                    <a:pt x="21600" y="19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6248400" y="6996253"/>
              <a:ext cx="98138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600" fill="norm" stroke="1" extrusionOk="0">
                  <a:moveTo>
                    <a:pt x="0" y="0"/>
                  </a:moveTo>
                  <a:cubicBezTo>
                    <a:pt x="4050" y="771"/>
                    <a:pt x="8100" y="1543"/>
                    <a:pt x="11925" y="3729"/>
                  </a:cubicBezTo>
                  <a:cubicBezTo>
                    <a:pt x="15750" y="5914"/>
                    <a:pt x="19350" y="9514"/>
                    <a:pt x="20475" y="12279"/>
                  </a:cubicBezTo>
                  <a:cubicBezTo>
                    <a:pt x="21600" y="15043"/>
                    <a:pt x="20250" y="16971"/>
                    <a:pt x="16875" y="18386"/>
                  </a:cubicBezTo>
                  <a:cubicBezTo>
                    <a:pt x="13500" y="19800"/>
                    <a:pt x="8100" y="20700"/>
                    <a:pt x="2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6521450" y="7193103"/>
              <a:ext cx="1206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6508750" y="7313753"/>
              <a:ext cx="1841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7315200" y="7099651"/>
              <a:ext cx="242512" cy="566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334" fill="norm" stroke="1" extrusionOk="0">
                  <a:moveTo>
                    <a:pt x="2254" y="4953"/>
                  </a:moveTo>
                  <a:cubicBezTo>
                    <a:pt x="2442" y="7584"/>
                    <a:pt x="2630" y="10214"/>
                    <a:pt x="2442" y="12565"/>
                  </a:cubicBezTo>
                  <a:cubicBezTo>
                    <a:pt x="2254" y="14917"/>
                    <a:pt x="1690" y="16989"/>
                    <a:pt x="1221" y="18503"/>
                  </a:cubicBezTo>
                  <a:cubicBezTo>
                    <a:pt x="751" y="20018"/>
                    <a:pt x="376" y="20974"/>
                    <a:pt x="188" y="21253"/>
                  </a:cubicBezTo>
                  <a:cubicBezTo>
                    <a:pt x="0" y="21532"/>
                    <a:pt x="0" y="21133"/>
                    <a:pt x="282" y="19380"/>
                  </a:cubicBezTo>
                  <a:cubicBezTo>
                    <a:pt x="563" y="17626"/>
                    <a:pt x="1127" y="14518"/>
                    <a:pt x="2066" y="11609"/>
                  </a:cubicBezTo>
                  <a:cubicBezTo>
                    <a:pt x="3005" y="8700"/>
                    <a:pt x="4320" y="5990"/>
                    <a:pt x="5353" y="4236"/>
                  </a:cubicBezTo>
                  <a:cubicBezTo>
                    <a:pt x="6386" y="2483"/>
                    <a:pt x="7137" y="1686"/>
                    <a:pt x="7983" y="1128"/>
                  </a:cubicBezTo>
                  <a:cubicBezTo>
                    <a:pt x="8828" y="570"/>
                    <a:pt x="9767" y="251"/>
                    <a:pt x="10706" y="91"/>
                  </a:cubicBezTo>
                  <a:cubicBezTo>
                    <a:pt x="11645" y="-68"/>
                    <a:pt x="12584" y="-68"/>
                    <a:pt x="14275" y="490"/>
                  </a:cubicBezTo>
                  <a:cubicBezTo>
                    <a:pt x="15965" y="1048"/>
                    <a:pt x="18407" y="2164"/>
                    <a:pt x="19816" y="3160"/>
                  </a:cubicBezTo>
                  <a:cubicBezTo>
                    <a:pt x="21224" y="4156"/>
                    <a:pt x="21600" y="5033"/>
                    <a:pt x="21506" y="5631"/>
                  </a:cubicBezTo>
                  <a:cubicBezTo>
                    <a:pt x="21412" y="6229"/>
                    <a:pt x="20849" y="6547"/>
                    <a:pt x="18783" y="6866"/>
                  </a:cubicBezTo>
                  <a:cubicBezTo>
                    <a:pt x="16717" y="7185"/>
                    <a:pt x="13148" y="7504"/>
                    <a:pt x="9767" y="7624"/>
                  </a:cubicBezTo>
                  <a:cubicBezTo>
                    <a:pt x="6386" y="7743"/>
                    <a:pt x="3193" y="7663"/>
                    <a:pt x="0" y="7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9180371" y="5033628"/>
              <a:ext cx="1201883" cy="1079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466" fill="norm" stroke="1" extrusionOk="0">
                  <a:moveTo>
                    <a:pt x="14330" y="2283"/>
                  </a:moveTo>
                  <a:cubicBezTo>
                    <a:pt x="13649" y="1609"/>
                    <a:pt x="12968" y="936"/>
                    <a:pt x="12155" y="514"/>
                  </a:cubicBezTo>
                  <a:cubicBezTo>
                    <a:pt x="11341" y="93"/>
                    <a:pt x="10396" y="-75"/>
                    <a:pt x="9469" y="30"/>
                  </a:cubicBezTo>
                  <a:cubicBezTo>
                    <a:pt x="8542" y="136"/>
                    <a:pt x="7634" y="514"/>
                    <a:pt x="6632" y="1104"/>
                  </a:cubicBezTo>
                  <a:cubicBezTo>
                    <a:pt x="5629" y="1693"/>
                    <a:pt x="4532" y="2493"/>
                    <a:pt x="3568" y="3230"/>
                  </a:cubicBezTo>
                  <a:cubicBezTo>
                    <a:pt x="2603" y="3967"/>
                    <a:pt x="1771" y="4641"/>
                    <a:pt x="1184" y="5399"/>
                  </a:cubicBezTo>
                  <a:cubicBezTo>
                    <a:pt x="598" y="6157"/>
                    <a:pt x="258" y="6999"/>
                    <a:pt x="106" y="8072"/>
                  </a:cubicBezTo>
                  <a:cubicBezTo>
                    <a:pt x="-45" y="9146"/>
                    <a:pt x="-7" y="10451"/>
                    <a:pt x="50" y="11799"/>
                  </a:cubicBezTo>
                  <a:cubicBezTo>
                    <a:pt x="106" y="13146"/>
                    <a:pt x="182" y="14536"/>
                    <a:pt x="295" y="15672"/>
                  </a:cubicBezTo>
                  <a:cubicBezTo>
                    <a:pt x="409" y="16809"/>
                    <a:pt x="560" y="17693"/>
                    <a:pt x="1090" y="18451"/>
                  </a:cubicBezTo>
                  <a:cubicBezTo>
                    <a:pt x="1619" y="19209"/>
                    <a:pt x="2527" y="19841"/>
                    <a:pt x="3511" y="20304"/>
                  </a:cubicBezTo>
                  <a:cubicBezTo>
                    <a:pt x="4494" y="20767"/>
                    <a:pt x="5554" y="21062"/>
                    <a:pt x="6783" y="21251"/>
                  </a:cubicBezTo>
                  <a:cubicBezTo>
                    <a:pt x="8012" y="21441"/>
                    <a:pt x="9412" y="21525"/>
                    <a:pt x="10774" y="21420"/>
                  </a:cubicBezTo>
                  <a:cubicBezTo>
                    <a:pt x="12136" y="21314"/>
                    <a:pt x="13460" y="21020"/>
                    <a:pt x="14670" y="20557"/>
                  </a:cubicBezTo>
                  <a:cubicBezTo>
                    <a:pt x="15881" y="20093"/>
                    <a:pt x="16978" y="19462"/>
                    <a:pt x="17942" y="18662"/>
                  </a:cubicBezTo>
                  <a:cubicBezTo>
                    <a:pt x="18907" y="17862"/>
                    <a:pt x="19739" y="16893"/>
                    <a:pt x="20344" y="15630"/>
                  </a:cubicBezTo>
                  <a:cubicBezTo>
                    <a:pt x="20950" y="14367"/>
                    <a:pt x="21328" y="12809"/>
                    <a:pt x="21442" y="11230"/>
                  </a:cubicBezTo>
                  <a:cubicBezTo>
                    <a:pt x="21555" y="9651"/>
                    <a:pt x="21404" y="8051"/>
                    <a:pt x="21120" y="6704"/>
                  </a:cubicBezTo>
                  <a:cubicBezTo>
                    <a:pt x="20836" y="5357"/>
                    <a:pt x="20420" y="4262"/>
                    <a:pt x="19493" y="3504"/>
                  </a:cubicBezTo>
                  <a:cubicBezTo>
                    <a:pt x="18567" y="2746"/>
                    <a:pt x="17129" y="2325"/>
                    <a:pt x="16032" y="2157"/>
                  </a:cubicBezTo>
                  <a:cubicBezTo>
                    <a:pt x="14935" y="1988"/>
                    <a:pt x="14178" y="2072"/>
                    <a:pt x="13422" y="2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7535060" y="6613902"/>
              <a:ext cx="131108" cy="232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152" fill="norm" stroke="1" extrusionOk="0">
                  <a:moveTo>
                    <a:pt x="17594" y="3016"/>
                  </a:moveTo>
                  <a:cubicBezTo>
                    <a:pt x="16918" y="2051"/>
                    <a:pt x="16244" y="1087"/>
                    <a:pt x="15062" y="508"/>
                  </a:cubicBezTo>
                  <a:cubicBezTo>
                    <a:pt x="13881" y="-70"/>
                    <a:pt x="12194" y="-263"/>
                    <a:pt x="9662" y="508"/>
                  </a:cubicBezTo>
                  <a:cubicBezTo>
                    <a:pt x="7131" y="1280"/>
                    <a:pt x="3756" y="3016"/>
                    <a:pt x="1900" y="4366"/>
                  </a:cubicBezTo>
                  <a:cubicBezTo>
                    <a:pt x="43" y="5716"/>
                    <a:pt x="-294" y="6680"/>
                    <a:pt x="212" y="7451"/>
                  </a:cubicBezTo>
                  <a:cubicBezTo>
                    <a:pt x="718" y="8223"/>
                    <a:pt x="2068" y="8801"/>
                    <a:pt x="5106" y="9669"/>
                  </a:cubicBezTo>
                  <a:cubicBezTo>
                    <a:pt x="8144" y="10537"/>
                    <a:pt x="12868" y="11694"/>
                    <a:pt x="15231" y="13237"/>
                  </a:cubicBezTo>
                  <a:cubicBezTo>
                    <a:pt x="17594" y="14780"/>
                    <a:pt x="17594" y="16708"/>
                    <a:pt x="16075" y="18155"/>
                  </a:cubicBezTo>
                  <a:cubicBezTo>
                    <a:pt x="14556" y="19601"/>
                    <a:pt x="11518" y="20566"/>
                    <a:pt x="8987" y="20951"/>
                  </a:cubicBezTo>
                  <a:cubicBezTo>
                    <a:pt x="6456" y="21337"/>
                    <a:pt x="4431" y="21144"/>
                    <a:pt x="3250" y="20566"/>
                  </a:cubicBezTo>
                  <a:cubicBezTo>
                    <a:pt x="2068" y="19987"/>
                    <a:pt x="1731" y="19023"/>
                    <a:pt x="3756" y="17094"/>
                  </a:cubicBezTo>
                  <a:cubicBezTo>
                    <a:pt x="5781" y="15166"/>
                    <a:pt x="10169" y="12273"/>
                    <a:pt x="13543" y="9862"/>
                  </a:cubicBezTo>
                  <a:cubicBezTo>
                    <a:pt x="16918" y="7451"/>
                    <a:pt x="19281" y="5523"/>
                    <a:pt x="20294" y="4076"/>
                  </a:cubicBezTo>
                  <a:cubicBezTo>
                    <a:pt x="21306" y="2630"/>
                    <a:pt x="20968" y="1666"/>
                    <a:pt x="19956" y="1280"/>
                  </a:cubicBezTo>
                  <a:cubicBezTo>
                    <a:pt x="18943" y="894"/>
                    <a:pt x="17256" y="1087"/>
                    <a:pt x="16075" y="1762"/>
                  </a:cubicBezTo>
                  <a:cubicBezTo>
                    <a:pt x="14893" y="2437"/>
                    <a:pt x="14219" y="3594"/>
                    <a:pt x="13543" y="4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7734300" y="6726876"/>
              <a:ext cx="11430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200" y="12302"/>
                    <a:pt x="10400" y="4448"/>
                    <a:pt x="14000" y="1502"/>
                  </a:cubicBezTo>
                  <a:cubicBezTo>
                    <a:pt x="17600" y="-1443"/>
                    <a:pt x="196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7905750" y="6607689"/>
              <a:ext cx="196850" cy="140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2120"/>
                  </a:moveTo>
                  <a:cubicBezTo>
                    <a:pt x="929" y="1153"/>
                    <a:pt x="1858" y="185"/>
                    <a:pt x="2903" y="24"/>
                  </a:cubicBezTo>
                  <a:cubicBezTo>
                    <a:pt x="3948" y="-137"/>
                    <a:pt x="5110" y="508"/>
                    <a:pt x="5923" y="2442"/>
                  </a:cubicBezTo>
                  <a:cubicBezTo>
                    <a:pt x="6735" y="4376"/>
                    <a:pt x="7200" y="7600"/>
                    <a:pt x="6852" y="10502"/>
                  </a:cubicBezTo>
                  <a:cubicBezTo>
                    <a:pt x="6503" y="13403"/>
                    <a:pt x="5342" y="15982"/>
                    <a:pt x="4297" y="17756"/>
                  </a:cubicBezTo>
                  <a:cubicBezTo>
                    <a:pt x="3252" y="19529"/>
                    <a:pt x="2323" y="20496"/>
                    <a:pt x="2090" y="20173"/>
                  </a:cubicBezTo>
                  <a:cubicBezTo>
                    <a:pt x="1858" y="19851"/>
                    <a:pt x="2323" y="18239"/>
                    <a:pt x="4413" y="15821"/>
                  </a:cubicBezTo>
                  <a:cubicBezTo>
                    <a:pt x="6503" y="13403"/>
                    <a:pt x="10219" y="10179"/>
                    <a:pt x="12774" y="7600"/>
                  </a:cubicBezTo>
                  <a:cubicBezTo>
                    <a:pt x="15329" y="5021"/>
                    <a:pt x="16723" y="3087"/>
                    <a:pt x="16839" y="2281"/>
                  </a:cubicBezTo>
                  <a:cubicBezTo>
                    <a:pt x="16955" y="1475"/>
                    <a:pt x="15794" y="1797"/>
                    <a:pt x="14284" y="3570"/>
                  </a:cubicBezTo>
                  <a:cubicBezTo>
                    <a:pt x="12774" y="5344"/>
                    <a:pt x="10916" y="8567"/>
                    <a:pt x="9987" y="11147"/>
                  </a:cubicBezTo>
                  <a:cubicBezTo>
                    <a:pt x="9058" y="13726"/>
                    <a:pt x="9058" y="15660"/>
                    <a:pt x="11148" y="17272"/>
                  </a:cubicBezTo>
                  <a:cubicBezTo>
                    <a:pt x="13239" y="18884"/>
                    <a:pt x="17419" y="20173"/>
                    <a:pt x="21600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7594600" y="6850203"/>
              <a:ext cx="4127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4" y="18000"/>
                    <a:pt x="6868" y="14400"/>
                    <a:pt x="10468" y="10800"/>
                  </a:cubicBezTo>
                  <a:cubicBezTo>
                    <a:pt x="14068" y="7200"/>
                    <a:pt x="1783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7797800" y="6881953"/>
              <a:ext cx="95250" cy="15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10080" y="0"/>
                  </a:moveTo>
                  <a:cubicBezTo>
                    <a:pt x="8640" y="3000"/>
                    <a:pt x="7200" y="6000"/>
                    <a:pt x="5040" y="9600"/>
                  </a:cubicBezTo>
                  <a:cubicBezTo>
                    <a:pt x="2880" y="13200"/>
                    <a:pt x="0" y="17400"/>
                    <a:pt x="0" y="19500"/>
                  </a:cubicBezTo>
                  <a:cubicBezTo>
                    <a:pt x="0" y="21600"/>
                    <a:pt x="2880" y="21600"/>
                    <a:pt x="6960" y="20850"/>
                  </a:cubicBezTo>
                  <a:cubicBezTo>
                    <a:pt x="11040" y="20100"/>
                    <a:pt x="16320" y="18600"/>
                    <a:pt x="21600" y="17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7899400" y="6958153"/>
              <a:ext cx="63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8197850" y="7275653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8462116" y="7108119"/>
              <a:ext cx="163629" cy="328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5" h="21221" fill="norm" stroke="1" extrusionOk="0">
                  <a:moveTo>
                    <a:pt x="20307" y="3438"/>
                  </a:moveTo>
                  <a:cubicBezTo>
                    <a:pt x="20573" y="2345"/>
                    <a:pt x="20840" y="1251"/>
                    <a:pt x="20307" y="636"/>
                  </a:cubicBezTo>
                  <a:cubicBezTo>
                    <a:pt x="19773" y="21"/>
                    <a:pt x="18440" y="-116"/>
                    <a:pt x="16440" y="89"/>
                  </a:cubicBezTo>
                  <a:cubicBezTo>
                    <a:pt x="14440" y="294"/>
                    <a:pt x="11773" y="841"/>
                    <a:pt x="8973" y="2618"/>
                  </a:cubicBezTo>
                  <a:cubicBezTo>
                    <a:pt x="6173" y="4395"/>
                    <a:pt x="3240" y="7403"/>
                    <a:pt x="1507" y="10137"/>
                  </a:cubicBezTo>
                  <a:cubicBezTo>
                    <a:pt x="-227" y="12871"/>
                    <a:pt x="-760" y="15332"/>
                    <a:pt x="1507" y="17246"/>
                  </a:cubicBezTo>
                  <a:cubicBezTo>
                    <a:pt x="3773" y="19160"/>
                    <a:pt x="8840" y="20527"/>
                    <a:pt x="12040" y="21006"/>
                  </a:cubicBezTo>
                  <a:cubicBezTo>
                    <a:pt x="15240" y="21484"/>
                    <a:pt x="16573" y="21074"/>
                    <a:pt x="17907" y="20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8692586" y="7231203"/>
              <a:ext cx="19615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800"/>
                    <a:pt x="-1585" y="9600"/>
                    <a:pt x="575" y="13200"/>
                  </a:cubicBezTo>
                  <a:cubicBezTo>
                    <a:pt x="2735" y="16800"/>
                    <a:pt x="11375" y="192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8794750" y="7345503"/>
              <a:ext cx="139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9038955" y="7208738"/>
              <a:ext cx="191829" cy="538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465" fill="norm" stroke="1" extrusionOk="0">
                  <a:moveTo>
                    <a:pt x="3165" y="3679"/>
                  </a:moveTo>
                  <a:cubicBezTo>
                    <a:pt x="3861" y="6970"/>
                    <a:pt x="4558" y="10261"/>
                    <a:pt x="4442" y="13129"/>
                  </a:cubicBezTo>
                  <a:cubicBezTo>
                    <a:pt x="4326" y="15998"/>
                    <a:pt x="3397" y="18445"/>
                    <a:pt x="2584" y="19837"/>
                  </a:cubicBezTo>
                  <a:cubicBezTo>
                    <a:pt x="1771" y="21229"/>
                    <a:pt x="1074" y="21567"/>
                    <a:pt x="610" y="21440"/>
                  </a:cubicBezTo>
                  <a:cubicBezTo>
                    <a:pt x="145" y="21314"/>
                    <a:pt x="-87" y="20723"/>
                    <a:pt x="29" y="18951"/>
                  </a:cubicBezTo>
                  <a:cubicBezTo>
                    <a:pt x="145" y="17179"/>
                    <a:pt x="610" y="14226"/>
                    <a:pt x="1423" y="11400"/>
                  </a:cubicBezTo>
                  <a:cubicBezTo>
                    <a:pt x="2236" y="8573"/>
                    <a:pt x="3397" y="5873"/>
                    <a:pt x="4558" y="4059"/>
                  </a:cubicBezTo>
                  <a:cubicBezTo>
                    <a:pt x="5719" y="2245"/>
                    <a:pt x="6881" y="1317"/>
                    <a:pt x="8042" y="769"/>
                  </a:cubicBezTo>
                  <a:cubicBezTo>
                    <a:pt x="9203" y="220"/>
                    <a:pt x="10365" y="51"/>
                    <a:pt x="11526" y="9"/>
                  </a:cubicBezTo>
                  <a:cubicBezTo>
                    <a:pt x="12687" y="-33"/>
                    <a:pt x="13848" y="51"/>
                    <a:pt x="15590" y="515"/>
                  </a:cubicBezTo>
                  <a:cubicBezTo>
                    <a:pt x="17332" y="979"/>
                    <a:pt x="19655" y="1823"/>
                    <a:pt x="20584" y="2794"/>
                  </a:cubicBezTo>
                  <a:cubicBezTo>
                    <a:pt x="21513" y="3764"/>
                    <a:pt x="21048" y="4861"/>
                    <a:pt x="19190" y="5704"/>
                  </a:cubicBezTo>
                  <a:cubicBezTo>
                    <a:pt x="17332" y="6548"/>
                    <a:pt x="14081" y="7139"/>
                    <a:pt x="11758" y="7350"/>
                  </a:cubicBezTo>
                  <a:cubicBezTo>
                    <a:pt x="9436" y="7561"/>
                    <a:pt x="8042" y="7392"/>
                    <a:pt x="7229" y="7097"/>
                  </a:cubicBezTo>
                  <a:cubicBezTo>
                    <a:pt x="6416" y="6801"/>
                    <a:pt x="6184" y="6379"/>
                    <a:pt x="5952" y="5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9321799" y="7123253"/>
              <a:ext cx="108086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600" fill="norm" stroke="1" extrusionOk="0">
                  <a:moveTo>
                    <a:pt x="0" y="0"/>
                  </a:moveTo>
                  <a:cubicBezTo>
                    <a:pt x="3323" y="1137"/>
                    <a:pt x="6646" y="2274"/>
                    <a:pt x="11008" y="4737"/>
                  </a:cubicBezTo>
                  <a:cubicBezTo>
                    <a:pt x="15369" y="7200"/>
                    <a:pt x="20769" y="10989"/>
                    <a:pt x="21185" y="14021"/>
                  </a:cubicBezTo>
                  <a:cubicBezTo>
                    <a:pt x="21600" y="17053"/>
                    <a:pt x="17031" y="19326"/>
                    <a:pt x="124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9385300" y="6643219"/>
              <a:ext cx="228600" cy="202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7" fill="norm" stroke="1" extrusionOk="0">
                  <a:moveTo>
                    <a:pt x="0" y="5023"/>
                  </a:moveTo>
                  <a:cubicBezTo>
                    <a:pt x="600" y="3260"/>
                    <a:pt x="1200" y="1496"/>
                    <a:pt x="2000" y="615"/>
                  </a:cubicBezTo>
                  <a:cubicBezTo>
                    <a:pt x="2800" y="-267"/>
                    <a:pt x="3800" y="-267"/>
                    <a:pt x="5200" y="1055"/>
                  </a:cubicBezTo>
                  <a:cubicBezTo>
                    <a:pt x="6600" y="2378"/>
                    <a:pt x="8400" y="5023"/>
                    <a:pt x="9100" y="8219"/>
                  </a:cubicBezTo>
                  <a:cubicBezTo>
                    <a:pt x="9800" y="11415"/>
                    <a:pt x="9400" y="15162"/>
                    <a:pt x="8800" y="17366"/>
                  </a:cubicBezTo>
                  <a:cubicBezTo>
                    <a:pt x="8200" y="19570"/>
                    <a:pt x="7400" y="20231"/>
                    <a:pt x="6500" y="20672"/>
                  </a:cubicBezTo>
                  <a:cubicBezTo>
                    <a:pt x="5600" y="21113"/>
                    <a:pt x="4600" y="21333"/>
                    <a:pt x="4000" y="20451"/>
                  </a:cubicBezTo>
                  <a:cubicBezTo>
                    <a:pt x="3400" y="19570"/>
                    <a:pt x="3200" y="17586"/>
                    <a:pt x="4900" y="14390"/>
                  </a:cubicBezTo>
                  <a:cubicBezTo>
                    <a:pt x="6600" y="11194"/>
                    <a:pt x="10200" y="6786"/>
                    <a:pt x="12600" y="4251"/>
                  </a:cubicBezTo>
                  <a:cubicBezTo>
                    <a:pt x="15000" y="1717"/>
                    <a:pt x="16200" y="1055"/>
                    <a:pt x="16500" y="1166"/>
                  </a:cubicBezTo>
                  <a:cubicBezTo>
                    <a:pt x="16800" y="1276"/>
                    <a:pt x="16200" y="2157"/>
                    <a:pt x="15000" y="4251"/>
                  </a:cubicBezTo>
                  <a:cubicBezTo>
                    <a:pt x="13800" y="6345"/>
                    <a:pt x="12000" y="9651"/>
                    <a:pt x="11200" y="11855"/>
                  </a:cubicBezTo>
                  <a:cubicBezTo>
                    <a:pt x="10400" y="14060"/>
                    <a:pt x="10600" y="15162"/>
                    <a:pt x="11200" y="15933"/>
                  </a:cubicBezTo>
                  <a:cubicBezTo>
                    <a:pt x="11800" y="16704"/>
                    <a:pt x="12800" y="17145"/>
                    <a:pt x="14600" y="17145"/>
                  </a:cubicBezTo>
                  <a:cubicBezTo>
                    <a:pt x="16400" y="17145"/>
                    <a:pt x="19000" y="16704"/>
                    <a:pt x="21600" y="16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9690099" y="6754953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9864635" y="6615253"/>
              <a:ext cx="111215" cy="187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48" fill="norm" stroke="1" extrusionOk="0">
                  <a:moveTo>
                    <a:pt x="11632" y="0"/>
                  </a:moveTo>
                  <a:cubicBezTo>
                    <a:pt x="11224" y="3640"/>
                    <a:pt x="10817" y="7281"/>
                    <a:pt x="9390" y="10193"/>
                  </a:cubicBezTo>
                  <a:cubicBezTo>
                    <a:pt x="7964" y="13106"/>
                    <a:pt x="5519" y="15290"/>
                    <a:pt x="3481" y="16989"/>
                  </a:cubicBezTo>
                  <a:cubicBezTo>
                    <a:pt x="1443" y="18688"/>
                    <a:pt x="-187" y="19901"/>
                    <a:pt x="17" y="20629"/>
                  </a:cubicBezTo>
                  <a:cubicBezTo>
                    <a:pt x="221" y="21357"/>
                    <a:pt x="2258" y="21600"/>
                    <a:pt x="6130" y="21357"/>
                  </a:cubicBezTo>
                  <a:cubicBezTo>
                    <a:pt x="10002" y="21115"/>
                    <a:pt x="15707" y="20387"/>
                    <a:pt x="21413" y="19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9963149" y="6754953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9505950" y="6945453"/>
              <a:ext cx="4381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48" y="14400"/>
                    <a:pt x="7096" y="7200"/>
                    <a:pt x="10696" y="3600"/>
                  </a:cubicBezTo>
                  <a:cubicBezTo>
                    <a:pt x="14296" y="0"/>
                    <a:pt x="1794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9746118" y="7015303"/>
              <a:ext cx="115432" cy="9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238" fill="norm" stroke="1" extrusionOk="0">
                  <a:moveTo>
                    <a:pt x="7279" y="0"/>
                  </a:moveTo>
                  <a:cubicBezTo>
                    <a:pt x="6101" y="1800"/>
                    <a:pt x="4922" y="3600"/>
                    <a:pt x="3352" y="7200"/>
                  </a:cubicBezTo>
                  <a:cubicBezTo>
                    <a:pt x="1781" y="10800"/>
                    <a:pt x="-183" y="16200"/>
                    <a:pt x="13" y="18900"/>
                  </a:cubicBezTo>
                  <a:cubicBezTo>
                    <a:pt x="210" y="21600"/>
                    <a:pt x="2566" y="21600"/>
                    <a:pt x="6493" y="20700"/>
                  </a:cubicBezTo>
                  <a:cubicBezTo>
                    <a:pt x="10421" y="19800"/>
                    <a:pt x="15919" y="18000"/>
                    <a:pt x="21417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9823450" y="7072453"/>
              <a:ext cx="254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2" name="Drawing"/>
          <p:cNvGrpSpPr/>
          <p:nvPr/>
        </p:nvGrpSpPr>
        <p:grpSpPr>
          <a:xfrm>
            <a:off x="858837" y="1739900"/>
            <a:ext cx="8793164" cy="7136818"/>
            <a:chOff x="0" y="0"/>
            <a:chExt cx="8793162" cy="7136817"/>
          </a:xfrm>
        </p:grpSpPr>
        <p:sp>
          <p:nvSpPr>
            <p:cNvPr id="980" name="Line"/>
            <p:cNvSpPr/>
            <p:nvPr/>
          </p:nvSpPr>
          <p:spPr>
            <a:xfrm>
              <a:off x="0" y="239318"/>
              <a:ext cx="147725" cy="343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357" fill="norm" stroke="1" extrusionOk="0">
                  <a:moveTo>
                    <a:pt x="1597" y="5655"/>
                  </a:moveTo>
                  <a:cubicBezTo>
                    <a:pt x="7378" y="4338"/>
                    <a:pt x="13158" y="3021"/>
                    <a:pt x="16657" y="2033"/>
                  </a:cubicBezTo>
                  <a:cubicBezTo>
                    <a:pt x="20155" y="1045"/>
                    <a:pt x="21372" y="387"/>
                    <a:pt x="21220" y="123"/>
                  </a:cubicBezTo>
                  <a:cubicBezTo>
                    <a:pt x="21068" y="-140"/>
                    <a:pt x="19547" y="-8"/>
                    <a:pt x="16657" y="782"/>
                  </a:cubicBezTo>
                  <a:cubicBezTo>
                    <a:pt x="13766" y="1572"/>
                    <a:pt x="9507" y="3021"/>
                    <a:pt x="6465" y="4206"/>
                  </a:cubicBezTo>
                  <a:cubicBezTo>
                    <a:pt x="3423" y="5392"/>
                    <a:pt x="1597" y="6314"/>
                    <a:pt x="685" y="7104"/>
                  </a:cubicBezTo>
                  <a:cubicBezTo>
                    <a:pt x="-228" y="7894"/>
                    <a:pt x="-228" y="8553"/>
                    <a:pt x="685" y="9014"/>
                  </a:cubicBezTo>
                  <a:cubicBezTo>
                    <a:pt x="1597" y="9475"/>
                    <a:pt x="3423" y="9738"/>
                    <a:pt x="5248" y="10001"/>
                  </a:cubicBezTo>
                  <a:cubicBezTo>
                    <a:pt x="7073" y="10265"/>
                    <a:pt x="8899" y="10528"/>
                    <a:pt x="9964" y="10989"/>
                  </a:cubicBezTo>
                  <a:cubicBezTo>
                    <a:pt x="11028" y="11450"/>
                    <a:pt x="11333" y="12109"/>
                    <a:pt x="10572" y="13097"/>
                  </a:cubicBezTo>
                  <a:cubicBezTo>
                    <a:pt x="9811" y="14084"/>
                    <a:pt x="7986" y="15401"/>
                    <a:pt x="6313" y="16521"/>
                  </a:cubicBezTo>
                  <a:cubicBezTo>
                    <a:pt x="4640" y="17640"/>
                    <a:pt x="3118" y="18562"/>
                    <a:pt x="2206" y="19353"/>
                  </a:cubicBezTo>
                  <a:cubicBezTo>
                    <a:pt x="1293" y="20143"/>
                    <a:pt x="989" y="20801"/>
                    <a:pt x="1749" y="21131"/>
                  </a:cubicBezTo>
                  <a:cubicBezTo>
                    <a:pt x="2510" y="21460"/>
                    <a:pt x="4335" y="21460"/>
                    <a:pt x="7226" y="20933"/>
                  </a:cubicBezTo>
                  <a:cubicBezTo>
                    <a:pt x="10116" y="20406"/>
                    <a:pt x="14071" y="19353"/>
                    <a:pt x="18026" y="18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157162" y="370708"/>
              <a:ext cx="177801" cy="159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6" fill="norm" stroke="1" extrusionOk="0">
                  <a:moveTo>
                    <a:pt x="0" y="3008"/>
                  </a:moveTo>
                  <a:cubicBezTo>
                    <a:pt x="1286" y="3285"/>
                    <a:pt x="2571" y="3562"/>
                    <a:pt x="3729" y="5500"/>
                  </a:cubicBezTo>
                  <a:cubicBezTo>
                    <a:pt x="4886" y="7439"/>
                    <a:pt x="5914" y="11039"/>
                    <a:pt x="5914" y="13670"/>
                  </a:cubicBezTo>
                  <a:cubicBezTo>
                    <a:pt x="5914" y="16300"/>
                    <a:pt x="4886" y="17962"/>
                    <a:pt x="3729" y="19208"/>
                  </a:cubicBezTo>
                  <a:cubicBezTo>
                    <a:pt x="2571" y="20454"/>
                    <a:pt x="1286" y="21285"/>
                    <a:pt x="643" y="20731"/>
                  </a:cubicBezTo>
                  <a:cubicBezTo>
                    <a:pt x="0" y="20177"/>
                    <a:pt x="0" y="18239"/>
                    <a:pt x="1800" y="14777"/>
                  </a:cubicBezTo>
                  <a:cubicBezTo>
                    <a:pt x="3600" y="11316"/>
                    <a:pt x="7200" y="6331"/>
                    <a:pt x="9643" y="3423"/>
                  </a:cubicBezTo>
                  <a:cubicBezTo>
                    <a:pt x="12086" y="516"/>
                    <a:pt x="13371" y="-315"/>
                    <a:pt x="13886" y="100"/>
                  </a:cubicBezTo>
                  <a:cubicBezTo>
                    <a:pt x="14400" y="516"/>
                    <a:pt x="14143" y="2177"/>
                    <a:pt x="13757" y="3839"/>
                  </a:cubicBezTo>
                  <a:cubicBezTo>
                    <a:pt x="13371" y="5500"/>
                    <a:pt x="12857" y="7162"/>
                    <a:pt x="12729" y="8685"/>
                  </a:cubicBezTo>
                  <a:cubicBezTo>
                    <a:pt x="12600" y="10208"/>
                    <a:pt x="12857" y="11593"/>
                    <a:pt x="13629" y="12285"/>
                  </a:cubicBezTo>
                  <a:cubicBezTo>
                    <a:pt x="14400" y="12977"/>
                    <a:pt x="15686" y="12977"/>
                    <a:pt x="17100" y="12700"/>
                  </a:cubicBezTo>
                  <a:cubicBezTo>
                    <a:pt x="18514" y="12423"/>
                    <a:pt x="20057" y="11870"/>
                    <a:pt x="21600" y="1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455612" y="165710"/>
              <a:ext cx="203201" cy="226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3542"/>
                  </a:moveTo>
                  <a:cubicBezTo>
                    <a:pt x="0" y="2542"/>
                    <a:pt x="0" y="1542"/>
                    <a:pt x="562" y="942"/>
                  </a:cubicBezTo>
                  <a:cubicBezTo>
                    <a:pt x="1125" y="342"/>
                    <a:pt x="2250" y="142"/>
                    <a:pt x="3600" y="42"/>
                  </a:cubicBezTo>
                  <a:cubicBezTo>
                    <a:pt x="4950" y="-58"/>
                    <a:pt x="6525" y="-58"/>
                    <a:pt x="7650" y="942"/>
                  </a:cubicBezTo>
                  <a:cubicBezTo>
                    <a:pt x="8775" y="1942"/>
                    <a:pt x="9450" y="3942"/>
                    <a:pt x="8213" y="7042"/>
                  </a:cubicBezTo>
                  <a:cubicBezTo>
                    <a:pt x="6975" y="10142"/>
                    <a:pt x="3825" y="14342"/>
                    <a:pt x="2138" y="16942"/>
                  </a:cubicBezTo>
                  <a:cubicBezTo>
                    <a:pt x="450" y="19542"/>
                    <a:pt x="225" y="20542"/>
                    <a:pt x="787" y="21042"/>
                  </a:cubicBezTo>
                  <a:cubicBezTo>
                    <a:pt x="1350" y="21542"/>
                    <a:pt x="2700" y="21542"/>
                    <a:pt x="6300" y="21042"/>
                  </a:cubicBezTo>
                  <a:cubicBezTo>
                    <a:pt x="9900" y="20542"/>
                    <a:pt x="15750" y="19542"/>
                    <a:pt x="21600" y="18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119062" y="546100"/>
              <a:ext cx="3492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75" y="15943"/>
                    <a:pt x="9949" y="10286"/>
                    <a:pt x="13549" y="6686"/>
                  </a:cubicBezTo>
                  <a:cubicBezTo>
                    <a:pt x="17149" y="3086"/>
                    <a:pt x="19375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174095" y="488950"/>
              <a:ext cx="414868" cy="155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1102" y="21016"/>
                  </a:moveTo>
                  <a:cubicBezTo>
                    <a:pt x="551" y="21308"/>
                    <a:pt x="0" y="21600"/>
                    <a:pt x="0" y="21454"/>
                  </a:cubicBezTo>
                  <a:cubicBezTo>
                    <a:pt x="0" y="21308"/>
                    <a:pt x="551" y="20724"/>
                    <a:pt x="2700" y="18535"/>
                  </a:cubicBezTo>
                  <a:cubicBezTo>
                    <a:pt x="4849" y="16346"/>
                    <a:pt x="8596" y="12551"/>
                    <a:pt x="12012" y="9195"/>
                  </a:cubicBezTo>
                  <a:cubicBezTo>
                    <a:pt x="15429" y="5838"/>
                    <a:pt x="18514" y="291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773112" y="209550"/>
              <a:ext cx="6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823912" y="34290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1382712" y="120650"/>
              <a:ext cx="285751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2713"/>
                    <a:pt x="8000" y="5426"/>
                    <a:pt x="11120" y="7983"/>
                  </a:cubicBezTo>
                  <a:cubicBezTo>
                    <a:pt x="14240" y="10539"/>
                    <a:pt x="16480" y="12939"/>
                    <a:pt x="18080" y="15183"/>
                  </a:cubicBezTo>
                  <a:cubicBezTo>
                    <a:pt x="19680" y="17426"/>
                    <a:pt x="20640" y="195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1413331" y="65253"/>
              <a:ext cx="236082" cy="476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03" fill="norm" stroke="1" extrusionOk="0">
                  <a:moveTo>
                    <a:pt x="21510" y="1063"/>
                  </a:moveTo>
                  <a:cubicBezTo>
                    <a:pt x="21124" y="587"/>
                    <a:pt x="20739" y="111"/>
                    <a:pt x="20160" y="16"/>
                  </a:cubicBezTo>
                  <a:cubicBezTo>
                    <a:pt x="19581" y="-79"/>
                    <a:pt x="18810" y="206"/>
                    <a:pt x="17074" y="1824"/>
                  </a:cubicBezTo>
                  <a:cubicBezTo>
                    <a:pt x="15339" y="3442"/>
                    <a:pt x="12639" y="6391"/>
                    <a:pt x="9939" y="9294"/>
                  </a:cubicBezTo>
                  <a:cubicBezTo>
                    <a:pt x="7239" y="12196"/>
                    <a:pt x="4539" y="15051"/>
                    <a:pt x="2706" y="17096"/>
                  </a:cubicBezTo>
                  <a:cubicBezTo>
                    <a:pt x="874" y="19142"/>
                    <a:pt x="-90" y="20379"/>
                    <a:pt x="6" y="20950"/>
                  </a:cubicBezTo>
                  <a:cubicBezTo>
                    <a:pt x="103" y="21521"/>
                    <a:pt x="1260" y="21426"/>
                    <a:pt x="2417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1924163" y="278917"/>
              <a:ext cx="271350" cy="108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0878" fill="norm" stroke="1" extrusionOk="0">
                  <a:moveTo>
                    <a:pt x="870" y="20878"/>
                  </a:moveTo>
                  <a:cubicBezTo>
                    <a:pt x="367" y="19248"/>
                    <a:pt x="-135" y="17618"/>
                    <a:pt x="32" y="14153"/>
                  </a:cubicBezTo>
                  <a:cubicBezTo>
                    <a:pt x="200" y="10689"/>
                    <a:pt x="1037" y="5391"/>
                    <a:pt x="1874" y="2538"/>
                  </a:cubicBezTo>
                  <a:cubicBezTo>
                    <a:pt x="2712" y="-314"/>
                    <a:pt x="3549" y="-722"/>
                    <a:pt x="4553" y="1112"/>
                  </a:cubicBezTo>
                  <a:cubicBezTo>
                    <a:pt x="5558" y="2946"/>
                    <a:pt x="6730" y="7021"/>
                    <a:pt x="7902" y="10486"/>
                  </a:cubicBezTo>
                  <a:cubicBezTo>
                    <a:pt x="9074" y="13950"/>
                    <a:pt x="10246" y="16803"/>
                    <a:pt x="11753" y="16803"/>
                  </a:cubicBezTo>
                  <a:cubicBezTo>
                    <a:pt x="13260" y="16803"/>
                    <a:pt x="15102" y="13950"/>
                    <a:pt x="16777" y="11504"/>
                  </a:cubicBezTo>
                  <a:cubicBezTo>
                    <a:pt x="18451" y="9059"/>
                    <a:pt x="19958" y="7021"/>
                    <a:pt x="21465" y="4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2620962" y="165100"/>
              <a:ext cx="12701" cy="317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0"/>
                  </a:moveTo>
                  <a:cubicBezTo>
                    <a:pt x="0" y="4434"/>
                    <a:pt x="0" y="8869"/>
                    <a:pt x="1800" y="12016"/>
                  </a:cubicBezTo>
                  <a:cubicBezTo>
                    <a:pt x="3600" y="15163"/>
                    <a:pt x="7200" y="17023"/>
                    <a:pt x="9000" y="18525"/>
                  </a:cubicBezTo>
                  <a:cubicBezTo>
                    <a:pt x="10800" y="20026"/>
                    <a:pt x="10800" y="21171"/>
                    <a:pt x="12600" y="21385"/>
                  </a:cubicBezTo>
                  <a:cubicBezTo>
                    <a:pt x="14400" y="21600"/>
                    <a:pt x="18000" y="20885"/>
                    <a:pt x="21600" y="20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2474912" y="134200"/>
              <a:ext cx="292151" cy="100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419" fill="norm" stroke="1" extrusionOk="0">
                  <a:moveTo>
                    <a:pt x="0" y="21419"/>
                  </a:moveTo>
                  <a:cubicBezTo>
                    <a:pt x="0" y="19169"/>
                    <a:pt x="0" y="16919"/>
                    <a:pt x="777" y="14669"/>
                  </a:cubicBezTo>
                  <a:cubicBezTo>
                    <a:pt x="1554" y="12419"/>
                    <a:pt x="3108" y="10169"/>
                    <a:pt x="5905" y="7694"/>
                  </a:cubicBezTo>
                  <a:cubicBezTo>
                    <a:pt x="8702" y="5219"/>
                    <a:pt x="12742" y="2519"/>
                    <a:pt x="15229" y="1169"/>
                  </a:cubicBezTo>
                  <a:cubicBezTo>
                    <a:pt x="17715" y="-181"/>
                    <a:pt x="18647" y="-181"/>
                    <a:pt x="19502" y="269"/>
                  </a:cubicBezTo>
                  <a:cubicBezTo>
                    <a:pt x="20357" y="719"/>
                    <a:pt x="21134" y="1619"/>
                    <a:pt x="21367" y="3644"/>
                  </a:cubicBezTo>
                  <a:cubicBezTo>
                    <a:pt x="21600" y="5669"/>
                    <a:pt x="21289" y="8819"/>
                    <a:pt x="20978" y="11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2508366" y="457200"/>
              <a:ext cx="201497" cy="43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027" fill="norm" stroke="1" extrusionOk="0">
                  <a:moveTo>
                    <a:pt x="3869" y="0"/>
                  </a:moveTo>
                  <a:cubicBezTo>
                    <a:pt x="2969" y="3086"/>
                    <a:pt x="2069" y="6171"/>
                    <a:pt x="1282" y="9771"/>
                  </a:cubicBezTo>
                  <a:cubicBezTo>
                    <a:pt x="494" y="13371"/>
                    <a:pt x="-181" y="17486"/>
                    <a:pt x="44" y="19543"/>
                  </a:cubicBezTo>
                  <a:cubicBezTo>
                    <a:pt x="269" y="21600"/>
                    <a:pt x="1394" y="21600"/>
                    <a:pt x="5107" y="19029"/>
                  </a:cubicBezTo>
                  <a:cubicBezTo>
                    <a:pt x="8819" y="16457"/>
                    <a:pt x="15119" y="11314"/>
                    <a:pt x="21419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2773362" y="315813"/>
              <a:ext cx="120651" cy="180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6" fill="norm" stroke="1" extrusionOk="0">
                  <a:moveTo>
                    <a:pt x="0" y="6901"/>
                  </a:moveTo>
                  <a:cubicBezTo>
                    <a:pt x="379" y="10873"/>
                    <a:pt x="758" y="14846"/>
                    <a:pt x="947" y="17453"/>
                  </a:cubicBezTo>
                  <a:cubicBezTo>
                    <a:pt x="1137" y="20060"/>
                    <a:pt x="1137" y="21301"/>
                    <a:pt x="947" y="21177"/>
                  </a:cubicBezTo>
                  <a:cubicBezTo>
                    <a:pt x="758" y="21053"/>
                    <a:pt x="379" y="19563"/>
                    <a:pt x="1326" y="16460"/>
                  </a:cubicBezTo>
                  <a:cubicBezTo>
                    <a:pt x="2274" y="13356"/>
                    <a:pt x="4547" y="8639"/>
                    <a:pt x="6442" y="5535"/>
                  </a:cubicBezTo>
                  <a:cubicBezTo>
                    <a:pt x="8337" y="2432"/>
                    <a:pt x="9853" y="942"/>
                    <a:pt x="11558" y="322"/>
                  </a:cubicBezTo>
                  <a:cubicBezTo>
                    <a:pt x="13263" y="-299"/>
                    <a:pt x="15158" y="-51"/>
                    <a:pt x="16295" y="1315"/>
                  </a:cubicBezTo>
                  <a:cubicBezTo>
                    <a:pt x="17432" y="2680"/>
                    <a:pt x="17811" y="5163"/>
                    <a:pt x="18568" y="8391"/>
                  </a:cubicBezTo>
                  <a:cubicBezTo>
                    <a:pt x="19326" y="11618"/>
                    <a:pt x="20463" y="15591"/>
                    <a:pt x="21600" y="19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2952573" y="75935"/>
              <a:ext cx="176390" cy="390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00" fill="norm" stroke="1" extrusionOk="0">
                  <a:moveTo>
                    <a:pt x="15258" y="14646"/>
                  </a:moveTo>
                  <a:cubicBezTo>
                    <a:pt x="14486" y="14066"/>
                    <a:pt x="13715" y="13485"/>
                    <a:pt x="12686" y="13195"/>
                  </a:cubicBezTo>
                  <a:cubicBezTo>
                    <a:pt x="11658" y="12904"/>
                    <a:pt x="10372" y="12904"/>
                    <a:pt x="8186" y="13775"/>
                  </a:cubicBezTo>
                  <a:cubicBezTo>
                    <a:pt x="6000" y="14646"/>
                    <a:pt x="2915" y="16388"/>
                    <a:pt x="1372" y="17550"/>
                  </a:cubicBezTo>
                  <a:cubicBezTo>
                    <a:pt x="-171" y="18711"/>
                    <a:pt x="-171" y="19292"/>
                    <a:pt x="215" y="19814"/>
                  </a:cubicBezTo>
                  <a:cubicBezTo>
                    <a:pt x="600" y="20337"/>
                    <a:pt x="1372" y="20801"/>
                    <a:pt x="2400" y="21033"/>
                  </a:cubicBezTo>
                  <a:cubicBezTo>
                    <a:pt x="3429" y="21266"/>
                    <a:pt x="4715" y="21266"/>
                    <a:pt x="6386" y="20569"/>
                  </a:cubicBezTo>
                  <a:cubicBezTo>
                    <a:pt x="8058" y="19872"/>
                    <a:pt x="10115" y="18479"/>
                    <a:pt x="11786" y="16098"/>
                  </a:cubicBezTo>
                  <a:cubicBezTo>
                    <a:pt x="13458" y="13717"/>
                    <a:pt x="14743" y="10350"/>
                    <a:pt x="15515" y="7679"/>
                  </a:cubicBezTo>
                  <a:cubicBezTo>
                    <a:pt x="16286" y="5008"/>
                    <a:pt x="16543" y="3033"/>
                    <a:pt x="16543" y="1756"/>
                  </a:cubicBezTo>
                  <a:cubicBezTo>
                    <a:pt x="16543" y="479"/>
                    <a:pt x="16286" y="-102"/>
                    <a:pt x="15643" y="14"/>
                  </a:cubicBezTo>
                  <a:cubicBezTo>
                    <a:pt x="15000" y="130"/>
                    <a:pt x="13972" y="943"/>
                    <a:pt x="13458" y="3266"/>
                  </a:cubicBezTo>
                  <a:cubicBezTo>
                    <a:pt x="12943" y="5588"/>
                    <a:pt x="12943" y="9421"/>
                    <a:pt x="13329" y="12440"/>
                  </a:cubicBezTo>
                  <a:cubicBezTo>
                    <a:pt x="13715" y="15459"/>
                    <a:pt x="14486" y="17666"/>
                    <a:pt x="15129" y="19117"/>
                  </a:cubicBezTo>
                  <a:cubicBezTo>
                    <a:pt x="15772" y="20569"/>
                    <a:pt x="16286" y="21266"/>
                    <a:pt x="16929" y="21382"/>
                  </a:cubicBezTo>
                  <a:cubicBezTo>
                    <a:pt x="17572" y="21498"/>
                    <a:pt x="18343" y="21033"/>
                    <a:pt x="19115" y="20337"/>
                  </a:cubicBezTo>
                  <a:cubicBezTo>
                    <a:pt x="19886" y="19640"/>
                    <a:pt x="20658" y="18711"/>
                    <a:pt x="21429" y="17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3141662" y="317500"/>
              <a:ext cx="127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3141612" y="233144"/>
              <a:ext cx="25451" cy="58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0746" fill="norm" stroke="1" extrusionOk="0">
                  <a:moveTo>
                    <a:pt x="5024" y="20746"/>
                  </a:moveTo>
                  <a:cubicBezTo>
                    <a:pt x="1701" y="13298"/>
                    <a:pt x="-1622" y="5849"/>
                    <a:pt x="870" y="2498"/>
                  </a:cubicBezTo>
                  <a:cubicBezTo>
                    <a:pt x="3363" y="-854"/>
                    <a:pt x="11670" y="-109"/>
                    <a:pt x="19978" y="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3220811" y="300165"/>
              <a:ext cx="98652" cy="144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346" fill="norm" stroke="1" extrusionOk="0">
                  <a:moveTo>
                    <a:pt x="21419" y="3503"/>
                  </a:moveTo>
                  <a:cubicBezTo>
                    <a:pt x="19121" y="1937"/>
                    <a:pt x="16823" y="372"/>
                    <a:pt x="14755" y="59"/>
                  </a:cubicBezTo>
                  <a:cubicBezTo>
                    <a:pt x="12687" y="-254"/>
                    <a:pt x="10849" y="685"/>
                    <a:pt x="8781" y="2563"/>
                  </a:cubicBezTo>
                  <a:cubicBezTo>
                    <a:pt x="6713" y="4442"/>
                    <a:pt x="4415" y="7259"/>
                    <a:pt x="2806" y="9607"/>
                  </a:cubicBezTo>
                  <a:cubicBezTo>
                    <a:pt x="1198" y="11955"/>
                    <a:pt x="279" y="13833"/>
                    <a:pt x="49" y="15555"/>
                  </a:cubicBezTo>
                  <a:cubicBezTo>
                    <a:pt x="-181" y="17276"/>
                    <a:pt x="279" y="18842"/>
                    <a:pt x="3955" y="19781"/>
                  </a:cubicBezTo>
                  <a:cubicBezTo>
                    <a:pt x="7632" y="20720"/>
                    <a:pt x="14525" y="21033"/>
                    <a:pt x="21419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3361395" y="316368"/>
              <a:ext cx="173968" cy="117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045" fill="norm" stroke="1" extrusionOk="0">
                  <a:moveTo>
                    <a:pt x="15143" y="8161"/>
                  </a:moveTo>
                  <a:cubicBezTo>
                    <a:pt x="14362" y="6645"/>
                    <a:pt x="13582" y="5129"/>
                    <a:pt x="12801" y="3424"/>
                  </a:cubicBezTo>
                  <a:cubicBezTo>
                    <a:pt x="12020" y="1719"/>
                    <a:pt x="11240" y="-176"/>
                    <a:pt x="9548" y="13"/>
                  </a:cubicBezTo>
                  <a:cubicBezTo>
                    <a:pt x="7856" y="203"/>
                    <a:pt x="5254" y="2477"/>
                    <a:pt x="3432" y="5508"/>
                  </a:cubicBezTo>
                  <a:cubicBezTo>
                    <a:pt x="1611" y="8540"/>
                    <a:pt x="570" y="12329"/>
                    <a:pt x="179" y="15171"/>
                  </a:cubicBezTo>
                  <a:cubicBezTo>
                    <a:pt x="-211" y="18013"/>
                    <a:pt x="49" y="19908"/>
                    <a:pt x="830" y="20666"/>
                  </a:cubicBezTo>
                  <a:cubicBezTo>
                    <a:pt x="1611" y="21424"/>
                    <a:pt x="2912" y="21045"/>
                    <a:pt x="4734" y="19529"/>
                  </a:cubicBezTo>
                  <a:cubicBezTo>
                    <a:pt x="6555" y="18013"/>
                    <a:pt x="8897" y="15361"/>
                    <a:pt x="10459" y="13277"/>
                  </a:cubicBezTo>
                  <a:cubicBezTo>
                    <a:pt x="12020" y="11192"/>
                    <a:pt x="12801" y="9677"/>
                    <a:pt x="13582" y="10056"/>
                  </a:cubicBezTo>
                  <a:cubicBezTo>
                    <a:pt x="14362" y="10435"/>
                    <a:pt x="15143" y="12708"/>
                    <a:pt x="16184" y="14035"/>
                  </a:cubicBezTo>
                  <a:cubicBezTo>
                    <a:pt x="17225" y="15361"/>
                    <a:pt x="18526" y="15740"/>
                    <a:pt x="19437" y="15740"/>
                  </a:cubicBezTo>
                  <a:cubicBezTo>
                    <a:pt x="20348" y="15740"/>
                    <a:pt x="20869" y="15361"/>
                    <a:pt x="21389" y="14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3571051" y="62370"/>
              <a:ext cx="91312" cy="364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393" fill="norm" stroke="1" extrusionOk="0">
                  <a:moveTo>
                    <a:pt x="15286" y="1556"/>
                  </a:moveTo>
                  <a:cubicBezTo>
                    <a:pt x="15286" y="811"/>
                    <a:pt x="15286" y="66"/>
                    <a:pt x="15041" y="4"/>
                  </a:cubicBezTo>
                  <a:cubicBezTo>
                    <a:pt x="14795" y="-58"/>
                    <a:pt x="14304" y="563"/>
                    <a:pt x="11850" y="2797"/>
                  </a:cubicBezTo>
                  <a:cubicBezTo>
                    <a:pt x="9395" y="5032"/>
                    <a:pt x="4977" y="8880"/>
                    <a:pt x="2522" y="12108"/>
                  </a:cubicBezTo>
                  <a:cubicBezTo>
                    <a:pt x="68" y="15335"/>
                    <a:pt x="-423" y="17942"/>
                    <a:pt x="313" y="19494"/>
                  </a:cubicBezTo>
                  <a:cubicBezTo>
                    <a:pt x="1050" y="21045"/>
                    <a:pt x="3013" y="21542"/>
                    <a:pt x="6695" y="21356"/>
                  </a:cubicBezTo>
                  <a:cubicBezTo>
                    <a:pt x="10377" y="21170"/>
                    <a:pt x="15777" y="20301"/>
                    <a:pt x="18477" y="19742"/>
                  </a:cubicBezTo>
                  <a:cubicBezTo>
                    <a:pt x="21177" y="19183"/>
                    <a:pt x="21177" y="18935"/>
                    <a:pt x="21177" y="18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3579549" y="267708"/>
              <a:ext cx="146314" cy="30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0914" fill="norm" stroke="1" extrusionOk="0">
                  <a:moveTo>
                    <a:pt x="4667" y="20914"/>
                  </a:moveTo>
                  <a:cubicBezTo>
                    <a:pt x="2507" y="13714"/>
                    <a:pt x="347" y="6514"/>
                    <a:pt x="39" y="2914"/>
                  </a:cubicBezTo>
                  <a:cubicBezTo>
                    <a:pt x="-270" y="-686"/>
                    <a:pt x="1273" y="-686"/>
                    <a:pt x="5130" y="1474"/>
                  </a:cubicBezTo>
                  <a:cubicBezTo>
                    <a:pt x="8987" y="3634"/>
                    <a:pt x="15159" y="7954"/>
                    <a:pt x="21330" y="12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3690270" y="277594"/>
              <a:ext cx="95230" cy="110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6" h="20571" fill="norm" stroke="1" extrusionOk="0">
                  <a:moveTo>
                    <a:pt x="20136" y="334"/>
                  </a:moveTo>
                  <a:cubicBezTo>
                    <a:pt x="17838" y="-58"/>
                    <a:pt x="15540" y="-451"/>
                    <a:pt x="12093" y="1316"/>
                  </a:cubicBezTo>
                  <a:cubicBezTo>
                    <a:pt x="8646" y="3084"/>
                    <a:pt x="4051" y="7011"/>
                    <a:pt x="1753" y="10153"/>
                  </a:cubicBezTo>
                  <a:cubicBezTo>
                    <a:pt x="-545" y="13294"/>
                    <a:pt x="-545" y="15651"/>
                    <a:pt x="1523" y="17614"/>
                  </a:cubicBezTo>
                  <a:cubicBezTo>
                    <a:pt x="3591" y="19578"/>
                    <a:pt x="7727" y="21149"/>
                    <a:pt x="11174" y="20364"/>
                  </a:cubicBezTo>
                  <a:cubicBezTo>
                    <a:pt x="14621" y="19578"/>
                    <a:pt x="17378" y="16436"/>
                    <a:pt x="18987" y="13884"/>
                  </a:cubicBezTo>
                  <a:cubicBezTo>
                    <a:pt x="20595" y="11331"/>
                    <a:pt x="21055" y="9367"/>
                    <a:pt x="20366" y="7600"/>
                  </a:cubicBezTo>
                  <a:cubicBezTo>
                    <a:pt x="19676" y="5833"/>
                    <a:pt x="17838" y="4262"/>
                    <a:pt x="16000" y="2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3802062" y="215900"/>
              <a:ext cx="146051" cy="201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5400"/>
                  </a:moveTo>
                  <a:cubicBezTo>
                    <a:pt x="939" y="4275"/>
                    <a:pt x="1878" y="3150"/>
                    <a:pt x="3130" y="2700"/>
                  </a:cubicBezTo>
                  <a:cubicBezTo>
                    <a:pt x="4383" y="2250"/>
                    <a:pt x="5948" y="2475"/>
                    <a:pt x="7983" y="4050"/>
                  </a:cubicBezTo>
                  <a:cubicBezTo>
                    <a:pt x="10017" y="5625"/>
                    <a:pt x="12522" y="8550"/>
                    <a:pt x="13617" y="11475"/>
                  </a:cubicBezTo>
                  <a:cubicBezTo>
                    <a:pt x="14713" y="14400"/>
                    <a:pt x="14400" y="17325"/>
                    <a:pt x="13148" y="19125"/>
                  </a:cubicBezTo>
                  <a:cubicBezTo>
                    <a:pt x="11896" y="20925"/>
                    <a:pt x="9704" y="21600"/>
                    <a:pt x="8296" y="21375"/>
                  </a:cubicBezTo>
                  <a:cubicBezTo>
                    <a:pt x="6887" y="21150"/>
                    <a:pt x="6261" y="20025"/>
                    <a:pt x="6574" y="17212"/>
                  </a:cubicBezTo>
                  <a:cubicBezTo>
                    <a:pt x="6887" y="14400"/>
                    <a:pt x="8139" y="9900"/>
                    <a:pt x="10800" y="6750"/>
                  </a:cubicBezTo>
                  <a:cubicBezTo>
                    <a:pt x="13461" y="3600"/>
                    <a:pt x="1753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4102238" y="87677"/>
              <a:ext cx="157025" cy="365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331" fill="norm" stroke="1" extrusionOk="0">
                  <a:moveTo>
                    <a:pt x="21365" y="442"/>
                  </a:moveTo>
                  <a:cubicBezTo>
                    <a:pt x="19925" y="195"/>
                    <a:pt x="18485" y="-52"/>
                    <a:pt x="17189" y="10"/>
                  </a:cubicBezTo>
                  <a:cubicBezTo>
                    <a:pt x="15893" y="71"/>
                    <a:pt x="14741" y="442"/>
                    <a:pt x="12149" y="2355"/>
                  </a:cubicBezTo>
                  <a:cubicBezTo>
                    <a:pt x="9557" y="4268"/>
                    <a:pt x="5525" y="7724"/>
                    <a:pt x="3077" y="10686"/>
                  </a:cubicBezTo>
                  <a:cubicBezTo>
                    <a:pt x="629" y="13649"/>
                    <a:pt x="-235" y="16117"/>
                    <a:pt x="53" y="17907"/>
                  </a:cubicBezTo>
                  <a:cubicBezTo>
                    <a:pt x="341" y="19697"/>
                    <a:pt x="1781" y="20807"/>
                    <a:pt x="3941" y="21178"/>
                  </a:cubicBezTo>
                  <a:cubicBezTo>
                    <a:pt x="6101" y="21548"/>
                    <a:pt x="8981" y="21178"/>
                    <a:pt x="11861" y="20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4285132" y="141224"/>
              <a:ext cx="183681" cy="282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355" fill="norm" stroke="1" extrusionOk="0">
                  <a:moveTo>
                    <a:pt x="21545" y="1805"/>
                  </a:moveTo>
                  <a:cubicBezTo>
                    <a:pt x="20552" y="1165"/>
                    <a:pt x="19559" y="525"/>
                    <a:pt x="18069" y="205"/>
                  </a:cubicBezTo>
                  <a:cubicBezTo>
                    <a:pt x="16579" y="-115"/>
                    <a:pt x="14593" y="-115"/>
                    <a:pt x="12359" y="605"/>
                  </a:cubicBezTo>
                  <a:cubicBezTo>
                    <a:pt x="10124" y="1325"/>
                    <a:pt x="7642" y="2765"/>
                    <a:pt x="5655" y="4765"/>
                  </a:cubicBezTo>
                  <a:cubicBezTo>
                    <a:pt x="3669" y="6765"/>
                    <a:pt x="2179" y="9325"/>
                    <a:pt x="1311" y="11405"/>
                  </a:cubicBezTo>
                  <a:cubicBezTo>
                    <a:pt x="442" y="13485"/>
                    <a:pt x="193" y="15085"/>
                    <a:pt x="69" y="16525"/>
                  </a:cubicBezTo>
                  <a:cubicBezTo>
                    <a:pt x="-55" y="17965"/>
                    <a:pt x="-55" y="19245"/>
                    <a:pt x="442" y="20125"/>
                  </a:cubicBezTo>
                  <a:cubicBezTo>
                    <a:pt x="938" y="21005"/>
                    <a:pt x="1931" y="21485"/>
                    <a:pt x="5159" y="21325"/>
                  </a:cubicBezTo>
                  <a:cubicBezTo>
                    <a:pt x="8386" y="21165"/>
                    <a:pt x="13848" y="20365"/>
                    <a:pt x="19311" y="19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4329112" y="273049"/>
              <a:ext cx="203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50" y="16800"/>
                    <a:pt x="6300" y="12000"/>
                    <a:pt x="9900" y="8400"/>
                  </a:cubicBezTo>
                  <a:cubicBezTo>
                    <a:pt x="13500" y="4800"/>
                    <a:pt x="1755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4621212" y="107950"/>
              <a:ext cx="85816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0" y="0"/>
                  </a:moveTo>
                  <a:cubicBezTo>
                    <a:pt x="5268" y="1263"/>
                    <a:pt x="10537" y="2526"/>
                    <a:pt x="14488" y="4926"/>
                  </a:cubicBezTo>
                  <a:cubicBezTo>
                    <a:pt x="18439" y="7326"/>
                    <a:pt x="21073" y="10863"/>
                    <a:pt x="21337" y="13705"/>
                  </a:cubicBezTo>
                  <a:cubicBezTo>
                    <a:pt x="21600" y="16547"/>
                    <a:pt x="19493" y="18695"/>
                    <a:pt x="16859" y="19895"/>
                  </a:cubicBezTo>
                  <a:cubicBezTo>
                    <a:pt x="14224" y="21095"/>
                    <a:pt x="11063" y="21347"/>
                    <a:pt x="79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3268662" y="1098549"/>
              <a:ext cx="254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582"/>
                    <a:pt x="14400" y="9164"/>
                    <a:pt x="18000" y="12764"/>
                  </a:cubicBezTo>
                  <a:cubicBezTo>
                    <a:pt x="21600" y="16364"/>
                    <a:pt x="21600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3092248" y="1073149"/>
              <a:ext cx="360565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600" fill="norm" stroke="1" extrusionOk="0">
                  <a:moveTo>
                    <a:pt x="659" y="21600"/>
                  </a:moveTo>
                  <a:cubicBezTo>
                    <a:pt x="42" y="21600"/>
                    <a:pt x="-575" y="21600"/>
                    <a:pt x="968" y="19200"/>
                  </a:cubicBezTo>
                  <a:cubicBezTo>
                    <a:pt x="2511" y="16800"/>
                    <a:pt x="6214" y="12000"/>
                    <a:pt x="9299" y="7800"/>
                  </a:cubicBezTo>
                  <a:cubicBezTo>
                    <a:pt x="12385" y="3600"/>
                    <a:pt x="14854" y="0"/>
                    <a:pt x="16705" y="0"/>
                  </a:cubicBezTo>
                  <a:cubicBezTo>
                    <a:pt x="18556" y="0"/>
                    <a:pt x="19791" y="3600"/>
                    <a:pt x="21025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3121483" y="1409700"/>
              <a:ext cx="331330" cy="34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0666" fill="norm" stroke="1" extrusionOk="0">
                  <a:moveTo>
                    <a:pt x="1725" y="15247"/>
                  </a:moveTo>
                  <a:cubicBezTo>
                    <a:pt x="899" y="16518"/>
                    <a:pt x="74" y="17788"/>
                    <a:pt x="5" y="19059"/>
                  </a:cubicBezTo>
                  <a:cubicBezTo>
                    <a:pt x="-64" y="20329"/>
                    <a:pt x="624" y="21600"/>
                    <a:pt x="2963" y="19694"/>
                  </a:cubicBezTo>
                  <a:cubicBezTo>
                    <a:pt x="5302" y="17788"/>
                    <a:pt x="9291" y="12706"/>
                    <a:pt x="12662" y="8894"/>
                  </a:cubicBezTo>
                  <a:cubicBezTo>
                    <a:pt x="16033" y="5082"/>
                    <a:pt x="18784" y="2541"/>
                    <a:pt x="215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3501182" y="1071807"/>
              <a:ext cx="161181" cy="381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385" fill="norm" stroke="1" extrusionOk="0">
                  <a:moveTo>
                    <a:pt x="21361" y="3636"/>
                  </a:moveTo>
                  <a:cubicBezTo>
                    <a:pt x="21361" y="3042"/>
                    <a:pt x="21361" y="2449"/>
                    <a:pt x="21361" y="1796"/>
                  </a:cubicBezTo>
                  <a:cubicBezTo>
                    <a:pt x="21361" y="1143"/>
                    <a:pt x="21361" y="431"/>
                    <a:pt x="20660" y="135"/>
                  </a:cubicBezTo>
                  <a:cubicBezTo>
                    <a:pt x="19958" y="-162"/>
                    <a:pt x="18556" y="-43"/>
                    <a:pt x="15610" y="1262"/>
                  </a:cubicBezTo>
                  <a:cubicBezTo>
                    <a:pt x="12665" y="2568"/>
                    <a:pt x="8177" y="5060"/>
                    <a:pt x="5091" y="7730"/>
                  </a:cubicBezTo>
                  <a:cubicBezTo>
                    <a:pt x="2005" y="10401"/>
                    <a:pt x="322" y="13249"/>
                    <a:pt x="42" y="15445"/>
                  </a:cubicBezTo>
                  <a:cubicBezTo>
                    <a:pt x="-239" y="17640"/>
                    <a:pt x="883" y="19183"/>
                    <a:pt x="3969" y="20133"/>
                  </a:cubicBezTo>
                  <a:cubicBezTo>
                    <a:pt x="7055" y="21082"/>
                    <a:pt x="12104" y="21438"/>
                    <a:pt x="15190" y="21379"/>
                  </a:cubicBezTo>
                  <a:cubicBezTo>
                    <a:pt x="18275" y="21319"/>
                    <a:pt x="19397" y="20845"/>
                    <a:pt x="20519" y="20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3758792" y="1108220"/>
              <a:ext cx="176621" cy="299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248" fill="norm" stroke="1" extrusionOk="0">
                  <a:moveTo>
                    <a:pt x="21457" y="665"/>
                  </a:moveTo>
                  <a:cubicBezTo>
                    <a:pt x="20428" y="215"/>
                    <a:pt x="19400" y="-235"/>
                    <a:pt x="16700" y="140"/>
                  </a:cubicBezTo>
                  <a:cubicBezTo>
                    <a:pt x="14000" y="515"/>
                    <a:pt x="9628" y="1715"/>
                    <a:pt x="7057" y="3440"/>
                  </a:cubicBezTo>
                  <a:cubicBezTo>
                    <a:pt x="4486" y="5165"/>
                    <a:pt x="3714" y="7415"/>
                    <a:pt x="2814" y="10115"/>
                  </a:cubicBezTo>
                  <a:cubicBezTo>
                    <a:pt x="1914" y="12815"/>
                    <a:pt x="886" y="15965"/>
                    <a:pt x="371" y="17915"/>
                  </a:cubicBezTo>
                  <a:cubicBezTo>
                    <a:pt x="-143" y="19865"/>
                    <a:pt x="-143" y="20615"/>
                    <a:pt x="500" y="20990"/>
                  </a:cubicBezTo>
                  <a:cubicBezTo>
                    <a:pt x="1143" y="21365"/>
                    <a:pt x="2428" y="21365"/>
                    <a:pt x="5900" y="20765"/>
                  </a:cubicBezTo>
                  <a:cubicBezTo>
                    <a:pt x="9371" y="20165"/>
                    <a:pt x="15028" y="18965"/>
                    <a:pt x="20686" y="17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3814762" y="1270000"/>
              <a:ext cx="1397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5" y="16200"/>
                    <a:pt x="5891" y="10800"/>
                    <a:pt x="9491" y="7200"/>
                  </a:cubicBezTo>
                  <a:cubicBezTo>
                    <a:pt x="13091" y="3600"/>
                    <a:pt x="1734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3992562" y="1079500"/>
              <a:ext cx="126328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1600" fill="norm" stroke="1" extrusionOk="0">
                  <a:moveTo>
                    <a:pt x="11497" y="0"/>
                  </a:moveTo>
                  <a:cubicBezTo>
                    <a:pt x="14632" y="2514"/>
                    <a:pt x="17768" y="5029"/>
                    <a:pt x="19510" y="7886"/>
                  </a:cubicBezTo>
                  <a:cubicBezTo>
                    <a:pt x="21252" y="10743"/>
                    <a:pt x="21600" y="13943"/>
                    <a:pt x="18116" y="16286"/>
                  </a:cubicBezTo>
                  <a:cubicBezTo>
                    <a:pt x="14632" y="18629"/>
                    <a:pt x="7316" y="201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5332412" y="457200"/>
              <a:ext cx="571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5977848" y="74979"/>
              <a:ext cx="167365" cy="348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27" fill="norm" stroke="1" extrusionOk="0">
                  <a:moveTo>
                    <a:pt x="19729" y="2027"/>
                  </a:moveTo>
                  <a:cubicBezTo>
                    <a:pt x="20539" y="1506"/>
                    <a:pt x="21349" y="986"/>
                    <a:pt x="21079" y="596"/>
                  </a:cubicBezTo>
                  <a:cubicBezTo>
                    <a:pt x="20809" y="205"/>
                    <a:pt x="19459" y="-55"/>
                    <a:pt x="17434" y="10"/>
                  </a:cubicBezTo>
                  <a:cubicBezTo>
                    <a:pt x="15409" y="75"/>
                    <a:pt x="12709" y="465"/>
                    <a:pt x="10144" y="1051"/>
                  </a:cubicBezTo>
                  <a:cubicBezTo>
                    <a:pt x="7579" y="1637"/>
                    <a:pt x="5149" y="2417"/>
                    <a:pt x="3529" y="4239"/>
                  </a:cubicBezTo>
                  <a:cubicBezTo>
                    <a:pt x="1909" y="6061"/>
                    <a:pt x="1099" y="8923"/>
                    <a:pt x="694" y="11396"/>
                  </a:cubicBezTo>
                  <a:cubicBezTo>
                    <a:pt x="289" y="13868"/>
                    <a:pt x="289" y="15950"/>
                    <a:pt x="154" y="17576"/>
                  </a:cubicBezTo>
                  <a:cubicBezTo>
                    <a:pt x="19" y="19203"/>
                    <a:pt x="-251" y="20374"/>
                    <a:pt x="559" y="20959"/>
                  </a:cubicBezTo>
                  <a:cubicBezTo>
                    <a:pt x="1369" y="21545"/>
                    <a:pt x="3259" y="21545"/>
                    <a:pt x="6904" y="21155"/>
                  </a:cubicBezTo>
                  <a:cubicBezTo>
                    <a:pt x="10549" y="20764"/>
                    <a:pt x="15949" y="19984"/>
                    <a:pt x="21349" y="19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6011862" y="298450"/>
              <a:ext cx="1651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2" y="16457"/>
                    <a:pt x="10523" y="11314"/>
                    <a:pt x="14123" y="7714"/>
                  </a:cubicBezTo>
                  <a:cubicBezTo>
                    <a:pt x="17723" y="4114"/>
                    <a:pt x="19662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6519862" y="273050"/>
              <a:ext cx="1" cy="1079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6507162" y="184150"/>
              <a:ext cx="25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6591785" y="190491"/>
              <a:ext cx="119510" cy="196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0" h="21371" fill="norm" stroke="1" extrusionOk="0">
                  <a:moveTo>
                    <a:pt x="10624" y="4137"/>
                  </a:moveTo>
                  <a:cubicBezTo>
                    <a:pt x="10624" y="2988"/>
                    <a:pt x="10624" y="1839"/>
                    <a:pt x="9709" y="1035"/>
                  </a:cubicBezTo>
                  <a:cubicBezTo>
                    <a:pt x="8794" y="231"/>
                    <a:pt x="6963" y="-229"/>
                    <a:pt x="5133" y="116"/>
                  </a:cubicBezTo>
                  <a:cubicBezTo>
                    <a:pt x="3302" y="460"/>
                    <a:pt x="1472" y="1609"/>
                    <a:pt x="556" y="2758"/>
                  </a:cubicBezTo>
                  <a:cubicBezTo>
                    <a:pt x="-359" y="3907"/>
                    <a:pt x="-359" y="5056"/>
                    <a:pt x="2204" y="6780"/>
                  </a:cubicBezTo>
                  <a:cubicBezTo>
                    <a:pt x="4766" y="8503"/>
                    <a:pt x="9892" y="10801"/>
                    <a:pt x="13370" y="12294"/>
                  </a:cubicBezTo>
                  <a:cubicBezTo>
                    <a:pt x="16848" y="13788"/>
                    <a:pt x="18678" y="14477"/>
                    <a:pt x="19777" y="15397"/>
                  </a:cubicBezTo>
                  <a:cubicBezTo>
                    <a:pt x="20875" y="16316"/>
                    <a:pt x="21241" y="17465"/>
                    <a:pt x="19227" y="18499"/>
                  </a:cubicBezTo>
                  <a:cubicBezTo>
                    <a:pt x="17214" y="19533"/>
                    <a:pt x="12821" y="20452"/>
                    <a:pt x="9343" y="20911"/>
                  </a:cubicBezTo>
                  <a:cubicBezTo>
                    <a:pt x="5865" y="21371"/>
                    <a:pt x="3302" y="21371"/>
                    <a:pt x="739" y="21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7118923" y="176668"/>
              <a:ext cx="112140" cy="200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494" fill="norm" stroke="1" extrusionOk="0">
                  <a:moveTo>
                    <a:pt x="20806" y="2850"/>
                  </a:moveTo>
                  <a:cubicBezTo>
                    <a:pt x="17664" y="1486"/>
                    <a:pt x="14522" y="121"/>
                    <a:pt x="11184" y="8"/>
                  </a:cubicBezTo>
                  <a:cubicBezTo>
                    <a:pt x="7846" y="-106"/>
                    <a:pt x="4311" y="1031"/>
                    <a:pt x="2151" y="2168"/>
                  </a:cubicBezTo>
                  <a:cubicBezTo>
                    <a:pt x="-9" y="3305"/>
                    <a:pt x="-794" y="4441"/>
                    <a:pt x="973" y="6374"/>
                  </a:cubicBezTo>
                  <a:cubicBezTo>
                    <a:pt x="2741" y="8307"/>
                    <a:pt x="7061" y="11035"/>
                    <a:pt x="9810" y="12968"/>
                  </a:cubicBezTo>
                  <a:cubicBezTo>
                    <a:pt x="12559" y="14900"/>
                    <a:pt x="13737" y="16037"/>
                    <a:pt x="13933" y="17174"/>
                  </a:cubicBezTo>
                  <a:cubicBezTo>
                    <a:pt x="14130" y="18311"/>
                    <a:pt x="13344" y="19448"/>
                    <a:pt x="11970" y="20243"/>
                  </a:cubicBezTo>
                  <a:cubicBezTo>
                    <a:pt x="10595" y="21039"/>
                    <a:pt x="8631" y="21494"/>
                    <a:pt x="6668" y="21494"/>
                  </a:cubicBezTo>
                  <a:cubicBezTo>
                    <a:pt x="4704" y="21494"/>
                    <a:pt x="2741" y="21039"/>
                    <a:pt x="2151" y="20243"/>
                  </a:cubicBezTo>
                  <a:cubicBezTo>
                    <a:pt x="1562" y="19448"/>
                    <a:pt x="2348" y="18311"/>
                    <a:pt x="3133" y="17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7245085" y="235895"/>
              <a:ext cx="96317" cy="124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0898" fill="norm" stroke="1" extrusionOk="0">
                  <a:moveTo>
                    <a:pt x="5228" y="3029"/>
                  </a:moveTo>
                  <a:cubicBezTo>
                    <a:pt x="7526" y="1612"/>
                    <a:pt x="9824" y="196"/>
                    <a:pt x="10053" y="19"/>
                  </a:cubicBezTo>
                  <a:cubicBezTo>
                    <a:pt x="10283" y="-158"/>
                    <a:pt x="8445" y="904"/>
                    <a:pt x="6377" y="3560"/>
                  </a:cubicBezTo>
                  <a:cubicBezTo>
                    <a:pt x="4309" y="6216"/>
                    <a:pt x="2011" y="10465"/>
                    <a:pt x="862" y="13475"/>
                  </a:cubicBezTo>
                  <a:cubicBezTo>
                    <a:pt x="-287" y="16485"/>
                    <a:pt x="-287" y="18255"/>
                    <a:pt x="862" y="19494"/>
                  </a:cubicBezTo>
                  <a:cubicBezTo>
                    <a:pt x="2011" y="20734"/>
                    <a:pt x="4309" y="21442"/>
                    <a:pt x="7756" y="20380"/>
                  </a:cubicBezTo>
                  <a:cubicBezTo>
                    <a:pt x="11202" y="19317"/>
                    <a:pt x="15798" y="16485"/>
                    <a:pt x="18326" y="13298"/>
                  </a:cubicBezTo>
                  <a:cubicBezTo>
                    <a:pt x="20853" y="10111"/>
                    <a:pt x="21313" y="6570"/>
                    <a:pt x="20624" y="4268"/>
                  </a:cubicBezTo>
                  <a:cubicBezTo>
                    <a:pt x="19934" y="1967"/>
                    <a:pt x="18096" y="904"/>
                    <a:pt x="16487" y="1081"/>
                  </a:cubicBezTo>
                  <a:cubicBezTo>
                    <a:pt x="14879" y="1258"/>
                    <a:pt x="13500" y="2675"/>
                    <a:pt x="12122" y="4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7371770" y="222307"/>
              <a:ext cx="322843" cy="155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0847" fill="norm" stroke="1" extrusionOk="0">
                  <a:moveTo>
                    <a:pt x="1627" y="845"/>
                  </a:moveTo>
                  <a:cubicBezTo>
                    <a:pt x="1486" y="6529"/>
                    <a:pt x="1345" y="12213"/>
                    <a:pt x="1062" y="15908"/>
                  </a:cubicBezTo>
                  <a:cubicBezTo>
                    <a:pt x="780" y="19603"/>
                    <a:pt x="357" y="21308"/>
                    <a:pt x="145" y="20740"/>
                  </a:cubicBezTo>
                  <a:cubicBezTo>
                    <a:pt x="-67" y="20171"/>
                    <a:pt x="-67" y="17329"/>
                    <a:pt x="286" y="14203"/>
                  </a:cubicBezTo>
                  <a:cubicBezTo>
                    <a:pt x="639" y="11076"/>
                    <a:pt x="1345" y="7666"/>
                    <a:pt x="1909" y="5392"/>
                  </a:cubicBezTo>
                  <a:cubicBezTo>
                    <a:pt x="2474" y="3119"/>
                    <a:pt x="2898" y="1982"/>
                    <a:pt x="3462" y="1697"/>
                  </a:cubicBezTo>
                  <a:cubicBezTo>
                    <a:pt x="4027" y="1413"/>
                    <a:pt x="4733" y="1982"/>
                    <a:pt x="5086" y="3261"/>
                  </a:cubicBezTo>
                  <a:cubicBezTo>
                    <a:pt x="5439" y="4540"/>
                    <a:pt x="5439" y="6529"/>
                    <a:pt x="5439" y="8234"/>
                  </a:cubicBezTo>
                  <a:cubicBezTo>
                    <a:pt x="5439" y="9940"/>
                    <a:pt x="5439" y="11361"/>
                    <a:pt x="5368" y="12782"/>
                  </a:cubicBezTo>
                  <a:cubicBezTo>
                    <a:pt x="5298" y="14203"/>
                    <a:pt x="5157" y="15624"/>
                    <a:pt x="5086" y="15624"/>
                  </a:cubicBezTo>
                  <a:cubicBezTo>
                    <a:pt x="5015" y="15624"/>
                    <a:pt x="5015" y="14203"/>
                    <a:pt x="5298" y="12071"/>
                  </a:cubicBezTo>
                  <a:cubicBezTo>
                    <a:pt x="5580" y="9940"/>
                    <a:pt x="6145" y="7097"/>
                    <a:pt x="6851" y="4966"/>
                  </a:cubicBezTo>
                  <a:cubicBezTo>
                    <a:pt x="7557" y="2834"/>
                    <a:pt x="8404" y="1413"/>
                    <a:pt x="8898" y="1413"/>
                  </a:cubicBezTo>
                  <a:cubicBezTo>
                    <a:pt x="9392" y="1413"/>
                    <a:pt x="9533" y="2834"/>
                    <a:pt x="9604" y="5108"/>
                  </a:cubicBezTo>
                  <a:cubicBezTo>
                    <a:pt x="9674" y="7382"/>
                    <a:pt x="9674" y="10508"/>
                    <a:pt x="9604" y="12924"/>
                  </a:cubicBezTo>
                  <a:cubicBezTo>
                    <a:pt x="9533" y="15340"/>
                    <a:pt x="9392" y="17045"/>
                    <a:pt x="9674" y="18040"/>
                  </a:cubicBezTo>
                  <a:cubicBezTo>
                    <a:pt x="9957" y="19034"/>
                    <a:pt x="10662" y="19319"/>
                    <a:pt x="11580" y="18182"/>
                  </a:cubicBezTo>
                  <a:cubicBezTo>
                    <a:pt x="12498" y="17045"/>
                    <a:pt x="13627" y="14487"/>
                    <a:pt x="14545" y="11787"/>
                  </a:cubicBezTo>
                  <a:cubicBezTo>
                    <a:pt x="15462" y="9087"/>
                    <a:pt x="16168" y="6245"/>
                    <a:pt x="16592" y="4113"/>
                  </a:cubicBezTo>
                  <a:cubicBezTo>
                    <a:pt x="17015" y="1982"/>
                    <a:pt x="17157" y="561"/>
                    <a:pt x="16874" y="134"/>
                  </a:cubicBezTo>
                  <a:cubicBezTo>
                    <a:pt x="16592" y="-292"/>
                    <a:pt x="15886" y="276"/>
                    <a:pt x="15039" y="2124"/>
                  </a:cubicBezTo>
                  <a:cubicBezTo>
                    <a:pt x="14192" y="3971"/>
                    <a:pt x="13204" y="7097"/>
                    <a:pt x="12709" y="9797"/>
                  </a:cubicBezTo>
                  <a:cubicBezTo>
                    <a:pt x="12215" y="12497"/>
                    <a:pt x="12215" y="14771"/>
                    <a:pt x="13415" y="16192"/>
                  </a:cubicBezTo>
                  <a:cubicBezTo>
                    <a:pt x="14615" y="17613"/>
                    <a:pt x="17015" y="18182"/>
                    <a:pt x="18568" y="18182"/>
                  </a:cubicBezTo>
                  <a:cubicBezTo>
                    <a:pt x="20121" y="18182"/>
                    <a:pt x="20827" y="17613"/>
                    <a:pt x="21533" y="17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8033633" y="192323"/>
              <a:ext cx="168980" cy="141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0386" fill="norm" stroke="1" extrusionOk="0">
                  <a:moveTo>
                    <a:pt x="2853" y="10690"/>
                  </a:moveTo>
                  <a:cubicBezTo>
                    <a:pt x="4170" y="10994"/>
                    <a:pt x="5488" y="11299"/>
                    <a:pt x="6673" y="10386"/>
                  </a:cubicBezTo>
                  <a:cubicBezTo>
                    <a:pt x="7858" y="9473"/>
                    <a:pt x="8912" y="7344"/>
                    <a:pt x="9439" y="5366"/>
                  </a:cubicBezTo>
                  <a:cubicBezTo>
                    <a:pt x="9966" y="3389"/>
                    <a:pt x="9966" y="1563"/>
                    <a:pt x="9307" y="651"/>
                  </a:cubicBezTo>
                  <a:cubicBezTo>
                    <a:pt x="8649" y="-262"/>
                    <a:pt x="7331" y="-262"/>
                    <a:pt x="5751" y="955"/>
                  </a:cubicBezTo>
                  <a:cubicBezTo>
                    <a:pt x="4170" y="2172"/>
                    <a:pt x="2327" y="4606"/>
                    <a:pt x="1141" y="7800"/>
                  </a:cubicBezTo>
                  <a:cubicBezTo>
                    <a:pt x="-44" y="10994"/>
                    <a:pt x="-571" y="14949"/>
                    <a:pt x="878" y="17535"/>
                  </a:cubicBezTo>
                  <a:cubicBezTo>
                    <a:pt x="2327" y="20121"/>
                    <a:pt x="5751" y="21338"/>
                    <a:pt x="9439" y="19513"/>
                  </a:cubicBezTo>
                  <a:cubicBezTo>
                    <a:pt x="13127" y="17687"/>
                    <a:pt x="17078" y="12820"/>
                    <a:pt x="21029" y="7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8202975" y="190500"/>
              <a:ext cx="132988" cy="143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202" fill="norm" stroke="1" extrusionOk="0">
                  <a:moveTo>
                    <a:pt x="970" y="0"/>
                  </a:moveTo>
                  <a:cubicBezTo>
                    <a:pt x="627" y="3443"/>
                    <a:pt x="284" y="6887"/>
                    <a:pt x="112" y="9391"/>
                  </a:cubicBezTo>
                  <a:cubicBezTo>
                    <a:pt x="-59" y="11896"/>
                    <a:pt x="-59" y="13461"/>
                    <a:pt x="284" y="15652"/>
                  </a:cubicBezTo>
                  <a:cubicBezTo>
                    <a:pt x="627" y="17843"/>
                    <a:pt x="1312" y="20661"/>
                    <a:pt x="2170" y="21130"/>
                  </a:cubicBezTo>
                  <a:cubicBezTo>
                    <a:pt x="3027" y="21600"/>
                    <a:pt x="4055" y="19722"/>
                    <a:pt x="6455" y="16278"/>
                  </a:cubicBezTo>
                  <a:cubicBezTo>
                    <a:pt x="8855" y="12835"/>
                    <a:pt x="12627" y="7826"/>
                    <a:pt x="15370" y="5009"/>
                  </a:cubicBezTo>
                  <a:cubicBezTo>
                    <a:pt x="18112" y="2191"/>
                    <a:pt x="19827" y="1565"/>
                    <a:pt x="21541" y="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8305766" y="164604"/>
              <a:ext cx="206989" cy="149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177" fill="norm" stroke="1" extrusionOk="0">
                  <a:moveTo>
                    <a:pt x="2458" y="8170"/>
                  </a:moveTo>
                  <a:cubicBezTo>
                    <a:pt x="2022" y="9670"/>
                    <a:pt x="1585" y="11170"/>
                    <a:pt x="1913" y="11920"/>
                  </a:cubicBezTo>
                  <a:cubicBezTo>
                    <a:pt x="2240" y="12670"/>
                    <a:pt x="3331" y="12670"/>
                    <a:pt x="4422" y="12070"/>
                  </a:cubicBezTo>
                  <a:cubicBezTo>
                    <a:pt x="5513" y="11470"/>
                    <a:pt x="6604" y="10270"/>
                    <a:pt x="7367" y="8920"/>
                  </a:cubicBezTo>
                  <a:cubicBezTo>
                    <a:pt x="8131" y="7570"/>
                    <a:pt x="8567" y="6070"/>
                    <a:pt x="8785" y="4570"/>
                  </a:cubicBezTo>
                  <a:cubicBezTo>
                    <a:pt x="9004" y="3070"/>
                    <a:pt x="9004" y="1570"/>
                    <a:pt x="8240" y="820"/>
                  </a:cubicBezTo>
                  <a:cubicBezTo>
                    <a:pt x="7476" y="70"/>
                    <a:pt x="5949" y="70"/>
                    <a:pt x="4422" y="2320"/>
                  </a:cubicBezTo>
                  <a:cubicBezTo>
                    <a:pt x="2895" y="4570"/>
                    <a:pt x="1367" y="9070"/>
                    <a:pt x="604" y="12520"/>
                  </a:cubicBezTo>
                  <a:cubicBezTo>
                    <a:pt x="-160" y="15970"/>
                    <a:pt x="-160" y="18370"/>
                    <a:pt x="385" y="19720"/>
                  </a:cubicBezTo>
                  <a:cubicBezTo>
                    <a:pt x="931" y="21070"/>
                    <a:pt x="2022" y="21370"/>
                    <a:pt x="3113" y="21070"/>
                  </a:cubicBezTo>
                  <a:cubicBezTo>
                    <a:pt x="4204" y="20770"/>
                    <a:pt x="5295" y="19870"/>
                    <a:pt x="6385" y="18520"/>
                  </a:cubicBezTo>
                  <a:cubicBezTo>
                    <a:pt x="7476" y="17170"/>
                    <a:pt x="8567" y="15370"/>
                    <a:pt x="9440" y="13870"/>
                  </a:cubicBezTo>
                  <a:cubicBezTo>
                    <a:pt x="10313" y="12370"/>
                    <a:pt x="10967" y="11170"/>
                    <a:pt x="10858" y="12520"/>
                  </a:cubicBezTo>
                  <a:cubicBezTo>
                    <a:pt x="10749" y="13870"/>
                    <a:pt x="9876" y="17770"/>
                    <a:pt x="9549" y="18670"/>
                  </a:cubicBezTo>
                  <a:cubicBezTo>
                    <a:pt x="9222" y="19570"/>
                    <a:pt x="9440" y="17470"/>
                    <a:pt x="10422" y="14020"/>
                  </a:cubicBezTo>
                  <a:cubicBezTo>
                    <a:pt x="11404" y="10570"/>
                    <a:pt x="13149" y="5770"/>
                    <a:pt x="14567" y="3070"/>
                  </a:cubicBezTo>
                  <a:cubicBezTo>
                    <a:pt x="15985" y="370"/>
                    <a:pt x="17076" y="-230"/>
                    <a:pt x="18167" y="70"/>
                  </a:cubicBezTo>
                  <a:cubicBezTo>
                    <a:pt x="19258" y="370"/>
                    <a:pt x="20349" y="1570"/>
                    <a:pt x="20895" y="3820"/>
                  </a:cubicBezTo>
                  <a:cubicBezTo>
                    <a:pt x="21440" y="6070"/>
                    <a:pt x="21440" y="9370"/>
                    <a:pt x="21113" y="11620"/>
                  </a:cubicBezTo>
                  <a:cubicBezTo>
                    <a:pt x="20785" y="13870"/>
                    <a:pt x="20131" y="15070"/>
                    <a:pt x="19476" y="16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8546306" y="0"/>
              <a:ext cx="100807" cy="312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74" fill="norm" stroke="1" extrusionOk="0">
                  <a:moveTo>
                    <a:pt x="17381" y="0"/>
                  </a:moveTo>
                  <a:cubicBezTo>
                    <a:pt x="12431" y="5364"/>
                    <a:pt x="7481" y="10728"/>
                    <a:pt x="4556" y="13917"/>
                  </a:cubicBezTo>
                  <a:cubicBezTo>
                    <a:pt x="1631" y="17106"/>
                    <a:pt x="731" y="18121"/>
                    <a:pt x="281" y="18991"/>
                  </a:cubicBezTo>
                  <a:cubicBezTo>
                    <a:pt x="-169" y="19860"/>
                    <a:pt x="-169" y="20585"/>
                    <a:pt x="956" y="21020"/>
                  </a:cubicBezTo>
                  <a:cubicBezTo>
                    <a:pt x="2081" y="21455"/>
                    <a:pt x="4331" y="21600"/>
                    <a:pt x="7931" y="20803"/>
                  </a:cubicBezTo>
                  <a:cubicBezTo>
                    <a:pt x="11531" y="20005"/>
                    <a:pt x="16481" y="18266"/>
                    <a:pt x="21431" y="16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8537045" y="158750"/>
              <a:ext cx="97368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513" y="21600"/>
                  </a:moveTo>
                  <a:cubicBezTo>
                    <a:pt x="3757" y="21600"/>
                    <a:pt x="0" y="21600"/>
                    <a:pt x="0" y="18000"/>
                  </a:cubicBezTo>
                  <a:cubicBezTo>
                    <a:pt x="0" y="14400"/>
                    <a:pt x="3757" y="7200"/>
                    <a:pt x="7983" y="3600"/>
                  </a:cubicBezTo>
                  <a:cubicBezTo>
                    <a:pt x="12209" y="0"/>
                    <a:pt x="1690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8774112" y="17145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906462" y="3232150"/>
              <a:ext cx="323851" cy="48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71" y="561"/>
                    <a:pt x="2541" y="1122"/>
                    <a:pt x="4518" y="2758"/>
                  </a:cubicBezTo>
                  <a:cubicBezTo>
                    <a:pt x="6494" y="4395"/>
                    <a:pt x="9176" y="7106"/>
                    <a:pt x="11718" y="9771"/>
                  </a:cubicBezTo>
                  <a:cubicBezTo>
                    <a:pt x="14259" y="12436"/>
                    <a:pt x="16659" y="15055"/>
                    <a:pt x="18282" y="17018"/>
                  </a:cubicBezTo>
                  <a:cubicBezTo>
                    <a:pt x="19906" y="18982"/>
                    <a:pt x="20753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977492" y="3162299"/>
              <a:ext cx="271871" cy="582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37" fill="norm" stroke="1" extrusionOk="0">
                  <a:moveTo>
                    <a:pt x="21507" y="0"/>
                  </a:moveTo>
                  <a:cubicBezTo>
                    <a:pt x="20670" y="0"/>
                    <a:pt x="19833" y="0"/>
                    <a:pt x="18995" y="352"/>
                  </a:cubicBezTo>
                  <a:cubicBezTo>
                    <a:pt x="18158" y="704"/>
                    <a:pt x="17321" y="1409"/>
                    <a:pt x="15730" y="3013"/>
                  </a:cubicBezTo>
                  <a:cubicBezTo>
                    <a:pt x="14140" y="4617"/>
                    <a:pt x="11795" y="7122"/>
                    <a:pt x="9367" y="9743"/>
                  </a:cubicBezTo>
                  <a:cubicBezTo>
                    <a:pt x="6940" y="12365"/>
                    <a:pt x="4428" y="15104"/>
                    <a:pt x="2837" y="16943"/>
                  </a:cubicBezTo>
                  <a:cubicBezTo>
                    <a:pt x="1247" y="18783"/>
                    <a:pt x="577" y="19722"/>
                    <a:pt x="242" y="20387"/>
                  </a:cubicBezTo>
                  <a:cubicBezTo>
                    <a:pt x="-93" y="21052"/>
                    <a:pt x="-93" y="21443"/>
                    <a:pt x="326" y="21522"/>
                  </a:cubicBezTo>
                  <a:cubicBezTo>
                    <a:pt x="744" y="21600"/>
                    <a:pt x="1581" y="21365"/>
                    <a:pt x="2419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1389062" y="3422650"/>
              <a:ext cx="889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1382712" y="3498850"/>
              <a:ext cx="184151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19440"/>
                  </a:moveTo>
                  <a:cubicBezTo>
                    <a:pt x="2483" y="20520"/>
                    <a:pt x="4966" y="21600"/>
                    <a:pt x="8566" y="18360"/>
                  </a:cubicBezTo>
                  <a:cubicBezTo>
                    <a:pt x="12166" y="15120"/>
                    <a:pt x="16883" y="75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2035699" y="2891758"/>
              <a:ext cx="236014" cy="1218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521" fill="norm" stroke="1" extrusionOk="0">
                  <a:moveTo>
                    <a:pt x="21314" y="965"/>
                  </a:moveTo>
                  <a:cubicBezTo>
                    <a:pt x="20167" y="629"/>
                    <a:pt x="19020" y="292"/>
                    <a:pt x="17013" y="124"/>
                  </a:cubicBezTo>
                  <a:cubicBezTo>
                    <a:pt x="15006" y="-44"/>
                    <a:pt x="12139" y="-44"/>
                    <a:pt x="10132" y="143"/>
                  </a:cubicBezTo>
                  <a:cubicBezTo>
                    <a:pt x="8125" y="330"/>
                    <a:pt x="6978" y="703"/>
                    <a:pt x="7169" y="1264"/>
                  </a:cubicBezTo>
                  <a:cubicBezTo>
                    <a:pt x="7360" y="1825"/>
                    <a:pt x="8889" y="2572"/>
                    <a:pt x="10514" y="3319"/>
                  </a:cubicBezTo>
                  <a:cubicBezTo>
                    <a:pt x="12139" y="4067"/>
                    <a:pt x="13859" y="4814"/>
                    <a:pt x="13764" y="5580"/>
                  </a:cubicBezTo>
                  <a:cubicBezTo>
                    <a:pt x="13668" y="6346"/>
                    <a:pt x="11756" y="7131"/>
                    <a:pt x="9367" y="7617"/>
                  </a:cubicBezTo>
                  <a:cubicBezTo>
                    <a:pt x="6978" y="8103"/>
                    <a:pt x="4110" y="8290"/>
                    <a:pt x="2295" y="8327"/>
                  </a:cubicBezTo>
                  <a:cubicBezTo>
                    <a:pt x="479" y="8364"/>
                    <a:pt x="-286" y="8252"/>
                    <a:pt x="96" y="8159"/>
                  </a:cubicBezTo>
                  <a:cubicBezTo>
                    <a:pt x="479" y="8065"/>
                    <a:pt x="2008" y="7991"/>
                    <a:pt x="3919" y="8065"/>
                  </a:cubicBezTo>
                  <a:cubicBezTo>
                    <a:pt x="5831" y="8140"/>
                    <a:pt x="8125" y="8364"/>
                    <a:pt x="9654" y="8850"/>
                  </a:cubicBezTo>
                  <a:cubicBezTo>
                    <a:pt x="11183" y="9336"/>
                    <a:pt x="11948" y="10083"/>
                    <a:pt x="11374" y="11148"/>
                  </a:cubicBezTo>
                  <a:cubicBezTo>
                    <a:pt x="10801" y="12213"/>
                    <a:pt x="8889" y="13596"/>
                    <a:pt x="7073" y="14829"/>
                  </a:cubicBezTo>
                  <a:cubicBezTo>
                    <a:pt x="5257" y="16063"/>
                    <a:pt x="3537" y="17146"/>
                    <a:pt x="2772" y="18137"/>
                  </a:cubicBezTo>
                  <a:cubicBezTo>
                    <a:pt x="2008" y="19127"/>
                    <a:pt x="2199" y="20024"/>
                    <a:pt x="3155" y="20584"/>
                  </a:cubicBezTo>
                  <a:cubicBezTo>
                    <a:pt x="4110" y="21145"/>
                    <a:pt x="5831" y="21369"/>
                    <a:pt x="8602" y="21463"/>
                  </a:cubicBezTo>
                  <a:cubicBezTo>
                    <a:pt x="11374" y="21556"/>
                    <a:pt x="15197" y="21519"/>
                    <a:pt x="19020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2665412" y="2717800"/>
              <a:ext cx="13926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1" h="21600" fill="norm" stroke="1" extrusionOk="0">
                  <a:moveTo>
                    <a:pt x="0" y="0"/>
                  </a:moveTo>
                  <a:cubicBezTo>
                    <a:pt x="9257" y="3724"/>
                    <a:pt x="18514" y="7448"/>
                    <a:pt x="20057" y="10676"/>
                  </a:cubicBezTo>
                  <a:cubicBezTo>
                    <a:pt x="21600" y="13903"/>
                    <a:pt x="15429" y="16634"/>
                    <a:pt x="12343" y="18372"/>
                  </a:cubicBezTo>
                  <a:cubicBezTo>
                    <a:pt x="9257" y="20110"/>
                    <a:pt x="9257" y="20855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2631215" y="3833147"/>
              <a:ext cx="203922" cy="326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073" fill="norm" stroke="1" extrusionOk="0">
                  <a:moveTo>
                    <a:pt x="10834" y="1786"/>
                  </a:moveTo>
                  <a:cubicBezTo>
                    <a:pt x="9732" y="1239"/>
                    <a:pt x="8630" y="692"/>
                    <a:pt x="7418" y="350"/>
                  </a:cubicBezTo>
                  <a:cubicBezTo>
                    <a:pt x="6206" y="9"/>
                    <a:pt x="4883" y="-128"/>
                    <a:pt x="3892" y="145"/>
                  </a:cubicBezTo>
                  <a:cubicBezTo>
                    <a:pt x="2900" y="419"/>
                    <a:pt x="2238" y="1102"/>
                    <a:pt x="1467" y="3426"/>
                  </a:cubicBezTo>
                  <a:cubicBezTo>
                    <a:pt x="696" y="5750"/>
                    <a:pt x="-186" y="9715"/>
                    <a:pt x="34" y="12859"/>
                  </a:cubicBezTo>
                  <a:cubicBezTo>
                    <a:pt x="255" y="16004"/>
                    <a:pt x="1577" y="18328"/>
                    <a:pt x="3561" y="19695"/>
                  </a:cubicBezTo>
                  <a:cubicBezTo>
                    <a:pt x="5545" y="21062"/>
                    <a:pt x="8190" y="21472"/>
                    <a:pt x="11055" y="20652"/>
                  </a:cubicBezTo>
                  <a:cubicBezTo>
                    <a:pt x="13920" y="19831"/>
                    <a:pt x="17006" y="17781"/>
                    <a:pt x="18879" y="15388"/>
                  </a:cubicBezTo>
                  <a:cubicBezTo>
                    <a:pt x="20753" y="12996"/>
                    <a:pt x="21414" y="10262"/>
                    <a:pt x="21194" y="8211"/>
                  </a:cubicBezTo>
                  <a:cubicBezTo>
                    <a:pt x="20973" y="6161"/>
                    <a:pt x="19871" y="4794"/>
                    <a:pt x="17887" y="4042"/>
                  </a:cubicBezTo>
                  <a:cubicBezTo>
                    <a:pt x="15904" y="3290"/>
                    <a:pt x="13038" y="3153"/>
                    <a:pt x="10173" y="3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3643312" y="2889250"/>
              <a:ext cx="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3636962" y="2794000"/>
              <a:ext cx="317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300"/>
                    <a:pt x="0" y="9000"/>
                    <a:pt x="3600" y="5400"/>
                  </a:cubicBezTo>
                  <a:cubicBezTo>
                    <a:pt x="7200" y="1800"/>
                    <a:pt x="1440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3733908" y="2626697"/>
              <a:ext cx="84312" cy="48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510" fill="norm" stroke="1" extrusionOk="0">
                  <a:moveTo>
                    <a:pt x="20124" y="4324"/>
                  </a:moveTo>
                  <a:cubicBezTo>
                    <a:pt x="20651" y="3385"/>
                    <a:pt x="21178" y="2446"/>
                    <a:pt x="20915" y="1741"/>
                  </a:cubicBezTo>
                  <a:cubicBezTo>
                    <a:pt x="20651" y="1037"/>
                    <a:pt x="19598" y="567"/>
                    <a:pt x="17490" y="286"/>
                  </a:cubicBezTo>
                  <a:cubicBezTo>
                    <a:pt x="15383" y="4"/>
                    <a:pt x="12222" y="-90"/>
                    <a:pt x="10115" y="98"/>
                  </a:cubicBezTo>
                  <a:cubicBezTo>
                    <a:pt x="8007" y="286"/>
                    <a:pt x="6954" y="755"/>
                    <a:pt x="5110" y="2774"/>
                  </a:cubicBezTo>
                  <a:cubicBezTo>
                    <a:pt x="3266" y="4793"/>
                    <a:pt x="632" y="8362"/>
                    <a:pt x="105" y="11461"/>
                  </a:cubicBezTo>
                  <a:cubicBezTo>
                    <a:pt x="-422" y="14560"/>
                    <a:pt x="1158" y="17190"/>
                    <a:pt x="2212" y="18787"/>
                  </a:cubicBezTo>
                  <a:cubicBezTo>
                    <a:pt x="3266" y="20383"/>
                    <a:pt x="3793" y="20947"/>
                    <a:pt x="4319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3691435" y="2895600"/>
              <a:ext cx="193178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600" fill="norm" stroke="1" extrusionOk="0">
                  <a:moveTo>
                    <a:pt x="297" y="21600"/>
                  </a:moveTo>
                  <a:cubicBezTo>
                    <a:pt x="62" y="19029"/>
                    <a:pt x="-173" y="16457"/>
                    <a:pt x="179" y="14400"/>
                  </a:cubicBezTo>
                  <a:cubicBezTo>
                    <a:pt x="531" y="12343"/>
                    <a:pt x="1470" y="10800"/>
                    <a:pt x="5110" y="8486"/>
                  </a:cubicBezTo>
                  <a:cubicBezTo>
                    <a:pt x="8749" y="6171"/>
                    <a:pt x="15088" y="3086"/>
                    <a:pt x="214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4405312" y="2861733"/>
              <a:ext cx="158751" cy="202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7" fill="norm" stroke="1" extrusionOk="0">
                  <a:moveTo>
                    <a:pt x="0" y="8817"/>
                  </a:moveTo>
                  <a:cubicBezTo>
                    <a:pt x="3456" y="8596"/>
                    <a:pt x="6912" y="8376"/>
                    <a:pt x="9360" y="7715"/>
                  </a:cubicBezTo>
                  <a:cubicBezTo>
                    <a:pt x="11808" y="7053"/>
                    <a:pt x="13248" y="5951"/>
                    <a:pt x="14112" y="4629"/>
                  </a:cubicBezTo>
                  <a:cubicBezTo>
                    <a:pt x="14976" y="3307"/>
                    <a:pt x="15264" y="1764"/>
                    <a:pt x="14688" y="882"/>
                  </a:cubicBezTo>
                  <a:cubicBezTo>
                    <a:pt x="14112" y="0"/>
                    <a:pt x="12672" y="-220"/>
                    <a:pt x="10800" y="221"/>
                  </a:cubicBezTo>
                  <a:cubicBezTo>
                    <a:pt x="8928" y="662"/>
                    <a:pt x="6624" y="1764"/>
                    <a:pt x="4896" y="4298"/>
                  </a:cubicBezTo>
                  <a:cubicBezTo>
                    <a:pt x="3168" y="6833"/>
                    <a:pt x="2016" y="10800"/>
                    <a:pt x="1872" y="13886"/>
                  </a:cubicBezTo>
                  <a:cubicBezTo>
                    <a:pt x="1728" y="16972"/>
                    <a:pt x="2592" y="19176"/>
                    <a:pt x="4608" y="20278"/>
                  </a:cubicBezTo>
                  <a:cubicBezTo>
                    <a:pt x="6624" y="21380"/>
                    <a:pt x="9792" y="21380"/>
                    <a:pt x="12816" y="19947"/>
                  </a:cubicBezTo>
                  <a:cubicBezTo>
                    <a:pt x="15840" y="18515"/>
                    <a:pt x="18720" y="15649"/>
                    <a:pt x="21600" y="12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4576762" y="2873287"/>
              <a:ext cx="297509" cy="17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268" fill="norm" stroke="1" extrusionOk="0">
                  <a:moveTo>
                    <a:pt x="0" y="2678"/>
                  </a:moveTo>
                  <a:cubicBezTo>
                    <a:pt x="0" y="5474"/>
                    <a:pt x="0" y="8269"/>
                    <a:pt x="306" y="11064"/>
                  </a:cubicBezTo>
                  <a:cubicBezTo>
                    <a:pt x="613" y="13859"/>
                    <a:pt x="1226" y="16655"/>
                    <a:pt x="1762" y="18561"/>
                  </a:cubicBezTo>
                  <a:cubicBezTo>
                    <a:pt x="2298" y="20467"/>
                    <a:pt x="2757" y="21483"/>
                    <a:pt x="3140" y="21229"/>
                  </a:cubicBezTo>
                  <a:cubicBezTo>
                    <a:pt x="3523" y="20975"/>
                    <a:pt x="3830" y="19450"/>
                    <a:pt x="4289" y="16401"/>
                  </a:cubicBezTo>
                  <a:cubicBezTo>
                    <a:pt x="4749" y="13351"/>
                    <a:pt x="5362" y="8777"/>
                    <a:pt x="5821" y="5855"/>
                  </a:cubicBezTo>
                  <a:cubicBezTo>
                    <a:pt x="6281" y="2932"/>
                    <a:pt x="6587" y="1662"/>
                    <a:pt x="6970" y="1535"/>
                  </a:cubicBezTo>
                  <a:cubicBezTo>
                    <a:pt x="7353" y="1408"/>
                    <a:pt x="7813" y="2424"/>
                    <a:pt x="8119" y="3568"/>
                  </a:cubicBezTo>
                  <a:cubicBezTo>
                    <a:pt x="8426" y="4711"/>
                    <a:pt x="8579" y="5982"/>
                    <a:pt x="9038" y="6871"/>
                  </a:cubicBezTo>
                  <a:cubicBezTo>
                    <a:pt x="9498" y="7761"/>
                    <a:pt x="10264" y="8269"/>
                    <a:pt x="11030" y="8396"/>
                  </a:cubicBezTo>
                  <a:cubicBezTo>
                    <a:pt x="11796" y="8523"/>
                    <a:pt x="12562" y="8269"/>
                    <a:pt x="13098" y="7507"/>
                  </a:cubicBezTo>
                  <a:cubicBezTo>
                    <a:pt x="13634" y="6744"/>
                    <a:pt x="13940" y="5474"/>
                    <a:pt x="13787" y="4457"/>
                  </a:cubicBezTo>
                  <a:cubicBezTo>
                    <a:pt x="13634" y="3441"/>
                    <a:pt x="13021" y="2678"/>
                    <a:pt x="12026" y="3059"/>
                  </a:cubicBezTo>
                  <a:cubicBezTo>
                    <a:pt x="11030" y="3441"/>
                    <a:pt x="9651" y="4965"/>
                    <a:pt x="8732" y="7252"/>
                  </a:cubicBezTo>
                  <a:cubicBezTo>
                    <a:pt x="7813" y="9539"/>
                    <a:pt x="7353" y="12589"/>
                    <a:pt x="7277" y="14876"/>
                  </a:cubicBezTo>
                  <a:cubicBezTo>
                    <a:pt x="7200" y="17163"/>
                    <a:pt x="7506" y="18688"/>
                    <a:pt x="8809" y="19069"/>
                  </a:cubicBezTo>
                  <a:cubicBezTo>
                    <a:pt x="10111" y="19450"/>
                    <a:pt x="12409" y="18688"/>
                    <a:pt x="13940" y="17417"/>
                  </a:cubicBezTo>
                  <a:cubicBezTo>
                    <a:pt x="15472" y="16147"/>
                    <a:pt x="16238" y="14368"/>
                    <a:pt x="16698" y="12589"/>
                  </a:cubicBezTo>
                  <a:cubicBezTo>
                    <a:pt x="17157" y="10810"/>
                    <a:pt x="17311" y="9031"/>
                    <a:pt x="17157" y="8650"/>
                  </a:cubicBezTo>
                  <a:cubicBezTo>
                    <a:pt x="17004" y="8269"/>
                    <a:pt x="16545" y="9285"/>
                    <a:pt x="16162" y="10429"/>
                  </a:cubicBezTo>
                  <a:cubicBezTo>
                    <a:pt x="15779" y="11572"/>
                    <a:pt x="15472" y="12843"/>
                    <a:pt x="15166" y="14114"/>
                  </a:cubicBezTo>
                  <a:cubicBezTo>
                    <a:pt x="14860" y="15384"/>
                    <a:pt x="14553" y="16655"/>
                    <a:pt x="14553" y="16528"/>
                  </a:cubicBezTo>
                  <a:cubicBezTo>
                    <a:pt x="14553" y="16401"/>
                    <a:pt x="14860" y="14876"/>
                    <a:pt x="15549" y="12208"/>
                  </a:cubicBezTo>
                  <a:cubicBezTo>
                    <a:pt x="16238" y="9539"/>
                    <a:pt x="17311" y="5728"/>
                    <a:pt x="18077" y="3314"/>
                  </a:cubicBezTo>
                  <a:cubicBezTo>
                    <a:pt x="18843" y="899"/>
                    <a:pt x="19302" y="-117"/>
                    <a:pt x="19685" y="10"/>
                  </a:cubicBezTo>
                  <a:cubicBezTo>
                    <a:pt x="20068" y="137"/>
                    <a:pt x="20374" y="1408"/>
                    <a:pt x="20757" y="4203"/>
                  </a:cubicBezTo>
                  <a:cubicBezTo>
                    <a:pt x="21140" y="6998"/>
                    <a:pt x="21600" y="11318"/>
                    <a:pt x="21523" y="13859"/>
                  </a:cubicBezTo>
                  <a:cubicBezTo>
                    <a:pt x="21447" y="16401"/>
                    <a:pt x="20834" y="17163"/>
                    <a:pt x="20221" y="17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4947981" y="2673350"/>
              <a:ext cx="60582" cy="361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476" fill="norm" stroke="1" extrusionOk="0">
                  <a:moveTo>
                    <a:pt x="14614" y="0"/>
                  </a:moveTo>
                  <a:cubicBezTo>
                    <a:pt x="10145" y="3767"/>
                    <a:pt x="5676" y="7535"/>
                    <a:pt x="3069" y="10863"/>
                  </a:cubicBezTo>
                  <a:cubicBezTo>
                    <a:pt x="462" y="14191"/>
                    <a:pt x="-283" y="17079"/>
                    <a:pt x="89" y="18837"/>
                  </a:cubicBezTo>
                  <a:cubicBezTo>
                    <a:pt x="462" y="20595"/>
                    <a:pt x="1951" y="21223"/>
                    <a:pt x="4558" y="21412"/>
                  </a:cubicBezTo>
                  <a:cubicBezTo>
                    <a:pt x="7165" y="21600"/>
                    <a:pt x="10889" y="21349"/>
                    <a:pt x="13869" y="20972"/>
                  </a:cubicBezTo>
                  <a:cubicBezTo>
                    <a:pt x="16848" y="20595"/>
                    <a:pt x="19083" y="20093"/>
                    <a:pt x="21317" y="19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4913312" y="2851150"/>
              <a:ext cx="1270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5470117" y="2649272"/>
              <a:ext cx="173446" cy="349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357" fill="norm" stroke="1" extrusionOk="0">
                  <a:moveTo>
                    <a:pt x="21325" y="1859"/>
                  </a:moveTo>
                  <a:cubicBezTo>
                    <a:pt x="20805" y="1212"/>
                    <a:pt x="20284" y="566"/>
                    <a:pt x="19113" y="242"/>
                  </a:cubicBezTo>
                  <a:cubicBezTo>
                    <a:pt x="17942" y="-81"/>
                    <a:pt x="16120" y="-81"/>
                    <a:pt x="13908" y="242"/>
                  </a:cubicBezTo>
                  <a:cubicBezTo>
                    <a:pt x="11696" y="566"/>
                    <a:pt x="9094" y="1212"/>
                    <a:pt x="7142" y="2570"/>
                  </a:cubicBezTo>
                  <a:cubicBezTo>
                    <a:pt x="5190" y="3929"/>
                    <a:pt x="3889" y="5998"/>
                    <a:pt x="3108" y="8520"/>
                  </a:cubicBezTo>
                  <a:cubicBezTo>
                    <a:pt x="2327" y="11042"/>
                    <a:pt x="2067" y="14017"/>
                    <a:pt x="1677" y="15828"/>
                  </a:cubicBezTo>
                  <a:cubicBezTo>
                    <a:pt x="1286" y="17639"/>
                    <a:pt x="766" y="18285"/>
                    <a:pt x="376" y="19062"/>
                  </a:cubicBezTo>
                  <a:cubicBezTo>
                    <a:pt x="-15" y="19838"/>
                    <a:pt x="-275" y="20743"/>
                    <a:pt x="506" y="21131"/>
                  </a:cubicBezTo>
                  <a:cubicBezTo>
                    <a:pt x="1286" y="21519"/>
                    <a:pt x="3108" y="21390"/>
                    <a:pt x="5841" y="20872"/>
                  </a:cubicBezTo>
                  <a:cubicBezTo>
                    <a:pt x="8573" y="20355"/>
                    <a:pt x="12217" y="19450"/>
                    <a:pt x="15860" y="18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5484812" y="2832100"/>
              <a:ext cx="1778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6023107" y="2823950"/>
              <a:ext cx="133082" cy="163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156" fill="norm" stroke="1" extrusionOk="0">
                  <a:moveTo>
                    <a:pt x="16179" y="5154"/>
                  </a:moveTo>
                  <a:cubicBezTo>
                    <a:pt x="15847" y="3787"/>
                    <a:pt x="15515" y="2420"/>
                    <a:pt x="14352" y="1600"/>
                  </a:cubicBezTo>
                  <a:cubicBezTo>
                    <a:pt x="13189" y="780"/>
                    <a:pt x="11195" y="506"/>
                    <a:pt x="8702" y="2147"/>
                  </a:cubicBezTo>
                  <a:cubicBezTo>
                    <a:pt x="6210" y="3787"/>
                    <a:pt x="3219" y="7342"/>
                    <a:pt x="1558" y="10213"/>
                  </a:cubicBezTo>
                  <a:cubicBezTo>
                    <a:pt x="-104" y="13083"/>
                    <a:pt x="-436" y="15271"/>
                    <a:pt x="561" y="17321"/>
                  </a:cubicBezTo>
                  <a:cubicBezTo>
                    <a:pt x="1558" y="19372"/>
                    <a:pt x="3884" y="21286"/>
                    <a:pt x="7207" y="21149"/>
                  </a:cubicBezTo>
                  <a:cubicBezTo>
                    <a:pt x="10530" y="21013"/>
                    <a:pt x="14850" y="18825"/>
                    <a:pt x="17509" y="15544"/>
                  </a:cubicBezTo>
                  <a:cubicBezTo>
                    <a:pt x="20167" y="12263"/>
                    <a:pt x="21164" y="7889"/>
                    <a:pt x="20832" y="5154"/>
                  </a:cubicBezTo>
                  <a:cubicBezTo>
                    <a:pt x="20499" y="2420"/>
                    <a:pt x="18838" y="1327"/>
                    <a:pt x="17176" y="643"/>
                  </a:cubicBezTo>
                  <a:cubicBezTo>
                    <a:pt x="15515" y="-41"/>
                    <a:pt x="13853" y="-314"/>
                    <a:pt x="12856" y="506"/>
                  </a:cubicBezTo>
                  <a:cubicBezTo>
                    <a:pt x="11859" y="1327"/>
                    <a:pt x="11527" y="3240"/>
                    <a:pt x="11195" y="5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6203306" y="2820105"/>
              <a:ext cx="94307" cy="148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0741" fill="norm" stroke="1" extrusionOk="0">
                  <a:moveTo>
                    <a:pt x="21386" y="789"/>
                  </a:moveTo>
                  <a:cubicBezTo>
                    <a:pt x="18986" y="197"/>
                    <a:pt x="16586" y="-395"/>
                    <a:pt x="13466" y="345"/>
                  </a:cubicBezTo>
                  <a:cubicBezTo>
                    <a:pt x="10346" y="1084"/>
                    <a:pt x="6506" y="3156"/>
                    <a:pt x="3866" y="5819"/>
                  </a:cubicBezTo>
                  <a:cubicBezTo>
                    <a:pt x="1226" y="8482"/>
                    <a:pt x="-214" y="11737"/>
                    <a:pt x="26" y="14547"/>
                  </a:cubicBezTo>
                  <a:cubicBezTo>
                    <a:pt x="266" y="17358"/>
                    <a:pt x="2186" y="19726"/>
                    <a:pt x="5546" y="20465"/>
                  </a:cubicBezTo>
                  <a:cubicBezTo>
                    <a:pt x="8906" y="21205"/>
                    <a:pt x="13706" y="20317"/>
                    <a:pt x="18506" y="19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6304573" y="2839694"/>
              <a:ext cx="107340" cy="130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0876" fill="norm" stroke="1" extrusionOk="0">
                  <a:moveTo>
                    <a:pt x="18937" y="814"/>
                  </a:moveTo>
                  <a:cubicBezTo>
                    <a:pt x="16819" y="139"/>
                    <a:pt x="14702" y="-536"/>
                    <a:pt x="11525" y="645"/>
                  </a:cubicBezTo>
                  <a:cubicBezTo>
                    <a:pt x="8349" y="1826"/>
                    <a:pt x="4113" y="4864"/>
                    <a:pt x="1996" y="7733"/>
                  </a:cubicBezTo>
                  <a:cubicBezTo>
                    <a:pt x="-122" y="10601"/>
                    <a:pt x="-122" y="13302"/>
                    <a:pt x="90" y="15495"/>
                  </a:cubicBezTo>
                  <a:cubicBezTo>
                    <a:pt x="302" y="17689"/>
                    <a:pt x="725" y="19377"/>
                    <a:pt x="1996" y="20220"/>
                  </a:cubicBezTo>
                  <a:cubicBezTo>
                    <a:pt x="3266" y="21064"/>
                    <a:pt x="5384" y="21064"/>
                    <a:pt x="8772" y="20389"/>
                  </a:cubicBezTo>
                  <a:cubicBezTo>
                    <a:pt x="12160" y="19714"/>
                    <a:pt x="16819" y="18364"/>
                    <a:pt x="21478" y="17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6433079" y="2838449"/>
              <a:ext cx="150284" cy="120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1" fill="norm" stroke="1" extrusionOk="0">
                  <a:moveTo>
                    <a:pt x="5172" y="0"/>
                  </a:moveTo>
                  <a:cubicBezTo>
                    <a:pt x="3651" y="3352"/>
                    <a:pt x="2130" y="6703"/>
                    <a:pt x="1217" y="9497"/>
                  </a:cubicBezTo>
                  <a:cubicBezTo>
                    <a:pt x="304" y="12290"/>
                    <a:pt x="0" y="14524"/>
                    <a:pt x="0" y="16572"/>
                  </a:cubicBezTo>
                  <a:cubicBezTo>
                    <a:pt x="0" y="18621"/>
                    <a:pt x="304" y="20483"/>
                    <a:pt x="1217" y="21041"/>
                  </a:cubicBezTo>
                  <a:cubicBezTo>
                    <a:pt x="2130" y="21600"/>
                    <a:pt x="3651" y="20855"/>
                    <a:pt x="5324" y="18807"/>
                  </a:cubicBezTo>
                  <a:cubicBezTo>
                    <a:pt x="6997" y="16759"/>
                    <a:pt x="8823" y="13407"/>
                    <a:pt x="10192" y="10800"/>
                  </a:cubicBezTo>
                  <a:cubicBezTo>
                    <a:pt x="11561" y="8193"/>
                    <a:pt x="12473" y="6331"/>
                    <a:pt x="12777" y="6703"/>
                  </a:cubicBezTo>
                  <a:cubicBezTo>
                    <a:pt x="13082" y="7076"/>
                    <a:pt x="12777" y="9683"/>
                    <a:pt x="13234" y="12290"/>
                  </a:cubicBezTo>
                  <a:cubicBezTo>
                    <a:pt x="13690" y="14897"/>
                    <a:pt x="14907" y="17503"/>
                    <a:pt x="16428" y="18807"/>
                  </a:cubicBezTo>
                  <a:cubicBezTo>
                    <a:pt x="17949" y="20110"/>
                    <a:pt x="19775" y="20110"/>
                    <a:pt x="21600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6621462" y="2813050"/>
              <a:ext cx="88901" cy="125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5" fill="norm" stroke="1" extrusionOk="0">
                  <a:moveTo>
                    <a:pt x="0" y="6374"/>
                  </a:moveTo>
                  <a:cubicBezTo>
                    <a:pt x="2571" y="7082"/>
                    <a:pt x="5143" y="7790"/>
                    <a:pt x="7200" y="9030"/>
                  </a:cubicBezTo>
                  <a:cubicBezTo>
                    <a:pt x="9257" y="10269"/>
                    <a:pt x="10800" y="12039"/>
                    <a:pt x="11314" y="14518"/>
                  </a:cubicBezTo>
                  <a:cubicBezTo>
                    <a:pt x="11829" y="16997"/>
                    <a:pt x="11314" y="20184"/>
                    <a:pt x="10543" y="20892"/>
                  </a:cubicBezTo>
                  <a:cubicBezTo>
                    <a:pt x="9771" y="21600"/>
                    <a:pt x="8743" y="19830"/>
                    <a:pt x="10543" y="15934"/>
                  </a:cubicBezTo>
                  <a:cubicBezTo>
                    <a:pt x="12343" y="12039"/>
                    <a:pt x="16971" y="60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6716712" y="2801293"/>
              <a:ext cx="92324" cy="189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6" h="21493" fill="norm" stroke="1" extrusionOk="0">
                  <a:moveTo>
                    <a:pt x="17280" y="5653"/>
                  </a:moveTo>
                  <a:cubicBezTo>
                    <a:pt x="17280" y="4453"/>
                    <a:pt x="17280" y="3253"/>
                    <a:pt x="16080" y="2173"/>
                  </a:cubicBezTo>
                  <a:cubicBezTo>
                    <a:pt x="14880" y="1093"/>
                    <a:pt x="12480" y="133"/>
                    <a:pt x="10320" y="13"/>
                  </a:cubicBezTo>
                  <a:cubicBezTo>
                    <a:pt x="8160" y="-107"/>
                    <a:pt x="6240" y="613"/>
                    <a:pt x="5520" y="1693"/>
                  </a:cubicBezTo>
                  <a:cubicBezTo>
                    <a:pt x="4800" y="2773"/>
                    <a:pt x="5280" y="4213"/>
                    <a:pt x="7680" y="6613"/>
                  </a:cubicBezTo>
                  <a:cubicBezTo>
                    <a:pt x="10080" y="9013"/>
                    <a:pt x="14400" y="12373"/>
                    <a:pt x="17280" y="14533"/>
                  </a:cubicBezTo>
                  <a:cubicBezTo>
                    <a:pt x="20160" y="16693"/>
                    <a:pt x="21600" y="17653"/>
                    <a:pt x="20640" y="18493"/>
                  </a:cubicBezTo>
                  <a:cubicBezTo>
                    <a:pt x="19680" y="19333"/>
                    <a:pt x="16320" y="20053"/>
                    <a:pt x="12480" y="20533"/>
                  </a:cubicBezTo>
                  <a:cubicBezTo>
                    <a:pt x="8640" y="21013"/>
                    <a:pt x="4320" y="21253"/>
                    <a:pt x="0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3630612" y="3924299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3647218" y="3771900"/>
              <a:ext cx="27845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21600"/>
                  </a:moveTo>
                  <a:cubicBezTo>
                    <a:pt x="239" y="15429"/>
                    <a:pt x="-1304" y="9257"/>
                    <a:pt x="1782" y="5657"/>
                  </a:cubicBezTo>
                  <a:cubicBezTo>
                    <a:pt x="4867" y="2057"/>
                    <a:pt x="12582" y="1029"/>
                    <a:pt x="202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3711948" y="3662009"/>
              <a:ext cx="90115" cy="408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79" fill="norm" stroke="1" extrusionOk="0">
                  <a:moveTo>
                    <a:pt x="21386" y="1772"/>
                  </a:moveTo>
                  <a:cubicBezTo>
                    <a:pt x="19879" y="1215"/>
                    <a:pt x="18372" y="658"/>
                    <a:pt x="15107" y="324"/>
                  </a:cubicBezTo>
                  <a:cubicBezTo>
                    <a:pt x="11842" y="-10"/>
                    <a:pt x="6819" y="-121"/>
                    <a:pt x="3805" y="157"/>
                  </a:cubicBezTo>
                  <a:cubicBezTo>
                    <a:pt x="791" y="436"/>
                    <a:pt x="-214" y="1104"/>
                    <a:pt x="37" y="3275"/>
                  </a:cubicBezTo>
                  <a:cubicBezTo>
                    <a:pt x="288" y="5446"/>
                    <a:pt x="1795" y="9120"/>
                    <a:pt x="4056" y="12405"/>
                  </a:cubicBezTo>
                  <a:cubicBezTo>
                    <a:pt x="6316" y="15689"/>
                    <a:pt x="9330" y="18584"/>
                    <a:pt x="12344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3706812" y="3892550"/>
              <a:ext cx="1460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4454955" y="3824677"/>
              <a:ext cx="140858" cy="156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2" h="20983" fill="norm" stroke="1" extrusionOk="0">
                  <a:moveTo>
                    <a:pt x="2049" y="10818"/>
                  </a:moveTo>
                  <a:cubicBezTo>
                    <a:pt x="5493" y="9113"/>
                    <a:pt x="8936" y="7408"/>
                    <a:pt x="10971" y="5560"/>
                  </a:cubicBezTo>
                  <a:cubicBezTo>
                    <a:pt x="13006" y="3713"/>
                    <a:pt x="13632" y="1723"/>
                    <a:pt x="13006" y="729"/>
                  </a:cubicBezTo>
                  <a:cubicBezTo>
                    <a:pt x="12380" y="-266"/>
                    <a:pt x="10502" y="-266"/>
                    <a:pt x="8310" y="871"/>
                  </a:cubicBezTo>
                  <a:cubicBezTo>
                    <a:pt x="6119" y="2008"/>
                    <a:pt x="3615" y="4281"/>
                    <a:pt x="1893" y="7408"/>
                  </a:cubicBezTo>
                  <a:cubicBezTo>
                    <a:pt x="171" y="10534"/>
                    <a:pt x="-768" y="14513"/>
                    <a:pt x="797" y="17213"/>
                  </a:cubicBezTo>
                  <a:cubicBezTo>
                    <a:pt x="2362" y="19913"/>
                    <a:pt x="6432" y="21334"/>
                    <a:pt x="10189" y="20908"/>
                  </a:cubicBezTo>
                  <a:cubicBezTo>
                    <a:pt x="13945" y="20481"/>
                    <a:pt x="17389" y="18208"/>
                    <a:pt x="20832" y="15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4611405" y="3797299"/>
              <a:ext cx="92358" cy="168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76" fill="norm" stroke="1" extrusionOk="0">
                  <a:moveTo>
                    <a:pt x="802" y="7290"/>
                  </a:moveTo>
                  <a:cubicBezTo>
                    <a:pt x="311" y="11070"/>
                    <a:pt x="-180" y="14850"/>
                    <a:pt x="65" y="17415"/>
                  </a:cubicBezTo>
                  <a:cubicBezTo>
                    <a:pt x="311" y="19980"/>
                    <a:pt x="1293" y="21330"/>
                    <a:pt x="2765" y="21465"/>
                  </a:cubicBezTo>
                  <a:cubicBezTo>
                    <a:pt x="4238" y="21600"/>
                    <a:pt x="6202" y="20520"/>
                    <a:pt x="9393" y="16740"/>
                  </a:cubicBezTo>
                  <a:cubicBezTo>
                    <a:pt x="12584" y="12960"/>
                    <a:pt x="17002" y="6480"/>
                    <a:pt x="214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4714745" y="3817297"/>
              <a:ext cx="195128" cy="145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192" fill="norm" stroke="1" extrusionOk="0">
                  <a:moveTo>
                    <a:pt x="5701" y="13748"/>
                  </a:moveTo>
                  <a:cubicBezTo>
                    <a:pt x="6621" y="10662"/>
                    <a:pt x="7540" y="7576"/>
                    <a:pt x="7884" y="5262"/>
                  </a:cubicBezTo>
                  <a:cubicBezTo>
                    <a:pt x="8229" y="2948"/>
                    <a:pt x="7999" y="1405"/>
                    <a:pt x="7195" y="788"/>
                  </a:cubicBezTo>
                  <a:cubicBezTo>
                    <a:pt x="6391" y="171"/>
                    <a:pt x="5012" y="479"/>
                    <a:pt x="3748" y="2176"/>
                  </a:cubicBezTo>
                  <a:cubicBezTo>
                    <a:pt x="2484" y="3873"/>
                    <a:pt x="1336" y="6959"/>
                    <a:pt x="646" y="9273"/>
                  </a:cubicBezTo>
                  <a:cubicBezTo>
                    <a:pt x="-43" y="11588"/>
                    <a:pt x="-273" y="13131"/>
                    <a:pt x="416" y="14982"/>
                  </a:cubicBezTo>
                  <a:cubicBezTo>
                    <a:pt x="1106" y="16833"/>
                    <a:pt x="2714" y="18993"/>
                    <a:pt x="4897" y="18531"/>
                  </a:cubicBezTo>
                  <a:cubicBezTo>
                    <a:pt x="7080" y="18068"/>
                    <a:pt x="9838" y="14982"/>
                    <a:pt x="11446" y="12668"/>
                  </a:cubicBezTo>
                  <a:cubicBezTo>
                    <a:pt x="13055" y="10353"/>
                    <a:pt x="13514" y="8811"/>
                    <a:pt x="13399" y="8811"/>
                  </a:cubicBezTo>
                  <a:cubicBezTo>
                    <a:pt x="13284" y="8811"/>
                    <a:pt x="12595" y="10353"/>
                    <a:pt x="12021" y="11896"/>
                  </a:cubicBezTo>
                  <a:cubicBezTo>
                    <a:pt x="11446" y="13439"/>
                    <a:pt x="10987" y="14982"/>
                    <a:pt x="10527" y="16833"/>
                  </a:cubicBezTo>
                  <a:cubicBezTo>
                    <a:pt x="10067" y="18685"/>
                    <a:pt x="9608" y="20845"/>
                    <a:pt x="9493" y="21153"/>
                  </a:cubicBezTo>
                  <a:cubicBezTo>
                    <a:pt x="9378" y="21462"/>
                    <a:pt x="9608" y="19919"/>
                    <a:pt x="10527" y="16371"/>
                  </a:cubicBezTo>
                  <a:cubicBezTo>
                    <a:pt x="11446" y="12822"/>
                    <a:pt x="13055" y="7268"/>
                    <a:pt x="14318" y="4028"/>
                  </a:cubicBezTo>
                  <a:cubicBezTo>
                    <a:pt x="15582" y="788"/>
                    <a:pt x="16501" y="-138"/>
                    <a:pt x="17536" y="16"/>
                  </a:cubicBezTo>
                  <a:cubicBezTo>
                    <a:pt x="18570" y="171"/>
                    <a:pt x="19718" y="1405"/>
                    <a:pt x="20408" y="4336"/>
                  </a:cubicBezTo>
                  <a:cubicBezTo>
                    <a:pt x="21097" y="7268"/>
                    <a:pt x="21327" y="11896"/>
                    <a:pt x="21097" y="14828"/>
                  </a:cubicBezTo>
                  <a:cubicBezTo>
                    <a:pt x="20867" y="17759"/>
                    <a:pt x="20178" y="18993"/>
                    <a:pt x="19489" y="20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4974279" y="3644899"/>
              <a:ext cx="53334" cy="341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367" fill="norm" stroke="1" extrusionOk="0">
                  <a:moveTo>
                    <a:pt x="20932" y="0"/>
                  </a:moveTo>
                  <a:cubicBezTo>
                    <a:pt x="14286" y="4373"/>
                    <a:pt x="7640" y="8746"/>
                    <a:pt x="4317" y="11728"/>
                  </a:cubicBezTo>
                  <a:cubicBezTo>
                    <a:pt x="994" y="14709"/>
                    <a:pt x="994" y="16299"/>
                    <a:pt x="578" y="17757"/>
                  </a:cubicBezTo>
                  <a:cubicBezTo>
                    <a:pt x="163" y="19215"/>
                    <a:pt x="-668" y="20540"/>
                    <a:pt x="994" y="21070"/>
                  </a:cubicBezTo>
                  <a:cubicBezTo>
                    <a:pt x="2655" y="21600"/>
                    <a:pt x="6809" y="21335"/>
                    <a:pt x="10132" y="20937"/>
                  </a:cubicBezTo>
                  <a:cubicBezTo>
                    <a:pt x="13455" y="20540"/>
                    <a:pt x="15947" y="20010"/>
                    <a:pt x="18440" y="19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4932362" y="3810000"/>
              <a:ext cx="1079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5422320" y="3640002"/>
              <a:ext cx="183143" cy="324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86" fill="norm" stroke="1" extrusionOk="0">
                  <a:moveTo>
                    <a:pt x="21482" y="1576"/>
                  </a:moveTo>
                  <a:cubicBezTo>
                    <a:pt x="20737" y="1019"/>
                    <a:pt x="19992" y="461"/>
                    <a:pt x="18999" y="183"/>
                  </a:cubicBezTo>
                  <a:cubicBezTo>
                    <a:pt x="18006" y="-96"/>
                    <a:pt x="16765" y="-96"/>
                    <a:pt x="14779" y="461"/>
                  </a:cubicBezTo>
                  <a:cubicBezTo>
                    <a:pt x="12792" y="1019"/>
                    <a:pt x="10061" y="2134"/>
                    <a:pt x="7827" y="4433"/>
                  </a:cubicBezTo>
                  <a:cubicBezTo>
                    <a:pt x="5592" y="6732"/>
                    <a:pt x="3854" y="10216"/>
                    <a:pt x="2613" y="12655"/>
                  </a:cubicBezTo>
                  <a:cubicBezTo>
                    <a:pt x="1372" y="15094"/>
                    <a:pt x="627" y="16487"/>
                    <a:pt x="254" y="17741"/>
                  </a:cubicBezTo>
                  <a:cubicBezTo>
                    <a:pt x="-118" y="18996"/>
                    <a:pt x="-118" y="20110"/>
                    <a:pt x="503" y="20738"/>
                  </a:cubicBezTo>
                  <a:cubicBezTo>
                    <a:pt x="1123" y="21365"/>
                    <a:pt x="2365" y="21504"/>
                    <a:pt x="4972" y="21295"/>
                  </a:cubicBezTo>
                  <a:cubicBezTo>
                    <a:pt x="7579" y="21086"/>
                    <a:pt x="11551" y="20529"/>
                    <a:pt x="15523" y="19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5440362" y="3816350"/>
              <a:ext cx="1651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5987087" y="3627025"/>
              <a:ext cx="188696" cy="334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214" fill="norm" stroke="1" extrusionOk="0">
                  <a:moveTo>
                    <a:pt x="16489" y="15622"/>
                  </a:moveTo>
                  <a:cubicBezTo>
                    <a:pt x="16489" y="14951"/>
                    <a:pt x="16489" y="14280"/>
                    <a:pt x="15169" y="13543"/>
                  </a:cubicBezTo>
                  <a:cubicBezTo>
                    <a:pt x="13849" y="12805"/>
                    <a:pt x="11209" y="12000"/>
                    <a:pt x="8569" y="12536"/>
                  </a:cubicBezTo>
                  <a:cubicBezTo>
                    <a:pt x="5929" y="13073"/>
                    <a:pt x="3289" y="14951"/>
                    <a:pt x="1849" y="16293"/>
                  </a:cubicBezTo>
                  <a:cubicBezTo>
                    <a:pt x="409" y="17634"/>
                    <a:pt x="169" y="18439"/>
                    <a:pt x="49" y="19244"/>
                  </a:cubicBezTo>
                  <a:cubicBezTo>
                    <a:pt x="-71" y="20049"/>
                    <a:pt x="-71" y="20854"/>
                    <a:pt x="1249" y="21123"/>
                  </a:cubicBezTo>
                  <a:cubicBezTo>
                    <a:pt x="2569" y="21391"/>
                    <a:pt x="5209" y="21123"/>
                    <a:pt x="8329" y="19580"/>
                  </a:cubicBezTo>
                  <a:cubicBezTo>
                    <a:pt x="11449" y="18037"/>
                    <a:pt x="15049" y="15220"/>
                    <a:pt x="17329" y="12201"/>
                  </a:cubicBezTo>
                  <a:cubicBezTo>
                    <a:pt x="19609" y="9182"/>
                    <a:pt x="20569" y="5962"/>
                    <a:pt x="21049" y="3950"/>
                  </a:cubicBezTo>
                  <a:cubicBezTo>
                    <a:pt x="21529" y="1938"/>
                    <a:pt x="21529" y="1133"/>
                    <a:pt x="20929" y="596"/>
                  </a:cubicBezTo>
                  <a:cubicBezTo>
                    <a:pt x="20329" y="59"/>
                    <a:pt x="19129" y="-209"/>
                    <a:pt x="18169" y="193"/>
                  </a:cubicBezTo>
                  <a:cubicBezTo>
                    <a:pt x="17209" y="596"/>
                    <a:pt x="16489" y="1669"/>
                    <a:pt x="15769" y="4151"/>
                  </a:cubicBezTo>
                  <a:cubicBezTo>
                    <a:pt x="15049" y="6633"/>
                    <a:pt x="14329" y="10524"/>
                    <a:pt x="13969" y="13140"/>
                  </a:cubicBezTo>
                  <a:cubicBezTo>
                    <a:pt x="13609" y="15756"/>
                    <a:pt x="13609" y="17098"/>
                    <a:pt x="14089" y="18037"/>
                  </a:cubicBezTo>
                  <a:cubicBezTo>
                    <a:pt x="14569" y="18976"/>
                    <a:pt x="15529" y="19513"/>
                    <a:pt x="16729" y="19580"/>
                  </a:cubicBezTo>
                  <a:cubicBezTo>
                    <a:pt x="17929" y="19647"/>
                    <a:pt x="19369" y="19244"/>
                    <a:pt x="20809" y="18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6168177" y="3804829"/>
              <a:ext cx="96526" cy="145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0910" fill="norm" stroke="1" extrusionOk="0">
                  <a:moveTo>
                    <a:pt x="11558" y="5306"/>
                  </a:moveTo>
                  <a:cubicBezTo>
                    <a:pt x="9260" y="5610"/>
                    <a:pt x="6962" y="5915"/>
                    <a:pt x="4894" y="7740"/>
                  </a:cubicBezTo>
                  <a:cubicBezTo>
                    <a:pt x="2826" y="9565"/>
                    <a:pt x="988" y="12912"/>
                    <a:pt x="298" y="15345"/>
                  </a:cubicBezTo>
                  <a:cubicBezTo>
                    <a:pt x="-391" y="17779"/>
                    <a:pt x="69" y="19300"/>
                    <a:pt x="2137" y="20213"/>
                  </a:cubicBezTo>
                  <a:cubicBezTo>
                    <a:pt x="4205" y="21126"/>
                    <a:pt x="7881" y="21430"/>
                    <a:pt x="11328" y="19300"/>
                  </a:cubicBezTo>
                  <a:cubicBezTo>
                    <a:pt x="14775" y="17171"/>
                    <a:pt x="17992" y="12607"/>
                    <a:pt x="19600" y="9565"/>
                  </a:cubicBezTo>
                  <a:cubicBezTo>
                    <a:pt x="21209" y="6523"/>
                    <a:pt x="21209" y="5002"/>
                    <a:pt x="20520" y="3633"/>
                  </a:cubicBezTo>
                  <a:cubicBezTo>
                    <a:pt x="19830" y="2264"/>
                    <a:pt x="18452" y="1047"/>
                    <a:pt x="16613" y="438"/>
                  </a:cubicBezTo>
                  <a:cubicBezTo>
                    <a:pt x="14775" y="-170"/>
                    <a:pt x="12477" y="-170"/>
                    <a:pt x="10869" y="591"/>
                  </a:cubicBezTo>
                  <a:cubicBezTo>
                    <a:pt x="9260" y="1351"/>
                    <a:pt x="8341" y="2872"/>
                    <a:pt x="8800" y="4241"/>
                  </a:cubicBezTo>
                  <a:cubicBezTo>
                    <a:pt x="9260" y="5610"/>
                    <a:pt x="11098" y="6827"/>
                    <a:pt x="12937" y="8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6289145" y="3805300"/>
              <a:ext cx="190066" cy="20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425" fill="norm" stroke="1" extrusionOk="0">
                  <a:moveTo>
                    <a:pt x="929" y="7925"/>
                  </a:moveTo>
                  <a:cubicBezTo>
                    <a:pt x="3484" y="6350"/>
                    <a:pt x="6039" y="4775"/>
                    <a:pt x="7549" y="3425"/>
                  </a:cubicBezTo>
                  <a:cubicBezTo>
                    <a:pt x="9058" y="2075"/>
                    <a:pt x="9523" y="950"/>
                    <a:pt x="8942" y="388"/>
                  </a:cubicBezTo>
                  <a:cubicBezTo>
                    <a:pt x="8362" y="-175"/>
                    <a:pt x="6736" y="-175"/>
                    <a:pt x="5110" y="725"/>
                  </a:cubicBezTo>
                  <a:cubicBezTo>
                    <a:pt x="3484" y="1625"/>
                    <a:pt x="1858" y="3425"/>
                    <a:pt x="929" y="5562"/>
                  </a:cubicBezTo>
                  <a:cubicBezTo>
                    <a:pt x="0" y="7700"/>
                    <a:pt x="-232" y="10175"/>
                    <a:pt x="233" y="11750"/>
                  </a:cubicBezTo>
                  <a:cubicBezTo>
                    <a:pt x="697" y="13325"/>
                    <a:pt x="1858" y="14000"/>
                    <a:pt x="4297" y="13662"/>
                  </a:cubicBezTo>
                  <a:cubicBezTo>
                    <a:pt x="6736" y="13325"/>
                    <a:pt x="10452" y="11975"/>
                    <a:pt x="13123" y="10175"/>
                  </a:cubicBezTo>
                  <a:cubicBezTo>
                    <a:pt x="15794" y="8375"/>
                    <a:pt x="17420" y="6125"/>
                    <a:pt x="18233" y="4438"/>
                  </a:cubicBezTo>
                  <a:cubicBezTo>
                    <a:pt x="19045" y="2750"/>
                    <a:pt x="19045" y="1625"/>
                    <a:pt x="18465" y="950"/>
                  </a:cubicBezTo>
                  <a:cubicBezTo>
                    <a:pt x="17884" y="275"/>
                    <a:pt x="16723" y="50"/>
                    <a:pt x="15794" y="388"/>
                  </a:cubicBezTo>
                  <a:cubicBezTo>
                    <a:pt x="14865" y="725"/>
                    <a:pt x="14168" y="1625"/>
                    <a:pt x="14052" y="2637"/>
                  </a:cubicBezTo>
                  <a:cubicBezTo>
                    <a:pt x="13936" y="3650"/>
                    <a:pt x="14400" y="4775"/>
                    <a:pt x="15562" y="6688"/>
                  </a:cubicBezTo>
                  <a:cubicBezTo>
                    <a:pt x="16723" y="8600"/>
                    <a:pt x="18581" y="11300"/>
                    <a:pt x="19742" y="13550"/>
                  </a:cubicBezTo>
                  <a:cubicBezTo>
                    <a:pt x="20903" y="15800"/>
                    <a:pt x="21368" y="17600"/>
                    <a:pt x="20091" y="18837"/>
                  </a:cubicBezTo>
                  <a:cubicBezTo>
                    <a:pt x="18813" y="20075"/>
                    <a:pt x="15794" y="20750"/>
                    <a:pt x="12774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6802877" y="3652246"/>
              <a:ext cx="212286" cy="330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71" fill="norm" stroke="1" extrusionOk="0">
                  <a:moveTo>
                    <a:pt x="3485" y="6952"/>
                  </a:moveTo>
                  <a:cubicBezTo>
                    <a:pt x="2629" y="10391"/>
                    <a:pt x="1774" y="13831"/>
                    <a:pt x="1239" y="15963"/>
                  </a:cubicBezTo>
                  <a:cubicBezTo>
                    <a:pt x="704" y="18096"/>
                    <a:pt x="491" y="18921"/>
                    <a:pt x="384" y="19746"/>
                  </a:cubicBezTo>
                  <a:cubicBezTo>
                    <a:pt x="277" y="20572"/>
                    <a:pt x="277" y="21397"/>
                    <a:pt x="170" y="21466"/>
                  </a:cubicBezTo>
                  <a:cubicBezTo>
                    <a:pt x="63" y="21535"/>
                    <a:pt x="-151" y="20847"/>
                    <a:pt x="170" y="18577"/>
                  </a:cubicBezTo>
                  <a:cubicBezTo>
                    <a:pt x="491" y="16307"/>
                    <a:pt x="1346" y="12455"/>
                    <a:pt x="1881" y="10047"/>
                  </a:cubicBezTo>
                  <a:cubicBezTo>
                    <a:pt x="2415" y="7639"/>
                    <a:pt x="2629" y="6676"/>
                    <a:pt x="3164" y="5576"/>
                  </a:cubicBezTo>
                  <a:cubicBezTo>
                    <a:pt x="3699" y="4475"/>
                    <a:pt x="4554" y="3237"/>
                    <a:pt x="5196" y="2962"/>
                  </a:cubicBezTo>
                  <a:cubicBezTo>
                    <a:pt x="5837" y="2687"/>
                    <a:pt x="6265" y="3374"/>
                    <a:pt x="7334" y="5438"/>
                  </a:cubicBezTo>
                  <a:cubicBezTo>
                    <a:pt x="8403" y="7502"/>
                    <a:pt x="10114" y="10941"/>
                    <a:pt x="11184" y="13143"/>
                  </a:cubicBezTo>
                  <a:cubicBezTo>
                    <a:pt x="12253" y="15344"/>
                    <a:pt x="12681" y="16307"/>
                    <a:pt x="13215" y="17064"/>
                  </a:cubicBezTo>
                  <a:cubicBezTo>
                    <a:pt x="13750" y="17820"/>
                    <a:pt x="14392" y="18371"/>
                    <a:pt x="15033" y="18371"/>
                  </a:cubicBezTo>
                  <a:cubicBezTo>
                    <a:pt x="15675" y="18371"/>
                    <a:pt x="16316" y="17820"/>
                    <a:pt x="17279" y="15550"/>
                  </a:cubicBezTo>
                  <a:cubicBezTo>
                    <a:pt x="18241" y="13280"/>
                    <a:pt x="19524" y="9290"/>
                    <a:pt x="20273" y="6676"/>
                  </a:cubicBezTo>
                  <a:cubicBezTo>
                    <a:pt x="21021" y="4062"/>
                    <a:pt x="21235" y="2824"/>
                    <a:pt x="21235" y="1792"/>
                  </a:cubicBezTo>
                  <a:cubicBezTo>
                    <a:pt x="21235" y="760"/>
                    <a:pt x="21021" y="-65"/>
                    <a:pt x="21021" y="4"/>
                  </a:cubicBezTo>
                  <a:cubicBezTo>
                    <a:pt x="21021" y="73"/>
                    <a:pt x="21235" y="1036"/>
                    <a:pt x="21449" y="1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7052993" y="3695700"/>
              <a:ext cx="119474" cy="231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323" fill="norm" stroke="1" extrusionOk="0">
                  <a:moveTo>
                    <a:pt x="16806" y="4086"/>
                  </a:moveTo>
                  <a:cubicBezTo>
                    <a:pt x="16806" y="3114"/>
                    <a:pt x="16806" y="2141"/>
                    <a:pt x="16061" y="1362"/>
                  </a:cubicBezTo>
                  <a:cubicBezTo>
                    <a:pt x="15316" y="584"/>
                    <a:pt x="13827" y="0"/>
                    <a:pt x="11965" y="0"/>
                  </a:cubicBezTo>
                  <a:cubicBezTo>
                    <a:pt x="10103" y="0"/>
                    <a:pt x="7868" y="584"/>
                    <a:pt x="5447" y="3697"/>
                  </a:cubicBezTo>
                  <a:cubicBezTo>
                    <a:pt x="3027" y="6811"/>
                    <a:pt x="420" y="12454"/>
                    <a:pt x="47" y="15957"/>
                  </a:cubicBezTo>
                  <a:cubicBezTo>
                    <a:pt x="-325" y="19459"/>
                    <a:pt x="1537" y="20822"/>
                    <a:pt x="4330" y="21211"/>
                  </a:cubicBezTo>
                  <a:cubicBezTo>
                    <a:pt x="7123" y="21600"/>
                    <a:pt x="10847" y="21016"/>
                    <a:pt x="13827" y="18778"/>
                  </a:cubicBezTo>
                  <a:cubicBezTo>
                    <a:pt x="16806" y="16541"/>
                    <a:pt x="19041" y="12649"/>
                    <a:pt x="20158" y="10022"/>
                  </a:cubicBezTo>
                  <a:cubicBezTo>
                    <a:pt x="21275" y="7395"/>
                    <a:pt x="21275" y="6032"/>
                    <a:pt x="20344" y="5059"/>
                  </a:cubicBezTo>
                  <a:cubicBezTo>
                    <a:pt x="19413" y="4086"/>
                    <a:pt x="17551" y="3503"/>
                    <a:pt x="15689" y="2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7256462" y="3676650"/>
              <a:ext cx="4445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600"/>
                    <a:pt x="13371" y="1200"/>
                    <a:pt x="10286" y="4300"/>
                  </a:cubicBezTo>
                  <a:cubicBezTo>
                    <a:pt x="7200" y="7400"/>
                    <a:pt x="5143" y="13000"/>
                    <a:pt x="3600" y="16300"/>
                  </a:cubicBezTo>
                  <a:cubicBezTo>
                    <a:pt x="2057" y="19600"/>
                    <a:pt x="1029" y="20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7177232" y="3619499"/>
              <a:ext cx="24433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600" fill="norm" stroke="1" extrusionOk="0">
                  <a:moveTo>
                    <a:pt x="818" y="21600"/>
                  </a:moveTo>
                  <a:cubicBezTo>
                    <a:pt x="264" y="19385"/>
                    <a:pt x="-290" y="17169"/>
                    <a:pt x="172" y="15231"/>
                  </a:cubicBezTo>
                  <a:cubicBezTo>
                    <a:pt x="633" y="13292"/>
                    <a:pt x="2110" y="11631"/>
                    <a:pt x="5802" y="9138"/>
                  </a:cubicBezTo>
                  <a:cubicBezTo>
                    <a:pt x="9495" y="6646"/>
                    <a:pt x="15402" y="3323"/>
                    <a:pt x="213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7588374" y="3789646"/>
              <a:ext cx="100413" cy="130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0741" fill="norm" stroke="1" extrusionOk="0">
                  <a:moveTo>
                    <a:pt x="19480" y="11346"/>
                  </a:moveTo>
                  <a:cubicBezTo>
                    <a:pt x="18598" y="9658"/>
                    <a:pt x="17716" y="7971"/>
                    <a:pt x="17055" y="5946"/>
                  </a:cubicBezTo>
                  <a:cubicBezTo>
                    <a:pt x="16394" y="3920"/>
                    <a:pt x="15953" y="1558"/>
                    <a:pt x="14631" y="545"/>
                  </a:cubicBezTo>
                  <a:cubicBezTo>
                    <a:pt x="13308" y="-467"/>
                    <a:pt x="11104" y="-130"/>
                    <a:pt x="8459" y="2064"/>
                  </a:cubicBezTo>
                  <a:cubicBezTo>
                    <a:pt x="5814" y="4258"/>
                    <a:pt x="2729" y="8308"/>
                    <a:pt x="1186" y="11683"/>
                  </a:cubicBezTo>
                  <a:cubicBezTo>
                    <a:pt x="-357" y="15058"/>
                    <a:pt x="-357" y="17758"/>
                    <a:pt x="965" y="19277"/>
                  </a:cubicBezTo>
                  <a:cubicBezTo>
                    <a:pt x="2288" y="20796"/>
                    <a:pt x="4933" y="21133"/>
                    <a:pt x="8239" y="20289"/>
                  </a:cubicBezTo>
                  <a:cubicBezTo>
                    <a:pt x="11545" y="19446"/>
                    <a:pt x="15512" y="17421"/>
                    <a:pt x="17937" y="14721"/>
                  </a:cubicBezTo>
                  <a:cubicBezTo>
                    <a:pt x="20361" y="12020"/>
                    <a:pt x="21243" y="8646"/>
                    <a:pt x="20802" y="6452"/>
                  </a:cubicBezTo>
                  <a:cubicBezTo>
                    <a:pt x="20361" y="4258"/>
                    <a:pt x="18598" y="3245"/>
                    <a:pt x="18378" y="3414"/>
                  </a:cubicBezTo>
                  <a:cubicBezTo>
                    <a:pt x="18157" y="3583"/>
                    <a:pt x="19480" y="4933"/>
                    <a:pt x="20802" y="6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7736693" y="3767203"/>
              <a:ext cx="135720" cy="142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0810" fill="norm" stroke="1" extrusionOk="0">
                  <a:moveTo>
                    <a:pt x="21307" y="684"/>
                  </a:moveTo>
                  <a:cubicBezTo>
                    <a:pt x="17984" y="67"/>
                    <a:pt x="14661" y="-550"/>
                    <a:pt x="11172" y="839"/>
                  </a:cubicBezTo>
                  <a:cubicBezTo>
                    <a:pt x="7682" y="2227"/>
                    <a:pt x="4027" y="5621"/>
                    <a:pt x="2033" y="8090"/>
                  </a:cubicBezTo>
                  <a:cubicBezTo>
                    <a:pt x="39" y="10559"/>
                    <a:pt x="-293" y="12101"/>
                    <a:pt x="205" y="14107"/>
                  </a:cubicBezTo>
                  <a:cubicBezTo>
                    <a:pt x="704" y="16113"/>
                    <a:pt x="2033" y="18581"/>
                    <a:pt x="4359" y="19816"/>
                  </a:cubicBezTo>
                  <a:cubicBezTo>
                    <a:pt x="6685" y="21050"/>
                    <a:pt x="10009" y="21050"/>
                    <a:pt x="12833" y="20279"/>
                  </a:cubicBezTo>
                  <a:cubicBezTo>
                    <a:pt x="15658" y="19507"/>
                    <a:pt x="17984" y="17964"/>
                    <a:pt x="20310" y="16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7860523" y="3773781"/>
              <a:ext cx="113490" cy="130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104" fill="norm" stroke="1" extrusionOk="0">
                  <a:moveTo>
                    <a:pt x="17522" y="3809"/>
                  </a:moveTo>
                  <a:cubicBezTo>
                    <a:pt x="15952" y="2438"/>
                    <a:pt x="14381" y="1066"/>
                    <a:pt x="12613" y="381"/>
                  </a:cubicBezTo>
                  <a:cubicBezTo>
                    <a:pt x="10846" y="-305"/>
                    <a:pt x="8882" y="-305"/>
                    <a:pt x="6526" y="2438"/>
                  </a:cubicBezTo>
                  <a:cubicBezTo>
                    <a:pt x="4170" y="5181"/>
                    <a:pt x="1421" y="10666"/>
                    <a:pt x="439" y="14266"/>
                  </a:cubicBezTo>
                  <a:cubicBezTo>
                    <a:pt x="-543" y="17866"/>
                    <a:pt x="242" y="19581"/>
                    <a:pt x="1617" y="20438"/>
                  </a:cubicBezTo>
                  <a:cubicBezTo>
                    <a:pt x="2992" y="21295"/>
                    <a:pt x="4955" y="21295"/>
                    <a:pt x="8293" y="20609"/>
                  </a:cubicBezTo>
                  <a:cubicBezTo>
                    <a:pt x="11632" y="19924"/>
                    <a:pt x="16344" y="18552"/>
                    <a:pt x="21057" y="17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7980725" y="3778249"/>
              <a:ext cx="152038" cy="101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216" fill="norm" stroke="1" extrusionOk="0">
                  <a:moveTo>
                    <a:pt x="6249" y="0"/>
                  </a:moveTo>
                  <a:cubicBezTo>
                    <a:pt x="4749" y="441"/>
                    <a:pt x="3249" y="882"/>
                    <a:pt x="2199" y="2204"/>
                  </a:cubicBezTo>
                  <a:cubicBezTo>
                    <a:pt x="1149" y="3527"/>
                    <a:pt x="549" y="5731"/>
                    <a:pt x="249" y="8376"/>
                  </a:cubicBezTo>
                  <a:cubicBezTo>
                    <a:pt x="-51" y="11020"/>
                    <a:pt x="-51" y="14106"/>
                    <a:pt x="99" y="16751"/>
                  </a:cubicBezTo>
                  <a:cubicBezTo>
                    <a:pt x="249" y="19396"/>
                    <a:pt x="549" y="21600"/>
                    <a:pt x="2649" y="21159"/>
                  </a:cubicBezTo>
                  <a:cubicBezTo>
                    <a:pt x="4749" y="20718"/>
                    <a:pt x="8649" y="17633"/>
                    <a:pt x="11049" y="14988"/>
                  </a:cubicBezTo>
                  <a:cubicBezTo>
                    <a:pt x="13449" y="12343"/>
                    <a:pt x="14349" y="10139"/>
                    <a:pt x="14949" y="7935"/>
                  </a:cubicBezTo>
                  <a:cubicBezTo>
                    <a:pt x="15549" y="5731"/>
                    <a:pt x="15849" y="3527"/>
                    <a:pt x="15849" y="4629"/>
                  </a:cubicBezTo>
                  <a:cubicBezTo>
                    <a:pt x="15849" y="5731"/>
                    <a:pt x="15549" y="10139"/>
                    <a:pt x="15699" y="13445"/>
                  </a:cubicBezTo>
                  <a:cubicBezTo>
                    <a:pt x="15849" y="16751"/>
                    <a:pt x="16449" y="18955"/>
                    <a:pt x="17499" y="19616"/>
                  </a:cubicBezTo>
                  <a:cubicBezTo>
                    <a:pt x="18549" y="20278"/>
                    <a:pt x="20049" y="19396"/>
                    <a:pt x="21549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8164512" y="3708400"/>
              <a:ext cx="101601" cy="208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0" y="1944"/>
                  </a:moveTo>
                  <a:cubicBezTo>
                    <a:pt x="3600" y="5400"/>
                    <a:pt x="7200" y="8856"/>
                    <a:pt x="8550" y="11988"/>
                  </a:cubicBezTo>
                  <a:cubicBezTo>
                    <a:pt x="9900" y="15120"/>
                    <a:pt x="9000" y="17928"/>
                    <a:pt x="7425" y="19548"/>
                  </a:cubicBezTo>
                  <a:cubicBezTo>
                    <a:pt x="5850" y="21168"/>
                    <a:pt x="3600" y="21600"/>
                    <a:pt x="2250" y="21168"/>
                  </a:cubicBezTo>
                  <a:cubicBezTo>
                    <a:pt x="900" y="20736"/>
                    <a:pt x="450" y="19440"/>
                    <a:pt x="1800" y="16200"/>
                  </a:cubicBezTo>
                  <a:cubicBezTo>
                    <a:pt x="3150" y="12960"/>
                    <a:pt x="6300" y="7776"/>
                    <a:pt x="9900" y="4752"/>
                  </a:cubicBezTo>
                  <a:cubicBezTo>
                    <a:pt x="13500" y="1728"/>
                    <a:pt x="17550" y="8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3262902" y="2216414"/>
              <a:ext cx="4034090" cy="1142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83" fill="norm" stroke="1" extrusionOk="0">
                  <a:moveTo>
                    <a:pt x="17114" y="3835"/>
                  </a:moveTo>
                  <a:cubicBezTo>
                    <a:pt x="17046" y="3355"/>
                    <a:pt x="16978" y="2875"/>
                    <a:pt x="16814" y="2475"/>
                  </a:cubicBezTo>
                  <a:cubicBezTo>
                    <a:pt x="16650" y="2075"/>
                    <a:pt x="16390" y="1755"/>
                    <a:pt x="16073" y="1455"/>
                  </a:cubicBezTo>
                  <a:cubicBezTo>
                    <a:pt x="15756" y="1155"/>
                    <a:pt x="15382" y="875"/>
                    <a:pt x="14986" y="655"/>
                  </a:cubicBezTo>
                  <a:cubicBezTo>
                    <a:pt x="14590" y="435"/>
                    <a:pt x="14171" y="275"/>
                    <a:pt x="13741" y="175"/>
                  </a:cubicBezTo>
                  <a:cubicBezTo>
                    <a:pt x="13311" y="75"/>
                    <a:pt x="12869" y="35"/>
                    <a:pt x="12422" y="15"/>
                  </a:cubicBezTo>
                  <a:cubicBezTo>
                    <a:pt x="11975" y="-5"/>
                    <a:pt x="11522" y="-5"/>
                    <a:pt x="11069" y="15"/>
                  </a:cubicBezTo>
                  <a:cubicBezTo>
                    <a:pt x="10616" y="35"/>
                    <a:pt x="10163" y="75"/>
                    <a:pt x="9705" y="95"/>
                  </a:cubicBezTo>
                  <a:cubicBezTo>
                    <a:pt x="9246" y="115"/>
                    <a:pt x="8782" y="115"/>
                    <a:pt x="8358" y="155"/>
                  </a:cubicBezTo>
                  <a:cubicBezTo>
                    <a:pt x="7933" y="195"/>
                    <a:pt x="7548" y="275"/>
                    <a:pt x="7175" y="375"/>
                  </a:cubicBezTo>
                  <a:cubicBezTo>
                    <a:pt x="6801" y="475"/>
                    <a:pt x="6439" y="595"/>
                    <a:pt x="6037" y="755"/>
                  </a:cubicBezTo>
                  <a:cubicBezTo>
                    <a:pt x="5635" y="915"/>
                    <a:pt x="5194" y="1115"/>
                    <a:pt x="4763" y="1375"/>
                  </a:cubicBezTo>
                  <a:cubicBezTo>
                    <a:pt x="4333" y="1635"/>
                    <a:pt x="3914" y="1955"/>
                    <a:pt x="3518" y="2375"/>
                  </a:cubicBezTo>
                  <a:cubicBezTo>
                    <a:pt x="3122" y="2795"/>
                    <a:pt x="2748" y="3315"/>
                    <a:pt x="2392" y="3875"/>
                  </a:cubicBezTo>
                  <a:cubicBezTo>
                    <a:pt x="2035" y="4435"/>
                    <a:pt x="1695" y="5035"/>
                    <a:pt x="1384" y="5735"/>
                  </a:cubicBezTo>
                  <a:cubicBezTo>
                    <a:pt x="1073" y="6435"/>
                    <a:pt x="790" y="7235"/>
                    <a:pt x="569" y="8235"/>
                  </a:cubicBezTo>
                  <a:cubicBezTo>
                    <a:pt x="348" y="9235"/>
                    <a:pt x="190" y="10435"/>
                    <a:pt x="99" y="11595"/>
                  </a:cubicBezTo>
                  <a:cubicBezTo>
                    <a:pt x="9" y="12755"/>
                    <a:pt x="-14" y="13875"/>
                    <a:pt x="9" y="14855"/>
                  </a:cubicBezTo>
                  <a:cubicBezTo>
                    <a:pt x="31" y="15835"/>
                    <a:pt x="99" y="16675"/>
                    <a:pt x="275" y="17375"/>
                  </a:cubicBezTo>
                  <a:cubicBezTo>
                    <a:pt x="450" y="18075"/>
                    <a:pt x="733" y="18635"/>
                    <a:pt x="1033" y="19035"/>
                  </a:cubicBezTo>
                  <a:cubicBezTo>
                    <a:pt x="1333" y="19435"/>
                    <a:pt x="1650" y="19675"/>
                    <a:pt x="2001" y="19895"/>
                  </a:cubicBezTo>
                  <a:cubicBezTo>
                    <a:pt x="2352" y="20115"/>
                    <a:pt x="2737" y="20315"/>
                    <a:pt x="3111" y="20435"/>
                  </a:cubicBezTo>
                  <a:cubicBezTo>
                    <a:pt x="3484" y="20555"/>
                    <a:pt x="3846" y="20595"/>
                    <a:pt x="4214" y="20655"/>
                  </a:cubicBezTo>
                  <a:cubicBezTo>
                    <a:pt x="4582" y="20715"/>
                    <a:pt x="4956" y="20795"/>
                    <a:pt x="5324" y="20915"/>
                  </a:cubicBezTo>
                  <a:cubicBezTo>
                    <a:pt x="5692" y="21035"/>
                    <a:pt x="6054" y="21195"/>
                    <a:pt x="6450" y="21315"/>
                  </a:cubicBezTo>
                  <a:cubicBezTo>
                    <a:pt x="6846" y="21435"/>
                    <a:pt x="7277" y="21515"/>
                    <a:pt x="7718" y="21555"/>
                  </a:cubicBezTo>
                  <a:cubicBezTo>
                    <a:pt x="8160" y="21595"/>
                    <a:pt x="8612" y="21595"/>
                    <a:pt x="9037" y="21535"/>
                  </a:cubicBezTo>
                  <a:cubicBezTo>
                    <a:pt x="9461" y="21475"/>
                    <a:pt x="9858" y="21355"/>
                    <a:pt x="10243" y="21255"/>
                  </a:cubicBezTo>
                  <a:cubicBezTo>
                    <a:pt x="10628" y="21155"/>
                    <a:pt x="11001" y="21075"/>
                    <a:pt x="11386" y="20975"/>
                  </a:cubicBezTo>
                  <a:cubicBezTo>
                    <a:pt x="11771" y="20875"/>
                    <a:pt x="12167" y="20755"/>
                    <a:pt x="12580" y="20635"/>
                  </a:cubicBezTo>
                  <a:cubicBezTo>
                    <a:pt x="12994" y="20515"/>
                    <a:pt x="13424" y="20395"/>
                    <a:pt x="13854" y="20275"/>
                  </a:cubicBezTo>
                  <a:cubicBezTo>
                    <a:pt x="14284" y="20155"/>
                    <a:pt x="14714" y="20035"/>
                    <a:pt x="15128" y="19895"/>
                  </a:cubicBezTo>
                  <a:cubicBezTo>
                    <a:pt x="15541" y="19755"/>
                    <a:pt x="15937" y="19595"/>
                    <a:pt x="16356" y="19395"/>
                  </a:cubicBezTo>
                  <a:cubicBezTo>
                    <a:pt x="16775" y="19195"/>
                    <a:pt x="17216" y="18955"/>
                    <a:pt x="17590" y="18715"/>
                  </a:cubicBezTo>
                  <a:cubicBezTo>
                    <a:pt x="17963" y="18475"/>
                    <a:pt x="18269" y="18235"/>
                    <a:pt x="18620" y="17935"/>
                  </a:cubicBezTo>
                  <a:cubicBezTo>
                    <a:pt x="18971" y="17635"/>
                    <a:pt x="19367" y="17275"/>
                    <a:pt x="19735" y="16795"/>
                  </a:cubicBezTo>
                  <a:cubicBezTo>
                    <a:pt x="20103" y="16315"/>
                    <a:pt x="20443" y="15715"/>
                    <a:pt x="20720" y="15055"/>
                  </a:cubicBezTo>
                  <a:cubicBezTo>
                    <a:pt x="20997" y="14395"/>
                    <a:pt x="21212" y="13675"/>
                    <a:pt x="21354" y="12875"/>
                  </a:cubicBezTo>
                  <a:cubicBezTo>
                    <a:pt x="21495" y="12075"/>
                    <a:pt x="21563" y="11195"/>
                    <a:pt x="21575" y="10435"/>
                  </a:cubicBezTo>
                  <a:cubicBezTo>
                    <a:pt x="21586" y="9675"/>
                    <a:pt x="21541" y="9035"/>
                    <a:pt x="21411" y="8395"/>
                  </a:cubicBezTo>
                  <a:cubicBezTo>
                    <a:pt x="21280" y="7755"/>
                    <a:pt x="21065" y="7115"/>
                    <a:pt x="20782" y="6575"/>
                  </a:cubicBezTo>
                  <a:cubicBezTo>
                    <a:pt x="20499" y="6035"/>
                    <a:pt x="20148" y="5595"/>
                    <a:pt x="19792" y="5175"/>
                  </a:cubicBezTo>
                  <a:cubicBezTo>
                    <a:pt x="19435" y="4755"/>
                    <a:pt x="19073" y="4355"/>
                    <a:pt x="18688" y="4075"/>
                  </a:cubicBezTo>
                  <a:cubicBezTo>
                    <a:pt x="18303" y="3795"/>
                    <a:pt x="17895" y="3635"/>
                    <a:pt x="17516" y="3515"/>
                  </a:cubicBezTo>
                  <a:cubicBezTo>
                    <a:pt x="17137" y="3395"/>
                    <a:pt x="16786" y="3315"/>
                    <a:pt x="16407" y="3115"/>
                  </a:cubicBezTo>
                  <a:cubicBezTo>
                    <a:pt x="16028" y="2915"/>
                    <a:pt x="15620" y="2595"/>
                    <a:pt x="15212" y="2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7332662" y="1954082"/>
              <a:ext cx="161679" cy="471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485" fill="norm" stroke="1" extrusionOk="0">
                  <a:moveTo>
                    <a:pt x="0" y="8178"/>
                  </a:moveTo>
                  <a:cubicBezTo>
                    <a:pt x="2769" y="10781"/>
                    <a:pt x="5538" y="13385"/>
                    <a:pt x="7338" y="15410"/>
                  </a:cubicBezTo>
                  <a:cubicBezTo>
                    <a:pt x="9138" y="17435"/>
                    <a:pt x="9969" y="18881"/>
                    <a:pt x="10523" y="19894"/>
                  </a:cubicBezTo>
                  <a:cubicBezTo>
                    <a:pt x="11077" y="20906"/>
                    <a:pt x="11354" y="21485"/>
                    <a:pt x="11215" y="21485"/>
                  </a:cubicBezTo>
                  <a:cubicBezTo>
                    <a:pt x="11077" y="21485"/>
                    <a:pt x="10523" y="20906"/>
                    <a:pt x="9277" y="18881"/>
                  </a:cubicBezTo>
                  <a:cubicBezTo>
                    <a:pt x="8031" y="16856"/>
                    <a:pt x="6092" y="13385"/>
                    <a:pt x="4846" y="10251"/>
                  </a:cubicBezTo>
                  <a:cubicBezTo>
                    <a:pt x="3600" y="7117"/>
                    <a:pt x="3046" y="4321"/>
                    <a:pt x="2769" y="2681"/>
                  </a:cubicBezTo>
                  <a:cubicBezTo>
                    <a:pt x="2492" y="1042"/>
                    <a:pt x="2492" y="560"/>
                    <a:pt x="3185" y="271"/>
                  </a:cubicBezTo>
                  <a:cubicBezTo>
                    <a:pt x="3877" y="-19"/>
                    <a:pt x="5262" y="-115"/>
                    <a:pt x="7892" y="174"/>
                  </a:cubicBezTo>
                  <a:cubicBezTo>
                    <a:pt x="10523" y="464"/>
                    <a:pt x="14400" y="1139"/>
                    <a:pt x="17169" y="2151"/>
                  </a:cubicBezTo>
                  <a:cubicBezTo>
                    <a:pt x="19938" y="3164"/>
                    <a:pt x="21600" y="4514"/>
                    <a:pt x="21046" y="5960"/>
                  </a:cubicBezTo>
                  <a:cubicBezTo>
                    <a:pt x="20492" y="7406"/>
                    <a:pt x="17723" y="8949"/>
                    <a:pt x="15231" y="9865"/>
                  </a:cubicBezTo>
                  <a:cubicBezTo>
                    <a:pt x="12738" y="10781"/>
                    <a:pt x="10523" y="11071"/>
                    <a:pt x="8031" y="11360"/>
                  </a:cubicBezTo>
                  <a:cubicBezTo>
                    <a:pt x="5538" y="11649"/>
                    <a:pt x="2769" y="11939"/>
                    <a:pt x="2077" y="12180"/>
                  </a:cubicBezTo>
                  <a:cubicBezTo>
                    <a:pt x="1385" y="12421"/>
                    <a:pt x="2769" y="12614"/>
                    <a:pt x="4154" y="12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7444881" y="2152649"/>
              <a:ext cx="179882" cy="20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180" fill="norm" stroke="1" extrusionOk="0">
                  <a:moveTo>
                    <a:pt x="2508" y="12832"/>
                  </a:moveTo>
                  <a:cubicBezTo>
                    <a:pt x="1754" y="11762"/>
                    <a:pt x="1001" y="10693"/>
                    <a:pt x="498" y="9410"/>
                  </a:cubicBezTo>
                  <a:cubicBezTo>
                    <a:pt x="-4" y="8127"/>
                    <a:pt x="-255" y="6630"/>
                    <a:pt x="373" y="5774"/>
                  </a:cubicBezTo>
                  <a:cubicBezTo>
                    <a:pt x="1001" y="4919"/>
                    <a:pt x="2508" y="4705"/>
                    <a:pt x="5145" y="5988"/>
                  </a:cubicBezTo>
                  <a:cubicBezTo>
                    <a:pt x="7782" y="7271"/>
                    <a:pt x="11550" y="10051"/>
                    <a:pt x="13685" y="12297"/>
                  </a:cubicBezTo>
                  <a:cubicBezTo>
                    <a:pt x="15819" y="14543"/>
                    <a:pt x="16322" y="16253"/>
                    <a:pt x="16447" y="17644"/>
                  </a:cubicBezTo>
                  <a:cubicBezTo>
                    <a:pt x="16573" y="19034"/>
                    <a:pt x="16322" y="20103"/>
                    <a:pt x="15443" y="20745"/>
                  </a:cubicBezTo>
                  <a:cubicBezTo>
                    <a:pt x="14564" y="21386"/>
                    <a:pt x="13057" y="21600"/>
                    <a:pt x="12303" y="19354"/>
                  </a:cubicBezTo>
                  <a:cubicBezTo>
                    <a:pt x="11550" y="17109"/>
                    <a:pt x="11550" y="12404"/>
                    <a:pt x="13182" y="8768"/>
                  </a:cubicBezTo>
                  <a:cubicBezTo>
                    <a:pt x="14815" y="5133"/>
                    <a:pt x="18080" y="2566"/>
                    <a:pt x="2134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7696321" y="2004330"/>
              <a:ext cx="118942" cy="322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203" fill="norm" stroke="1" extrusionOk="0">
                  <a:moveTo>
                    <a:pt x="17883" y="1404"/>
                  </a:moveTo>
                  <a:cubicBezTo>
                    <a:pt x="16747" y="846"/>
                    <a:pt x="15610" y="289"/>
                    <a:pt x="14094" y="80"/>
                  </a:cubicBezTo>
                  <a:cubicBezTo>
                    <a:pt x="12578" y="-129"/>
                    <a:pt x="10683" y="10"/>
                    <a:pt x="8599" y="1265"/>
                  </a:cubicBezTo>
                  <a:cubicBezTo>
                    <a:pt x="6515" y="2519"/>
                    <a:pt x="4241" y="4888"/>
                    <a:pt x="2536" y="7814"/>
                  </a:cubicBezTo>
                  <a:cubicBezTo>
                    <a:pt x="831" y="10741"/>
                    <a:pt x="-306" y="14225"/>
                    <a:pt x="73" y="16663"/>
                  </a:cubicBezTo>
                  <a:cubicBezTo>
                    <a:pt x="452" y="19102"/>
                    <a:pt x="2347" y="20496"/>
                    <a:pt x="6136" y="20983"/>
                  </a:cubicBezTo>
                  <a:cubicBezTo>
                    <a:pt x="9926" y="21471"/>
                    <a:pt x="15610" y="21053"/>
                    <a:pt x="21294" y="20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7870681" y="2004604"/>
              <a:ext cx="160482" cy="279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291" fill="norm" stroke="1" extrusionOk="0">
                  <a:moveTo>
                    <a:pt x="17060" y="152"/>
                  </a:moveTo>
                  <a:cubicBezTo>
                    <a:pt x="13974" y="-9"/>
                    <a:pt x="10889" y="-170"/>
                    <a:pt x="8364" y="394"/>
                  </a:cubicBezTo>
                  <a:cubicBezTo>
                    <a:pt x="5839" y="958"/>
                    <a:pt x="3876" y="2248"/>
                    <a:pt x="2333" y="5069"/>
                  </a:cubicBezTo>
                  <a:cubicBezTo>
                    <a:pt x="790" y="7890"/>
                    <a:pt x="-332" y="12242"/>
                    <a:pt x="89" y="15224"/>
                  </a:cubicBezTo>
                  <a:cubicBezTo>
                    <a:pt x="510" y="18206"/>
                    <a:pt x="2473" y="19818"/>
                    <a:pt x="5278" y="20624"/>
                  </a:cubicBezTo>
                  <a:cubicBezTo>
                    <a:pt x="8084" y="21430"/>
                    <a:pt x="11730" y="21430"/>
                    <a:pt x="14536" y="21027"/>
                  </a:cubicBezTo>
                  <a:cubicBezTo>
                    <a:pt x="17341" y="20624"/>
                    <a:pt x="19304" y="19818"/>
                    <a:pt x="21268" y="19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7926333" y="2120900"/>
              <a:ext cx="16198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3794" y="21600"/>
                  </a:moveTo>
                  <a:cubicBezTo>
                    <a:pt x="1831" y="21600"/>
                    <a:pt x="-133" y="21600"/>
                    <a:pt x="7" y="20400"/>
                  </a:cubicBezTo>
                  <a:cubicBezTo>
                    <a:pt x="148" y="19200"/>
                    <a:pt x="2392" y="16800"/>
                    <a:pt x="6319" y="13200"/>
                  </a:cubicBezTo>
                  <a:cubicBezTo>
                    <a:pt x="10246" y="9600"/>
                    <a:pt x="15857" y="4800"/>
                    <a:pt x="214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8170862" y="1962150"/>
              <a:ext cx="137414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3" h="21600" fill="norm" stroke="1" extrusionOk="0">
                  <a:moveTo>
                    <a:pt x="0" y="0"/>
                  </a:moveTo>
                  <a:cubicBezTo>
                    <a:pt x="7513" y="2280"/>
                    <a:pt x="15026" y="4560"/>
                    <a:pt x="18313" y="7200"/>
                  </a:cubicBezTo>
                  <a:cubicBezTo>
                    <a:pt x="21600" y="9840"/>
                    <a:pt x="20661" y="12840"/>
                    <a:pt x="16904" y="15300"/>
                  </a:cubicBezTo>
                  <a:cubicBezTo>
                    <a:pt x="13148" y="17760"/>
                    <a:pt x="6574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2976562" y="5554511"/>
              <a:ext cx="216168" cy="815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452" fill="norm" stroke="1" extrusionOk="0">
                  <a:moveTo>
                    <a:pt x="0" y="9399"/>
                  </a:moveTo>
                  <a:cubicBezTo>
                    <a:pt x="617" y="11180"/>
                    <a:pt x="1234" y="12961"/>
                    <a:pt x="1954" y="14826"/>
                  </a:cubicBezTo>
                  <a:cubicBezTo>
                    <a:pt x="2674" y="16691"/>
                    <a:pt x="3497" y="18640"/>
                    <a:pt x="3909" y="19837"/>
                  </a:cubicBezTo>
                  <a:cubicBezTo>
                    <a:pt x="4320" y="21034"/>
                    <a:pt x="4320" y="21479"/>
                    <a:pt x="4217" y="21451"/>
                  </a:cubicBezTo>
                  <a:cubicBezTo>
                    <a:pt x="4114" y="21423"/>
                    <a:pt x="3909" y="20922"/>
                    <a:pt x="3703" y="19698"/>
                  </a:cubicBezTo>
                  <a:cubicBezTo>
                    <a:pt x="3497" y="18473"/>
                    <a:pt x="3291" y="16524"/>
                    <a:pt x="3189" y="14381"/>
                  </a:cubicBezTo>
                  <a:cubicBezTo>
                    <a:pt x="3086" y="12238"/>
                    <a:pt x="3086" y="9900"/>
                    <a:pt x="3497" y="7756"/>
                  </a:cubicBezTo>
                  <a:cubicBezTo>
                    <a:pt x="3909" y="5613"/>
                    <a:pt x="4731" y="3665"/>
                    <a:pt x="5657" y="2440"/>
                  </a:cubicBezTo>
                  <a:cubicBezTo>
                    <a:pt x="6583" y="1215"/>
                    <a:pt x="7611" y="714"/>
                    <a:pt x="9051" y="380"/>
                  </a:cubicBezTo>
                  <a:cubicBezTo>
                    <a:pt x="10491" y="46"/>
                    <a:pt x="12343" y="-121"/>
                    <a:pt x="14297" y="102"/>
                  </a:cubicBezTo>
                  <a:cubicBezTo>
                    <a:pt x="16251" y="324"/>
                    <a:pt x="18309" y="937"/>
                    <a:pt x="19646" y="2050"/>
                  </a:cubicBezTo>
                  <a:cubicBezTo>
                    <a:pt x="20983" y="3164"/>
                    <a:pt x="21600" y="4778"/>
                    <a:pt x="20263" y="6114"/>
                  </a:cubicBezTo>
                  <a:cubicBezTo>
                    <a:pt x="18926" y="7450"/>
                    <a:pt x="15634" y="8508"/>
                    <a:pt x="12446" y="9092"/>
                  </a:cubicBezTo>
                  <a:cubicBezTo>
                    <a:pt x="9257" y="9677"/>
                    <a:pt x="6171" y="9788"/>
                    <a:pt x="4114" y="9788"/>
                  </a:cubicBezTo>
                  <a:cubicBezTo>
                    <a:pt x="2057" y="9788"/>
                    <a:pt x="1029" y="9677"/>
                    <a:pt x="823" y="9593"/>
                  </a:cubicBezTo>
                  <a:cubicBezTo>
                    <a:pt x="617" y="9510"/>
                    <a:pt x="1234" y="9454"/>
                    <a:pt x="1851" y="9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3186112" y="5899150"/>
              <a:ext cx="16510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31" y="4114"/>
                    <a:pt x="8862" y="8229"/>
                    <a:pt x="12462" y="11829"/>
                  </a:cubicBezTo>
                  <a:cubicBezTo>
                    <a:pt x="16062" y="15429"/>
                    <a:pt x="18831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3205162" y="5886450"/>
              <a:ext cx="13335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945"/>
                    <a:pt x="12000" y="5891"/>
                    <a:pt x="8400" y="9491"/>
                  </a:cubicBezTo>
                  <a:cubicBezTo>
                    <a:pt x="4800" y="13091"/>
                    <a:pt x="2400" y="173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3423280" y="5633965"/>
              <a:ext cx="124783" cy="398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518" fill="norm" stroke="1" extrusionOk="0">
                  <a:moveTo>
                    <a:pt x="20875" y="947"/>
                  </a:moveTo>
                  <a:cubicBezTo>
                    <a:pt x="19459" y="604"/>
                    <a:pt x="18042" y="261"/>
                    <a:pt x="16449" y="89"/>
                  </a:cubicBezTo>
                  <a:cubicBezTo>
                    <a:pt x="14855" y="-82"/>
                    <a:pt x="13085" y="-82"/>
                    <a:pt x="10429" y="775"/>
                  </a:cubicBezTo>
                  <a:cubicBezTo>
                    <a:pt x="7773" y="1632"/>
                    <a:pt x="4232" y="3347"/>
                    <a:pt x="2108" y="5632"/>
                  </a:cubicBezTo>
                  <a:cubicBezTo>
                    <a:pt x="-17" y="7918"/>
                    <a:pt x="-725" y="10775"/>
                    <a:pt x="868" y="13461"/>
                  </a:cubicBezTo>
                  <a:cubicBezTo>
                    <a:pt x="2462" y="16147"/>
                    <a:pt x="6357" y="18661"/>
                    <a:pt x="9367" y="19975"/>
                  </a:cubicBezTo>
                  <a:cubicBezTo>
                    <a:pt x="12377" y="21289"/>
                    <a:pt x="14501" y="21404"/>
                    <a:pt x="16626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3573462" y="5751880"/>
              <a:ext cx="279401" cy="221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7" fill="norm" stroke="1" extrusionOk="0">
                  <a:moveTo>
                    <a:pt x="0" y="3786"/>
                  </a:moveTo>
                  <a:cubicBezTo>
                    <a:pt x="164" y="2767"/>
                    <a:pt x="327" y="1748"/>
                    <a:pt x="818" y="1035"/>
                  </a:cubicBezTo>
                  <a:cubicBezTo>
                    <a:pt x="1309" y="322"/>
                    <a:pt x="2127" y="-86"/>
                    <a:pt x="3682" y="16"/>
                  </a:cubicBezTo>
                  <a:cubicBezTo>
                    <a:pt x="5236" y="118"/>
                    <a:pt x="7527" y="729"/>
                    <a:pt x="8673" y="3480"/>
                  </a:cubicBezTo>
                  <a:cubicBezTo>
                    <a:pt x="9818" y="6231"/>
                    <a:pt x="9818" y="11122"/>
                    <a:pt x="9327" y="14280"/>
                  </a:cubicBezTo>
                  <a:cubicBezTo>
                    <a:pt x="8836" y="17439"/>
                    <a:pt x="7855" y="18865"/>
                    <a:pt x="6955" y="19884"/>
                  </a:cubicBezTo>
                  <a:cubicBezTo>
                    <a:pt x="6055" y="20903"/>
                    <a:pt x="5236" y="21514"/>
                    <a:pt x="4827" y="21208"/>
                  </a:cubicBezTo>
                  <a:cubicBezTo>
                    <a:pt x="4418" y="20903"/>
                    <a:pt x="4418" y="19680"/>
                    <a:pt x="5482" y="17235"/>
                  </a:cubicBezTo>
                  <a:cubicBezTo>
                    <a:pt x="6545" y="14789"/>
                    <a:pt x="8673" y="11122"/>
                    <a:pt x="10064" y="8778"/>
                  </a:cubicBezTo>
                  <a:cubicBezTo>
                    <a:pt x="11455" y="6435"/>
                    <a:pt x="12109" y="5416"/>
                    <a:pt x="12927" y="4601"/>
                  </a:cubicBezTo>
                  <a:cubicBezTo>
                    <a:pt x="13745" y="3786"/>
                    <a:pt x="14727" y="3174"/>
                    <a:pt x="15218" y="3480"/>
                  </a:cubicBezTo>
                  <a:cubicBezTo>
                    <a:pt x="15709" y="3786"/>
                    <a:pt x="15709" y="5008"/>
                    <a:pt x="15382" y="7148"/>
                  </a:cubicBezTo>
                  <a:cubicBezTo>
                    <a:pt x="15055" y="9288"/>
                    <a:pt x="14400" y="12344"/>
                    <a:pt x="14236" y="14382"/>
                  </a:cubicBezTo>
                  <a:cubicBezTo>
                    <a:pt x="14073" y="16420"/>
                    <a:pt x="14400" y="17439"/>
                    <a:pt x="15709" y="17846"/>
                  </a:cubicBezTo>
                  <a:cubicBezTo>
                    <a:pt x="17018" y="18254"/>
                    <a:pt x="19309" y="18050"/>
                    <a:pt x="21600" y="17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3871912" y="5616928"/>
              <a:ext cx="120523" cy="352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514" fill="norm" stroke="1" extrusionOk="0">
                  <a:moveTo>
                    <a:pt x="0" y="949"/>
                  </a:moveTo>
                  <a:cubicBezTo>
                    <a:pt x="1464" y="561"/>
                    <a:pt x="2929" y="173"/>
                    <a:pt x="4759" y="43"/>
                  </a:cubicBezTo>
                  <a:cubicBezTo>
                    <a:pt x="6590" y="-86"/>
                    <a:pt x="8786" y="43"/>
                    <a:pt x="11532" y="884"/>
                  </a:cubicBezTo>
                  <a:cubicBezTo>
                    <a:pt x="14278" y="1725"/>
                    <a:pt x="17573" y="3277"/>
                    <a:pt x="19403" y="5282"/>
                  </a:cubicBezTo>
                  <a:cubicBezTo>
                    <a:pt x="21234" y="7286"/>
                    <a:pt x="21600" y="9744"/>
                    <a:pt x="18854" y="12525"/>
                  </a:cubicBezTo>
                  <a:cubicBezTo>
                    <a:pt x="16108" y="15306"/>
                    <a:pt x="10251" y="18410"/>
                    <a:pt x="4393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4164012" y="5753100"/>
              <a:ext cx="1206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4144962" y="5842000"/>
              <a:ext cx="1778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4649699" y="5323517"/>
              <a:ext cx="244564" cy="1007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507" fill="norm" stroke="1" extrusionOk="0">
                  <a:moveTo>
                    <a:pt x="18722" y="1308"/>
                  </a:moveTo>
                  <a:cubicBezTo>
                    <a:pt x="16487" y="811"/>
                    <a:pt x="14253" y="314"/>
                    <a:pt x="12018" y="110"/>
                  </a:cubicBezTo>
                  <a:cubicBezTo>
                    <a:pt x="9784" y="-93"/>
                    <a:pt x="7549" y="-3"/>
                    <a:pt x="6060" y="269"/>
                  </a:cubicBezTo>
                  <a:cubicBezTo>
                    <a:pt x="4570" y="540"/>
                    <a:pt x="3825" y="992"/>
                    <a:pt x="4105" y="1602"/>
                  </a:cubicBezTo>
                  <a:cubicBezTo>
                    <a:pt x="4384" y="2212"/>
                    <a:pt x="5687" y="2980"/>
                    <a:pt x="6805" y="3974"/>
                  </a:cubicBezTo>
                  <a:cubicBezTo>
                    <a:pt x="7922" y="4968"/>
                    <a:pt x="8853" y="6188"/>
                    <a:pt x="8481" y="7160"/>
                  </a:cubicBezTo>
                  <a:cubicBezTo>
                    <a:pt x="8108" y="8131"/>
                    <a:pt x="6432" y="8854"/>
                    <a:pt x="5129" y="9306"/>
                  </a:cubicBezTo>
                  <a:cubicBezTo>
                    <a:pt x="3825" y="9758"/>
                    <a:pt x="2894" y="9939"/>
                    <a:pt x="1963" y="10052"/>
                  </a:cubicBezTo>
                  <a:cubicBezTo>
                    <a:pt x="1032" y="10165"/>
                    <a:pt x="101" y="10210"/>
                    <a:pt x="8" y="10097"/>
                  </a:cubicBezTo>
                  <a:cubicBezTo>
                    <a:pt x="-85" y="9984"/>
                    <a:pt x="660" y="9713"/>
                    <a:pt x="2429" y="9532"/>
                  </a:cubicBezTo>
                  <a:cubicBezTo>
                    <a:pt x="4198" y="9351"/>
                    <a:pt x="6991" y="9261"/>
                    <a:pt x="9225" y="9374"/>
                  </a:cubicBezTo>
                  <a:cubicBezTo>
                    <a:pt x="11460" y="9487"/>
                    <a:pt x="13136" y="9803"/>
                    <a:pt x="13601" y="10345"/>
                  </a:cubicBezTo>
                  <a:cubicBezTo>
                    <a:pt x="14067" y="10888"/>
                    <a:pt x="13322" y="11656"/>
                    <a:pt x="11832" y="12582"/>
                  </a:cubicBezTo>
                  <a:cubicBezTo>
                    <a:pt x="10343" y="13509"/>
                    <a:pt x="8108" y="14593"/>
                    <a:pt x="5967" y="15836"/>
                  </a:cubicBezTo>
                  <a:cubicBezTo>
                    <a:pt x="3825" y="17079"/>
                    <a:pt x="1777" y="18479"/>
                    <a:pt x="846" y="19406"/>
                  </a:cubicBezTo>
                  <a:cubicBezTo>
                    <a:pt x="-85" y="20332"/>
                    <a:pt x="101" y="20784"/>
                    <a:pt x="567" y="21078"/>
                  </a:cubicBezTo>
                  <a:cubicBezTo>
                    <a:pt x="1032" y="21371"/>
                    <a:pt x="1777" y="21507"/>
                    <a:pt x="5315" y="21507"/>
                  </a:cubicBezTo>
                  <a:cubicBezTo>
                    <a:pt x="8853" y="21507"/>
                    <a:pt x="15184" y="21371"/>
                    <a:pt x="21515" y="21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5148262" y="5057540"/>
              <a:ext cx="140410" cy="475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563" fill="norm" stroke="1" extrusionOk="0">
                  <a:moveTo>
                    <a:pt x="0" y="10235"/>
                  </a:moveTo>
                  <a:cubicBezTo>
                    <a:pt x="318" y="12443"/>
                    <a:pt x="635" y="14651"/>
                    <a:pt x="1112" y="16379"/>
                  </a:cubicBezTo>
                  <a:cubicBezTo>
                    <a:pt x="1588" y="18107"/>
                    <a:pt x="2224" y="19355"/>
                    <a:pt x="2700" y="20219"/>
                  </a:cubicBezTo>
                  <a:cubicBezTo>
                    <a:pt x="3176" y="21083"/>
                    <a:pt x="3494" y="21563"/>
                    <a:pt x="3812" y="21563"/>
                  </a:cubicBezTo>
                  <a:cubicBezTo>
                    <a:pt x="4129" y="21563"/>
                    <a:pt x="4447" y="21083"/>
                    <a:pt x="3971" y="19403"/>
                  </a:cubicBezTo>
                  <a:cubicBezTo>
                    <a:pt x="3494" y="17723"/>
                    <a:pt x="2224" y="14843"/>
                    <a:pt x="1747" y="12011"/>
                  </a:cubicBezTo>
                  <a:cubicBezTo>
                    <a:pt x="1271" y="9179"/>
                    <a:pt x="1588" y="6395"/>
                    <a:pt x="3176" y="4427"/>
                  </a:cubicBezTo>
                  <a:cubicBezTo>
                    <a:pt x="4765" y="2459"/>
                    <a:pt x="7624" y="1307"/>
                    <a:pt x="10006" y="683"/>
                  </a:cubicBezTo>
                  <a:cubicBezTo>
                    <a:pt x="12388" y="59"/>
                    <a:pt x="14294" y="-37"/>
                    <a:pt x="16041" y="11"/>
                  </a:cubicBezTo>
                  <a:cubicBezTo>
                    <a:pt x="17788" y="59"/>
                    <a:pt x="19376" y="251"/>
                    <a:pt x="20329" y="587"/>
                  </a:cubicBezTo>
                  <a:cubicBezTo>
                    <a:pt x="21282" y="923"/>
                    <a:pt x="21600" y="1403"/>
                    <a:pt x="19535" y="2507"/>
                  </a:cubicBezTo>
                  <a:cubicBezTo>
                    <a:pt x="17471" y="3611"/>
                    <a:pt x="13024" y="5339"/>
                    <a:pt x="10006" y="6299"/>
                  </a:cubicBezTo>
                  <a:cubicBezTo>
                    <a:pt x="6988" y="7259"/>
                    <a:pt x="5400" y="7451"/>
                    <a:pt x="3812" y="76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5275262" y="5270500"/>
              <a:ext cx="127001" cy="167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5670"/>
                  </a:moveTo>
                  <a:cubicBezTo>
                    <a:pt x="1440" y="4860"/>
                    <a:pt x="2880" y="4050"/>
                    <a:pt x="5220" y="4320"/>
                  </a:cubicBezTo>
                  <a:cubicBezTo>
                    <a:pt x="7560" y="4590"/>
                    <a:pt x="10800" y="5940"/>
                    <a:pt x="12960" y="8370"/>
                  </a:cubicBezTo>
                  <a:cubicBezTo>
                    <a:pt x="15120" y="10800"/>
                    <a:pt x="16200" y="14310"/>
                    <a:pt x="16380" y="16740"/>
                  </a:cubicBezTo>
                  <a:cubicBezTo>
                    <a:pt x="16560" y="19170"/>
                    <a:pt x="15840" y="20520"/>
                    <a:pt x="13680" y="21060"/>
                  </a:cubicBezTo>
                  <a:cubicBezTo>
                    <a:pt x="11520" y="21600"/>
                    <a:pt x="7920" y="21330"/>
                    <a:pt x="6120" y="19575"/>
                  </a:cubicBezTo>
                  <a:cubicBezTo>
                    <a:pt x="4320" y="17820"/>
                    <a:pt x="4320" y="14580"/>
                    <a:pt x="7200" y="11070"/>
                  </a:cubicBezTo>
                  <a:cubicBezTo>
                    <a:pt x="10080" y="7560"/>
                    <a:pt x="15840" y="37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5527672" y="5103404"/>
              <a:ext cx="147641" cy="325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453" fill="norm" stroke="1" extrusionOk="0">
                  <a:moveTo>
                    <a:pt x="20925" y="132"/>
                  </a:moveTo>
                  <a:cubicBezTo>
                    <a:pt x="19425" y="-8"/>
                    <a:pt x="17925" y="-147"/>
                    <a:pt x="15825" y="341"/>
                  </a:cubicBezTo>
                  <a:cubicBezTo>
                    <a:pt x="13725" y="828"/>
                    <a:pt x="11025" y="1943"/>
                    <a:pt x="8025" y="4243"/>
                  </a:cubicBezTo>
                  <a:cubicBezTo>
                    <a:pt x="5025" y="6542"/>
                    <a:pt x="1725" y="10026"/>
                    <a:pt x="525" y="12674"/>
                  </a:cubicBezTo>
                  <a:cubicBezTo>
                    <a:pt x="-675" y="15321"/>
                    <a:pt x="225" y="17133"/>
                    <a:pt x="2775" y="18457"/>
                  </a:cubicBezTo>
                  <a:cubicBezTo>
                    <a:pt x="5325" y="19781"/>
                    <a:pt x="9525" y="20617"/>
                    <a:pt x="13725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5779108" y="5124450"/>
              <a:ext cx="213705" cy="289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600" fill="norm" stroke="1" extrusionOk="0">
                  <a:moveTo>
                    <a:pt x="21380" y="0"/>
                  </a:moveTo>
                  <a:cubicBezTo>
                    <a:pt x="18839" y="0"/>
                    <a:pt x="16298" y="0"/>
                    <a:pt x="13439" y="788"/>
                  </a:cubicBezTo>
                  <a:cubicBezTo>
                    <a:pt x="10580" y="1577"/>
                    <a:pt x="7404" y="3153"/>
                    <a:pt x="5074" y="5597"/>
                  </a:cubicBezTo>
                  <a:cubicBezTo>
                    <a:pt x="2745" y="8041"/>
                    <a:pt x="1262" y="11352"/>
                    <a:pt x="521" y="13953"/>
                  </a:cubicBezTo>
                  <a:cubicBezTo>
                    <a:pt x="-220" y="16555"/>
                    <a:pt x="-220" y="18447"/>
                    <a:pt x="839" y="19708"/>
                  </a:cubicBezTo>
                  <a:cubicBezTo>
                    <a:pt x="1898" y="20969"/>
                    <a:pt x="4015" y="21600"/>
                    <a:pt x="6451" y="21600"/>
                  </a:cubicBezTo>
                  <a:cubicBezTo>
                    <a:pt x="8886" y="21600"/>
                    <a:pt x="11639" y="20969"/>
                    <a:pt x="14392" y="20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5834062" y="5276850"/>
              <a:ext cx="1270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" y="17600"/>
                    <a:pt x="1440" y="13600"/>
                    <a:pt x="5040" y="10000"/>
                  </a:cubicBezTo>
                  <a:cubicBezTo>
                    <a:pt x="8640" y="6400"/>
                    <a:pt x="1512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6132512" y="5059743"/>
              <a:ext cx="153710" cy="401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551" fill="norm" stroke="1" extrusionOk="0">
                  <a:moveTo>
                    <a:pt x="0" y="747"/>
                  </a:moveTo>
                  <a:cubicBezTo>
                    <a:pt x="1152" y="406"/>
                    <a:pt x="2304" y="65"/>
                    <a:pt x="3744" y="8"/>
                  </a:cubicBezTo>
                  <a:cubicBezTo>
                    <a:pt x="5184" y="-49"/>
                    <a:pt x="6912" y="178"/>
                    <a:pt x="9936" y="1372"/>
                  </a:cubicBezTo>
                  <a:cubicBezTo>
                    <a:pt x="12960" y="2566"/>
                    <a:pt x="17280" y="4726"/>
                    <a:pt x="19440" y="6943"/>
                  </a:cubicBezTo>
                  <a:cubicBezTo>
                    <a:pt x="21600" y="9159"/>
                    <a:pt x="21600" y="11433"/>
                    <a:pt x="18000" y="13877"/>
                  </a:cubicBezTo>
                  <a:cubicBezTo>
                    <a:pt x="14400" y="16322"/>
                    <a:pt x="7200" y="18936"/>
                    <a:pt x="0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5261999" y="6051550"/>
              <a:ext cx="19614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917"/>
                    <a:pt x="-1585" y="9834"/>
                    <a:pt x="575" y="13434"/>
                  </a:cubicBezTo>
                  <a:cubicBezTo>
                    <a:pt x="2735" y="17034"/>
                    <a:pt x="11375" y="19317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5351462" y="6165850"/>
              <a:ext cx="1778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43" y="16457"/>
                    <a:pt x="6686" y="11314"/>
                    <a:pt x="10286" y="7714"/>
                  </a:cubicBezTo>
                  <a:cubicBezTo>
                    <a:pt x="13886" y="4114"/>
                    <a:pt x="17743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5811555" y="5858264"/>
              <a:ext cx="94798" cy="493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537" fill="norm" stroke="1" extrusionOk="0">
                  <a:moveTo>
                    <a:pt x="4993" y="6768"/>
                  </a:moveTo>
                  <a:cubicBezTo>
                    <a:pt x="3115" y="7045"/>
                    <a:pt x="1237" y="7322"/>
                    <a:pt x="532" y="8475"/>
                  </a:cubicBezTo>
                  <a:cubicBezTo>
                    <a:pt x="-172" y="9629"/>
                    <a:pt x="298" y="11660"/>
                    <a:pt x="767" y="13829"/>
                  </a:cubicBezTo>
                  <a:cubicBezTo>
                    <a:pt x="1237" y="15999"/>
                    <a:pt x="1706" y="18306"/>
                    <a:pt x="1941" y="19691"/>
                  </a:cubicBezTo>
                  <a:cubicBezTo>
                    <a:pt x="2176" y="21075"/>
                    <a:pt x="2176" y="21537"/>
                    <a:pt x="2176" y="21537"/>
                  </a:cubicBezTo>
                  <a:cubicBezTo>
                    <a:pt x="2176" y="21537"/>
                    <a:pt x="2176" y="21075"/>
                    <a:pt x="1941" y="19322"/>
                  </a:cubicBezTo>
                  <a:cubicBezTo>
                    <a:pt x="1706" y="17568"/>
                    <a:pt x="1237" y="14522"/>
                    <a:pt x="767" y="11568"/>
                  </a:cubicBezTo>
                  <a:cubicBezTo>
                    <a:pt x="298" y="8614"/>
                    <a:pt x="-172" y="5752"/>
                    <a:pt x="63" y="3952"/>
                  </a:cubicBezTo>
                  <a:cubicBezTo>
                    <a:pt x="298" y="2152"/>
                    <a:pt x="1237" y="1414"/>
                    <a:pt x="2645" y="906"/>
                  </a:cubicBezTo>
                  <a:cubicBezTo>
                    <a:pt x="4054" y="399"/>
                    <a:pt x="5932" y="122"/>
                    <a:pt x="8045" y="29"/>
                  </a:cubicBezTo>
                  <a:cubicBezTo>
                    <a:pt x="10158" y="-63"/>
                    <a:pt x="12506" y="29"/>
                    <a:pt x="15089" y="814"/>
                  </a:cubicBezTo>
                  <a:cubicBezTo>
                    <a:pt x="17671" y="1599"/>
                    <a:pt x="20489" y="3075"/>
                    <a:pt x="20958" y="4322"/>
                  </a:cubicBezTo>
                  <a:cubicBezTo>
                    <a:pt x="21428" y="5568"/>
                    <a:pt x="19550" y="6583"/>
                    <a:pt x="16498" y="7414"/>
                  </a:cubicBezTo>
                  <a:cubicBezTo>
                    <a:pt x="13445" y="8245"/>
                    <a:pt x="9219" y="8891"/>
                    <a:pt x="4993" y="9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5884812" y="6064249"/>
              <a:ext cx="139751" cy="227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255" fill="norm" stroke="1" extrusionOk="0">
                  <a:moveTo>
                    <a:pt x="975" y="8323"/>
                  </a:moveTo>
                  <a:cubicBezTo>
                    <a:pt x="330" y="6936"/>
                    <a:pt x="-315" y="5549"/>
                    <a:pt x="169" y="4756"/>
                  </a:cubicBezTo>
                  <a:cubicBezTo>
                    <a:pt x="652" y="3963"/>
                    <a:pt x="2264" y="3765"/>
                    <a:pt x="4843" y="4954"/>
                  </a:cubicBezTo>
                  <a:cubicBezTo>
                    <a:pt x="7422" y="6143"/>
                    <a:pt x="10969" y="8719"/>
                    <a:pt x="12903" y="10998"/>
                  </a:cubicBezTo>
                  <a:cubicBezTo>
                    <a:pt x="14837" y="13277"/>
                    <a:pt x="15160" y="15259"/>
                    <a:pt x="15160" y="17042"/>
                  </a:cubicBezTo>
                  <a:cubicBezTo>
                    <a:pt x="15160" y="18826"/>
                    <a:pt x="14837" y="20411"/>
                    <a:pt x="13870" y="21006"/>
                  </a:cubicBezTo>
                  <a:cubicBezTo>
                    <a:pt x="12903" y="21600"/>
                    <a:pt x="11291" y="21204"/>
                    <a:pt x="10001" y="19024"/>
                  </a:cubicBezTo>
                  <a:cubicBezTo>
                    <a:pt x="8712" y="16844"/>
                    <a:pt x="7745" y="12881"/>
                    <a:pt x="9679" y="9413"/>
                  </a:cubicBezTo>
                  <a:cubicBezTo>
                    <a:pt x="11613" y="5945"/>
                    <a:pt x="16449" y="2972"/>
                    <a:pt x="212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6078308" y="5933342"/>
              <a:ext cx="124055" cy="308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430" fill="norm" stroke="1" extrusionOk="0">
                  <a:moveTo>
                    <a:pt x="21099" y="2475"/>
                  </a:moveTo>
                  <a:cubicBezTo>
                    <a:pt x="20379" y="1593"/>
                    <a:pt x="19659" y="712"/>
                    <a:pt x="18399" y="271"/>
                  </a:cubicBezTo>
                  <a:cubicBezTo>
                    <a:pt x="17139" y="-170"/>
                    <a:pt x="15339" y="-170"/>
                    <a:pt x="12459" y="1006"/>
                  </a:cubicBezTo>
                  <a:cubicBezTo>
                    <a:pt x="9579" y="2181"/>
                    <a:pt x="5619" y="4532"/>
                    <a:pt x="3099" y="7544"/>
                  </a:cubicBezTo>
                  <a:cubicBezTo>
                    <a:pt x="579" y="10557"/>
                    <a:pt x="-501" y="14230"/>
                    <a:pt x="219" y="16654"/>
                  </a:cubicBezTo>
                  <a:cubicBezTo>
                    <a:pt x="939" y="19079"/>
                    <a:pt x="3459" y="20254"/>
                    <a:pt x="5619" y="20842"/>
                  </a:cubicBezTo>
                  <a:cubicBezTo>
                    <a:pt x="7779" y="21430"/>
                    <a:pt x="9579" y="21430"/>
                    <a:pt x="11379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6229603" y="5930931"/>
              <a:ext cx="188660" cy="27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121" fill="norm" stroke="1" extrusionOk="0">
                  <a:moveTo>
                    <a:pt x="21391" y="3358"/>
                  </a:moveTo>
                  <a:cubicBezTo>
                    <a:pt x="21151" y="2238"/>
                    <a:pt x="20911" y="1118"/>
                    <a:pt x="19951" y="478"/>
                  </a:cubicBezTo>
                  <a:cubicBezTo>
                    <a:pt x="18991" y="-162"/>
                    <a:pt x="17311" y="-322"/>
                    <a:pt x="14311" y="1038"/>
                  </a:cubicBezTo>
                  <a:cubicBezTo>
                    <a:pt x="11311" y="2398"/>
                    <a:pt x="6991" y="5278"/>
                    <a:pt x="4351" y="8158"/>
                  </a:cubicBezTo>
                  <a:cubicBezTo>
                    <a:pt x="1711" y="11038"/>
                    <a:pt x="751" y="13918"/>
                    <a:pt x="271" y="15758"/>
                  </a:cubicBezTo>
                  <a:cubicBezTo>
                    <a:pt x="-209" y="17598"/>
                    <a:pt x="-209" y="18398"/>
                    <a:pt x="1591" y="19198"/>
                  </a:cubicBezTo>
                  <a:cubicBezTo>
                    <a:pt x="3391" y="19998"/>
                    <a:pt x="6991" y="20798"/>
                    <a:pt x="10231" y="21038"/>
                  </a:cubicBezTo>
                  <a:cubicBezTo>
                    <a:pt x="13471" y="21278"/>
                    <a:pt x="16351" y="20958"/>
                    <a:pt x="19231" y="20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6267611" y="6089650"/>
              <a:ext cx="188752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2682" y="21600"/>
                  </a:moveTo>
                  <a:cubicBezTo>
                    <a:pt x="1482" y="20945"/>
                    <a:pt x="282" y="20291"/>
                    <a:pt x="42" y="18655"/>
                  </a:cubicBezTo>
                  <a:cubicBezTo>
                    <a:pt x="-198" y="17018"/>
                    <a:pt x="522" y="14400"/>
                    <a:pt x="4242" y="11127"/>
                  </a:cubicBezTo>
                  <a:cubicBezTo>
                    <a:pt x="7962" y="7855"/>
                    <a:pt x="14682" y="3927"/>
                    <a:pt x="214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6519862" y="5886450"/>
              <a:ext cx="105996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600" fill="norm" stroke="1" extrusionOk="0">
                  <a:moveTo>
                    <a:pt x="2541" y="0"/>
                  </a:moveTo>
                  <a:cubicBezTo>
                    <a:pt x="6353" y="665"/>
                    <a:pt x="10165" y="1329"/>
                    <a:pt x="13976" y="2991"/>
                  </a:cubicBezTo>
                  <a:cubicBezTo>
                    <a:pt x="17788" y="4652"/>
                    <a:pt x="21600" y="7311"/>
                    <a:pt x="21176" y="10135"/>
                  </a:cubicBezTo>
                  <a:cubicBezTo>
                    <a:pt x="20753" y="12960"/>
                    <a:pt x="16094" y="15951"/>
                    <a:pt x="11859" y="17889"/>
                  </a:cubicBezTo>
                  <a:cubicBezTo>
                    <a:pt x="7624" y="19828"/>
                    <a:pt x="3812" y="207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6913562" y="5168900"/>
              <a:ext cx="190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6912430" y="5044985"/>
              <a:ext cx="26533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0702" fill="norm" stroke="1" extrusionOk="0">
                  <a:moveTo>
                    <a:pt x="20827" y="20702"/>
                  </a:moveTo>
                  <a:cubicBezTo>
                    <a:pt x="10858" y="10884"/>
                    <a:pt x="889" y="1066"/>
                    <a:pt x="58" y="84"/>
                  </a:cubicBezTo>
                  <a:cubicBezTo>
                    <a:pt x="-773" y="-898"/>
                    <a:pt x="7535" y="6957"/>
                    <a:pt x="15842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6980965" y="4893770"/>
              <a:ext cx="78648" cy="421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490" fill="norm" stroke="1" extrusionOk="0">
                  <a:moveTo>
                    <a:pt x="21120" y="5938"/>
                  </a:moveTo>
                  <a:cubicBezTo>
                    <a:pt x="21120" y="4858"/>
                    <a:pt x="21120" y="3778"/>
                    <a:pt x="21120" y="2806"/>
                  </a:cubicBezTo>
                  <a:cubicBezTo>
                    <a:pt x="21120" y="1834"/>
                    <a:pt x="21120" y="970"/>
                    <a:pt x="19131" y="484"/>
                  </a:cubicBezTo>
                  <a:cubicBezTo>
                    <a:pt x="17141" y="-2"/>
                    <a:pt x="13162" y="-110"/>
                    <a:pt x="10320" y="106"/>
                  </a:cubicBezTo>
                  <a:cubicBezTo>
                    <a:pt x="7478" y="322"/>
                    <a:pt x="5773" y="862"/>
                    <a:pt x="3783" y="2536"/>
                  </a:cubicBezTo>
                  <a:cubicBezTo>
                    <a:pt x="1794" y="4210"/>
                    <a:pt x="-480" y="7018"/>
                    <a:pt x="88" y="9718"/>
                  </a:cubicBezTo>
                  <a:cubicBezTo>
                    <a:pt x="657" y="12418"/>
                    <a:pt x="4067" y="15010"/>
                    <a:pt x="6625" y="16954"/>
                  </a:cubicBezTo>
                  <a:cubicBezTo>
                    <a:pt x="9183" y="18898"/>
                    <a:pt x="10888" y="20194"/>
                    <a:pt x="12594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6958012" y="5154306"/>
              <a:ext cx="146051" cy="52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2" fill="norm" stroke="1" extrusionOk="0">
                  <a:moveTo>
                    <a:pt x="0" y="20682"/>
                  </a:moveTo>
                  <a:cubicBezTo>
                    <a:pt x="3443" y="13205"/>
                    <a:pt x="6887" y="5728"/>
                    <a:pt x="10487" y="2405"/>
                  </a:cubicBezTo>
                  <a:cubicBezTo>
                    <a:pt x="14087" y="-918"/>
                    <a:pt x="17843" y="-87"/>
                    <a:pt x="21600" y="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7675111" y="4997441"/>
              <a:ext cx="279852" cy="162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026" fill="norm" stroke="1" extrusionOk="0">
                  <a:moveTo>
                    <a:pt x="1969" y="5743"/>
                  </a:moveTo>
                  <a:cubicBezTo>
                    <a:pt x="2130" y="4376"/>
                    <a:pt x="2291" y="3009"/>
                    <a:pt x="2775" y="2325"/>
                  </a:cubicBezTo>
                  <a:cubicBezTo>
                    <a:pt x="3258" y="1642"/>
                    <a:pt x="4064" y="1642"/>
                    <a:pt x="4790" y="2052"/>
                  </a:cubicBezTo>
                  <a:cubicBezTo>
                    <a:pt x="5515" y="2462"/>
                    <a:pt x="6160" y="3282"/>
                    <a:pt x="6321" y="5743"/>
                  </a:cubicBezTo>
                  <a:cubicBezTo>
                    <a:pt x="6482" y="8204"/>
                    <a:pt x="6160" y="12305"/>
                    <a:pt x="5676" y="14903"/>
                  </a:cubicBezTo>
                  <a:cubicBezTo>
                    <a:pt x="5193" y="17500"/>
                    <a:pt x="4548" y="18594"/>
                    <a:pt x="3500" y="19551"/>
                  </a:cubicBezTo>
                  <a:cubicBezTo>
                    <a:pt x="2452" y="20508"/>
                    <a:pt x="1002" y="21328"/>
                    <a:pt x="357" y="20918"/>
                  </a:cubicBezTo>
                  <a:cubicBezTo>
                    <a:pt x="-288" y="20508"/>
                    <a:pt x="-127" y="18867"/>
                    <a:pt x="1405" y="15996"/>
                  </a:cubicBezTo>
                  <a:cubicBezTo>
                    <a:pt x="2936" y="13125"/>
                    <a:pt x="5837" y="9024"/>
                    <a:pt x="7933" y="6290"/>
                  </a:cubicBezTo>
                  <a:cubicBezTo>
                    <a:pt x="10028" y="3556"/>
                    <a:pt x="11318" y="2189"/>
                    <a:pt x="12366" y="1232"/>
                  </a:cubicBezTo>
                  <a:cubicBezTo>
                    <a:pt x="13413" y="275"/>
                    <a:pt x="14219" y="-272"/>
                    <a:pt x="14219" y="138"/>
                  </a:cubicBezTo>
                  <a:cubicBezTo>
                    <a:pt x="14219" y="548"/>
                    <a:pt x="13413" y="1915"/>
                    <a:pt x="12769" y="3419"/>
                  </a:cubicBezTo>
                  <a:cubicBezTo>
                    <a:pt x="12124" y="4923"/>
                    <a:pt x="11640" y="6563"/>
                    <a:pt x="11399" y="8067"/>
                  </a:cubicBezTo>
                  <a:cubicBezTo>
                    <a:pt x="11157" y="9571"/>
                    <a:pt x="11157" y="10938"/>
                    <a:pt x="12043" y="11895"/>
                  </a:cubicBezTo>
                  <a:cubicBezTo>
                    <a:pt x="12930" y="12852"/>
                    <a:pt x="14703" y="13399"/>
                    <a:pt x="16396" y="13399"/>
                  </a:cubicBezTo>
                  <a:cubicBezTo>
                    <a:pt x="18088" y="13399"/>
                    <a:pt x="19700" y="12852"/>
                    <a:pt x="21312" y="12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8062912" y="4997450"/>
              <a:ext cx="952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8037512" y="5073649"/>
              <a:ext cx="2159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8374062" y="4933950"/>
              <a:ext cx="444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281"/>
                    <a:pt x="10286" y="8562"/>
                    <a:pt x="13886" y="12162"/>
                  </a:cubicBezTo>
                  <a:cubicBezTo>
                    <a:pt x="17486" y="15762"/>
                    <a:pt x="19543" y="186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7085012" y="6026150"/>
              <a:ext cx="63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7065962" y="5886450"/>
              <a:ext cx="381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4400"/>
                    <a:pt x="2400" y="7200"/>
                    <a:pt x="6000" y="3600"/>
                  </a:cubicBezTo>
                  <a:cubicBezTo>
                    <a:pt x="9600" y="0"/>
                    <a:pt x="15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7171831" y="5713750"/>
              <a:ext cx="84632" cy="43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454" fill="norm" stroke="1" extrusionOk="0">
                  <a:moveTo>
                    <a:pt x="21064" y="1921"/>
                  </a:moveTo>
                  <a:cubicBezTo>
                    <a:pt x="18430" y="1301"/>
                    <a:pt x="15796" y="681"/>
                    <a:pt x="13162" y="319"/>
                  </a:cubicBezTo>
                  <a:cubicBezTo>
                    <a:pt x="10527" y="-43"/>
                    <a:pt x="7893" y="-146"/>
                    <a:pt x="5786" y="267"/>
                  </a:cubicBezTo>
                  <a:cubicBezTo>
                    <a:pt x="3679" y="681"/>
                    <a:pt x="2098" y="1611"/>
                    <a:pt x="1044" y="3885"/>
                  </a:cubicBezTo>
                  <a:cubicBezTo>
                    <a:pt x="-9" y="6158"/>
                    <a:pt x="-536" y="9776"/>
                    <a:pt x="781" y="12928"/>
                  </a:cubicBezTo>
                  <a:cubicBezTo>
                    <a:pt x="2098" y="16080"/>
                    <a:pt x="5259" y="18767"/>
                    <a:pt x="842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7125467" y="6019800"/>
              <a:ext cx="169096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600" fill="norm" stroke="1" extrusionOk="0">
                  <a:moveTo>
                    <a:pt x="6903" y="21600"/>
                  </a:moveTo>
                  <a:cubicBezTo>
                    <a:pt x="5036" y="18000"/>
                    <a:pt x="3170" y="14400"/>
                    <a:pt x="1836" y="11571"/>
                  </a:cubicBezTo>
                  <a:cubicBezTo>
                    <a:pt x="503" y="8743"/>
                    <a:pt x="-297" y="6686"/>
                    <a:pt x="103" y="5143"/>
                  </a:cubicBezTo>
                  <a:cubicBezTo>
                    <a:pt x="503" y="3600"/>
                    <a:pt x="2103" y="2571"/>
                    <a:pt x="5836" y="1800"/>
                  </a:cubicBezTo>
                  <a:cubicBezTo>
                    <a:pt x="9570" y="1029"/>
                    <a:pt x="15436" y="514"/>
                    <a:pt x="213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7759268" y="5850365"/>
              <a:ext cx="221095" cy="232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227" fill="norm" stroke="1" extrusionOk="0">
                  <a:moveTo>
                    <a:pt x="500" y="2709"/>
                  </a:moveTo>
                  <a:cubicBezTo>
                    <a:pt x="704" y="1745"/>
                    <a:pt x="908" y="780"/>
                    <a:pt x="1621" y="298"/>
                  </a:cubicBezTo>
                  <a:cubicBezTo>
                    <a:pt x="2334" y="-184"/>
                    <a:pt x="3557" y="-184"/>
                    <a:pt x="5187" y="1070"/>
                  </a:cubicBezTo>
                  <a:cubicBezTo>
                    <a:pt x="6817" y="2323"/>
                    <a:pt x="8855" y="4830"/>
                    <a:pt x="9160" y="8012"/>
                  </a:cubicBezTo>
                  <a:cubicBezTo>
                    <a:pt x="9466" y="11195"/>
                    <a:pt x="8040" y="15052"/>
                    <a:pt x="6817" y="17270"/>
                  </a:cubicBezTo>
                  <a:cubicBezTo>
                    <a:pt x="5594" y="19487"/>
                    <a:pt x="4576" y="20066"/>
                    <a:pt x="3353" y="20548"/>
                  </a:cubicBezTo>
                  <a:cubicBezTo>
                    <a:pt x="2130" y="21030"/>
                    <a:pt x="704" y="21416"/>
                    <a:pt x="194" y="21127"/>
                  </a:cubicBezTo>
                  <a:cubicBezTo>
                    <a:pt x="-315" y="20837"/>
                    <a:pt x="93" y="19873"/>
                    <a:pt x="2436" y="16884"/>
                  </a:cubicBezTo>
                  <a:cubicBezTo>
                    <a:pt x="4779" y="13895"/>
                    <a:pt x="9059" y="8880"/>
                    <a:pt x="11504" y="5795"/>
                  </a:cubicBezTo>
                  <a:cubicBezTo>
                    <a:pt x="13949" y="2709"/>
                    <a:pt x="14560" y="1552"/>
                    <a:pt x="14459" y="1262"/>
                  </a:cubicBezTo>
                  <a:cubicBezTo>
                    <a:pt x="14357" y="973"/>
                    <a:pt x="13542" y="1552"/>
                    <a:pt x="12930" y="3191"/>
                  </a:cubicBezTo>
                  <a:cubicBezTo>
                    <a:pt x="12319" y="4830"/>
                    <a:pt x="11911" y="7530"/>
                    <a:pt x="13338" y="9748"/>
                  </a:cubicBezTo>
                  <a:cubicBezTo>
                    <a:pt x="14764" y="11966"/>
                    <a:pt x="18025" y="13702"/>
                    <a:pt x="21285" y="15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8151812" y="5841436"/>
              <a:ext cx="11430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200" y="11375"/>
                    <a:pt x="2400" y="2735"/>
                    <a:pt x="6000" y="575"/>
                  </a:cubicBezTo>
                  <a:cubicBezTo>
                    <a:pt x="9600" y="-1585"/>
                    <a:pt x="156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8139112" y="5943600"/>
              <a:ext cx="139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8408898" y="5835110"/>
              <a:ext cx="166113" cy="143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0917" fill="norm" stroke="1" extrusionOk="0">
                  <a:moveTo>
                    <a:pt x="9326" y="4707"/>
                  </a:moveTo>
                  <a:cubicBezTo>
                    <a:pt x="7166" y="4399"/>
                    <a:pt x="5006" y="4090"/>
                    <a:pt x="3251" y="5479"/>
                  </a:cubicBezTo>
                  <a:cubicBezTo>
                    <a:pt x="1496" y="6867"/>
                    <a:pt x="146" y="9953"/>
                    <a:pt x="11" y="12884"/>
                  </a:cubicBezTo>
                  <a:cubicBezTo>
                    <a:pt x="-124" y="15816"/>
                    <a:pt x="956" y="18593"/>
                    <a:pt x="2981" y="19981"/>
                  </a:cubicBezTo>
                  <a:cubicBezTo>
                    <a:pt x="5006" y="21370"/>
                    <a:pt x="7976" y="21370"/>
                    <a:pt x="11216" y="18901"/>
                  </a:cubicBezTo>
                  <a:cubicBezTo>
                    <a:pt x="14456" y="16433"/>
                    <a:pt x="17966" y="11496"/>
                    <a:pt x="19721" y="8101"/>
                  </a:cubicBezTo>
                  <a:cubicBezTo>
                    <a:pt x="21476" y="4707"/>
                    <a:pt x="21476" y="2856"/>
                    <a:pt x="20666" y="1621"/>
                  </a:cubicBezTo>
                  <a:cubicBezTo>
                    <a:pt x="19856" y="387"/>
                    <a:pt x="18236" y="-230"/>
                    <a:pt x="16076" y="79"/>
                  </a:cubicBezTo>
                  <a:cubicBezTo>
                    <a:pt x="13916" y="387"/>
                    <a:pt x="11216" y="1621"/>
                    <a:pt x="8516" y="2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5548308" y="6871914"/>
              <a:ext cx="227705" cy="264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0956" fill="norm" stroke="1" extrusionOk="0">
                  <a:moveTo>
                    <a:pt x="10994" y="2917"/>
                  </a:moveTo>
                  <a:cubicBezTo>
                    <a:pt x="10222" y="1745"/>
                    <a:pt x="9451" y="573"/>
                    <a:pt x="8486" y="155"/>
                  </a:cubicBezTo>
                  <a:cubicBezTo>
                    <a:pt x="7522" y="-264"/>
                    <a:pt x="6365" y="71"/>
                    <a:pt x="4629" y="2331"/>
                  </a:cubicBezTo>
                  <a:cubicBezTo>
                    <a:pt x="2894" y="4592"/>
                    <a:pt x="579" y="8778"/>
                    <a:pt x="97" y="12210"/>
                  </a:cubicBezTo>
                  <a:cubicBezTo>
                    <a:pt x="-385" y="15643"/>
                    <a:pt x="965" y="18322"/>
                    <a:pt x="3472" y="19745"/>
                  </a:cubicBezTo>
                  <a:cubicBezTo>
                    <a:pt x="5979" y="21169"/>
                    <a:pt x="9644" y="21336"/>
                    <a:pt x="12826" y="20248"/>
                  </a:cubicBezTo>
                  <a:cubicBezTo>
                    <a:pt x="16008" y="19159"/>
                    <a:pt x="18708" y="16815"/>
                    <a:pt x="19961" y="14052"/>
                  </a:cubicBezTo>
                  <a:cubicBezTo>
                    <a:pt x="21215" y="11289"/>
                    <a:pt x="21022" y="8108"/>
                    <a:pt x="18997" y="5848"/>
                  </a:cubicBezTo>
                  <a:cubicBezTo>
                    <a:pt x="16972" y="3587"/>
                    <a:pt x="13115" y="2248"/>
                    <a:pt x="10897" y="1996"/>
                  </a:cubicBezTo>
                  <a:cubicBezTo>
                    <a:pt x="8679" y="1745"/>
                    <a:pt x="8101" y="2583"/>
                    <a:pt x="7522" y="3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6858529" y="6894745"/>
              <a:ext cx="112522" cy="210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048" fill="norm" stroke="1" extrusionOk="0">
                  <a:moveTo>
                    <a:pt x="18458" y="4583"/>
                  </a:moveTo>
                  <a:cubicBezTo>
                    <a:pt x="18065" y="3100"/>
                    <a:pt x="17673" y="1618"/>
                    <a:pt x="16495" y="771"/>
                  </a:cubicBezTo>
                  <a:cubicBezTo>
                    <a:pt x="15316" y="-76"/>
                    <a:pt x="13353" y="-288"/>
                    <a:pt x="10996" y="453"/>
                  </a:cubicBezTo>
                  <a:cubicBezTo>
                    <a:pt x="8640" y="1194"/>
                    <a:pt x="5891" y="2888"/>
                    <a:pt x="3731" y="6171"/>
                  </a:cubicBezTo>
                  <a:cubicBezTo>
                    <a:pt x="1571" y="9453"/>
                    <a:pt x="0" y="14324"/>
                    <a:pt x="0" y="17288"/>
                  </a:cubicBezTo>
                  <a:cubicBezTo>
                    <a:pt x="0" y="20253"/>
                    <a:pt x="1571" y="21312"/>
                    <a:pt x="5498" y="20994"/>
                  </a:cubicBezTo>
                  <a:cubicBezTo>
                    <a:pt x="9425" y="20677"/>
                    <a:pt x="15709" y="18983"/>
                    <a:pt x="18655" y="15806"/>
                  </a:cubicBezTo>
                  <a:cubicBezTo>
                    <a:pt x="21600" y="12630"/>
                    <a:pt x="21207" y="7971"/>
                    <a:pt x="19833" y="5430"/>
                  </a:cubicBezTo>
                  <a:cubicBezTo>
                    <a:pt x="18458" y="2888"/>
                    <a:pt x="16102" y="2465"/>
                    <a:pt x="14138" y="2571"/>
                  </a:cubicBezTo>
                  <a:cubicBezTo>
                    <a:pt x="12175" y="2677"/>
                    <a:pt x="10604" y="3312"/>
                    <a:pt x="9033" y="3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7096495" y="6692900"/>
              <a:ext cx="71068" cy="368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507" fill="norm" stroke="1" extrusionOk="0">
                  <a:moveTo>
                    <a:pt x="17518" y="0"/>
                  </a:moveTo>
                  <a:cubicBezTo>
                    <a:pt x="14977" y="370"/>
                    <a:pt x="12436" y="741"/>
                    <a:pt x="10212" y="2098"/>
                  </a:cubicBezTo>
                  <a:cubicBezTo>
                    <a:pt x="7989" y="3456"/>
                    <a:pt x="6083" y="5801"/>
                    <a:pt x="4177" y="8517"/>
                  </a:cubicBezTo>
                  <a:cubicBezTo>
                    <a:pt x="2271" y="11232"/>
                    <a:pt x="365" y="14318"/>
                    <a:pt x="48" y="16478"/>
                  </a:cubicBezTo>
                  <a:cubicBezTo>
                    <a:pt x="-270" y="18638"/>
                    <a:pt x="1001" y="19872"/>
                    <a:pt x="3859" y="20613"/>
                  </a:cubicBezTo>
                  <a:cubicBezTo>
                    <a:pt x="6718" y="21353"/>
                    <a:pt x="11165" y="21600"/>
                    <a:pt x="14342" y="21477"/>
                  </a:cubicBezTo>
                  <a:cubicBezTo>
                    <a:pt x="17518" y="21353"/>
                    <a:pt x="19424" y="20859"/>
                    <a:pt x="21330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7033082" y="6673850"/>
              <a:ext cx="318631" cy="398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23" fill="norm" stroke="1" extrusionOk="0">
                  <a:moveTo>
                    <a:pt x="1793" y="13642"/>
                  </a:moveTo>
                  <a:cubicBezTo>
                    <a:pt x="934" y="13415"/>
                    <a:pt x="76" y="13187"/>
                    <a:pt x="5" y="13017"/>
                  </a:cubicBezTo>
                  <a:cubicBezTo>
                    <a:pt x="-67" y="12846"/>
                    <a:pt x="648" y="12733"/>
                    <a:pt x="2722" y="11823"/>
                  </a:cubicBezTo>
                  <a:cubicBezTo>
                    <a:pt x="4797" y="10914"/>
                    <a:pt x="8230" y="9208"/>
                    <a:pt x="10733" y="7333"/>
                  </a:cubicBezTo>
                  <a:cubicBezTo>
                    <a:pt x="13236" y="5457"/>
                    <a:pt x="14810" y="3411"/>
                    <a:pt x="15668" y="2046"/>
                  </a:cubicBezTo>
                  <a:cubicBezTo>
                    <a:pt x="16526" y="682"/>
                    <a:pt x="16669" y="0"/>
                    <a:pt x="16526" y="0"/>
                  </a:cubicBezTo>
                  <a:cubicBezTo>
                    <a:pt x="16383" y="0"/>
                    <a:pt x="15954" y="682"/>
                    <a:pt x="15454" y="2785"/>
                  </a:cubicBezTo>
                  <a:cubicBezTo>
                    <a:pt x="14953" y="4888"/>
                    <a:pt x="14381" y="8413"/>
                    <a:pt x="13880" y="11368"/>
                  </a:cubicBezTo>
                  <a:cubicBezTo>
                    <a:pt x="13379" y="14324"/>
                    <a:pt x="12950" y="16712"/>
                    <a:pt x="12593" y="18417"/>
                  </a:cubicBezTo>
                  <a:cubicBezTo>
                    <a:pt x="12235" y="20122"/>
                    <a:pt x="11949" y="21145"/>
                    <a:pt x="11806" y="21373"/>
                  </a:cubicBezTo>
                  <a:cubicBezTo>
                    <a:pt x="11663" y="21600"/>
                    <a:pt x="11663" y="21032"/>
                    <a:pt x="11806" y="20179"/>
                  </a:cubicBezTo>
                  <a:cubicBezTo>
                    <a:pt x="11949" y="19326"/>
                    <a:pt x="12235" y="18189"/>
                    <a:pt x="12879" y="16996"/>
                  </a:cubicBezTo>
                  <a:cubicBezTo>
                    <a:pt x="13522" y="15802"/>
                    <a:pt x="14524" y="14552"/>
                    <a:pt x="15382" y="13869"/>
                  </a:cubicBezTo>
                  <a:cubicBezTo>
                    <a:pt x="16240" y="13187"/>
                    <a:pt x="16956" y="13074"/>
                    <a:pt x="17528" y="13415"/>
                  </a:cubicBezTo>
                  <a:cubicBezTo>
                    <a:pt x="18100" y="13756"/>
                    <a:pt x="18529" y="14552"/>
                    <a:pt x="19173" y="15745"/>
                  </a:cubicBezTo>
                  <a:cubicBezTo>
                    <a:pt x="19816" y="16939"/>
                    <a:pt x="20675" y="18531"/>
                    <a:pt x="21533" y="20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7381029" y="6885473"/>
              <a:ext cx="92363" cy="169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4" h="21339" fill="norm" stroke="1" extrusionOk="0">
                  <a:moveTo>
                    <a:pt x="3286" y="10939"/>
                  </a:moveTo>
                  <a:cubicBezTo>
                    <a:pt x="8801" y="8539"/>
                    <a:pt x="14316" y="6139"/>
                    <a:pt x="17303" y="4272"/>
                  </a:cubicBezTo>
                  <a:cubicBezTo>
                    <a:pt x="20290" y="2406"/>
                    <a:pt x="20750" y="1072"/>
                    <a:pt x="19141" y="406"/>
                  </a:cubicBezTo>
                  <a:cubicBezTo>
                    <a:pt x="17533" y="-261"/>
                    <a:pt x="13856" y="-261"/>
                    <a:pt x="9950" y="1606"/>
                  </a:cubicBezTo>
                  <a:cubicBezTo>
                    <a:pt x="6044" y="3472"/>
                    <a:pt x="1907" y="7206"/>
                    <a:pt x="529" y="10272"/>
                  </a:cubicBezTo>
                  <a:cubicBezTo>
                    <a:pt x="-850" y="13339"/>
                    <a:pt x="529" y="15739"/>
                    <a:pt x="3976" y="17472"/>
                  </a:cubicBezTo>
                  <a:cubicBezTo>
                    <a:pt x="7422" y="19206"/>
                    <a:pt x="12937" y="20272"/>
                    <a:pt x="18452" y="21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7529512" y="6896099"/>
              <a:ext cx="95251" cy="161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1" fill="norm" stroke="1" extrusionOk="0">
                  <a:moveTo>
                    <a:pt x="0" y="820"/>
                  </a:moveTo>
                  <a:cubicBezTo>
                    <a:pt x="2400" y="547"/>
                    <a:pt x="4800" y="273"/>
                    <a:pt x="8640" y="2051"/>
                  </a:cubicBezTo>
                  <a:cubicBezTo>
                    <a:pt x="12480" y="3828"/>
                    <a:pt x="17760" y="7656"/>
                    <a:pt x="19680" y="11073"/>
                  </a:cubicBezTo>
                  <a:cubicBezTo>
                    <a:pt x="21600" y="14491"/>
                    <a:pt x="20160" y="17499"/>
                    <a:pt x="17760" y="19276"/>
                  </a:cubicBezTo>
                  <a:cubicBezTo>
                    <a:pt x="15360" y="21053"/>
                    <a:pt x="12000" y="21600"/>
                    <a:pt x="8880" y="19276"/>
                  </a:cubicBezTo>
                  <a:cubicBezTo>
                    <a:pt x="5760" y="16952"/>
                    <a:pt x="2880" y="11757"/>
                    <a:pt x="5040" y="8066"/>
                  </a:cubicBezTo>
                  <a:cubicBezTo>
                    <a:pt x="7200" y="4375"/>
                    <a:pt x="14400" y="218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7679395" y="6889750"/>
              <a:ext cx="167618" cy="12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315" fill="norm" stroke="1" extrusionOk="0">
                  <a:moveTo>
                    <a:pt x="2751" y="0"/>
                  </a:moveTo>
                  <a:cubicBezTo>
                    <a:pt x="1671" y="1117"/>
                    <a:pt x="591" y="2234"/>
                    <a:pt x="186" y="5586"/>
                  </a:cubicBezTo>
                  <a:cubicBezTo>
                    <a:pt x="-219" y="8938"/>
                    <a:pt x="51" y="14524"/>
                    <a:pt x="861" y="17690"/>
                  </a:cubicBezTo>
                  <a:cubicBezTo>
                    <a:pt x="1671" y="20855"/>
                    <a:pt x="3021" y="21600"/>
                    <a:pt x="4101" y="21228"/>
                  </a:cubicBezTo>
                  <a:cubicBezTo>
                    <a:pt x="5181" y="20855"/>
                    <a:pt x="5991" y="19366"/>
                    <a:pt x="6531" y="17503"/>
                  </a:cubicBezTo>
                  <a:cubicBezTo>
                    <a:pt x="7071" y="15641"/>
                    <a:pt x="7341" y="13407"/>
                    <a:pt x="7341" y="13407"/>
                  </a:cubicBezTo>
                  <a:cubicBezTo>
                    <a:pt x="7341" y="13407"/>
                    <a:pt x="7071" y="15641"/>
                    <a:pt x="7341" y="17503"/>
                  </a:cubicBezTo>
                  <a:cubicBezTo>
                    <a:pt x="7611" y="19366"/>
                    <a:pt x="8421" y="20855"/>
                    <a:pt x="9636" y="21041"/>
                  </a:cubicBezTo>
                  <a:cubicBezTo>
                    <a:pt x="10851" y="21228"/>
                    <a:pt x="12471" y="20110"/>
                    <a:pt x="14496" y="16386"/>
                  </a:cubicBezTo>
                  <a:cubicBezTo>
                    <a:pt x="16521" y="12662"/>
                    <a:pt x="18951" y="6331"/>
                    <a:pt x="213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7872412" y="6889750"/>
              <a:ext cx="127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7916812" y="6825123"/>
              <a:ext cx="25451" cy="39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0015" fill="norm" stroke="1" extrusionOk="0">
                  <a:moveTo>
                    <a:pt x="5024" y="20015"/>
                  </a:moveTo>
                  <a:cubicBezTo>
                    <a:pt x="1701" y="11375"/>
                    <a:pt x="-1622" y="2735"/>
                    <a:pt x="870" y="575"/>
                  </a:cubicBezTo>
                  <a:cubicBezTo>
                    <a:pt x="3363" y="-1585"/>
                    <a:pt x="11670" y="2735"/>
                    <a:pt x="19978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7963049" y="6785239"/>
              <a:ext cx="113355" cy="180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6" h="21443" fill="norm" stroke="1" extrusionOk="0">
                  <a:moveTo>
                    <a:pt x="17040" y="1852"/>
                  </a:moveTo>
                  <a:cubicBezTo>
                    <a:pt x="13183" y="1099"/>
                    <a:pt x="9326" y="345"/>
                    <a:pt x="6433" y="94"/>
                  </a:cubicBezTo>
                  <a:cubicBezTo>
                    <a:pt x="3540" y="-157"/>
                    <a:pt x="1612" y="94"/>
                    <a:pt x="647" y="848"/>
                  </a:cubicBezTo>
                  <a:cubicBezTo>
                    <a:pt x="-317" y="1601"/>
                    <a:pt x="-317" y="2857"/>
                    <a:pt x="1419" y="4364"/>
                  </a:cubicBezTo>
                  <a:cubicBezTo>
                    <a:pt x="3154" y="5871"/>
                    <a:pt x="6626" y="7629"/>
                    <a:pt x="10097" y="9136"/>
                  </a:cubicBezTo>
                  <a:cubicBezTo>
                    <a:pt x="13569" y="10643"/>
                    <a:pt x="17040" y="11899"/>
                    <a:pt x="18969" y="13155"/>
                  </a:cubicBezTo>
                  <a:cubicBezTo>
                    <a:pt x="20897" y="14410"/>
                    <a:pt x="21283" y="15666"/>
                    <a:pt x="19547" y="17048"/>
                  </a:cubicBezTo>
                  <a:cubicBezTo>
                    <a:pt x="17812" y="18429"/>
                    <a:pt x="13954" y="19936"/>
                    <a:pt x="11062" y="20690"/>
                  </a:cubicBezTo>
                  <a:cubicBezTo>
                    <a:pt x="8169" y="21443"/>
                    <a:pt x="6240" y="21443"/>
                    <a:pt x="4312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8087957" y="6811832"/>
              <a:ext cx="197206" cy="154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253" fill="norm" stroke="1" extrusionOk="0">
                  <a:moveTo>
                    <a:pt x="1388" y="10745"/>
                  </a:moveTo>
                  <a:cubicBezTo>
                    <a:pt x="3638" y="10161"/>
                    <a:pt x="5888" y="9577"/>
                    <a:pt x="7688" y="8556"/>
                  </a:cubicBezTo>
                  <a:cubicBezTo>
                    <a:pt x="9488" y="7534"/>
                    <a:pt x="10838" y="6075"/>
                    <a:pt x="11625" y="4615"/>
                  </a:cubicBezTo>
                  <a:cubicBezTo>
                    <a:pt x="12413" y="3156"/>
                    <a:pt x="12638" y="1696"/>
                    <a:pt x="12188" y="821"/>
                  </a:cubicBezTo>
                  <a:cubicBezTo>
                    <a:pt x="11738" y="-55"/>
                    <a:pt x="10613" y="-347"/>
                    <a:pt x="8588" y="529"/>
                  </a:cubicBezTo>
                  <a:cubicBezTo>
                    <a:pt x="6563" y="1404"/>
                    <a:pt x="3638" y="3448"/>
                    <a:pt x="1838" y="6367"/>
                  </a:cubicBezTo>
                  <a:cubicBezTo>
                    <a:pt x="38" y="9285"/>
                    <a:pt x="-637" y="13080"/>
                    <a:pt x="713" y="15561"/>
                  </a:cubicBezTo>
                  <a:cubicBezTo>
                    <a:pt x="2063" y="18042"/>
                    <a:pt x="5438" y="19210"/>
                    <a:pt x="9150" y="19939"/>
                  </a:cubicBezTo>
                  <a:cubicBezTo>
                    <a:pt x="12863" y="20669"/>
                    <a:pt x="16913" y="20961"/>
                    <a:pt x="20963" y="21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5" name="Drawing"/>
          <p:cNvGrpSpPr/>
          <p:nvPr/>
        </p:nvGrpSpPr>
        <p:grpSpPr>
          <a:xfrm>
            <a:off x="493509" y="1078441"/>
            <a:ext cx="12403609" cy="7049559"/>
            <a:chOff x="0" y="0"/>
            <a:chExt cx="12403607" cy="7049558"/>
          </a:xfrm>
        </p:grpSpPr>
        <p:sp>
          <p:nvSpPr>
            <p:cNvPr id="1134" name="Line"/>
            <p:cNvSpPr/>
            <p:nvPr/>
          </p:nvSpPr>
          <p:spPr>
            <a:xfrm>
              <a:off x="0" y="815985"/>
              <a:ext cx="242450" cy="372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372" fill="norm" stroke="1" extrusionOk="0">
                  <a:moveTo>
                    <a:pt x="5098" y="4611"/>
                  </a:moveTo>
                  <a:cubicBezTo>
                    <a:pt x="5464" y="5217"/>
                    <a:pt x="5830" y="5824"/>
                    <a:pt x="6745" y="6127"/>
                  </a:cubicBezTo>
                  <a:cubicBezTo>
                    <a:pt x="7660" y="6431"/>
                    <a:pt x="9125" y="6431"/>
                    <a:pt x="11504" y="5642"/>
                  </a:cubicBezTo>
                  <a:cubicBezTo>
                    <a:pt x="13884" y="4853"/>
                    <a:pt x="17179" y="3276"/>
                    <a:pt x="19009" y="2184"/>
                  </a:cubicBezTo>
                  <a:cubicBezTo>
                    <a:pt x="20840" y="1091"/>
                    <a:pt x="21206" y="485"/>
                    <a:pt x="20840" y="181"/>
                  </a:cubicBezTo>
                  <a:cubicBezTo>
                    <a:pt x="20474" y="-122"/>
                    <a:pt x="19375" y="-122"/>
                    <a:pt x="16904" y="788"/>
                  </a:cubicBezTo>
                  <a:cubicBezTo>
                    <a:pt x="14433" y="1698"/>
                    <a:pt x="10589" y="3518"/>
                    <a:pt x="8392" y="4671"/>
                  </a:cubicBezTo>
                  <a:cubicBezTo>
                    <a:pt x="6196" y="5824"/>
                    <a:pt x="5647" y="6309"/>
                    <a:pt x="5281" y="6916"/>
                  </a:cubicBezTo>
                  <a:cubicBezTo>
                    <a:pt x="4914" y="7523"/>
                    <a:pt x="4731" y="8251"/>
                    <a:pt x="5372" y="8676"/>
                  </a:cubicBezTo>
                  <a:cubicBezTo>
                    <a:pt x="6013" y="9100"/>
                    <a:pt x="7477" y="9222"/>
                    <a:pt x="8667" y="9222"/>
                  </a:cubicBezTo>
                  <a:cubicBezTo>
                    <a:pt x="9857" y="9222"/>
                    <a:pt x="10772" y="9100"/>
                    <a:pt x="10589" y="9343"/>
                  </a:cubicBezTo>
                  <a:cubicBezTo>
                    <a:pt x="10406" y="9586"/>
                    <a:pt x="9125" y="10193"/>
                    <a:pt x="7111" y="11649"/>
                  </a:cubicBezTo>
                  <a:cubicBezTo>
                    <a:pt x="5098" y="13105"/>
                    <a:pt x="2352" y="15411"/>
                    <a:pt x="979" y="16867"/>
                  </a:cubicBezTo>
                  <a:cubicBezTo>
                    <a:pt x="-394" y="18323"/>
                    <a:pt x="-394" y="18930"/>
                    <a:pt x="1437" y="19658"/>
                  </a:cubicBezTo>
                  <a:cubicBezTo>
                    <a:pt x="3267" y="20386"/>
                    <a:pt x="6928" y="21235"/>
                    <a:pt x="9674" y="21357"/>
                  </a:cubicBezTo>
                  <a:cubicBezTo>
                    <a:pt x="12420" y="21478"/>
                    <a:pt x="14250" y="20871"/>
                    <a:pt x="16081" y="20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256732" y="950295"/>
              <a:ext cx="227659" cy="216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242" fill="norm" stroke="1" extrusionOk="0">
                  <a:moveTo>
                    <a:pt x="1111" y="6551"/>
                  </a:moveTo>
                  <a:cubicBezTo>
                    <a:pt x="511" y="5513"/>
                    <a:pt x="-89" y="4474"/>
                    <a:pt x="11" y="4267"/>
                  </a:cubicBezTo>
                  <a:cubicBezTo>
                    <a:pt x="111" y="4059"/>
                    <a:pt x="911" y="4682"/>
                    <a:pt x="1711" y="6655"/>
                  </a:cubicBezTo>
                  <a:cubicBezTo>
                    <a:pt x="2511" y="8628"/>
                    <a:pt x="3311" y="11951"/>
                    <a:pt x="3511" y="14236"/>
                  </a:cubicBezTo>
                  <a:cubicBezTo>
                    <a:pt x="3711" y="16520"/>
                    <a:pt x="3311" y="17767"/>
                    <a:pt x="2711" y="19013"/>
                  </a:cubicBezTo>
                  <a:cubicBezTo>
                    <a:pt x="2111" y="20259"/>
                    <a:pt x="1311" y="21505"/>
                    <a:pt x="1211" y="21193"/>
                  </a:cubicBezTo>
                  <a:cubicBezTo>
                    <a:pt x="1111" y="20882"/>
                    <a:pt x="1711" y="19013"/>
                    <a:pt x="3911" y="15586"/>
                  </a:cubicBezTo>
                  <a:cubicBezTo>
                    <a:pt x="6111" y="12159"/>
                    <a:pt x="9911" y="7174"/>
                    <a:pt x="12011" y="4163"/>
                  </a:cubicBezTo>
                  <a:cubicBezTo>
                    <a:pt x="14111" y="1151"/>
                    <a:pt x="14511" y="113"/>
                    <a:pt x="14311" y="9"/>
                  </a:cubicBezTo>
                  <a:cubicBezTo>
                    <a:pt x="14111" y="-95"/>
                    <a:pt x="13311" y="736"/>
                    <a:pt x="12011" y="2813"/>
                  </a:cubicBezTo>
                  <a:cubicBezTo>
                    <a:pt x="10711" y="4890"/>
                    <a:pt x="8911" y="8213"/>
                    <a:pt x="8111" y="10393"/>
                  </a:cubicBezTo>
                  <a:cubicBezTo>
                    <a:pt x="7311" y="12574"/>
                    <a:pt x="7511" y="13613"/>
                    <a:pt x="9911" y="14236"/>
                  </a:cubicBezTo>
                  <a:cubicBezTo>
                    <a:pt x="12311" y="14859"/>
                    <a:pt x="16911" y="15067"/>
                    <a:pt x="21511" y="15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706640" y="815656"/>
              <a:ext cx="143370" cy="315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478" fill="norm" stroke="1" extrusionOk="0">
                  <a:moveTo>
                    <a:pt x="1878" y="3334"/>
                  </a:moveTo>
                  <a:cubicBezTo>
                    <a:pt x="939" y="2758"/>
                    <a:pt x="0" y="2182"/>
                    <a:pt x="470" y="1606"/>
                  </a:cubicBezTo>
                  <a:cubicBezTo>
                    <a:pt x="939" y="1030"/>
                    <a:pt x="2817" y="454"/>
                    <a:pt x="5165" y="166"/>
                  </a:cubicBezTo>
                  <a:cubicBezTo>
                    <a:pt x="7513" y="-122"/>
                    <a:pt x="10330" y="-122"/>
                    <a:pt x="12209" y="886"/>
                  </a:cubicBezTo>
                  <a:cubicBezTo>
                    <a:pt x="14087" y="1894"/>
                    <a:pt x="15026" y="3910"/>
                    <a:pt x="14713" y="5638"/>
                  </a:cubicBezTo>
                  <a:cubicBezTo>
                    <a:pt x="14400" y="7366"/>
                    <a:pt x="12835" y="8806"/>
                    <a:pt x="11583" y="9814"/>
                  </a:cubicBezTo>
                  <a:cubicBezTo>
                    <a:pt x="10330" y="10822"/>
                    <a:pt x="9391" y="11398"/>
                    <a:pt x="9548" y="11470"/>
                  </a:cubicBezTo>
                  <a:cubicBezTo>
                    <a:pt x="9704" y="11542"/>
                    <a:pt x="10957" y="11110"/>
                    <a:pt x="12522" y="10894"/>
                  </a:cubicBezTo>
                  <a:cubicBezTo>
                    <a:pt x="14087" y="10678"/>
                    <a:pt x="15965" y="10678"/>
                    <a:pt x="17843" y="11038"/>
                  </a:cubicBezTo>
                  <a:cubicBezTo>
                    <a:pt x="19722" y="11398"/>
                    <a:pt x="21600" y="12118"/>
                    <a:pt x="21130" y="13558"/>
                  </a:cubicBezTo>
                  <a:cubicBezTo>
                    <a:pt x="20661" y="14998"/>
                    <a:pt x="17843" y="17158"/>
                    <a:pt x="13930" y="18598"/>
                  </a:cubicBezTo>
                  <a:cubicBezTo>
                    <a:pt x="10017" y="20038"/>
                    <a:pt x="5009" y="20758"/>
                    <a:pt x="0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166890" y="1226608"/>
              <a:ext cx="7493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80" y="17788"/>
                    <a:pt x="4759" y="13976"/>
                    <a:pt x="7200" y="11012"/>
                  </a:cubicBezTo>
                  <a:cubicBezTo>
                    <a:pt x="9641" y="8047"/>
                    <a:pt x="12142" y="5929"/>
                    <a:pt x="14553" y="4235"/>
                  </a:cubicBezTo>
                  <a:cubicBezTo>
                    <a:pt x="16963" y="2541"/>
                    <a:pt x="19281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308476" y="1283758"/>
              <a:ext cx="575965" cy="119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448" fill="norm" stroke="1" extrusionOk="0">
                  <a:moveTo>
                    <a:pt x="3016" y="18189"/>
                  </a:moveTo>
                  <a:cubicBezTo>
                    <a:pt x="2304" y="18568"/>
                    <a:pt x="1592" y="18947"/>
                    <a:pt x="998" y="19516"/>
                  </a:cubicBezTo>
                  <a:cubicBezTo>
                    <a:pt x="405" y="20084"/>
                    <a:pt x="-70" y="20842"/>
                    <a:pt x="9" y="21221"/>
                  </a:cubicBezTo>
                  <a:cubicBezTo>
                    <a:pt x="88" y="21600"/>
                    <a:pt x="721" y="21600"/>
                    <a:pt x="2383" y="20463"/>
                  </a:cubicBezTo>
                  <a:cubicBezTo>
                    <a:pt x="4044" y="19326"/>
                    <a:pt x="6734" y="17053"/>
                    <a:pt x="9583" y="14211"/>
                  </a:cubicBezTo>
                  <a:cubicBezTo>
                    <a:pt x="12431" y="11368"/>
                    <a:pt x="15438" y="7958"/>
                    <a:pt x="17455" y="5495"/>
                  </a:cubicBezTo>
                  <a:cubicBezTo>
                    <a:pt x="19473" y="3032"/>
                    <a:pt x="20501" y="1516"/>
                    <a:pt x="215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1024140" y="921808"/>
              <a:ext cx="31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2700"/>
                    <a:pt x="11520" y="5400"/>
                    <a:pt x="15120" y="9000"/>
                  </a:cubicBezTo>
                  <a:cubicBezTo>
                    <a:pt x="18720" y="12600"/>
                    <a:pt x="20160" y="17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1053445" y="1093258"/>
              <a:ext cx="27846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21600"/>
                  </a:moveTo>
                  <a:cubicBezTo>
                    <a:pt x="4868" y="18000"/>
                    <a:pt x="-1303" y="14400"/>
                    <a:pt x="240" y="10800"/>
                  </a:cubicBezTo>
                  <a:cubicBezTo>
                    <a:pt x="1783" y="7200"/>
                    <a:pt x="11040" y="3600"/>
                    <a:pt x="202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1601990" y="839258"/>
              <a:ext cx="304801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1824"/>
                    <a:pt x="4800" y="3648"/>
                    <a:pt x="7500" y="6144"/>
                  </a:cubicBezTo>
                  <a:cubicBezTo>
                    <a:pt x="10200" y="8640"/>
                    <a:pt x="13200" y="11808"/>
                    <a:pt x="15375" y="14208"/>
                  </a:cubicBezTo>
                  <a:cubicBezTo>
                    <a:pt x="17550" y="16608"/>
                    <a:pt x="18900" y="18240"/>
                    <a:pt x="19800" y="19344"/>
                  </a:cubicBezTo>
                  <a:cubicBezTo>
                    <a:pt x="20700" y="20448"/>
                    <a:pt x="21150" y="210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1654806" y="855864"/>
              <a:ext cx="245635" cy="497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523" fill="norm" stroke="1" extrusionOk="0">
                  <a:moveTo>
                    <a:pt x="21424" y="106"/>
                  </a:moveTo>
                  <a:cubicBezTo>
                    <a:pt x="20501" y="15"/>
                    <a:pt x="19578" y="-77"/>
                    <a:pt x="18839" y="106"/>
                  </a:cubicBezTo>
                  <a:cubicBezTo>
                    <a:pt x="18101" y="289"/>
                    <a:pt x="17547" y="747"/>
                    <a:pt x="15609" y="2577"/>
                  </a:cubicBezTo>
                  <a:cubicBezTo>
                    <a:pt x="13670" y="4408"/>
                    <a:pt x="10347" y="7611"/>
                    <a:pt x="7486" y="10631"/>
                  </a:cubicBezTo>
                  <a:cubicBezTo>
                    <a:pt x="4624" y="13652"/>
                    <a:pt x="2224" y="16489"/>
                    <a:pt x="1024" y="18228"/>
                  </a:cubicBezTo>
                  <a:cubicBezTo>
                    <a:pt x="-176" y="19967"/>
                    <a:pt x="-176" y="20608"/>
                    <a:pt x="286" y="20974"/>
                  </a:cubicBezTo>
                  <a:cubicBezTo>
                    <a:pt x="747" y="21340"/>
                    <a:pt x="1670" y="21431"/>
                    <a:pt x="2593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2053275" y="1098980"/>
              <a:ext cx="329766" cy="140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059" fill="norm" stroke="1" extrusionOk="0">
                  <a:moveTo>
                    <a:pt x="2448" y="14388"/>
                  </a:moveTo>
                  <a:cubicBezTo>
                    <a:pt x="1760" y="14706"/>
                    <a:pt x="1072" y="15024"/>
                    <a:pt x="591" y="14388"/>
                  </a:cubicBezTo>
                  <a:cubicBezTo>
                    <a:pt x="109" y="13753"/>
                    <a:pt x="-166" y="12165"/>
                    <a:pt x="109" y="9624"/>
                  </a:cubicBezTo>
                  <a:cubicBezTo>
                    <a:pt x="384" y="7083"/>
                    <a:pt x="1210" y="3588"/>
                    <a:pt x="2104" y="1683"/>
                  </a:cubicBezTo>
                  <a:cubicBezTo>
                    <a:pt x="2998" y="-223"/>
                    <a:pt x="3961" y="-541"/>
                    <a:pt x="4924" y="888"/>
                  </a:cubicBezTo>
                  <a:cubicBezTo>
                    <a:pt x="5888" y="2318"/>
                    <a:pt x="6851" y="5494"/>
                    <a:pt x="7882" y="9147"/>
                  </a:cubicBezTo>
                  <a:cubicBezTo>
                    <a:pt x="8914" y="12800"/>
                    <a:pt x="10015" y="16930"/>
                    <a:pt x="10978" y="18994"/>
                  </a:cubicBezTo>
                  <a:cubicBezTo>
                    <a:pt x="11941" y="21059"/>
                    <a:pt x="12766" y="21059"/>
                    <a:pt x="13523" y="21059"/>
                  </a:cubicBezTo>
                  <a:cubicBezTo>
                    <a:pt x="14280" y="21059"/>
                    <a:pt x="14968" y="21059"/>
                    <a:pt x="16275" y="17883"/>
                  </a:cubicBezTo>
                  <a:cubicBezTo>
                    <a:pt x="17582" y="14706"/>
                    <a:pt x="19508" y="8353"/>
                    <a:pt x="21434" y="2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2589134" y="902758"/>
              <a:ext cx="9807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103"/>
                    <a:pt x="-1585" y="6207"/>
                    <a:pt x="575" y="9807"/>
                  </a:cubicBezTo>
                  <a:cubicBezTo>
                    <a:pt x="2735" y="13407"/>
                    <a:pt x="11375" y="17503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2573540" y="857202"/>
              <a:ext cx="216175" cy="415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423" fill="norm" stroke="1" extrusionOk="0">
                  <a:moveTo>
                    <a:pt x="0" y="5621"/>
                  </a:moveTo>
                  <a:cubicBezTo>
                    <a:pt x="0" y="4312"/>
                    <a:pt x="0" y="3003"/>
                    <a:pt x="1646" y="1912"/>
                  </a:cubicBezTo>
                  <a:cubicBezTo>
                    <a:pt x="3291" y="821"/>
                    <a:pt x="6583" y="-52"/>
                    <a:pt x="9771" y="3"/>
                  </a:cubicBezTo>
                  <a:cubicBezTo>
                    <a:pt x="12960" y="57"/>
                    <a:pt x="16046" y="1039"/>
                    <a:pt x="16354" y="2839"/>
                  </a:cubicBezTo>
                  <a:cubicBezTo>
                    <a:pt x="16663" y="4639"/>
                    <a:pt x="14194" y="7257"/>
                    <a:pt x="12240" y="8839"/>
                  </a:cubicBezTo>
                  <a:cubicBezTo>
                    <a:pt x="10286" y="10421"/>
                    <a:pt x="8846" y="10966"/>
                    <a:pt x="7611" y="11348"/>
                  </a:cubicBezTo>
                  <a:cubicBezTo>
                    <a:pt x="6377" y="11730"/>
                    <a:pt x="5349" y="11948"/>
                    <a:pt x="5451" y="12003"/>
                  </a:cubicBezTo>
                  <a:cubicBezTo>
                    <a:pt x="5554" y="12057"/>
                    <a:pt x="6789" y="11948"/>
                    <a:pt x="9669" y="12330"/>
                  </a:cubicBezTo>
                  <a:cubicBezTo>
                    <a:pt x="12549" y="12712"/>
                    <a:pt x="17074" y="13584"/>
                    <a:pt x="19337" y="14675"/>
                  </a:cubicBezTo>
                  <a:cubicBezTo>
                    <a:pt x="21600" y="15766"/>
                    <a:pt x="21600" y="17075"/>
                    <a:pt x="19131" y="18275"/>
                  </a:cubicBezTo>
                  <a:cubicBezTo>
                    <a:pt x="16663" y="19475"/>
                    <a:pt x="11726" y="20566"/>
                    <a:pt x="8640" y="21057"/>
                  </a:cubicBezTo>
                  <a:cubicBezTo>
                    <a:pt x="5554" y="21548"/>
                    <a:pt x="4320" y="21439"/>
                    <a:pt x="3086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2840240" y="1137708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2846590" y="1023893"/>
              <a:ext cx="12701" cy="37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02" fill="norm" stroke="1" extrusionOk="0">
                  <a:moveTo>
                    <a:pt x="0" y="20202"/>
                  </a:moveTo>
                  <a:cubicBezTo>
                    <a:pt x="0" y="11107"/>
                    <a:pt x="0" y="2013"/>
                    <a:pt x="3600" y="307"/>
                  </a:cubicBezTo>
                  <a:cubicBezTo>
                    <a:pt x="7200" y="-1398"/>
                    <a:pt x="14400" y="4286"/>
                    <a:pt x="21600" y="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2935490" y="1053385"/>
              <a:ext cx="120651" cy="192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3014"/>
                  </a:moveTo>
                  <a:cubicBezTo>
                    <a:pt x="758" y="7710"/>
                    <a:pt x="1516" y="12405"/>
                    <a:pt x="1705" y="15457"/>
                  </a:cubicBezTo>
                  <a:cubicBezTo>
                    <a:pt x="1895" y="18510"/>
                    <a:pt x="1516" y="19918"/>
                    <a:pt x="1326" y="19449"/>
                  </a:cubicBezTo>
                  <a:cubicBezTo>
                    <a:pt x="1137" y="18979"/>
                    <a:pt x="1137" y="16631"/>
                    <a:pt x="2842" y="13110"/>
                  </a:cubicBezTo>
                  <a:cubicBezTo>
                    <a:pt x="4547" y="9588"/>
                    <a:pt x="7958" y="4892"/>
                    <a:pt x="10800" y="2427"/>
                  </a:cubicBezTo>
                  <a:cubicBezTo>
                    <a:pt x="13642" y="-38"/>
                    <a:pt x="15916" y="-273"/>
                    <a:pt x="17432" y="197"/>
                  </a:cubicBezTo>
                  <a:cubicBezTo>
                    <a:pt x="18947" y="666"/>
                    <a:pt x="19705" y="1840"/>
                    <a:pt x="20274" y="5479"/>
                  </a:cubicBezTo>
                  <a:cubicBezTo>
                    <a:pt x="20842" y="9118"/>
                    <a:pt x="21221" y="15223"/>
                    <a:pt x="21600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3108588" y="1055158"/>
              <a:ext cx="112653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600" fill="norm" stroke="1" extrusionOk="0">
                  <a:moveTo>
                    <a:pt x="21289" y="3375"/>
                  </a:moveTo>
                  <a:cubicBezTo>
                    <a:pt x="18489" y="2925"/>
                    <a:pt x="15689" y="2475"/>
                    <a:pt x="12089" y="3938"/>
                  </a:cubicBezTo>
                  <a:cubicBezTo>
                    <a:pt x="8489" y="5400"/>
                    <a:pt x="4089" y="8775"/>
                    <a:pt x="1889" y="11812"/>
                  </a:cubicBezTo>
                  <a:cubicBezTo>
                    <a:pt x="-311" y="14850"/>
                    <a:pt x="-311" y="17550"/>
                    <a:pt x="489" y="19238"/>
                  </a:cubicBezTo>
                  <a:cubicBezTo>
                    <a:pt x="1289" y="20925"/>
                    <a:pt x="2889" y="21600"/>
                    <a:pt x="4889" y="21600"/>
                  </a:cubicBezTo>
                  <a:cubicBezTo>
                    <a:pt x="6889" y="21600"/>
                    <a:pt x="9289" y="20925"/>
                    <a:pt x="11889" y="17888"/>
                  </a:cubicBezTo>
                  <a:cubicBezTo>
                    <a:pt x="14489" y="14850"/>
                    <a:pt x="17289" y="9450"/>
                    <a:pt x="18089" y="6188"/>
                  </a:cubicBezTo>
                  <a:cubicBezTo>
                    <a:pt x="18889" y="2925"/>
                    <a:pt x="17689" y="1800"/>
                    <a:pt x="16689" y="1125"/>
                  </a:cubicBezTo>
                  <a:cubicBezTo>
                    <a:pt x="15689" y="450"/>
                    <a:pt x="14889" y="225"/>
                    <a:pt x="140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3246640" y="1043019"/>
              <a:ext cx="222251" cy="152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5" fill="norm" stroke="1" extrusionOk="0">
                  <a:moveTo>
                    <a:pt x="0" y="3426"/>
                  </a:moveTo>
                  <a:cubicBezTo>
                    <a:pt x="823" y="2258"/>
                    <a:pt x="1646" y="1090"/>
                    <a:pt x="2263" y="1236"/>
                  </a:cubicBezTo>
                  <a:cubicBezTo>
                    <a:pt x="2880" y="1382"/>
                    <a:pt x="3291" y="2842"/>
                    <a:pt x="3497" y="5907"/>
                  </a:cubicBezTo>
                  <a:cubicBezTo>
                    <a:pt x="3703" y="8972"/>
                    <a:pt x="3703" y="13642"/>
                    <a:pt x="3600" y="16707"/>
                  </a:cubicBezTo>
                  <a:cubicBezTo>
                    <a:pt x="3497" y="19772"/>
                    <a:pt x="3291" y="21231"/>
                    <a:pt x="3086" y="21085"/>
                  </a:cubicBezTo>
                  <a:cubicBezTo>
                    <a:pt x="2880" y="20939"/>
                    <a:pt x="2674" y="19188"/>
                    <a:pt x="3394" y="15831"/>
                  </a:cubicBezTo>
                  <a:cubicBezTo>
                    <a:pt x="4114" y="12474"/>
                    <a:pt x="5760" y="7512"/>
                    <a:pt x="7097" y="4593"/>
                  </a:cubicBezTo>
                  <a:cubicBezTo>
                    <a:pt x="8434" y="1674"/>
                    <a:pt x="9463" y="799"/>
                    <a:pt x="10080" y="1090"/>
                  </a:cubicBezTo>
                  <a:cubicBezTo>
                    <a:pt x="10697" y="1382"/>
                    <a:pt x="10903" y="2842"/>
                    <a:pt x="11006" y="4885"/>
                  </a:cubicBezTo>
                  <a:cubicBezTo>
                    <a:pt x="11109" y="6928"/>
                    <a:pt x="11109" y="9555"/>
                    <a:pt x="11006" y="11599"/>
                  </a:cubicBezTo>
                  <a:cubicBezTo>
                    <a:pt x="10903" y="13642"/>
                    <a:pt x="10697" y="15101"/>
                    <a:pt x="10594" y="14955"/>
                  </a:cubicBezTo>
                  <a:cubicBezTo>
                    <a:pt x="10491" y="14809"/>
                    <a:pt x="10491" y="13058"/>
                    <a:pt x="11417" y="10431"/>
                  </a:cubicBezTo>
                  <a:cubicBezTo>
                    <a:pt x="12343" y="7804"/>
                    <a:pt x="14194" y="4301"/>
                    <a:pt x="15737" y="2258"/>
                  </a:cubicBezTo>
                  <a:cubicBezTo>
                    <a:pt x="17280" y="215"/>
                    <a:pt x="18514" y="-369"/>
                    <a:pt x="19234" y="215"/>
                  </a:cubicBezTo>
                  <a:cubicBezTo>
                    <a:pt x="19954" y="799"/>
                    <a:pt x="20160" y="2550"/>
                    <a:pt x="20469" y="6053"/>
                  </a:cubicBezTo>
                  <a:cubicBezTo>
                    <a:pt x="20777" y="9555"/>
                    <a:pt x="21189" y="14809"/>
                    <a:pt x="21600" y="20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3532390" y="1055158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3549324" y="906788"/>
              <a:ext cx="8467" cy="40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23" fill="norm" stroke="1" extrusionOk="0">
                  <a:moveTo>
                    <a:pt x="21600" y="20623"/>
                  </a:moveTo>
                  <a:cubicBezTo>
                    <a:pt x="10800" y="10903"/>
                    <a:pt x="0" y="1183"/>
                    <a:pt x="0" y="103"/>
                  </a:cubicBezTo>
                  <a:cubicBezTo>
                    <a:pt x="0" y="-977"/>
                    <a:pt x="10800" y="6583"/>
                    <a:pt x="21600" y="14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3555483" y="786255"/>
              <a:ext cx="275358" cy="376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84" fill="norm" stroke="1" extrusionOk="0">
                  <a:moveTo>
                    <a:pt x="10568" y="15330"/>
                  </a:moveTo>
                  <a:cubicBezTo>
                    <a:pt x="10403" y="14726"/>
                    <a:pt x="10238" y="14123"/>
                    <a:pt x="9826" y="13580"/>
                  </a:cubicBezTo>
                  <a:cubicBezTo>
                    <a:pt x="9413" y="13037"/>
                    <a:pt x="8754" y="12554"/>
                    <a:pt x="7352" y="12916"/>
                  </a:cubicBezTo>
                  <a:cubicBezTo>
                    <a:pt x="5951" y="13278"/>
                    <a:pt x="3807" y="14485"/>
                    <a:pt x="2488" y="15511"/>
                  </a:cubicBezTo>
                  <a:cubicBezTo>
                    <a:pt x="1169" y="16537"/>
                    <a:pt x="674" y="17381"/>
                    <a:pt x="345" y="18105"/>
                  </a:cubicBezTo>
                  <a:cubicBezTo>
                    <a:pt x="15" y="18829"/>
                    <a:pt x="-150" y="19433"/>
                    <a:pt x="180" y="19795"/>
                  </a:cubicBezTo>
                  <a:cubicBezTo>
                    <a:pt x="510" y="20157"/>
                    <a:pt x="1334" y="20277"/>
                    <a:pt x="2406" y="19855"/>
                  </a:cubicBezTo>
                  <a:cubicBezTo>
                    <a:pt x="3477" y="19433"/>
                    <a:pt x="4797" y="18467"/>
                    <a:pt x="5868" y="17623"/>
                  </a:cubicBezTo>
                  <a:cubicBezTo>
                    <a:pt x="6940" y="16778"/>
                    <a:pt x="7765" y="16054"/>
                    <a:pt x="8177" y="15993"/>
                  </a:cubicBezTo>
                  <a:cubicBezTo>
                    <a:pt x="8589" y="15933"/>
                    <a:pt x="8589" y="16537"/>
                    <a:pt x="8671" y="17200"/>
                  </a:cubicBezTo>
                  <a:cubicBezTo>
                    <a:pt x="8754" y="17864"/>
                    <a:pt x="8919" y="18588"/>
                    <a:pt x="9413" y="19010"/>
                  </a:cubicBezTo>
                  <a:cubicBezTo>
                    <a:pt x="9908" y="19433"/>
                    <a:pt x="10732" y="19553"/>
                    <a:pt x="11474" y="19312"/>
                  </a:cubicBezTo>
                  <a:cubicBezTo>
                    <a:pt x="12216" y="19071"/>
                    <a:pt x="12876" y="18467"/>
                    <a:pt x="13948" y="16356"/>
                  </a:cubicBezTo>
                  <a:cubicBezTo>
                    <a:pt x="15019" y="14244"/>
                    <a:pt x="16503" y="10624"/>
                    <a:pt x="17410" y="7969"/>
                  </a:cubicBezTo>
                  <a:cubicBezTo>
                    <a:pt x="18317" y="5314"/>
                    <a:pt x="18647" y="3625"/>
                    <a:pt x="18729" y="2478"/>
                  </a:cubicBezTo>
                  <a:cubicBezTo>
                    <a:pt x="18812" y="1332"/>
                    <a:pt x="18647" y="729"/>
                    <a:pt x="18152" y="367"/>
                  </a:cubicBezTo>
                  <a:cubicBezTo>
                    <a:pt x="17658" y="5"/>
                    <a:pt x="16833" y="-116"/>
                    <a:pt x="16339" y="125"/>
                  </a:cubicBezTo>
                  <a:cubicBezTo>
                    <a:pt x="15844" y="367"/>
                    <a:pt x="15679" y="970"/>
                    <a:pt x="15349" y="3142"/>
                  </a:cubicBezTo>
                  <a:cubicBezTo>
                    <a:pt x="15019" y="5314"/>
                    <a:pt x="14525" y="9055"/>
                    <a:pt x="15019" y="12132"/>
                  </a:cubicBezTo>
                  <a:cubicBezTo>
                    <a:pt x="15514" y="15209"/>
                    <a:pt x="16998" y="17623"/>
                    <a:pt x="18235" y="19071"/>
                  </a:cubicBezTo>
                  <a:cubicBezTo>
                    <a:pt x="19471" y="20519"/>
                    <a:pt x="20461" y="21001"/>
                    <a:pt x="21450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4014062" y="779991"/>
              <a:ext cx="159679" cy="33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6" h="21600" fill="norm" stroke="1" extrusionOk="0">
                  <a:moveTo>
                    <a:pt x="19806" y="540"/>
                  </a:moveTo>
                  <a:cubicBezTo>
                    <a:pt x="18439" y="270"/>
                    <a:pt x="17072" y="0"/>
                    <a:pt x="15704" y="0"/>
                  </a:cubicBezTo>
                  <a:cubicBezTo>
                    <a:pt x="14337" y="0"/>
                    <a:pt x="12970" y="270"/>
                    <a:pt x="10373" y="2160"/>
                  </a:cubicBezTo>
                  <a:cubicBezTo>
                    <a:pt x="7775" y="4050"/>
                    <a:pt x="3948" y="7560"/>
                    <a:pt x="1760" y="10395"/>
                  </a:cubicBezTo>
                  <a:cubicBezTo>
                    <a:pt x="-427" y="13230"/>
                    <a:pt x="-974" y="15390"/>
                    <a:pt x="2444" y="17145"/>
                  </a:cubicBezTo>
                  <a:cubicBezTo>
                    <a:pt x="5861" y="18900"/>
                    <a:pt x="13244" y="20250"/>
                    <a:pt x="206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4285924" y="909604"/>
              <a:ext cx="138955" cy="232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3" h="20589" fill="norm" stroke="1" extrusionOk="0">
                  <a:moveTo>
                    <a:pt x="1270" y="5027"/>
                  </a:moveTo>
                  <a:cubicBezTo>
                    <a:pt x="953" y="8595"/>
                    <a:pt x="635" y="12164"/>
                    <a:pt x="635" y="14982"/>
                  </a:cubicBezTo>
                  <a:cubicBezTo>
                    <a:pt x="635" y="17799"/>
                    <a:pt x="953" y="19865"/>
                    <a:pt x="953" y="20429"/>
                  </a:cubicBezTo>
                  <a:cubicBezTo>
                    <a:pt x="953" y="20992"/>
                    <a:pt x="635" y="20053"/>
                    <a:pt x="317" y="17799"/>
                  </a:cubicBezTo>
                  <a:cubicBezTo>
                    <a:pt x="0" y="15545"/>
                    <a:pt x="-318" y="11976"/>
                    <a:pt x="635" y="8595"/>
                  </a:cubicBezTo>
                  <a:cubicBezTo>
                    <a:pt x="1588" y="5215"/>
                    <a:pt x="3811" y="2022"/>
                    <a:pt x="6511" y="707"/>
                  </a:cubicBezTo>
                  <a:cubicBezTo>
                    <a:pt x="9211" y="-608"/>
                    <a:pt x="12388" y="-45"/>
                    <a:pt x="15088" y="2022"/>
                  </a:cubicBezTo>
                  <a:cubicBezTo>
                    <a:pt x="17788" y="4088"/>
                    <a:pt x="20011" y="7656"/>
                    <a:pt x="20647" y="10286"/>
                  </a:cubicBezTo>
                  <a:cubicBezTo>
                    <a:pt x="21282" y="12915"/>
                    <a:pt x="20329" y="14606"/>
                    <a:pt x="19376" y="16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4573790" y="1125008"/>
              <a:ext cx="508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4850561" y="854850"/>
              <a:ext cx="182141" cy="486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391" fill="norm" stroke="1" extrusionOk="0">
                  <a:moveTo>
                    <a:pt x="6196" y="5459"/>
                  </a:moveTo>
                  <a:cubicBezTo>
                    <a:pt x="4969" y="6390"/>
                    <a:pt x="3741" y="7321"/>
                    <a:pt x="3250" y="9230"/>
                  </a:cubicBezTo>
                  <a:cubicBezTo>
                    <a:pt x="2759" y="11139"/>
                    <a:pt x="3005" y="14025"/>
                    <a:pt x="3128" y="16073"/>
                  </a:cubicBezTo>
                  <a:cubicBezTo>
                    <a:pt x="3250" y="18121"/>
                    <a:pt x="3250" y="19332"/>
                    <a:pt x="3005" y="20170"/>
                  </a:cubicBezTo>
                  <a:cubicBezTo>
                    <a:pt x="2759" y="21007"/>
                    <a:pt x="2269" y="21473"/>
                    <a:pt x="1778" y="21380"/>
                  </a:cubicBezTo>
                  <a:cubicBezTo>
                    <a:pt x="1287" y="21287"/>
                    <a:pt x="796" y="20635"/>
                    <a:pt x="428" y="18540"/>
                  </a:cubicBezTo>
                  <a:cubicBezTo>
                    <a:pt x="59" y="16445"/>
                    <a:pt x="-186" y="12907"/>
                    <a:pt x="182" y="10021"/>
                  </a:cubicBezTo>
                  <a:cubicBezTo>
                    <a:pt x="550" y="7135"/>
                    <a:pt x="1532" y="4901"/>
                    <a:pt x="3619" y="3318"/>
                  </a:cubicBezTo>
                  <a:cubicBezTo>
                    <a:pt x="5705" y="1735"/>
                    <a:pt x="8896" y="804"/>
                    <a:pt x="11350" y="339"/>
                  </a:cubicBezTo>
                  <a:cubicBezTo>
                    <a:pt x="13805" y="-127"/>
                    <a:pt x="15523" y="-127"/>
                    <a:pt x="17241" y="432"/>
                  </a:cubicBezTo>
                  <a:cubicBezTo>
                    <a:pt x="18959" y="990"/>
                    <a:pt x="20678" y="2107"/>
                    <a:pt x="21046" y="3225"/>
                  </a:cubicBezTo>
                  <a:cubicBezTo>
                    <a:pt x="21414" y="4342"/>
                    <a:pt x="20432" y="5459"/>
                    <a:pt x="18223" y="6297"/>
                  </a:cubicBezTo>
                  <a:cubicBezTo>
                    <a:pt x="16014" y="7135"/>
                    <a:pt x="12578" y="7694"/>
                    <a:pt x="9632" y="7787"/>
                  </a:cubicBezTo>
                  <a:cubicBezTo>
                    <a:pt x="6687" y="7880"/>
                    <a:pt x="4232" y="7507"/>
                    <a:pt x="1778" y="7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5075440" y="701888"/>
              <a:ext cx="108451" cy="404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476" fill="norm" stroke="1" extrusionOk="0">
                  <a:moveTo>
                    <a:pt x="2445" y="551"/>
                  </a:moveTo>
                  <a:cubicBezTo>
                    <a:pt x="4075" y="214"/>
                    <a:pt x="5706" y="-124"/>
                    <a:pt x="7132" y="45"/>
                  </a:cubicBezTo>
                  <a:cubicBezTo>
                    <a:pt x="8558" y="214"/>
                    <a:pt x="9781" y="889"/>
                    <a:pt x="12226" y="2857"/>
                  </a:cubicBezTo>
                  <a:cubicBezTo>
                    <a:pt x="14672" y="4826"/>
                    <a:pt x="18340" y="8088"/>
                    <a:pt x="19970" y="10788"/>
                  </a:cubicBezTo>
                  <a:cubicBezTo>
                    <a:pt x="21600" y="13489"/>
                    <a:pt x="21192" y="15626"/>
                    <a:pt x="17525" y="17314"/>
                  </a:cubicBezTo>
                  <a:cubicBezTo>
                    <a:pt x="13857" y="19001"/>
                    <a:pt x="6928" y="20239"/>
                    <a:pt x="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1741690" y="1969558"/>
              <a:ext cx="270935" cy="456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0" y="0"/>
                  </a:moveTo>
                  <a:cubicBezTo>
                    <a:pt x="1687" y="800"/>
                    <a:pt x="3375" y="1600"/>
                    <a:pt x="6075" y="3650"/>
                  </a:cubicBezTo>
                  <a:cubicBezTo>
                    <a:pt x="8775" y="5700"/>
                    <a:pt x="12487" y="9000"/>
                    <a:pt x="15187" y="11950"/>
                  </a:cubicBezTo>
                  <a:cubicBezTo>
                    <a:pt x="17887" y="14900"/>
                    <a:pt x="19575" y="17500"/>
                    <a:pt x="20503" y="19150"/>
                  </a:cubicBezTo>
                  <a:cubicBezTo>
                    <a:pt x="21431" y="20800"/>
                    <a:pt x="21600" y="21500"/>
                    <a:pt x="21600" y="21550"/>
                  </a:cubicBezTo>
                  <a:cubicBezTo>
                    <a:pt x="21600" y="21600"/>
                    <a:pt x="21431" y="21000"/>
                    <a:pt x="21262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1848032" y="1973278"/>
              <a:ext cx="166709" cy="447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422" fill="norm" stroke="1" extrusionOk="0">
                  <a:moveTo>
                    <a:pt x="21265" y="430"/>
                  </a:moveTo>
                  <a:cubicBezTo>
                    <a:pt x="20185" y="126"/>
                    <a:pt x="19105" y="-178"/>
                    <a:pt x="18025" y="126"/>
                  </a:cubicBezTo>
                  <a:cubicBezTo>
                    <a:pt x="16945" y="430"/>
                    <a:pt x="15865" y="1343"/>
                    <a:pt x="14515" y="3219"/>
                  </a:cubicBezTo>
                  <a:cubicBezTo>
                    <a:pt x="13165" y="5095"/>
                    <a:pt x="11545" y="7935"/>
                    <a:pt x="9115" y="10926"/>
                  </a:cubicBezTo>
                  <a:cubicBezTo>
                    <a:pt x="6685" y="13918"/>
                    <a:pt x="3445" y="17061"/>
                    <a:pt x="1690" y="18937"/>
                  </a:cubicBezTo>
                  <a:cubicBezTo>
                    <a:pt x="-65" y="20814"/>
                    <a:pt x="-335" y="21422"/>
                    <a:pt x="340" y="21422"/>
                  </a:cubicBezTo>
                  <a:cubicBezTo>
                    <a:pt x="1015" y="21422"/>
                    <a:pt x="2635" y="20814"/>
                    <a:pt x="4255" y="20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2186190" y="2064808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2198890" y="2255308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2687840" y="1982258"/>
              <a:ext cx="12701" cy="374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0" y="0"/>
                  </a:moveTo>
                  <a:cubicBezTo>
                    <a:pt x="3600" y="4733"/>
                    <a:pt x="7200" y="9465"/>
                    <a:pt x="7200" y="12863"/>
                  </a:cubicBezTo>
                  <a:cubicBezTo>
                    <a:pt x="7200" y="16261"/>
                    <a:pt x="3600" y="18324"/>
                    <a:pt x="1800" y="19658"/>
                  </a:cubicBezTo>
                  <a:cubicBezTo>
                    <a:pt x="0" y="20993"/>
                    <a:pt x="0" y="21600"/>
                    <a:pt x="3600" y="21479"/>
                  </a:cubicBezTo>
                  <a:cubicBezTo>
                    <a:pt x="7200" y="21357"/>
                    <a:pt x="14400" y="20508"/>
                    <a:pt x="21600" y="19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2795790" y="1956858"/>
              <a:ext cx="4235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500"/>
                    <a:pt x="21600" y="9000"/>
                    <a:pt x="21600" y="12600"/>
                  </a:cubicBezTo>
                  <a:cubicBezTo>
                    <a:pt x="21600" y="16200"/>
                    <a:pt x="1080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2624340" y="2052108"/>
              <a:ext cx="3429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5300"/>
                    <a:pt x="9600" y="9000"/>
                    <a:pt x="13200" y="5400"/>
                  </a:cubicBezTo>
                  <a:cubicBezTo>
                    <a:pt x="16800" y="1800"/>
                    <a:pt x="1920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2662440" y="2185458"/>
              <a:ext cx="266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6200"/>
                    <a:pt x="10971" y="10800"/>
                    <a:pt x="14571" y="7200"/>
                  </a:cubicBezTo>
                  <a:cubicBezTo>
                    <a:pt x="18171" y="3600"/>
                    <a:pt x="1988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3394488" y="2052108"/>
              <a:ext cx="137903" cy="16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199" fill="norm" stroke="1" extrusionOk="0">
                  <a:moveTo>
                    <a:pt x="21322" y="5670"/>
                  </a:moveTo>
                  <a:cubicBezTo>
                    <a:pt x="20667" y="4320"/>
                    <a:pt x="20013" y="2970"/>
                    <a:pt x="18704" y="2160"/>
                  </a:cubicBezTo>
                  <a:cubicBezTo>
                    <a:pt x="17395" y="1350"/>
                    <a:pt x="15431" y="1080"/>
                    <a:pt x="12158" y="2700"/>
                  </a:cubicBezTo>
                  <a:cubicBezTo>
                    <a:pt x="8886" y="4320"/>
                    <a:pt x="4304" y="7830"/>
                    <a:pt x="2013" y="10935"/>
                  </a:cubicBezTo>
                  <a:cubicBezTo>
                    <a:pt x="-278" y="14040"/>
                    <a:pt x="-278" y="16740"/>
                    <a:pt x="377" y="18630"/>
                  </a:cubicBezTo>
                  <a:cubicBezTo>
                    <a:pt x="1031" y="20520"/>
                    <a:pt x="2340" y="21600"/>
                    <a:pt x="5940" y="21060"/>
                  </a:cubicBezTo>
                  <a:cubicBezTo>
                    <a:pt x="9540" y="20520"/>
                    <a:pt x="15431" y="18360"/>
                    <a:pt x="17722" y="14580"/>
                  </a:cubicBezTo>
                  <a:cubicBezTo>
                    <a:pt x="20013" y="10800"/>
                    <a:pt x="18704" y="5400"/>
                    <a:pt x="173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3565039" y="1816038"/>
              <a:ext cx="107052" cy="439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48" fill="norm" stroke="1" extrusionOk="0">
                  <a:moveTo>
                    <a:pt x="21420" y="2225"/>
                  </a:moveTo>
                  <a:cubicBezTo>
                    <a:pt x="20996" y="1708"/>
                    <a:pt x="20573" y="1192"/>
                    <a:pt x="18455" y="726"/>
                  </a:cubicBezTo>
                  <a:cubicBezTo>
                    <a:pt x="16338" y="261"/>
                    <a:pt x="12526" y="-152"/>
                    <a:pt x="9138" y="55"/>
                  </a:cubicBezTo>
                  <a:cubicBezTo>
                    <a:pt x="5749" y="261"/>
                    <a:pt x="2785" y="1088"/>
                    <a:pt x="1302" y="2948"/>
                  </a:cubicBezTo>
                  <a:cubicBezTo>
                    <a:pt x="-180" y="4809"/>
                    <a:pt x="-180" y="7703"/>
                    <a:pt x="244" y="10286"/>
                  </a:cubicBezTo>
                  <a:cubicBezTo>
                    <a:pt x="667" y="12870"/>
                    <a:pt x="1514" y="15144"/>
                    <a:pt x="1726" y="16952"/>
                  </a:cubicBezTo>
                  <a:cubicBezTo>
                    <a:pt x="1938" y="18761"/>
                    <a:pt x="1514" y="20104"/>
                    <a:pt x="1091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3519690" y="2058458"/>
              <a:ext cx="177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71" y="16457"/>
                    <a:pt x="1543" y="11314"/>
                    <a:pt x="5143" y="7714"/>
                  </a:cubicBezTo>
                  <a:cubicBezTo>
                    <a:pt x="8743" y="4114"/>
                    <a:pt x="15171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4098537" y="1991074"/>
              <a:ext cx="100604" cy="250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323" fill="norm" stroke="1" extrusionOk="0">
                  <a:moveTo>
                    <a:pt x="21388" y="5730"/>
                  </a:moveTo>
                  <a:cubicBezTo>
                    <a:pt x="18688" y="3750"/>
                    <a:pt x="15988" y="1770"/>
                    <a:pt x="13288" y="780"/>
                  </a:cubicBezTo>
                  <a:cubicBezTo>
                    <a:pt x="10588" y="-210"/>
                    <a:pt x="7888" y="-210"/>
                    <a:pt x="5188" y="510"/>
                  </a:cubicBezTo>
                  <a:cubicBezTo>
                    <a:pt x="2488" y="1230"/>
                    <a:pt x="-212" y="2670"/>
                    <a:pt x="13" y="4650"/>
                  </a:cubicBezTo>
                  <a:cubicBezTo>
                    <a:pt x="238" y="6630"/>
                    <a:pt x="3388" y="9150"/>
                    <a:pt x="6988" y="11220"/>
                  </a:cubicBezTo>
                  <a:cubicBezTo>
                    <a:pt x="10588" y="13290"/>
                    <a:pt x="14638" y="14910"/>
                    <a:pt x="16663" y="16260"/>
                  </a:cubicBezTo>
                  <a:cubicBezTo>
                    <a:pt x="18688" y="17610"/>
                    <a:pt x="18688" y="18690"/>
                    <a:pt x="17788" y="19500"/>
                  </a:cubicBezTo>
                  <a:cubicBezTo>
                    <a:pt x="16888" y="20310"/>
                    <a:pt x="15088" y="20850"/>
                    <a:pt x="13063" y="21120"/>
                  </a:cubicBezTo>
                  <a:cubicBezTo>
                    <a:pt x="11038" y="21390"/>
                    <a:pt x="8788" y="21390"/>
                    <a:pt x="7663" y="21120"/>
                  </a:cubicBezTo>
                  <a:cubicBezTo>
                    <a:pt x="6538" y="20850"/>
                    <a:pt x="6538" y="20310"/>
                    <a:pt x="6538" y="19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4246484" y="2045174"/>
              <a:ext cx="136807" cy="178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0913" fill="norm" stroke="1" extrusionOk="0">
                  <a:moveTo>
                    <a:pt x="6524" y="1558"/>
                  </a:moveTo>
                  <a:cubicBezTo>
                    <a:pt x="4863" y="565"/>
                    <a:pt x="3201" y="-428"/>
                    <a:pt x="2204" y="193"/>
                  </a:cubicBezTo>
                  <a:cubicBezTo>
                    <a:pt x="1207" y="813"/>
                    <a:pt x="875" y="3048"/>
                    <a:pt x="543" y="6275"/>
                  </a:cubicBezTo>
                  <a:cubicBezTo>
                    <a:pt x="210" y="9503"/>
                    <a:pt x="-122" y="13724"/>
                    <a:pt x="44" y="16455"/>
                  </a:cubicBezTo>
                  <a:cubicBezTo>
                    <a:pt x="210" y="19186"/>
                    <a:pt x="875" y="20427"/>
                    <a:pt x="2038" y="20800"/>
                  </a:cubicBezTo>
                  <a:cubicBezTo>
                    <a:pt x="3201" y="21172"/>
                    <a:pt x="4863" y="20675"/>
                    <a:pt x="6856" y="18565"/>
                  </a:cubicBezTo>
                  <a:cubicBezTo>
                    <a:pt x="8850" y="16455"/>
                    <a:pt x="11176" y="12731"/>
                    <a:pt x="12506" y="10124"/>
                  </a:cubicBezTo>
                  <a:cubicBezTo>
                    <a:pt x="13835" y="7517"/>
                    <a:pt x="14167" y="6027"/>
                    <a:pt x="14832" y="4538"/>
                  </a:cubicBezTo>
                  <a:cubicBezTo>
                    <a:pt x="15496" y="3048"/>
                    <a:pt x="16493" y="1558"/>
                    <a:pt x="16826" y="1806"/>
                  </a:cubicBezTo>
                  <a:cubicBezTo>
                    <a:pt x="17158" y="2055"/>
                    <a:pt x="16826" y="4041"/>
                    <a:pt x="16493" y="6400"/>
                  </a:cubicBezTo>
                  <a:cubicBezTo>
                    <a:pt x="16161" y="8758"/>
                    <a:pt x="15829" y="11489"/>
                    <a:pt x="15829" y="13475"/>
                  </a:cubicBezTo>
                  <a:cubicBezTo>
                    <a:pt x="15829" y="15462"/>
                    <a:pt x="16161" y="16703"/>
                    <a:pt x="17158" y="17448"/>
                  </a:cubicBezTo>
                  <a:cubicBezTo>
                    <a:pt x="18155" y="18193"/>
                    <a:pt x="19816" y="18441"/>
                    <a:pt x="21478" y="18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4448441" y="2026438"/>
              <a:ext cx="99950" cy="178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0951" fill="norm" stroke="1" extrusionOk="0">
                  <a:moveTo>
                    <a:pt x="21249" y="3011"/>
                  </a:moveTo>
                  <a:cubicBezTo>
                    <a:pt x="19899" y="2018"/>
                    <a:pt x="18549" y="1025"/>
                    <a:pt x="16749" y="404"/>
                  </a:cubicBezTo>
                  <a:cubicBezTo>
                    <a:pt x="14949" y="-217"/>
                    <a:pt x="12699" y="-465"/>
                    <a:pt x="9774" y="2266"/>
                  </a:cubicBezTo>
                  <a:cubicBezTo>
                    <a:pt x="6849" y="4997"/>
                    <a:pt x="3249" y="10707"/>
                    <a:pt x="1449" y="14183"/>
                  </a:cubicBezTo>
                  <a:cubicBezTo>
                    <a:pt x="-351" y="17659"/>
                    <a:pt x="-351" y="18901"/>
                    <a:pt x="774" y="19769"/>
                  </a:cubicBezTo>
                  <a:cubicBezTo>
                    <a:pt x="1899" y="20638"/>
                    <a:pt x="4149" y="21135"/>
                    <a:pt x="6624" y="20887"/>
                  </a:cubicBezTo>
                  <a:cubicBezTo>
                    <a:pt x="9099" y="20638"/>
                    <a:pt x="11799" y="19645"/>
                    <a:pt x="14499" y="18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4536248" y="2035174"/>
              <a:ext cx="101043" cy="167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83" fill="norm" stroke="1" extrusionOk="0">
                  <a:moveTo>
                    <a:pt x="21482" y="2160"/>
                  </a:moveTo>
                  <a:cubicBezTo>
                    <a:pt x="19232" y="1080"/>
                    <a:pt x="16982" y="0"/>
                    <a:pt x="14957" y="0"/>
                  </a:cubicBezTo>
                  <a:cubicBezTo>
                    <a:pt x="12932" y="0"/>
                    <a:pt x="11132" y="1080"/>
                    <a:pt x="8657" y="3645"/>
                  </a:cubicBezTo>
                  <a:cubicBezTo>
                    <a:pt x="6182" y="6210"/>
                    <a:pt x="3032" y="10260"/>
                    <a:pt x="1457" y="12960"/>
                  </a:cubicBezTo>
                  <a:cubicBezTo>
                    <a:pt x="-118" y="15660"/>
                    <a:pt x="-118" y="17010"/>
                    <a:pt x="107" y="18360"/>
                  </a:cubicBezTo>
                  <a:cubicBezTo>
                    <a:pt x="332" y="19710"/>
                    <a:pt x="782" y="21060"/>
                    <a:pt x="3932" y="21330"/>
                  </a:cubicBezTo>
                  <a:cubicBezTo>
                    <a:pt x="7082" y="21600"/>
                    <a:pt x="12932" y="20790"/>
                    <a:pt x="18782" y="19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4657988" y="2017841"/>
              <a:ext cx="306100" cy="199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195" fill="norm" stroke="1" extrusionOk="0">
                  <a:moveTo>
                    <a:pt x="2548" y="7693"/>
                  </a:moveTo>
                  <a:cubicBezTo>
                    <a:pt x="2992" y="8593"/>
                    <a:pt x="3436" y="9493"/>
                    <a:pt x="4249" y="9381"/>
                  </a:cubicBezTo>
                  <a:cubicBezTo>
                    <a:pt x="5063" y="9268"/>
                    <a:pt x="6247" y="8143"/>
                    <a:pt x="6838" y="7018"/>
                  </a:cubicBezTo>
                  <a:cubicBezTo>
                    <a:pt x="7430" y="5893"/>
                    <a:pt x="7430" y="4768"/>
                    <a:pt x="7060" y="4205"/>
                  </a:cubicBezTo>
                  <a:cubicBezTo>
                    <a:pt x="6690" y="3643"/>
                    <a:pt x="5951" y="3643"/>
                    <a:pt x="4989" y="4318"/>
                  </a:cubicBezTo>
                  <a:cubicBezTo>
                    <a:pt x="4027" y="4993"/>
                    <a:pt x="2844" y="6343"/>
                    <a:pt x="1956" y="8255"/>
                  </a:cubicBezTo>
                  <a:cubicBezTo>
                    <a:pt x="1069" y="10168"/>
                    <a:pt x="477" y="12643"/>
                    <a:pt x="181" y="14893"/>
                  </a:cubicBezTo>
                  <a:cubicBezTo>
                    <a:pt x="-115" y="17143"/>
                    <a:pt x="-115" y="19168"/>
                    <a:pt x="699" y="20180"/>
                  </a:cubicBezTo>
                  <a:cubicBezTo>
                    <a:pt x="1512" y="21193"/>
                    <a:pt x="3140" y="21193"/>
                    <a:pt x="5137" y="19505"/>
                  </a:cubicBezTo>
                  <a:cubicBezTo>
                    <a:pt x="7134" y="17818"/>
                    <a:pt x="9501" y="14443"/>
                    <a:pt x="10833" y="11518"/>
                  </a:cubicBezTo>
                  <a:cubicBezTo>
                    <a:pt x="12164" y="8593"/>
                    <a:pt x="12460" y="6118"/>
                    <a:pt x="12534" y="4318"/>
                  </a:cubicBezTo>
                  <a:cubicBezTo>
                    <a:pt x="12608" y="2518"/>
                    <a:pt x="12460" y="1393"/>
                    <a:pt x="12017" y="718"/>
                  </a:cubicBezTo>
                  <a:cubicBezTo>
                    <a:pt x="11573" y="43"/>
                    <a:pt x="10833" y="-182"/>
                    <a:pt x="10241" y="156"/>
                  </a:cubicBezTo>
                  <a:cubicBezTo>
                    <a:pt x="9649" y="493"/>
                    <a:pt x="9206" y="1393"/>
                    <a:pt x="9280" y="2855"/>
                  </a:cubicBezTo>
                  <a:cubicBezTo>
                    <a:pt x="9353" y="4318"/>
                    <a:pt x="9945" y="6343"/>
                    <a:pt x="10759" y="8143"/>
                  </a:cubicBezTo>
                  <a:cubicBezTo>
                    <a:pt x="11573" y="9943"/>
                    <a:pt x="12608" y="11518"/>
                    <a:pt x="13200" y="13093"/>
                  </a:cubicBezTo>
                  <a:cubicBezTo>
                    <a:pt x="13792" y="14668"/>
                    <a:pt x="13940" y="16243"/>
                    <a:pt x="13718" y="17480"/>
                  </a:cubicBezTo>
                  <a:cubicBezTo>
                    <a:pt x="13496" y="18718"/>
                    <a:pt x="12904" y="19618"/>
                    <a:pt x="12238" y="20293"/>
                  </a:cubicBezTo>
                  <a:cubicBezTo>
                    <a:pt x="11573" y="20968"/>
                    <a:pt x="10833" y="21418"/>
                    <a:pt x="10389" y="21080"/>
                  </a:cubicBezTo>
                  <a:cubicBezTo>
                    <a:pt x="9945" y="20743"/>
                    <a:pt x="9797" y="19618"/>
                    <a:pt x="10019" y="18718"/>
                  </a:cubicBezTo>
                  <a:cubicBezTo>
                    <a:pt x="10241" y="17818"/>
                    <a:pt x="10833" y="17143"/>
                    <a:pt x="12534" y="15568"/>
                  </a:cubicBezTo>
                  <a:cubicBezTo>
                    <a:pt x="14236" y="13993"/>
                    <a:pt x="17047" y="11518"/>
                    <a:pt x="18674" y="9831"/>
                  </a:cubicBezTo>
                  <a:cubicBezTo>
                    <a:pt x="20301" y="8143"/>
                    <a:pt x="20745" y="7243"/>
                    <a:pt x="21041" y="6118"/>
                  </a:cubicBezTo>
                  <a:cubicBezTo>
                    <a:pt x="21337" y="4993"/>
                    <a:pt x="21485" y="3643"/>
                    <a:pt x="21337" y="2518"/>
                  </a:cubicBezTo>
                  <a:cubicBezTo>
                    <a:pt x="21189" y="1393"/>
                    <a:pt x="20745" y="493"/>
                    <a:pt x="20227" y="381"/>
                  </a:cubicBezTo>
                  <a:cubicBezTo>
                    <a:pt x="19710" y="268"/>
                    <a:pt x="19118" y="943"/>
                    <a:pt x="18822" y="1843"/>
                  </a:cubicBezTo>
                  <a:cubicBezTo>
                    <a:pt x="18526" y="2743"/>
                    <a:pt x="18526" y="3868"/>
                    <a:pt x="18896" y="5893"/>
                  </a:cubicBezTo>
                  <a:cubicBezTo>
                    <a:pt x="19266" y="7918"/>
                    <a:pt x="20006" y="10843"/>
                    <a:pt x="20449" y="12868"/>
                  </a:cubicBezTo>
                  <a:cubicBezTo>
                    <a:pt x="20893" y="14893"/>
                    <a:pt x="21041" y="16018"/>
                    <a:pt x="20967" y="17143"/>
                  </a:cubicBezTo>
                  <a:cubicBezTo>
                    <a:pt x="20893" y="18268"/>
                    <a:pt x="20597" y="19393"/>
                    <a:pt x="20006" y="19730"/>
                  </a:cubicBezTo>
                  <a:cubicBezTo>
                    <a:pt x="19414" y="20068"/>
                    <a:pt x="18526" y="19618"/>
                    <a:pt x="17638" y="19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4991899" y="2040587"/>
              <a:ext cx="198747" cy="157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1440" fill="norm" stroke="1" extrusionOk="0">
                  <a:moveTo>
                    <a:pt x="3409" y="11072"/>
                  </a:moveTo>
                  <a:cubicBezTo>
                    <a:pt x="4291" y="9920"/>
                    <a:pt x="5172" y="8768"/>
                    <a:pt x="6164" y="7184"/>
                  </a:cubicBezTo>
                  <a:cubicBezTo>
                    <a:pt x="7156" y="5600"/>
                    <a:pt x="8258" y="3584"/>
                    <a:pt x="8258" y="2720"/>
                  </a:cubicBezTo>
                  <a:cubicBezTo>
                    <a:pt x="8258" y="1856"/>
                    <a:pt x="7156" y="2144"/>
                    <a:pt x="5613" y="3872"/>
                  </a:cubicBezTo>
                  <a:cubicBezTo>
                    <a:pt x="4070" y="5600"/>
                    <a:pt x="2086" y="8768"/>
                    <a:pt x="984" y="11216"/>
                  </a:cubicBezTo>
                  <a:cubicBezTo>
                    <a:pt x="-118" y="13664"/>
                    <a:pt x="-338" y="15392"/>
                    <a:pt x="544" y="16832"/>
                  </a:cubicBezTo>
                  <a:cubicBezTo>
                    <a:pt x="1425" y="18272"/>
                    <a:pt x="3409" y="19424"/>
                    <a:pt x="6274" y="18848"/>
                  </a:cubicBezTo>
                  <a:cubicBezTo>
                    <a:pt x="9140" y="18272"/>
                    <a:pt x="12886" y="15968"/>
                    <a:pt x="15311" y="13088"/>
                  </a:cubicBezTo>
                  <a:cubicBezTo>
                    <a:pt x="17735" y="10208"/>
                    <a:pt x="18838" y="6752"/>
                    <a:pt x="18948" y="4448"/>
                  </a:cubicBezTo>
                  <a:cubicBezTo>
                    <a:pt x="19058" y="2144"/>
                    <a:pt x="18176" y="992"/>
                    <a:pt x="17184" y="416"/>
                  </a:cubicBezTo>
                  <a:cubicBezTo>
                    <a:pt x="16193" y="-160"/>
                    <a:pt x="15091" y="-160"/>
                    <a:pt x="14429" y="560"/>
                  </a:cubicBezTo>
                  <a:cubicBezTo>
                    <a:pt x="13768" y="1280"/>
                    <a:pt x="13548" y="2720"/>
                    <a:pt x="14099" y="4736"/>
                  </a:cubicBezTo>
                  <a:cubicBezTo>
                    <a:pt x="14650" y="6752"/>
                    <a:pt x="15972" y="9344"/>
                    <a:pt x="17074" y="11216"/>
                  </a:cubicBezTo>
                  <a:cubicBezTo>
                    <a:pt x="18176" y="13088"/>
                    <a:pt x="19058" y="14240"/>
                    <a:pt x="19829" y="15536"/>
                  </a:cubicBezTo>
                  <a:cubicBezTo>
                    <a:pt x="20601" y="16832"/>
                    <a:pt x="21262" y="18272"/>
                    <a:pt x="19940" y="19280"/>
                  </a:cubicBezTo>
                  <a:cubicBezTo>
                    <a:pt x="18617" y="20288"/>
                    <a:pt x="15311" y="20864"/>
                    <a:pt x="12005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5589790" y="2083858"/>
              <a:ext cx="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5583440" y="2014008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5637622" y="2035150"/>
              <a:ext cx="100654" cy="156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315" fill="norm" stroke="1" extrusionOk="0">
                  <a:moveTo>
                    <a:pt x="3264" y="3171"/>
                  </a:moveTo>
                  <a:cubicBezTo>
                    <a:pt x="1941" y="10371"/>
                    <a:pt x="619" y="17571"/>
                    <a:pt x="178" y="18003"/>
                  </a:cubicBezTo>
                  <a:cubicBezTo>
                    <a:pt x="-263" y="18435"/>
                    <a:pt x="178" y="12099"/>
                    <a:pt x="839" y="7923"/>
                  </a:cubicBezTo>
                  <a:cubicBezTo>
                    <a:pt x="1500" y="3747"/>
                    <a:pt x="2382" y="1731"/>
                    <a:pt x="3925" y="723"/>
                  </a:cubicBezTo>
                  <a:cubicBezTo>
                    <a:pt x="5468" y="-285"/>
                    <a:pt x="7672" y="-285"/>
                    <a:pt x="10537" y="1011"/>
                  </a:cubicBezTo>
                  <a:cubicBezTo>
                    <a:pt x="13402" y="2307"/>
                    <a:pt x="16929" y="4899"/>
                    <a:pt x="18913" y="7779"/>
                  </a:cubicBezTo>
                  <a:cubicBezTo>
                    <a:pt x="20896" y="10659"/>
                    <a:pt x="21337" y="13827"/>
                    <a:pt x="20676" y="16131"/>
                  </a:cubicBezTo>
                  <a:cubicBezTo>
                    <a:pt x="20015" y="18435"/>
                    <a:pt x="18251" y="19875"/>
                    <a:pt x="16488" y="2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6329860" y="2036636"/>
              <a:ext cx="144310" cy="190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0869" fill="norm" stroke="1" extrusionOk="0">
                  <a:moveTo>
                    <a:pt x="2272" y="2394"/>
                  </a:moveTo>
                  <a:cubicBezTo>
                    <a:pt x="2272" y="7736"/>
                    <a:pt x="2272" y="13078"/>
                    <a:pt x="2272" y="16330"/>
                  </a:cubicBezTo>
                  <a:cubicBezTo>
                    <a:pt x="2272" y="19581"/>
                    <a:pt x="2272" y="20743"/>
                    <a:pt x="1809" y="20859"/>
                  </a:cubicBezTo>
                  <a:cubicBezTo>
                    <a:pt x="1346" y="20975"/>
                    <a:pt x="420" y="20046"/>
                    <a:pt x="112" y="17723"/>
                  </a:cubicBezTo>
                  <a:cubicBezTo>
                    <a:pt x="-197" y="15401"/>
                    <a:pt x="112" y="11685"/>
                    <a:pt x="1346" y="8549"/>
                  </a:cubicBezTo>
                  <a:cubicBezTo>
                    <a:pt x="2580" y="5414"/>
                    <a:pt x="4740" y="2859"/>
                    <a:pt x="6592" y="1349"/>
                  </a:cubicBezTo>
                  <a:cubicBezTo>
                    <a:pt x="8443" y="-160"/>
                    <a:pt x="9986" y="-625"/>
                    <a:pt x="12454" y="1117"/>
                  </a:cubicBezTo>
                  <a:cubicBezTo>
                    <a:pt x="14923" y="2859"/>
                    <a:pt x="18317" y="6807"/>
                    <a:pt x="19860" y="10059"/>
                  </a:cubicBezTo>
                  <a:cubicBezTo>
                    <a:pt x="21403" y="13310"/>
                    <a:pt x="21094" y="15865"/>
                    <a:pt x="20786" y="18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7101090" y="1885876"/>
              <a:ext cx="9808" cy="350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539" fill="norm" stroke="1" extrusionOk="0">
                  <a:moveTo>
                    <a:pt x="0" y="1240"/>
                  </a:moveTo>
                  <a:cubicBezTo>
                    <a:pt x="0" y="590"/>
                    <a:pt x="0" y="-61"/>
                    <a:pt x="2160" y="4"/>
                  </a:cubicBezTo>
                  <a:cubicBezTo>
                    <a:pt x="4320" y="69"/>
                    <a:pt x="8640" y="850"/>
                    <a:pt x="12960" y="3778"/>
                  </a:cubicBezTo>
                  <a:cubicBezTo>
                    <a:pt x="17280" y="6705"/>
                    <a:pt x="21600" y="11780"/>
                    <a:pt x="19440" y="15098"/>
                  </a:cubicBezTo>
                  <a:cubicBezTo>
                    <a:pt x="17280" y="18416"/>
                    <a:pt x="8640" y="19978"/>
                    <a:pt x="0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6948690" y="2223983"/>
              <a:ext cx="291396" cy="31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311" fill="norm" stroke="1" extrusionOk="0">
                  <a:moveTo>
                    <a:pt x="0" y="21311"/>
                  </a:moveTo>
                  <a:cubicBezTo>
                    <a:pt x="4817" y="15551"/>
                    <a:pt x="9635" y="9791"/>
                    <a:pt x="12742" y="6191"/>
                  </a:cubicBezTo>
                  <a:cubicBezTo>
                    <a:pt x="15850" y="2591"/>
                    <a:pt x="17249" y="1151"/>
                    <a:pt x="18492" y="431"/>
                  </a:cubicBezTo>
                  <a:cubicBezTo>
                    <a:pt x="19735" y="-289"/>
                    <a:pt x="20823" y="-289"/>
                    <a:pt x="21212" y="1871"/>
                  </a:cubicBezTo>
                  <a:cubicBezTo>
                    <a:pt x="21600" y="4031"/>
                    <a:pt x="21289" y="8351"/>
                    <a:pt x="20978" y="12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7761490" y="1781174"/>
              <a:ext cx="127001" cy="480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3330"/>
                  </a:moveTo>
                  <a:cubicBezTo>
                    <a:pt x="20520" y="2474"/>
                    <a:pt x="19440" y="1618"/>
                    <a:pt x="17280" y="999"/>
                  </a:cubicBezTo>
                  <a:cubicBezTo>
                    <a:pt x="15120" y="381"/>
                    <a:pt x="11880" y="0"/>
                    <a:pt x="9720" y="0"/>
                  </a:cubicBezTo>
                  <a:cubicBezTo>
                    <a:pt x="7560" y="0"/>
                    <a:pt x="6480" y="381"/>
                    <a:pt x="5040" y="1618"/>
                  </a:cubicBezTo>
                  <a:cubicBezTo>
                    <a:pt x="3600" y="2855"/>
                    <a:pt x="1800" y="4948"/>
                    <a:pt x="1440" y="7374"/>
                  </a:cubicBezTo>
                  <a:cubicBezTo>
                    <a:pt x="1080" y="9801"/>
                    <a:pt x="2160" y="12560"/>
                    <a:pt x="3060" y="14796"/>
                  </a:cubicBezTo>
                  <a:cubicBezTo>
                    <a:pt x="3960" y="17033"/>
                    <a:pt x="4680" y="18745"/>
                    <a:pt x="4140" y="19792"/>
                  </a:cubicBezTo>
                  <a:cubicBezTo>
                    <a:pt x="3600" y="20839"/>
                    <a:pt x="1800" y="212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7682846" y="2071158"/>
              <a:ext cx="211995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600" fill="norm" stroke="1" extrusionOk="0">
                  <a:moveTo>
                    <a:pt x="247" y="21600"/>
                  </a:moveTo>
                  <a:cubicBezTo>
                    <a:pt x="33" y="18800"/>
                    <a:pt x="-181" y="16000"/>
                    <a:pt x="247" y="14000"/>
                  </a:cubicBezTo>
                  <a:cubicBezTo>
                    <a:pt x="674" y="12000"/>
                    <a:pt x="1744" y="10800"/>
                    <a:pt x="5379" y="8600"/>
                  </a:cubicBezTo>
                  <a:cubicBezTo>
                    <a:pt x="9015" y="6400"/>
                    <a:pt x="15217" y="3200"/>
                    <a:pt x="214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7939290" y="1848908"/>
              <a:ext cx="381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457"/>
                    <a:pt x="16800" y="8914"/>
                    <a:pt x="13200" y="12514"/>
                  </a:cubicBezTo>
                  <a:cubicBezTo>
                    <a:pt x="9600" y="16114"/>
                    <a:pt x="4800" y="188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7990090" y="2115608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8015490" y="1994958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8036657" y="1996137"/>
              <a:ext cx="127001" cy="458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8280" y="5917"/>
                  </a:moveTo>
                  <a:cubicBezTo>
                    <a:pt x="6840" y="8207"/>
                    <a:pt x="5400" y="10496"/>
                    <a:pt x="4320" y="12935"/>
                  </a:cubicBezTo>
                  <a:cubicBezTo>
                    <a:pt x="3240" y="15374"/>
                    <a:pt x="2520" y="17962"/>
                    <a:pt x="1980" y="19504"/>
                  </a:cubicBezTo>
                  <a:cubicBezTo>
                    <a:pt x="1440" y="21047"/>
                    <a:pt x="1080" y="21545"/>
                    <a:pt x="720" y="21545"/>
                  </a:cubicBezTo>
                  <a:cubicBezTo>
                    <a:pt x="360" y="21545"/>
                    <a:pt x="0" y="21047"/>
                    <a:pt x="0" y="19355"/>
                  </a:cubicBezTo>
                  <a:cubicBezTo>
                    <a:pt x="0" y="17663"/>
                    <a:pt x="360" y="14776"/>
                    <a:pt x="1620" y="11890"/>
                  </a:cubicBezTo>
                  <a:cubicBezTo>
                    <a:pt x="2880" y="9003"/>
                    <a:pt x="5040" y="6116"/>
                    <a:pt x="6840" y="4325"/>
                  </a:cubicBezTo>
                  <a:cubicBezTo>
                    <a:pt x="8640" y="2533"/>
                    <a:pt x="10080" y="1836"/>
                    <a:pt x="11340" y="1289"/>
                  </a:cubicBezTo>
                  <a:cubicBezTo>
                    <a:pt x="12600" y="741"/>
                    <a:pt x="13680" y="343"/>
                    <a:pt x="15120" y="144"/>
                  </a:cubicBezTo>
                  <a:cubicBezTo>
                    <a:pt x="16560" y="-55"/>
                    <a:pt x="18360" y="-55"/>
                    <a:pt x="19620" y="194"/>
                  </a:cubicBezTo>
                  <a:cubicBezTo>
                    <a:pt x="20880" y="443"/>
                    <a:pt x="21600" y="940"/>
                    <a:pt x="21600" y="1737"/>
                  </a:cubicBezTo>
                  <a:cubicBezTo>
                    <a:pt x="21600" y="2533"/>
                    <a:pt x="20880" y="3628"/>
                    <a:pt x="18900" y="4574"/>
                  </a:cubicBezTo>
                  <a:cubicBezTo>
                    <a:pt x="16920" y="5519"/>
                    <a:pt x="13680" y="6316"/>
                    <a:pt x="11160" y="6714"/>
                  </a:cubicBezTo>
                  <a:cubicBezTo>
                    <a:pt x="8640" y="7112"/>
                    <a:pt x="6840" y="7112"/>
                    <a:pt x="5940" y="6863"/>
                  </a:cubicBezTo>
                  <a:cubicBezTo>
                    <a:pt x="5040" y="6614"/>
                    <a:pt x="5040" y="6116"/>
                    <a:pt x="5400" y="5768"/>
                  </a:cubicBezTo>
                  <a:cubicBezTo>
                    <a:pt x="5760" y="5420"/>
                    <a:pt x="6480" y="5221"/>
                    <a:pt x="7200" y="5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8180590" y="1982258"/>
              <a:ext cx="11827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600" fill="norm" stroke="1" extrusionOk="0">
                  <a:moveTo>
                    <a:pt x="14524" y="1309"/>
                  </a:moveTo>
                  <a:cubicBezTo>
                    <a:pt x="13034" y="655"/>
                    <a:pt x="11545" y="0"/>
                    <a:pt x="9683" y="0"/>
                  </a:cubicBezTo>
                  <a:cubicBezTo>
                    <a:pt x="7821" y="0"/>
                    <a:pt x="5586" y="655"/>
                    <a:pt x="4283" y="1527"/>
                  </a:cubicBezTo>
                  <a:cubicBezTo>
                    <a:pt x="2979" y="2400"/>
                    <a:pt x="2607" y="3491"/>
                    <a:pt x="4841" y="5564"/>
                  </a:cubicBezTo>
                  <a:cubicBezTo>
                    <a:pt x="7076" y="7636"/>
                    <a:pt x="11917" y="10691"/>
                    <a:pt x="14897" y="12655"/>
                  </a:cubicBezTo>
                  <a:cubicBezTo>
                    <a:pt x="17876" y="14618"/>
                    <a:pt x="18993" y="15491"/>
                    <a:pt x="19924" y="16473"/>
                  </a:cubicBezTo>
                  <a:cubicBezTo>
                    <a:pt x="20855" y="17455"/>
                    <a:pt x="21600" y="18545"/>
                    <a:pt x="19179" y="19418"/>
                  </a:cubicBezTo>
                  <a:cubicBezTo>
                    <a:pt x="16759" y="20291"/>
                    <a:pt x="11172" y="20945"/>
                    <a:pt x="7448" y="21273"/>
                  </a:cubicBezTo>
                  <a:cubicBezTo>
                    <a:pt x="3724" y="21600"/>
                    <a:pt x="1862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8731029" y="1855791"/>
              <a:ext cx="262362" cy="629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82" fill="norm" stroke="1" extrusionOk="0">
                  <a:moveTo>
                    <a:pt x="11569" y="6050"/>
                  </a:moveTo>
                  <a:cubicBezTo>
                    <a:pt x="9496" y="5834"/>
                    <a:pt x="7422" y="5617"/>
                    <a:pt x="5521" y="5870"/>
                  </a:cubicBezTo>
                  <a:cubicBezTo>
                    <a:pt x="3621" y="6122"/>
                    <a:pt x="1893" y="6845"/>
                    <a:pt x="942" y="7676"/>
                  </a:cubicBezTo>
                  <a:cubicBezTo>
                    <a:pt x="-8" y="8506"/>
                    <a:pt x="-181" y="9446"/>
                    <a:pt x="165" y="9987"/>
                  </a:cubicBezTo>
                  <a:cubicBezTo>
                    <a:pt x="510" y="10529"/>
                    <a:pt x="1374" y="10674"/>
                    <a:pt x="2843" y="10601"/>
                  </a:cubicBezTo>
                  <a:cubicBezTo>
                    <a:pt x="4312" y="10529"/>
                    <a:pt x="6385" y="10240"/>
                    <a:pt x="8027" y="8831"/>
                  </a:cubicBezTo>
                  <a:cubicBezTo>
                    <a:pt x="9669" y="7423"/>
                    <a:pt x="10878" y="4894"/>
                    <a:pt x="11656" y="3269"/>
                  </a:cubicBezTo>
                  <a:cubicBezTo>
                    <a:pt x="12433" y="1644"/>
                    <a:pt x="12779" y="921"/>
                    <a:pt x="13384" y="524"/>
                  </a:cubicBezTo>
                  <a:cubicBezTo>
                    <a:pt x="13989" y="126"/>
                    <a:pt x="14853" y="54"/>
                    <a:pt x="15717" y="18"/>
                  </a:cubicBezTo>
                  <a:cubicBezTo>
                    <a:pt x="16581" y="-18"/>
                    <a:pt x="17445" y="-18"/>
                    <a:pt x="17877" y="199"/>
                  </a:cubicBezTo>
                  <a:cubicBezTo>
                    <a:pt x="18309" y="415"/>
                    <a:pt x="18309" y="849"/>
                    <a:pt x="17185" y="2113"/>
                  </a:cubicBezTo>
                  <a:cubicBezTo>
                    <a:pt x="16062" y="3377"/>
                    <a:pt x="13816" y="5472"/>
                    <a:pt x="11742" y="7603"/>
                  </a:cubicBezTo>
                  <a:cubicBezTo>
                    <a:pt x="9669" y="9735"/>
                    <a:pt x="7768" y="11902"/>
                    <a:pt x="6558" y="14033"/>
                  </a:cubicBezTo>
                  <a:cubicBezTo>
                    <a:pt x="5349" y="16164"/>
                    <a:pt x="4830" y="18259"/>
                    <a:pt x="4917" y="19523"/>
                  </a:cubicBezTo>
                  <a:cubicBezTo>
                    <a:pt x="5003" y="20787"/>
                    <a:pt x="5694" y="21221"/>
                    <a:pt x="6472" y="21401"/>
                  </a:cubicBezTo>
                  <a:cubicBezTo>
                    <a:pt x="7249" y="21582"/>
                    <a:pt x="8113" y="21510"/>
                    <a:pt x="9064" y="20643"/>
                  </a:cubicBezTo>
                  <a:cubicBezTo>
                    <a:pt x="10014" y="19776"/>
                    <a:pt x="11051" y="18114"/>
                    <a:pt x="11483" y="17103"/>
                  </a:cubicBezTo>
                  <a:cubicBezTo>
                    <a:pt x="11915" y="16092"/>
                    <a:pt x="11742" y="15730"/>
                    <a:pt x="11137" y="15333"/>
                  </a:cubicBezTo>
                  <a:cubicBezTo>
                    <a:pt x="10533" y="14936"/>
                    <a:pt x="9496" y="14502"/>
                    <a:pt x="9496" y="14250"/>
                  </a:cubicBezTo>
                  <a:cubicBezTo>
                    <a:pt x="9496" y="13997"/>
                    <a:pt x="10533" y="13924"/>
                    <a:pt x="12693" y="13563"/>
                  </a:cubicBezTo>
                  <a:cubicBezTo>
                    <a:pt x="14853" y="13202"/>
                    <a:pt x="18136" y="12552"/>
                    <a:pt x="21419" y="11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9460901" y="2022199"/>
              <a:ext cx="205590" cy="172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0903" fill="norm" stroke="1" extrusionOk="0">
                  <a:moveTo>
                    <a:pt x="12151" y="2862"/>
                  </a:moveTo>
                  <a:cubicBezTo>
                    <a:pt x="11490" y="1833"/>
                    <a:pt x="10828" y="805"/>
                    <a:pt x="9947" y="290"/>
                  </a:cubicBezTo>
                  <a:cubicBezTo>
                    <a:pt x="9065" y="-224"/>
                    <a:pt x="7963" y="-224"/>
                    <a:pt x="6310" y="1705"/>
                  </a:cubicBezTo>
                  <a:cubicBezTo>
                    <a:pt x="4657" y="3633"/>
                    <a:pt x="2453" y="7490"/>
                    <a:pt x="1241" y="10833"/>
                  </a:cubicBezTo>
                  <a:cubicBezTo>
                    <a:pt x="28" y="14176"/>
                    <a:pt x="-192" y="17005"/>
                    <a:pt x="139" y="18805"/>
                  </a:cubicBezTo>
                  <a:cubicBezTo>
                    <a:pt x="469" y="20605"/>
                    <a:pt x="1351" y="21376"/>
                    <a:pt x="3335" y="20605"/>
                  </a:cubicBezTo>
                  <a:cubicBezTo>
                    <a:pt x="5318" y="19833"/>
                    <a:pt x="8404" y="17519"/>
                    <a:pt x="10388" y="15590"/>
                  </a:cubicBezTo>
                  <a:cubicBezTo>
                    <a:pt x="12371" y="13662"/>
                    <a:pt x="13253" y="12119"/>
                    <a:pt x="13804" y="10705"/>
                  </a:cubicBezTo>
                  <a:cubicBezTo>
                    <a:pt x="14355" y="9290"/>
                    <a:pt x="14575" y="8005"/>
                    <a:pt x="14575" y="8390"/>
                  </a:cubicBezTo>
                  <a:cubicBezTo>
                    <a:pt x="14575" y="8776"/>
                    <a:pt x="14355" y="10833"/>
                    <a:pt x="15457" y="12633"/>
                  </a:cubicBezTo>
                  <a:cubicBezTo>
                    <a:pt x="16559" y="14433"/>
                    <a:pt x="18984" y="15976"/>
                    <a:pt x="21408" y="17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10282440" y="1918758"/>
              <a:ext cx="38101" cy="319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21600" y="0"/>
                  </a:moveTo>
                  <a:cubicBezTo>
                    <a:pt x="18000" y="1847"/>
                    <a:pt x="14400" y="3695"/>
                    <a:pt x="13800" y="6466"/>
                  </a:cubicBezTo>
                  <a:cubicBezTo>
                    <a:pt x="13200" y="9237"/>
                    <a:pt x="15600" y="12932"/>
                    <a:pt x="16200" y="15418"/>
                  </a:cubicBezTo>
                  <a:cubicBezTo>
                    <a:pt x="16800" y="17905"/>
                    <a:pt x="15600" y="19184"/>
                    <a:pt x="13200" y="20108"/>
                  </a:cubicBezTo>
                  <a:cubicBezTo>
                    <a:pt x="10800" y="21032"/>
                    <a:pt x="7200" y="21600"/>
                    <a:pt x="4800" y="21458"/>
                  </a:cubicBezTo>
                  <a:cubicBezTo>
                    <a:pt x="2400" y="21316"/>
                    <a:pt x="1200" y="20463"/>
                    <a:pt x="0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10277099" y="1865083"/>
              <a:ext cx="149546" cy="382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318" fill="norm" stroke="1" extrusionOk="0">
                  <a:moveTo>
                    <a:pt x="1634" y="5117"/>
                  </a:moveTo>
                  <a:cubicBezTo>
                    <a:pt x="2522" y="3583"/>
                    <a:pt x="3410" y="2049"/>
                    <a:pt x="5333" y="1104"/>
                  </a:cubicBezTo>
                  <a:cubicBezTo>
                    <a:pt x="7256" y="160"/>
                    <a:pt x="10215" y="-194"/>
                    <a:pt x="12878" y="101"/>
                  </a:cubicBezTo>
                  <a:cubicBezTo>
                    <a:pt x="15541" y="396"/>
                    <a:pt x="17908" y="1340"/>
                    <a:pt x="18796" y="2403"/>
                  </a:cubicBezTo>
                  <a:cubicBezTo>
                    <a:pt x="19684" y="3465"/>
                    <a:pt x="19092" y="4645"/>
                    <a:pt x="17760" y="5708"/>
                  </a:cubicBezTo>
                  <a:cubicBezTo>
                    <a:pt x="16429" y="6770"/>
                    <a:pt x="14358" y="7714"/>
                    <a:pt x="12730" y="8363"/>
                  </a:cubicBezTo>
                  <a:cubicBezTo>
                    <a:pt x="11103" y="9013"/>
                    <a:pt x="9919" y="9367"/>
                    <a:pt x="10067" y="9662"/>
                  </a:cubicBezTo>
                  <a:cubicBezTo>
                    <a:pt x="10215" y="9957"/>
                    <a:pt x="11695" y="10193"/>
                    <a:pt x="13618" y="10724"/>
                  </a:cubicBezTo>
                  <a:cubicBezTo>
                    <a:pt x="15541" y="11255"/>
                    <a:pt x="17908" y="12081"/>
                    <a:pt x="19388" y="13321"/>
                  </a:cubicBezTo>
                  <a:cubicBezTo>
                    <a:pt x="20867" y="14560"/>
                    <a:pt x="21459" y="16213"/>
                    <a:pt x="20275" y="17629"/>
                  </a:cubicBezTo>
                  <a:cubicBezTo>
                    <a:pt x="19092" y="19045"/>
                    <a:pt x="16133" y="20226"/>
                    <a:pt x="12878" y="20816"/>
                  </a:cubicBezTo>
                  <a:cubicBezTo>
                    <a:pt x="9623" y="21406"/>
                    <a:pt x="6073" y="21406"/>
                    <a:pt x="3854" y="21170"/>
                  </a:cubicBezTo>
                  <a:cubicBezTo>
                    <a:pt x="1634" y="20934"/>
                    <a:pt x="747" y="20462"/>
                    <a:pt x="303" y="19931"/>
                  </a:cubicBezTo>
                  <a:cubicBezTo>
                    <a:pt x="-141" y="19399"/>
                    <a:pt x="-141" y="18809"/>
                    <a:pt x="599" y="18396"/>
                  </a:cubicBezTo>
                  <a:cubicBezTo>
                    <a:pt x="1338" y="17983"/>
                    <a:pt x="2818" y="17747"/>
                    <a:pt x="4297" y="17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10449333" y="2034874"/>
              <a:ext cx="93458" cy="16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3" h="21362" fill="norm" stroke="1" extrusionOk="0">
                  <a:moveTo>
                    <a:pt x="6646" y="13885"/>
                  </a:moveTo>
                  <a:cubicBezTo>
                    <a:pt x="9933" y="10562"/>
                    <a:pt x="13220" y="7239"/>
                    <a:pt x="15098" y="4885"/>
                  </a:cubicBezTo>
                  <a:cubicBezTo>
                    <a:pt x="16976" y="2531"/>
                    <a:pt x="17446" y="1147"/>
                    <a:pt x="16507" y="454"/>
                  </a:cubicBezTo>
                  <a:cubicBezTo>
                    <a:pt x="15568" y="-238"/>
                    <a:pt x="13220" y="-238"/>
                    <a:pt x="10403" y="1147"/>
                  </a:cubicBezTo>
                  <a:cubicBezTo>
                    <a:pt x="7585" y="2531"/>
                    <a:pt x="4298" y="5300"/>
                    <a:pt x="2185" y="8485"/>
                  </a:cubicBezTo>
                  <a:cubicBezTo>
                    <a:pt x="72" y="11670"/>
                    <a:pt x="-867" y="15270"/>
                    <a:pt x="1011" y="17485"/>
                  </a:cubicBezTo>
                  <a:cubicBezTo>
                    <a:pt x="2890" y="19700"/>
                    <a:pt x="7585" y="20531"/>
                    <a:pt x="11342" y="20947"/>
                  </a:cubicBezTo>
                  <a:cubicBezTo>
                    <a:pt x="15098" y="21362"/>
                    <a:pt x="17916" y="21362"/>
                    <a:pt x="20733" y="21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10593590" y="2033058"/>
              <a:ext cx="114301" cy="186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2400" y="0"/>
                  </a:moveTo>
                  <a:cubicBezTo>
                    <a:pt x="5600" y="3883"/>
                    <a:pt x="8800" y="7766"/>
                    <a:pt x="9800" y="11285"/>
                  </a:cubicBezTo>
                  <a:cubicBezTo>
                    <a:pt x="10800" y="14804"/>
                    <a:pt x="9600" y="17960"/>
                    <a:pt x="8000" y="19658"/>
                  </a:cubicBezTo>
                  <a:cubicBezTo>
                    <a:pt x="6400" y="21357"/>
                    <a:pt x="4400" y="21600"/>
                    <a:pt x="2800" y="21236"/>
                  </a:cubicBezTo>
                  <a:cubicBezTo>
                    <a:pt x="1200" y="20872"/>
                    <a:pt x="0" y="19901"/>
                    <a:pt x="0" y="17717"/>
                  </a:cubicBezTo>
                  <a:cubicBezTo>
                    <a:pt x="0" y="15533"/>
                    <a:pt x="1200" y="12135"/>
                    <a:pt x="5000" y="9222"/>
                  </a:cubicBezTo>
                  <a:cubicBezTo>
                    <a:pt x="8800" y="6310"/>
                    <a:pt x="15200" y="3883"/>
                    <a:pt x="21600" y="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10714818" y="2025201"/>
              <a:ext cx="132773" cy="191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187" fill="norm" stroke="1" extrusionOk="0">
                  <a:moveTo>
                    <a:pt x="7106" y="2281"/>
                  </a:moveTo>
                  <a:cubicBezTo>
                    <a:pt x="5735" y="2985"/>
                    <a:pt x="4363" y="3689"/>
                    <a:pt x="3335" y="6389"/>
                  </a:cubicBezTo>
                  <a:cubicBezTo>
                    <a:pt x="2306" y="9089"/>
                    <a:pt x="1620" y="13785"/>
                    <a:pt x="1106" y="16837"/>
                  </a:cubicBezTo>
                  <a:cubicBezTo>
                    <a:pt x="592" y="19889"/>
                    <a:pt x="249" y="21298"/>
                    <a:pt x="77" y="21181"/>
                  </a:cubicBezTo>
                  <a:cubicBezTo>
                    <a:pt x="-94" y="21063"/>
                    <a:pt x="-94" y="19420"/>
                    <a:pt x="1277" y="16250"/>
                  </a:cubicBezTo>
                  <a:cubicBezTo>
                    <a:pt x="2649" y="13081"/>
                    <a:pt x="5392" y="8385"/>
                    <a:pt x="7449" y="5333"/>
                  </a:cubicBezTo>
                  <a:cubicBezTo>
                    <a:pt x="9506" y="2281"/>
                    <a:pt x="10877" y="872"/>
                    <a:pt x="12420" y="285"/>
                  </a:cubicBezTo>
                  <a:cubicBezTo>
                    <a:pt x="13963" y="-302"/>
                    <a:pt x="15677" y="-67"/>
                    <a:pt x="17563" y="1811"/>
                  </a:cubicBezTo>
                  <a:cubicBezTo>
                    <a:pt x="19449" y="3689"/>
                    <a:pt x="21506" y="7211"/>
                    <a:pt x="21506" y="10498"/>
                  </a:cubicBezTo>
                  <a:cubicBezTo>
                    <a:pt x="21506" y="13785"/>
                    <a:pt x="19449" y="16837"/>
                    <a:pt x="17392" y="19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10903609" y="1909014"/>
              <a:ext cx="147182" cy="310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264" fill="norm" stroke="1" extrusionOk="0">
                  <a:moveTo>
                    <a:pt x="21456" y="668"/>
                  </a:moveTo>
                  <a:cubicBezTo>
                    <a:pt x="19605" y="378"/>
                    <a:pt x="17753" y="88"/>
                    <a:pt x="15902" y="15"/>
                  </a:cubicBezTo>
                  <a:cubicBezTo>
                    <a:pt x="14050" y="-57"/>
                    <a:pt x="12199" y="88"/>
                    <a:pt x="10039" y="1465"/>
                  </a:cubicBezTo>
                  <a:cubicBezTo>
                    <a:pt x="7879" y="2842"/>
                    <a:pt x="5410" y="5452"/>
                    <a:pt x="3405" y="8351"/>
                  </a:cubicBezTo>
                  <a:cubicBezTo>
                    <a:pt x="1399" y="11250"/>
                    <a:pt x="-144" y="14440"/>
                    <a:pt x="10" y="16832"/>
                  </a:cubicBezTo>
                  <a:cubicBezTo>
                    <a:pt x="165" y="19224"/>
                    <a:pt x="2016" y="20818"/>
                    <a:pt x="5102" y="21181"/>
                  </a:cubicBezTo>
                  <a:cubicBezTo>
                    <a:pt x="8187" y="21543"/>
                    <a:pt x="12507" y="20673"/>
                    <a:pt x="16827" y="19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11012690" y="1996482"/>
              <a:ext cx="159889" cy="434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32" fill="norm" stroke="1" extrusionOk="0">
                  <a:moveTo>
                    <a:pt x="6732" y="6186"/>
                  </a:moveTo>
                  <a:cubicBezTo>
                    <a:pt x="5330" y="6603"/>
                    <a:pt x="3927" y="7021"/>
                    <a:pt x="3086" y="7803"/>
                  </a:cubicBezTo>
                  <a:cubicBezTo>
                    <a:pt x="2244" y="8586"/>
                    <a:pt x="1964" y="9734"/>
                    <a:pt x="1823" y="11873"/>
                  </a:cubicBezTo>
                  <a:cubicBezTo>
                    <a:pt x="1683" y="14012"/>
                    <a:pt x="1683" y="17142"/>
                    <a:pt x="1543" y="19021"/>
                  </a:cubicBezTo>
                  <a:cubicBezTo>
                    <a:pt x="1403" y="20899"/>
                    <a:pt x="1122" y="21525"/>
                    <a:pt x="982" y="21421"/>
                  </a:cubicBezTo>
                  <a:cubicBezTo>
                    <a:pt x="842" y="21316"/>
                    <a:pt x="842" y="20482"/>
                    <a:pt x="1122" y="18916"/>
                  </a:cubicBezTo>
                  <a:cubicBezTo>
                    <a:pt x="1403" y="17351"/>
                    <a:pt x="1964" y="15055"/>
                    <a:pt x="2945" y="12238"/>
                  </a:cubicBezTo>
                  <a:cubicBezTo>
                    <a:pt x="3927" y="9421"/>
                    <a:pt x="5330" y="6082"/>
                    <a:pt x="6452" y="4151"/>
                  </a:cubicBezTo>
                  <a:cubicBezTo>
                    <a:pt x="7574" y="2221"/>
                    <a:pt x="8416" y="1699"/>
                    <a:pt x="9257" y="1229"/>
                  </a:cubicBezTo>
                  <a:cubicBezTo>
                    <a:pt x="10099" y="760"/>
                    <a:pt x="10940" y="342"/>
                    <a:pt x="12062" y="134"/>
                  </a:cubicBezTo>
                  <a:cubicBezTo>
                    <a:pt x="13184" y="-75"/>
                    <a:pt x="14587" y="-75"/>
                    <a:pt x="16270" y="395"/>
                  </a:cubicBezTo>
                  <a:cubicBezTo>
                    <a:pt x="17953" y="864"/>
                    <a:pt x="19917" y="1803"/>
                    <a:pt x="20758" y="2847"/>
                  </a:cubicBezTo>
                  <a:cubicBezTo>
                    <a:pt x="21600" y="3890"/>
                    <a:pt x="21319" y="5038"/>
                    <a:pt x="18935" y="5977"/>
                  </a:cubicBezTo>
                  <a:cubicBezTo>
                    <a:pt x="16551" y="6916"/>
                    <a:pt x="12062" y="7647"/>
                    <a:pt x="9117" y="8012"/>
                  </a:cubicBezTo>
                  <a:cubicBezTo>
                    <a:pt x="6171" y="8377"/>
                    <a:pt x="4769" y="8377"/>
                    <a:pt x="3506" y="7855"/>
                  </a:cubicBezTo>
                  <a:cubicBezTo>
                    <a:pt x="2244" y="7334"/>
                    <a:pt x="1122" y="6290"/>
                    <a:pt x="0" y="5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11133340" y="1877980"/>
              <a:ext cx="106343" cy="345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503" fill="norm" stroke="1" extrusionOk="0">
                  <a:moveTo>
                    <a:pt x="7477" y="166"/>
                  </a:moveTo>
                  <a:cubicBezTo>
                    <a:pt x="9969" y="35"/>
                    <a:pt x="12462" y="-97"/>
                    <a:pt x="14538" y="101"/>
                  </a:cubicBezTo>
                  <a:cubicBezTo>
                    <a:pt x="16615" y="298"/>
                    <a:pt x="18277" y="825"/>
                    <a:pt x="19523" y="2669"/>
                  </a:cubicBezTo>
                  <a:cubicBezTo>
                    <a:pt x="20769" y="4513"/>
                    <a:pt x="21600" y="7674"/>
                    <a:pt x="19938" y="10637"/>
                  </a:cubicBezTo>
                  <a:cubicBezTo>
                    <a:pt x="18277" y="13601"/>
                    <a:pt x="14123" y="16366"/>
                    <a:pt x="10385" y="18144"/>
                  </a:cubicBezTo>
                  <a:cubicBezTo>
                    <a:pt x="6646" y="19923"/>
                    <a:pt x="3323" y="20713"/>
                    <a:pt x="0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11478357" y="2029815"/>
              <a:ext cx="156634" cy="167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38" fill="norm" stroke="1" extrusionOk="0">
                  <a:moveTo>
                    <a:pt x="19849" y="3522"/>
                  </a:moveTo>
                  <a:cubicBezTo>
                    <a:pt x="18973" y="2481"/>
                    <a:pt x="18097" y="1440"/>
                    <a:pt x="16930" y="659"/>
                  </a:cubicBezTo>
                  <a:cubicBezTo>
                    <a:pt x="15762" y="-122"/>
                    <a:pt x="14303" y="-642"/>
                    <a:pt x="11530" y="1700"/>
                  </a:cubicBezTo>
                  <a:cubicBezTo>
                    <a:pt x="8757" y="4042"/>
                    <a:pt x="4670" y="9247"/>
                    <a:pt x="2481" y="12500"/>
                  </a:cubicBezTo>
                  <a:cubicBezTo>
                    <a:pt x="292" y="15753"/>
                    <a:pt x="0" y="17054"/>
                    <a:pt x="0" y="18356"/>
                  </a:cubicBezTo>
                  <a:cubicBezTo>
                    <a:pt x="0" y="19657"/>
                    <a:pt x="292" y="20958"/>
                    <a:pt x="3941" y="20568"/>
                  </a:cubicBezTo>
                  <a:cubicBezTo>
                    <a:pt x="7589" y="20177"/>
                    <a:pt x="14595" y="18095"/>
                    <a:pt x="21600" y="16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11605218" y="2084800"/>
              <a:ext cx="124080" cy="122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126" fill="norm" stroke="1" extrusionOk="0">
                  <a:moveTo>
                    <a:pt x="14784" y="2034"/>
                  </a:moveTo>
                  <a:cubicBezTo>
                    <a:pt x="12264" y="1668"/>
                    <a:pt x="9744" y="1301"/>
                    <a:pt x="7224" y="2766"/>
                  </a:cubicBezTo>
                  <a:cubicBezTo>
                    <a:pt x="4704" y="4230"/>
                    <a:pt x="2184" y="7525"/>
                    <a:pt x="924" y="10088"/>
                  </a:cubicBezTo>
                  <a:cubicBezTo>
                    <a:pt x="-336" y="12651"/>
                    <a:pt x="-336" y="14481"/>
                    <a:pt x="1104" y="16495"/>
                  </a:cubicBezTo>
                  <a:cubicBezTo>
                    <a:pt x="2544" y="18508"/>
                    <a:pt x="5424" y="20705"/>
                    <a:pt x="8484" y="21071"/>
                  </a:cubicBezTo>
                  <a:cubicBezTo>
                    <a:pt x="11544" y="21437"/>
                    <a:pt x="14784" y="19973"/>
                    <a:pt x="17124" y="17227"/>
                  </a:cubicBezTo>
                  <a:cubicBezTo>
                    <a:pt x="19464" y="14481"/>
                    <a:pt x="20904" y="10454"/>
                    <a:pt x="21084" y="7708"/>
                  </a:cubicBezTo>
                  <a:cubicBezTo>
                    <a:pt x="21264" y="4962"/>
                    <a:pt x="20184" y="3498"/>
                    <a:pt x="18744" y="2217"/>
                  </a:cubicBezTo>
                  <a:cubicBezTo>
                    <a:pt x="17304" y="935"/>
                    <a:pt x="15504" y="-163"/>
                    <a:pt x="14064" y="20"/>
                  </a:cubicBezTo>
                  <a:cubicBezTo>
                    <a:pt x="12624" y="203"/>
                    <a:pt x="11544" y="1668"/>
                    <a:pt x="11004" y="2766"/>
                  </a:cubicBezTo>
                  <a:cubicBezTo>
                    <a:pt x="10464" y="3864"/>
                    <a:pt x="10464" y="4596"/>
                    <a:pt x="10464" y="5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11755640" y="2102908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11761990" y="2052108"/>
              <a:ext cx="31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6364"/>
                    <a:pt x="2880" y="11127"/>
                    <a:pt x="6480" y="7527"/>
                  </a:cubicBezTo>
                  <a:cubicBezTo>
                    <a:pt x="10080" y="3927"/>
                    <a:pt x="1584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11809364" y="2027367"/>
              <a:ext cx="123592" cy="215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120" fill="norm" stroke="1" extrusionOk="0">
                  <a:moveTo>
                    <a:pt x="5983" y="3674"/>
                  </a:moveTo>
                  <a:cubicBezTo>
                    <a:pt x="4543" y="8243"/>
                    <a:pt x="3103" y="12812"/>
                    <a:pt x="2023" y="15616"/>
                  </a:cubicBezTo>
                  <a:cubicBezTo>
                    <a:pt x="943" y="18420"/>
                    <a:pt x="223" y="19458"/>
                    <a:pt x="43" y="19147"/>
                  </a:cubicBezTo>
                  <a:cubicBezTo>
                    <a:pt x="-137" y="18835"/>
                    <a:pt x="223" y="17174"/>
                    <a:pt x="1663" y="14578"/>
                  </a:cubicBezTo>
                  <a:cubicBezTo>
                    <a:pt x="3103" y="11982"/>
                    <a:pt x="5623" y="8451"/>
                    <a:pt x="7603" y="5855"/>
                  </a:cubicBezTo>
                  <a:cubicBezTo>
                    <a:pt x="9583" y="3258"/>
                    <a:pt x="11023" y="1597"/>
                    <a:pt x="12643" y="662"/>
                  </a:cubicBezTo>
                  <a:cubicBezTo>
                    <a:pt x="14263" y="-272"/>
                    <a:pt x="16063" y="-480"/>
                    <a:pt x="17863" y="1805"/>
                  </a:cubicBezTo>
                  <a:cubicBezTo>
                    <a:pt x="19663" y="4089"/>
                    <a:pt x="21463" y="8866"/>
                    <a:pt x="20923" y="12501"/>
                  </a:cubicBezTo>
                  <a:cubicBezTo>
                    <a:pt x="20383" y="16135"/>
                    <a:pt x="17503" y="18628"/>
                    <a:pt x="14623" y="21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11984240" y="2185458"/>
              <a:ext cx="50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10117340" y="1626658"/>
              <a:ext cx="19051" cy="819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400" y="0"/>
                  </a:moveTo>
                  <a:cubicBezTo>
                    <a:pt x="16800" y="1507"/>
                    <a:pt x="19200" y="3014"/>
                    <a:pt x="20400" y="4828"/>
                  </a:cubicBezTo>
                  <a:cubicBezTo>
                    <a:pt x="21600" y="6642"/>
                    <a:pt x="21600" y="8763"/>
                    <a:pt x="21600" y="10967"/>
                  </a:cubicBezTo>
                  <a:cubicBezTo>
                    <a:pt x="21600" y="13172"/>
                    <a:pt x="21600" y="15460"/>
                    <a:pt x="18000" y="17219"/>
                  </a:cubicBezTo>
                  <a:cubicBezTo>
                    <a:pt x="14400" y="18977"/>
                    <a:pt x="7200" y="20205"/>
                    <a:pt x="3600" y="20847"/>
                  </a:cubicBezTo>
                  <a:cubicBezTo>
                    <a:pt x="0" y="21488"/>
                    <a:pt x="0" y="215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10155440" y="1519133"/>
              <a:ext cx="2125135" cy="1064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1" fill="norm" stroke="1" extrusionOk="0">
                  <a:moveTo>
                    <a:pt x="0" y="3727"/>
                  </a:moveTo>
                  <a:cubicBezTo>
                    <a:pt x="645" y="3255"/>
                    <a:pt x="1291" y="2782"/>
                    <a:pt x="2044" y="2374"/>
                  </a:cubicBezTo>
                  <a:cubicBezTo>
                    <a:pt x="2797" y="1966"/>
                    <a:pt x="3657" y="1623"/>
                    <a:pt x="4464" y="1322"/>
                  </a:cubicBezTo>
                  <a:cubicBezTo>
                    <a:pt x="5271" y="1022"/>
                    <a:pt x="6024" y="764"/>
                    <a:pt x="6809" y="571"/>
                  </a:cubicBezTo>
                  <a:cubicBezTo>
                    <a:pt x="7594" y="377"/>
                    <a:pt x="8412" y="249"/>
                    <a:pt x="9219" y="163"/>
                  </a:cubicBezTo>
                  <a:cubicBezTo>
                    <a:pt x="10025" y="77"/>
                    <a:pt x="10822" y="34"/>
                    <a:pt x="11682" y="12"/>
                  </a:cubicBezTo>
                  <a:cubicBezTo>
                    <a:pt x="12543" y="-9"/>
                    <a:pt x="13468" y="-9"/>
                    <a:pt x="14307" y="55"/>
                  </a:cubicBezTo>
                  <a:cubicBezTo>
                    <a:pt x="15146" y="120"/>
                    <a:pt x="15899" y="249"/>
                    <a:pt x="16641" y="377"/>
                  </a:cubicBezTo>
                  <a:cubicBezTo>
                    <a:pt x="17383" y="506"/>
                    <a:pt x="18115" y="635"/>
                    <a:pt x="18771" y="764"/>
                  </a:cubicBezTo>
                  <a:cubicBezTo>
                    <a:pt x="19427" y="893"/>
                    <a:pt x="20008" y="1022"/>
                    <a:pt x="20438" y="1129"/>
                  </a:cubicBezTo>
                  <a:cubicBezTo>
                    <a:pt x="20869" y="1236"/>
                    <a:pt x="21148" y="1322"/>
                    <a:pt x="21331" y="1430"/>
                  </a:cubicBezTo>
                  <a:cubicBezTo>
                    <a:pt x="21514" y="1537"/>
                    <a:pt x="21600" y="1666"/>
                    <a:pt x="21600" y="1902"/>
                  </a:cubicBezTo>
                  <a:cubicBezTo>
                    <a:pt x="21600" y="2138"/>
                    <a:pt x="21514" y="2482"/>
                    <a:pt x="21342" y="3362"/>
                  </a:cubicBezTo>
                  <a:cubicBezTo>
                    <a:pt x="21170" y="4242"/>
                    <a:pt x="20912" y="5659"/>
                    <a:pt x="20739" y="7119"/>
                  </a:cubicBezTo>
                  <a:cubicBezTo>
                    <a:pt x="20567" y="8579"/>
                    <a:pt x="20481" y="10082"/>
                    <a:pt x="20427" y="11671"/>
                  </a:cubicBezTo>
                  <a:cubicBezTo>
                    <a:pt x="20374" y="13260"/>
                    <a:pt x="20352" y="14935"/>
                    <a:pt x="20331" y="16352"/>
                  </a:cubicBezTo>
                  <a:cubicBezTo>
                    <a:pt x="20309" y="17769"/>
                    <a:pt x="20288" y="18929"/>
                    <a:pt x="20180" y="19744"/>
                  </a:cubicBezTo>
                  <a:cubicBezTo>
                    <a:pt x="20073" y="20560"/>
                    <a:pt x="19879" y="21033"/>
                    <a:pt x="19438" y="21290"/>
                  </a:cubicBezTo>
                  <a:cubicBezTo>
                    <a:pt x="18997" y="21548"/>
                    <a:pt x="18308" y="21591"/>
                    <a:pt x="17588" y="21591"/>
                  </a:cubicBezTo>
                  <a:cubicBezTo>
                    <a:pt x="16867" y="21591"/>
                    <a:pt x="16114" y="21548"/>
                    <a:pt x="15318" y="21505"/>
                  </a:cubicBezTo>
                  <a:cubicBezTo>
                    <a:pt x="14522" y="21462"/>
                    <a:pt x="13683" y="21419"/>
                    <a:pt x="12941" y="21355"/>
                  </a:cubicBezTo>
                  <a:cubicBezTo>
                    <a:pt x="12198" y="21290"/>
                    <a:pt x="11553" y="21205"/>
                    <a:pt x="10617" y="21076"/>
                  </a:cubicBezTo>
                  <a:cubicBezTo>
                    <a:pt x="9681" y="20947"/>
                    <a:pt x="8455" y="20775"/>
                    <a:pt x="7347" y="20689"/>
                  </a:cubicBezTo>
                  <a:cubicBezTo>
                    <a:pt x="6239" y="20603"/>
                    <a:pt x="5249" y="20603"/>
                    <a:pt x="4475" y="20517"/>
                  </a:cubicBezTo>
                  <a:cubicBezTo>
                    <a:pt x="3700" y="20432"/>
                    <a:pt x="3141" y="20260"/>
                    <a:pt x="2582" y="20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9853726" y="1061508"/>
              <a:ext cx="308065" cy="62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600" fill="norm" stroke="1" extrusionOk="0">
                  <a:moveTo>
                    <a:pt x="21532" y="21600"/>
                  </a:moveTo>
                  <a:cubicBezTo>
                    <a:pt x="18277" y="19491"/>
                    <a:pt x="15022" y="17382"/>
                    <a:pt x="11990" y="15236"/>
                  </a:cubicBezTo>
                  <a:cubicBezTo>
                    <a:pt x="8957" y="13091"/>
                    <a:pt x="6146" y="10909"/>
                    <a:pt x="4370" y="9600"/>
                  </a:cubicBezTo>
                  <a:cubicBezTo>
                    <a:pt x="2595" y="8291"/>
                    <a:pt x="1855" y="7855"/>
                    <a:pt x="1190" y="7527"/>
                  </a:cubicBezTo>
                  <a:cubicBezTo>
                    <a:pt x="524" y="7200"/>
                    <a:pt x="-68" y="6982"/>
                    <a:pt x="6" y="6800"/>
                  </a:cubicBezTo>
                  <a:cubicBezTo>
                    <a:pt x="80" y="6618"/>
                    <a:pt x="820" y="6473"/>
                    <a:pt x="2965" y="5745"/>
                  </a:cubicBezTo>
                  <a:cubicBezTo>
                    <a:pt x="5110" y="5018"/>
                    <a:pt x="8661" y="3709"/>
                    <a:pt x="11250" y="2655"/>
                  </a:cubicBezTo>
                  <a:cubicBezTo>
                    <a:pt x="13839" y="1600"/>
                    <a:pt x="15466" y="800"/>
                    <a:pt x="170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9970159" y="1039023"/>
              <a:ext cx="164786" cy="136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475" fill="norm" stroke="1" extrusionOk="0">
                  <a:moveTo>
                    <a:pt x="2607" y="3530"/>
                  </a:moveTo>
                  <a:cubicBezTo>
                    <a:pt x="1240" y="3530"/>
                    <a:pt x="-127" y="3530"/>
                    <a:pt x="10" y="3198"/>
                  </a:cubicBezTo>
                  <a:cubicBezTo>
                    <a:pt x="146" y="2866"/>
                    <a:pt x="1787" y="2201"/>
                    <a:pt x="4931" y="1537"/>
                  </a:cubicBezTo>
                  <a:cubicBezTo>
                    <a:pt x="8076" y="872"/>
                    <a:pt x="12724" y="207"/>
                    <a:pt x="15731" y="41"/>
                  </a:cubicBezTo>
                  <a:cubicBezTo>
                    <a:pt x="18739" y="-125"/>
                    <a:pt x="20106" y="207"/>
                    <a:pt x="20789" y="1204"/>
                  </a:cubicBezTo>
                  <a:cubicBezTo>
                    <a:pt x="21473" y="2201"/>
                    <a:pt x="21473" y="3863"/>
                    <a:pt x="20653" y="7352"/>
                  </a:cubicBezTo>
                  <a:cubicBezTo>
                    <a:pt x="19832" y="10841"/>
                    <a:pt x="18192" y="16158"/>
                    <a:pt x="16551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10237990" y="341643"/>
              <a:ext cx="171451" cy="257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2300"/>
                  </a:moveTo>
                  <a:cubicBezTo>
                    <a:pt x="2400" y="6865"/>
                    <a:pt x="4800" y="11431"/>
                    <a:pt x="6267" y="14241"/>
                  </a:cubicBezTo>
                  <a:cubicBezTo>
                    <a:pt x="7733" y="17051"/>
                    <a:pt x="8267" y="18104"/>
                    <a:pt x="8667" y="19158"/>
                  </a:cubicBezTo>
                  <a:cubicBezTo>
                    <a:pt x="9067" y="20212"/>
                    <a:pt x="9333" y="21265"/>
                    <a:pt x="8933" y="21353"/>
                  </a:cubicBezTo>
                  <a:cubicBezTo>
                    <a:pt x="8533" y="21441"/>
                    <a:pt x="7467" y="20563"/>
                    <a:pt x="6667" y="19685"/>
                  </a:cubicBezTo>
                  <a:cubicBezTo>
                    <a:pt x="5867" y="18807"/>
                    <a:pt x="5333" y="17929"/>
                    <a:pt x="4533" y="16963"/>
                  </a:cubicBezTo>
                  <a:cubicBezTo>
                    <a:pt x="3733" y="15997"/>
                    <a:pt x="2667" y="14943"/>
                    <a:pt x="2800" y="14329"/>
                  </a:cubicBezTo>
                  <a:cubicBezTo>
                    <a:pt x="2933" y="13714"/>
                    <a:pt x="4267" y="13539"/>
                    <a:pt x="6000" y="12748"/>
                  </a:cubicBezTo>
                  <a:cubicBezTo>
                    <a:pt x="7733" y="11958"/>
                    <a:pt x="9867" y="10553"/>
                    <a:pt x="11200" y="8885"/>
                  </a:cubicBezTo>
                  <a:cubicBezTo>
                    <a:pt x="12533" y="7217"/>
                    <a:pt x="13067" y="5285"/>
                    <a:pt x="13200" y="3529"/>
                  </a:cubicBezTo>
                  <a:cubicBezTo>
                    <a:pt x="13333" y="1773"/>
                    <a:pt x="13067" y="192"/>
                    <a:pt x="12933" y="17"/>
                  </a:cubicBezTo>
                  <a:cubicBezTo>
                    <a:pt x="12800" y="-159"/>
                    <a:pt x="12800" y="1070"/>
                    <a:pt x="13333" y="3880"/>
                  </a:cubicBezTo>
                  <a:cubicBezTo>
                    <a:pt x="13867" y="6690"/>
                    <a:pt x="14933" y="11080"/>
                    <a:pt x="15867" y="13626"/>
                  </a:cubicBezTo>
                  <a:cubicBezTo>
                    <a:pt x="16800" y="16173"/>
                    <a:pt x="17600" y="16875"/>
                    <a:pt x="18533" y="17139"/>
                  </a:cubicBezTo>
                  <a:cubicBezTo>
                    <a:pt x="19467" y="17402"/>
                    <a:pt x="20533" y="17226"/>
                    <a:pt x="21600" y="17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10404002" y="276000"/>
              <a:ext cx="208639" cy="255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361" fill="norm" stroke="1" extrusionOk="0">
                  <a:moveTo>
                    <a:pt x="1215" y="19494"/>
                  </a:moveTo>
                  <a:cubicBezTo>
                    <a:pt x="1433" y="18609"/>
                    <a:pt x="1651" y="17724"/>
                    <a:pt x="2197" y="16662"/>
                  </a:cubicBezTo>
                  <a:cubicBezTo>
                    <a:pt x="2742" y="15599"/>
                    <a:pt x="3615" y="14360"/>
                    <a:pt x="3615" y="13475"/>
                  </a:cubicBezTo>
                  <a:cubicBezTo>
                    <a:pt x="3615" y="12590"/>
                    <a:pt x="2742" y="12058"/>
                    <a:pt x="1979" y="12324"/>
                  </a:cubicBezTo>
                  <a:cubicBezTo>
                    <a:pt x="1215" y="12590"/>
                    <a:pt x="561" y="13652"/>
                    <a:pt x="233" y="15068"/>
                  </a:cubicBezTo>
                  <a:cubicBezTo>
                    <a:pt x="-94" y="16485"/>
                    <a:pt x="-94" y="18255"/>
                    <a:pt x="342" y="19494"/>
                  </a:cubicBezTo>
                  <a:cubicBezTo>
                    <a:pt x="779" y="20734"/>
                    <a:pt x="1651" y="21442"/>
                    <a:pt x="3397" y="21353"/>
                  </a:cubicBezTo>
                  <a:cubicBezTo>
                    <a:pt x="5142" y="21265"/>
                    <a:pt x="7761" y="20380"/>
                    <a:pt x="9397" y="18963"/>
                  </a:cubicBezTo>
                  <a:cubicBezTo>
                    <a:pt x="11033" y="17547"/>
                    <a:pt x="11688" y="15599"/>
                    <a:pt x="11906" y="14183"/>
                  </a:cubicBezTo>
                  <a:cubicBezTo>
                    <a:pt x="12124" y="12767"/>
                    <a:pt x="11906" y="11881"/>
                    <a:pt x="11361" y="11704"/>
                  </a:cubicBezTo>
                  <a:cubicBezTo>
                    <a:pt x="10815" y="11527"/>
                    <a:pt x="9942" y="12058"/>
                    <a:pt x="9288" y="12767"/>
                  </a:cubicBezTo>
                  <a:cubicBezTo>
                    <a:pt x="8633" y="13475"/>
                    <a:pt x="8197" y="14360"/>
                    <a:pt x="7979" y="15245"/>
                  </a:cubicBezTo>
                  <a:cubicBezTo>
                    <a:pt x="7761" y="16131"/>
                    <a:pt x="7761" y="17016"/>
                    <a:pt x="8306" y="17281"/>
                  </a:cubicBezTo>
                  <a:cubicBezTo>
                    <a:pt x="8851" y="17547"/>
                    <a:pt x="9942" y="17193"/>
                    <a:pt x="11579" y="17193"/>
                  </a:cubicBezTo>
                  <a:cubicBezTo>
                    <a:pt x="13215" y="17193"/>
                    <a:pt x="15397" y="17547"/>
                    <a:pt x="16597" y="17281"/>
                  </a:cubicBezTo>
                  <a:cubicBezTo>
                    <a:pt x="17797" y="17016"/>
                    <a:pt x="18015" y="16131"/>
                    <a:pt x="17688" y="13475"/>
                  </a:cubicBezTo>
                  <a:cubicBezTo>
                    <a:pt x="17361" y="10819"/>
                    <a:pt x="16488" y="6393"/>
                    <a:pt x="15724" y="3649"/>
                  </a:cubicBezTo>
                  <a:cubicBezTo>
                    <a:pt x="14961" y="904"/>
                    <a:pt x="14306" y="-158"/>
                    <a:pt x="13979" y="19"/>
                  </a:cubicBezTo>
                  <a:cubicBezTo>
                    <a:pt x="13651" y="196"/>
                    <a:pt x="13651" y="1612"/>
                    <a:pt x="14197" y="4091"/>
                  </a:cubicBezTo>
                  <a:cubicBezTo>
                    <a:pt x="14742" y="6570"/>
                    <a:pt x="15833" y="10111"/>
                    <a:pt x="17142" y="12678"/>
                  </a:cubicBezTo>
                  <a:cubicBezTo>
                    <a:pt x="18451" y="15245"/>
                    <a:pt x="19979" y="16839"/>
                    <a:pt x="21506" y="18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10604088" y="356658"/>
              <a:ext cx="40303" cy="52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4" h="20620" fill="norm" stroke="1" extrusionOk="0">
                  <a:moveTo>
                    <a:pt x="17324" y="0"/>
                  </a:moveTo>
                  <a:cubicBezTo>
                    <a:pt x="11924" y="831"/>
                    <a:pt x="6524" y="1662"/>
                    <a:pt x="3284" y="4154"/>
                  </a:cubicBezTo>
                  <a:cubicBezTo>
                    <a:pt x="44" y="6646"/>
                    <a:pt x="-1036" y="10800"/>
                    <a:pt x="1124" y="14538"/>
                  </a:cubicBezTo>
                  <a:cubicBezTo>
                    <a:pt x="3284" y="18277"/>
                    <a:pt x="8684" y="21600"/>
                    <a:pt x="12464" y="20354"/>
                  </a:cubicBezTo>
                  <a:cubicBezTo>
                    <a:pt x="16244" y="19108"/>
                    <a:pt x="18404" y="13292"/>
                    <a:pt x="20564" y="7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10568190" y="324908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10525113" y="403062"/>
              <a:ext cx="119278" cy="114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0450" fill="norm" stroke="1" extrusionOk="0">
                  <a:moveTo>
                    <a:pt x="16807" y="5334"/>
                  </a:moveTo>
                  <a:cubicBezTo>
                    <a:pt x="15670" y="3439"/>
                    <a:pt x="14533" y="1545"/>
                    <a:pt x="13017" y="597"/>
                  </a:cubicBezTo>
                  <a:cubicBezTo>
                    <a:pt x="11501" y="-350"/>
                    <a:pt x="9607" y="-350"/>
                    <a:pt x="7333" y="1924"/>
                  </a:cubicBezTo>
                  <a:cubicBezTo>
                    <a:pt x="5059" y="4197"/>
                    <a:pt x="2407" y="8745"/>
                    <a:pt x="1080" y="11966"/>
                  </a:cubicBezTo>
                  <a:cubicBezTo>
                    <a:pt x="-246" y="15187"/>
                    <a:pt x="-246" y="17082"/>
                    <a:pt x="512" y="18597"/>
                  </a:cubicBezTo>
                  <a:cubicBezTo>
                    <a:pt x="1270" y="20113"/>
                    <a:pt x="2786" y="21250"/>
                    <a:pt x="6386" y="19734"/>
                  </a:cubicBezTo>
                  <a:cubicBezTo>
                    <a:pt x="9986" y="18218"/>
                    <a:pt x="15670" y="14050"/>
                    <a:pt x="21354" y="9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10599940" y="358110"/>
              <a:ext cx="77603" cy="150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0983" fill="norm" stroke="1" extrusionOk="0">
                  <a:moveTo>
                    <a:pt x="17053" y="3348"/>
                  </a:moveTo>
                  <a:cubicBezTo>
                    <a:pt x="15347" y="2164"/>
                    <a:pt x="13642" y="981"/>
                    <a:pt x="11368" y="389"/>
                  </a:cubicBezTo>
                  <a:cubicBezTo>
                    <a:pt x="9095" y="-203"/>
                    <a:pt x="6253" y="-203"/>
                    <a:pt x="3979" y="981"/>
                  </a:cubicBezTo>
                  <a:cubicBezTo>
                    <a:pt x="1705" y="2164"/>
                    <a:pt x="0" y="4531"/>
                    <a:pt x="0" y="6307"/>
                  </a:cubicBezTo>
                  <a:cubicBezTo>
                    <a:pt x="0" y="8082"/>
                    <a:pt x="1705" y="9265"/>
                    <a:pt x="5400" y="10597"/>
                  </a:cubicBezTo>
                  <a:cubicBezTo>
                    <a:pt x="9095" y="11929"/>
                    <a:pt x="14779" y="13408"/>
                    <a:pt x="17905" y="15035"/>
                  </a:cubicBezTo>
                  <a:cubicBezTo>
                    <a:pt x="21032" y="16663"/>
                    <a:pt x="21600" y="18438"/>
                    <a:pt x="19895" y="19622"/>
                  </a:cubicBezTo>
                  <a:cubicBezTo>
                    <a:pt x="18189" y="20805"/>
                    <a:pt x="14211" y="21397"/>
                    <a:pt x="12505" y="20657"/>
                  </a:cubicBezTo>
                  <a:cubicBezTo>
                    <a:pt x="10800" y="19918"/>
                    <a:pt x="11368" y="17846"/>
                    <a:pt x="11937" y="15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10825613" y="328580"/>
              <a:ext cx="60078" cy="113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0993" fill="norm" stroke="1" extrusionOk="0">
                  <a:moveTo>
                    <a:pt x="21141" y="496"/>
                  </a:moveTo>
                  <a:cubicBezTo>
                    <a:pt x="17417" y="104"/>
                    <a:pt x="13693" y="-289"/>
                    <a:pt x="10341" y="300"/>
                  </a:cubicBezTo>
                  <a:cubicBezTo>
                    <a:pt x="6989" y="889"/>
                    <a:pt x="4010" y="2460"/>
                    <a:pt x="2148" y="5406"/>
                  </a:cubicBezTo>
                  <a:cubicBezTo>
                    <a:pt x="286" y="8351"/>
                    <a:pt x="-459" y="12671"/>
                    <a:pt x="286" y="15616"/>
                  </a:cubicBezTo>
                  <a:cubicBezTo>
                    <a:pt x="1031" y="18562"/>
                    <a:pt x="3265" y="20133"/>
                    <a:pt x="6244" y="20722"/>
                  </a:cubicBezTo>
                  <a:cubicBezTo>
                    <a:pt x="9224" y="21311"/>
                    <a:pt x="12948" y="20918"/>
                    <a:pt x="15927" y="19740"/>
                  </a:cubicBezTo>
                  <a:cubicBezTo>
                    <a:pt x="18907" y="18562"/>
                    <a:pt x="21141" y="16598"/>
                    <a:pt x="20769" y="13849"/>
                  </a:cubicBezTo>
                  <a:cubicBezTo>
                    <a:pt x="20396" y="11100"/>
                    <a:pt x="17417" y="7566"/>
                    <a:pt x="14438" y="4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10892040" y="216958"/>
              <a:ext cx="114301" cy="206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10580"/>
                  </a:moveTo>
                  <a:cubicBezTo>
                    <a:pt x="800" y="9257"/>
                    <a:pt x="1600" y="7935"/>
                    <a:pt x="3200" y="7163"/>
                  </a:cubicBezTo>
                  <a:cubicBezTo>
                    <a:pt x="4800" y="6392"/>
                    <a:pt x="7200" y="6171"/>
                    <a:pt x="10400" y="7604"/>
                  </a:cubicBezTo>
                  <a:cubicBezTo>
                    <a:pt x="13600" y="9037"/>
                    <a:pt x="17600" y="12122"/>
                    <a:pt x="19600" y="14327"/>
                  </a:cubicBezTo>
                  <a:cubicBezTo>
                    <a:pt x="21600" y="16531"/>
                    <a:pt x="21600" y="17853"/>
                    <a:pt x="20400" y="19065"/>
                  </a:cubicBezTo>
                  <a:cubicBezTo>
                    <a:pt x="19200" y="20278"/>
                    <a:pt x="16800" y="21380"/>
                    <a:pt x="15000" y="21490"/>
                  </a:cubicBezTo>
                  <a:cubicBezTo>
                    <a:pt x="13200" y="21600"/>
                    <a:pt x="12000" y="20718"/>
                    <a:pt x="11600" y="17853"/>
                  </a:cubicBezTo>
                  <a:cubicBezTo>
                    <a:pt x="11200" y="14988"/>
                    <a:pt x="11600" y="10139"/>
                    <a:pt x="13400" y="6833"/>
                  </a:cubicBezTo>
                  <a:cubicBezTo>
                    <a:pt x="15200" y="3527"/>
                    <a:pt x="18400" y="17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11165090" y="96308"/>
              <a:ext cx="698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3273"/>
                    <a:pt x="7855" y="6545"/>
                    <a:pt x="11455" y="10145"/>
                  </a:cubicBezTo>
                  <a:cubicBezTo>
                    <a:pt x="15055" y="13745"/>
                    <a:pt x="18327" y="176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11523021" y="184668"/>
              <a:ext cx="164500" cy="125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070" fill="norm" stroke="1" extrusionOk="0">
                  <a:moveTo>
                    <a:pt x="1323" y="6464"/>
                  </a:moveTo>
                  <a:cubicBezTo>
                    <a:pt x="513" y="7880"/>
                    <a:pt x="-297" y="9297"/>
                    <a:pt x="108" y="11775"/>
                  </a:cubicBezTo>
                  <a:cubicBezTo>
                    <a:pt x="513" y="14254"/>
                    <a:pt x="2133" y="17795"/>
                    <a:pt x="3753" y="19566"/>
                  </a:cubicBezTo>
                  <a:cubicBezTo>
                    <a:pt x="5373" y="21336"/>
                    <a:pt x="6993" y="21336"/>
                    <a:pt x="8343" y="20628"/>
                  </a:cubicBezTo>
                  <a:cubicBezTo>
                    <a:pt x="9693" y="19920"/>
                    <a:pt x="10773" y="18503"/>
                    <a:pt x="11583" y="16910"/>
                  </a:cubicBezTo>
                  <a:cubicBezTo>
                    <a:pt x="12393" y="15316"/>
                    <a:pt x="12933" y="13546"/>
                    <a:pt x="14418" y="11952"/>
                  </a:cubicBezTo>
                  <a:cubicBezTo>
                    <a:pt x="15903" y="10359"/>
                    <a:pt x="18333" y="8943"/>
                    <a:pt x="19683" y="7172"/>
                  </a:cubicBezTo>
                  <a:cubicBezTo>
                    <a:pt x="21033" y="5402"/>
                    <a:pt x="21303" y="3277"/>
                    <a:pt x="20628" y="1861"/>
                  </a:cubicBezTo>
                  <a:cubicBezTo>
                    <a:pt x="19953" y="444"/>
                    <a:pt x="18333" y="-264"/>
                    <a:pt x="17118" y="90"/>
                  </a:cubicBezTo>
                  <a:cubicBezTo>
                    <a:pt x="15903" y="444"/>
                    <a:pt x="15093" y="1861"/>
                    <a:pt x="14283" y="3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11730240" y="255058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11768965" y="87841"/>
              <a:ext cx="61600" cy="314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532" fill="norm" stroke="1" extrusionOk="0">
                  <a:moveTo>
                    <a:pt x="17067" y="10583"/>
                  </a:moveTo>
                  <a:cubicBezTo>
                    <a:pt x="15627" y="12902"/>
                    <a:pt x="14187" y="15221"/>
                    <a:pt x="13827" y="16744"/>
                  </a:cubicBezTo>
                  <a:cubicBezTo>
                    <a:pt x="13467" y="18266"/>
                    <a:pt x="14187" y="18991"/>
                    <a:pt x="15627" y="19788"/>
                  </a:cubicBezTo>
                  <a:cubicBezTo>
                    <a:pt x="17067" y="20585"/>
                    <a:pt x="19227" y="21455"/>
                    <a:pt x="20307" y="21528"/>
                  </a:cubicBezTo>
                  <a:cubicBezTo>
                    <a:pt x="21387" y="21600"/>
                    <a:pt x="21387" y="20875"/>
                    <a:pt x="18147" y="18121"/>
                  </a:cubicBezTo>
                  <a:cubicBezTo>
                    <a:pt x="14907" y="15366"/>
                    <a:pt x="8427" y="10583"/>
                    <a:pt x="4827" y="7466"/>
                  </a:cubicBezTo>
                  <a:cubicBezTo>
                    <a:pt x="1227" y="4349"/>
                    <a:pt x="507" y="2899"/>
                    <a:pt x="147" y="1812"/>
                  </a:cubicBezTo>
                  <a:cubicBezTo>
                    <a:pt x="-213" y="725"/>
                    <a:pt x="-213" y="0"/>
                    <a:pt x="3747" y="0"/>
                  </a:cubicBezTo>
                  <a:cubicBezTo>
                    <a:pt x="7707" y="0"/>
                    <a:pt x="15627" y="725"/>
                    <a:pt x="18147" y="2827"/>
                  </a:cubicBezTo>
                  <a:cubicBezTo>
                    <a:pt x="20667" y="4929"/>
                    <a:pt x="17787" y="8408"/>
                    <a:pt x="14907" y="11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11863590" y="166158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12104890" y="0"/>
              <a:ext cx="66106" cy="390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2" h="21426" fill="norm" stroke="1" extrusionOk="0">
                  <a:moveTo>
                    <a:pt x="0" y="10858"/>
                  </a:moveTo>
                  <a:cubicBezTo>
                    <a:pt x="3927" y="13994"/>
                    <a:pt x="7855" y="17129"/>
                    <a:pt x="9818" y="18987"/>
                  </a:cubicBezTo>
                  <a:cubicBezTo>
                    <a:pt x="11782" y="20845"/>
                    <a:pt x="11782" y="21426"/>
                    <a:pt x="11782" y="21426"/>
                  </a:cubicBezTo>
                  <a:cubicBezTo>
                    <a:pt x="11782" y="21426"/>
                    <a:pt x="11782" y="20845"/>
                    <a:pt x="10800" y="18639"/>
                  </a:cubicBezTo>
                  <a:cubicBezTo>
                    <a:pt x="9818" y="16432"/>
                    <a:pt x="7855" y="12600"/>
                    <a:pt x="6873" y="9581"/>
                  </a:cubicBezTo>
                  <a:cubicBezTo>
                    <a:pt x="5891" y="6561"/>
                    <a:pt x="5891" y="4355"/>
                    <a:pt x="6545" y="2787"/>
                  </a:cubicBezTo>
                  <a:cubicBezTo>
                    <a:pt x="7200" y="1220"/>
                    <a:pt x="8509" y="291"/>
                    <a:pt x="10473" y="58"/>
                  </a:cubicBezTo>
                  <a:cubicBezTo>
                    <a:pt x="12436" y="-174"/>
                    <a:pt x="15055" y="291"/>
                    <a:pt x="17345" y="1452"/>
                  </a:cubicBezTo>
                  <a:cubicBezTo>
                    <a:pt x="19636" y="2613"/>
                    <a:pt x="21600" y="4471"/>
                    <a:pt x="19636" y="6097"/>
                  </a:cubicBezTo>
                  <a:cubicBezTo>
                    <a:pt x="17673" y="7723"/>
                    <a:pt x="11782" y="9116"/>
                    <a:pt x="5891" y="10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10333240" y="978958"/>
              <a:ext cx="78318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54" y="4645"/>
                    <a:pt x="10508" y="9290"/>
                    <a:pt x="13719" y="12310"/>
                  </a:cubicBezTo>
                  <a:cubicBezTo>
                    <a:pt x="16930" y="15329"/>
                    <a:pt x="18097" y="16723"/>
                    <a:pt x="19265" y="18000"/>
                  </a:cubicBezTo>
                  <a:cubicBezTo>
                    <a:pt x="20432" y="19277"/>
                    <a:pt x="21600" y="20439"/>
                    <a:pt x="21600" y="21019"/>
                  </a:cubicBezTo>
                  <a:cubicBezTo>
                    <a:pt x="21600" y="21600"/>
                    <a:pt x="20432" y="21600"/>
                    <a:pt x="192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10226240" y="883708"/>
              <a:ext cx="2848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600" fill="norm" stroke="1" extrusionOk="0">
                  <a:moveTo>
                    <a:pt x="1368" y="21600"/>
                  </a:moveTo>
                  <a:cubicBezTo>
                    <a:pt x="728" y="20800"/>
                    <a:pt x="88" y="20000"/>
                    <a:pt x="8" y="19067"/>
                  </a:cubicBezTo>
                  <a:cubicBezTo>
                    <a:pt x="-72" y="18133"/>
                    <a:pt x="408" y="17067"/>
                    <a:pt x="2568" y="14533"/>
                  </a:cubicBezTo>
                  <a:cubicBezTo>
                    <a:pt x="4728" y="12000"/>
                    <a:pt x="8568" y="8000"/>
                    <a:pt x="12008" y="5333"/>
                  </a:cubicBezTo>
                  <a:cubicBezTo>
                    <a:pt x="15448" y="2667"/>
                    <a:pt x="18488" y="1333"/>
                    <a:pt x="215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10731174" y="978958"/>
              <a:ext cx="67238" cy="119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1420" fill="norm" stroke="1" extrusionOk="0">
                  <a:moveTo>
                    <a:pt x="12436" y="0"/>
                  </a:moveTo>
                  <a:cubicBezTo>
                    <a:pt x="9164" y="379"/>
                    <a:pt x="5891" y="758"/>
                    <a:pt x="3600" y="3411"/>
                  </a:cubicBezTo>
                  <a:cubicBezTo>
                    <a:pt x="1309" y="6063"/>
                    <a:pt x="0" y="10989"/>
                    <a:pt x="0" y="14400"/>
                  </a:cubicBezTo>
                  <a:cubicBezTo>
                    <a:pt x="0" y="17811"/>
                    <a:pt x="1309" y="19705"/>
                    <a:pt x="3600" y="20653"/>
                  </a:cubicBezTo>
                  <a:cubicBezTo>
                    <a:pt x="5891" y="21600"/>
                    <a:pt x="9164" y="21600"/>
                    <a:pt x="12109" y="21032"/>
                  </a:cubicBezTo>
                  <a:cubicBezTo>
                    <a:pt x="15055" y="20463"/>
                    <a:pt x="17673" y="19326"/>
                    <a:pt x="19309" y="17053"/>
                  </a:cubicBezTo>
                  <a:cubicBezTo>
                    <a:pt x="20945" y="14779"/>
                    <a:pt x="21600" y="11368"/>
                    <a:pt x="19309" y="8526"/>
                  </a:cubicBezTo>
                  <a:cubicBezTo>
                    <a:pt x="17018" y="5684"/>
                    <a:pt x="11782" y="3411"/>
                    <a:pt x="6545" y="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10771390" y="890058"/>
              <a:ext cx="129823" cy="194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336" fill="norm" stroke="1" extrusionOk="0">
                  <a:moveTo>
                    <a:pt x="0" y="9058"/>
                  </a:moveTo>
                  <a:cubicBezTo>
                    <a:pt x="1045" y="7897"/>
                    <a:pt x="2090" y="6735"/>
                    <a:pt x="3484" y="6155"/>
                  </a:cubicBezTo>
                  <a:cubicBezTo>
                    <a:pt x="4877" y="5574"/>
                    <a:pt x="6619" y="5574"/>
                    <a:pt x="9581" y="7084"/>
                  </a:cubicBezTo>
                  <a:cubicBezTo>
                    <a:pt x="12542" y="8594"/>
                    <a:pt x="16723" y="11613"/>
                    <a:pt x="18987" y="13703"/>
                  </a:cubicBezTo>
                  <a:cubicBezTo>
                    <a:pt x="21252" y="15794"/>
                    <a:pt x="21600" y="16955"/>
                    <a:pt x="21252" y="18232"/>
                  </a:cubicBezTo>
                  <a:cubicBezTo>
                    <a:pt x="20903" y="19510"/>
                    <a:pt x="19858" y="20903"/>
                    <a:pt x="18639" y="21252"/>
                  </a:cubicBezTo>
                  <a:cubicBezTo>
                    <a:pt x="17419" y="21600"/>
                    <a:pt x="16026" y="20903"/>
                    <a:pt x="14981" y="18465"/>
                  </a:cubicBezTo>
                  <a:cubicBezTo>
                    <a:pt x="13935" y="16026"/>
                    <a:pt x="13239" y="11845"/>
                    <a:pt x="14110" y="8477"/>
                  </a:cubicBezTo>
                  <a:cubicBezTo>
                    <a:pt x="14981" y="5110"/>
                    <a:pt x="17419" y="2555"/>
                    <a:pt x="198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11119510" y="813858"/>
              <a:ext cx="139100" cy="177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098" fill="norm" stroke="1" extrusionOk="0">
                  <a:moveTo>
                    <a:pt x="13713" y="0"/>
                  </a:moveTo>
                  <a:cubicBezTo>
                    <a:pt x="10489" y="251"/>
                    <a:pt x="7265" y="502"/>
                    <a:pt x="4686" y="2888"/>
                  </a:cubicBezTo>
                  <a:cubicBezTo>
                    <a:pt x="2107" y="5274"/>
                    <a:pt x="172" y="9795"/>
                    <a:pt x="11" y="13563"/>
                  </a:cubicBezTo>
                  <a:cubicBezTo>
                    <a:pt x="-150" y="17330"/>
                    <a:pt x="1462" y="20344"/>
                    <a:pt x="5008" y="20972"/>
                  </a:cubicBezTo>
                  <a:cubicBezTo>
                    <a:pt x="8554" y="21600"/>
                    <a:pt x="14035" y="19842"/>
                    <a:pt x="17259" y="16702"/>
                  </a:cubicBezTo>
                  <a:cubicBezTo>
                    <a:pt x="20483" y="13563"/>
                    <a:pt x="21450" y="9042"/>
                    <a:pt x="21128" y="6028"/>
                  </a:cubicBezTo>
                  <a:cubicBezTo>
                    <a:pt x="20805" y="3014"/>
                    <a:pt x="19193" y="1507"/>
                    <a:pt x="17581" y="753"/>
                  </a:cubicBezTo>
                  <a:cubicBezTo>
                    <a:pt x="15969" y="0"/>
                    <a:pt x="14357" y="0"/>
                    <a:pt x="127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11412740" y="769408"/>
              <a:ext cx="154604" cy="120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121" fill="norm" stroke="1" extrusionOk="0">
                  <a:moveTo>
                    <a:pt x="0" y="3352"/>
                  </a:moveTo>
                  <a:cubicBezTo>
                    <a:pt x="2335" y="8938"/>
                    <a:pt x="4670" y="14524"/>
                    <a:pt x="6568" y="17690"/>
                  </a:cubicBezTo>
                  <a:cubicBezTo>
                    <a:pt x="8465" y="20855"/>
                    <a:pt x="9924" y="21600"/>
                    <a:pt x="11092" y="20855"/>
                  </a:cubicBezTo>
                  <a:cubicBezTo>
                    <a:pt x="12259" y="20110"/>
                    <a:pt x="13135" y="17876"/>
                    <a:pt x="13427" y="15828"/>
                  </a:cubicBezTo>
                  <a:cubicBezTo>
                    <a:pt x="13719" y="13779"/>
                    <a:pt x="13427" y="11917"/>
                    <a:pt x="13865" y="11731"/>
                  </a:cubicBezTo>
                  <a:cubicBezTo>
                    <a:pt x="14303" y="11545"/>
                    <a:pt x="15470" y="13034"/>
                    <a:pt x="16784" y="13407"/>
                  </a:cubicBezTo>
                  <a:cubicBezTo>
                    <a:pt x="18097" y="13779"/>
                    <a:pt x="19557" y="13034"/>
                    <a:pt x="20432" y="11172"/>
                  </a:cubicBezTo>
                  <a:cubicBezTo>
                    <a:pt x="21308" y="9310"/>
                    <a:pt x="21600" y="6331"/>
                    <a:pt x="21016" y="4283"/>
                  </a:cubicBezTo>
                  <a:cubicBezTo>
                    <a:pt x="20432" y="2234"/>
                    <a:pt x="18973" y="1117"/>
                    <a:pt x="175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11596890" y="801158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11639623" y="622691"/>
              <a:ext cx="95958" cy="395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354" fill="norm" stroke="1" extrusionOk="0">
                  <a:moveTo>
                    <a:pt x="15539" y="9978"/>
                  </a:moveTo>
                  <a:cubicBezTo>
                    <a:pt x="16458" y="13407"/>
                    <a:pt x="17377" y="16836"/>
                    <a:pt x="18297" y="18836"/>
                  </a:cubicBezTo>
                  <a:cubicBezTo>
                    <a:pt x="19216" y="20836"/>
                    <a:pt x="20135" y="21407"/>
                    <a:pt x="20594" y="21350"/>
                  </a:cubicBezTo>
                  <a:cubicBezTo>
                    <a:pt x="21054" y="21293"/>
                    <a:pt x="21054" y="20607"/>
                    <a:pt x="18756" y="18436"/>
                  </a:cubicBezTo>
                  <a:cubicBezTo>
                    <a:pt x="16458" y="16264"/>
                    <a:pt x="11863" y="12607"/>
                    <a:pt x="8416" y="9693"/>
                  </a:cubicBezTo>
                  <a:cubicBezTo>
                    <a:pt x="4969" y="6778"/>
                    <a:pt x="2671" y="4607"/>
                    <a:pt x="1292" y="3121"/>
                  </a:cubicBezTo>
                  <a:cubicBezTo>
                    <a:pt x="-86" y="1636"/>
                    <a:pt x="-546" y="836"/>
                    <a:pt x="833" y="378"/>
                  </a:cubicBezTo>
                  <a:cubicBezTo>
                    <a:pt x="2211" y="-79"/>
                    <a:pt x="5428" y="-193"/>
                    <a:pt x="9335" y="436"/>
                  </a:cubicBezTo>
                  <a:cubicBezTo>
                    <a:pt x="13241" y="1064"/>
                    <a:pt x="17837" y="2436"/>
                    <a:pt x="18986" y="4036"/>
                  </a:cubicBezTo>
                  <a:cubicBezTo>
                    <a:pt x="20135" y="5636"/>
                    <a:pt x="17837" y="7464"/>
                    <a:pt x="15080" y="8664"/>
                  </a:cubicBezTo>
                  <a:cubicBezTo>
                    <a:pt x="12322" y="9864"/>
                    <a:pt x="9105" y="10436"/>
                    <a:pt x="5888" y="11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11761990" y="705908"/>
              <a:ext cx="38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11947063" y="536574"/>
              <a:ext cx="113378" cy="260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076" fill="norm" stroke="1" extrusionOk="0">
                  <a:moveTo>
                    <a:pt x="15145" y="343"/>
                  </a:moveTo>
                  <a:cubicBezTo>
                    <a:pt x="12396" y="0"/>
                    <a:pt x="9647" y="-343"/>
                    <a:pt x="6898" y="686"/>
                  </a:cubicBezTo>
                  <a:cubicBezTo>
                    <a:pt x="4149" y="1714"/>
                    <a:pt x="1400" y="4114"/>
                    <a:pt x="418" y="7114"/>
                  </a:cubicBezTo>
                  <a:cubicBezTo>
                    <a:pt x="-564" y="10114"/>
                    <a:pt x="221" y="13714"/>
                    <a:pt x="2381" y="16200"/>
                  </a:cubicBezTo>
                  <a:cubicBezTo>
                    <a:pt x="4541" y="18686"/>
                    <a:pt x="8076" y="20057"/>
                    <a:pt x="11414" y="20657"/>
                  </a:cubicBezTo>
                  <a:cubicBezTo>
                    <a:pt x="14752" y="21257"/>
                    <a:pt x="17894" y="21086"/>
                    <a:pt x="21036" y="20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12079440" y="617008"/>
              <a:ext cx="254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3086"/>
                    <a:pt x="-1622" y="6171"/>
                    <a:pt x="870" y="9771"/>
                  </a:cubicBezTo>
                  <a:cubicBezTo>
                    <a:pt x="3363" y="13371"/>
                    <a:pt x="11670" y="17486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12136640" y="655108"/>
              <a:ext cx="762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12230673" y="529053"/>
              <a:ext cx="79159" cy="343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2" h="21478" fill="norm" stroke="1" extrusionOk="0">
                  <a:moveTo>
                    <a:pt x="3642" y="4712"/>
                  </a:moveTo>
                  <a:cubicBezTo>
                    <a:pt x="4196" y="6567"/>
                    <a:pt x="4750" y="8422"/>
                    <a:pt x="6134" y="10874"/>
                  </a:cubicBezTo>
                  <a:cubicBezTo>
                    <a:pt x="7519" y="13325"/>
                    <a:pt x="9734" y="16373"/>
                    <a:pt x="11119" y="18427"/>
                  </a:cubicBezTo>
                  <a:cubicBezTo>
                    <a:pt x="12503" y="20481"/>
                    <a:pt x="13057" y="21541"/>
                    <a:pt x="13334" y="21475"/>
                  </a:cubicBezTo>
                  <a:cubicBezTo>
                    <a:pt x="13611" y="21408"/>
                    <a:pt x="13611" y="20216"/>
                    <a:pt x="11673" y="17499"/>
                  </a:cubicBezTo>
                  <a:cubicBezTo>
                    <a:pt x="9734" y="14783"/>
                    <a:pt x="5857" y="10542"/>
                    <a:pt x="3365" y="7561"/>
                  </a:cubicBezTo>
                  <a:cubicBezTo>
                    <a:pt x="873" y="4579"/>
                    <a:pt x="-235" y="2856"/>
                    <a:pt x="42" y="1730"/>
                  </a:cubicBezTo>
                  <a:cubicBezTo>
                    <a:pt x="319" y="604"/>
                    <a:pt x="1980" y="74"/>
                    <a:pt x="4196" y="7"/>
                  </a:cubicBezTo>
                  <a:cubicBezTo>
                    <a:pt x="6411" y="-59"/>
                    <a:pt x="9180" y="339"/>
                    <a:pt x="12503" y="1200"/>
                  </a:cubicBezTo>
                  <a:cubicBezTo>
                    <a:pt x="15827" y="2061"/>
                    <a:pt x="19703" y="3386"/>
                    <a:pt x="20534" y="4712"/>
                  </a:cubicBezTo>
                  <a:cubicBezTo>
                    <a:pt x="21365" y="6037"/>
                    <a:pt x="19150" y="7362"/>
                    <a:pt x="16934" y="8223"/>
                  </a:cubicBezTo>
                  <a:cubicBezTo>
                    <a:pt x="14719" y="9085"/>
                    <a:pt x="12503" y="9482"/>
                    <a:pt x="10842" y="9681"/>
                  </a:cubicBezTo>
                  <a:cubicBezTo>
                    <a:pt x="9180" y="9880"/>
                    <a:pt x="8073" y="9880"/>
                    <a:pt x="6965" y="9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12301740" y="426508"/>
              <a:ext cx="101868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600" fill="norm" stroke="1" extrusionOk="0">
                  <a:moveTo>
                    <a:pt x="0" y="0"/>
                  </a:moveTo>
                  <a:cubicBezTo>
                    <a:pt x="5731" y="3067"/>
                    <a:pt x="11461" y="6133"/>
                    <a:pt x="15429" y="9067"/>
                  </a:cubicBezTo>
                  <a:cubicBezTo>
                    <a:pt x="19396" y="12000"/>
                    <a:pt x="21600" y="14800"/>
                    <a:pt x="21159" y="16867"/>
                  </a:cubicBezTo>
                  <a:cubicBezTo>
                    <a:pt x="20718" y="18933"/>
                    <a:pt x="17633" y="20267"/>
                    <a:pt x="145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2960890" y="2959080"/>
              <a:ext cx="609601" cy="482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0" y="18361"/>
                  </a:moveTo>
                  <a:cubicBezTo>
                    <a:pt x="1725" y="18643"/>
                    <a:pt x="3450" y="18924"/>
                    <a:pt x="4688" y="19018"/>
                  </a:cubicBezTo>
                  <a:cubicBezTo>
                    <a:pt x="5925" y="19112"/>
                    <a:pt x="6675" y="19018"/>
                    <a:pt x="7163" y="18783"/>
                  </a:cubicBezTo>
                  <a:cubicBezTo>
                    <a:pt x="7650" y="18549"/>
                    <a:pt x="7875" y="18173"/>
                    <a:pt x="7913" y="17750"/>
                  </a:cubicBezTo>
                  <a:cubicBezTo>
                    <a:pt x="7950" y="17328"/>
                    <a:pt x="7800" y="16858"/>
                    <a:pt x="7425" y="15356"/>
                  </a:cubicBezTo>
                  <a:cubicBezTo>
                    <a:pt x="7050" y="13853"/>
                    <a:pt x="6450" y="11317"/>
                    <a:pt x="5887" y="8970"/>
                  </a:cubicBezTo>
                  <a:cubicBezTo>
                    <a:pt x="5325" y="6622"/>
                    <a:pt x="4800" y="4462"/>
                    <a:pt x="4537" y="3147"/>
                  </a:cubicBezTo>
                  <a:cubicBezTo>
                    <a:pt x="4275" y="1832"/>
                    <a:pt x="4275" y="1363"/>
                    <a:pt x="4425" y="987"/>
                  </a:cubicBezTo>
                  <a:cubicBezTo>
                    <a:pt x="4575" y="611"/>
                    <a:pt x="4875" y="330"/>
                    <a:pt x="5887" y="142"/>
                  </a:cubicBezTo>
                  <a:cubicBezTo>
                    <a:pt x="6900" y="-46"/>
                    <a:pt x="8625" y="-140"/>
                    <a:pt x="10350" y="470"/>
                  </a:cubicBezTo>
                  <a:cubicBezTo>
                    <a:pt x="12075" y="1081"/>
                    <a:pt x="13800" y="2396"/>
                    <a:pt x="14700" y="4133"/>
                  </a:cubicBezTo>
                  <a:cubicBezTo>
                    <a:pt x="15600" y="5870"/>
                    <a:pt x="15675" y="8030"/>
                    <a:pt x="15188" y="10190"/>
                  </a:cubicBezTo>
                  <a:cubicBezTo>
                    <a:pt x="14700" y="12350"/>
                    <a:pt x="13650" y="14510"/>
                    <a:pt x="12900" y="16107"/>
                  </a:cubicBezTo>
                  <a:cubicBezTo>
                    <a:pt x="12150" y="17703"/>
                    <a:pt x="11700" y="18737"/>
                    <a:pt x="11437" y="19535"/>
                  </a:cubicBezTo>
                  <a:cubicBezTo>
                    <a:pt x="11175" y="20333"/>
                    <a:pt x="11100" y="20897"/>
                    <a:pt x="11288" y="21178"/>
                  </a:cubicBezTo>
                  <a:cubicBezTo>
                    <a:pt x="11475" y="21460"/>
                    <a:pt x="11925" y="21460"/>
                    <a:pt x="13125" y="21225"/>
                  </a:cubicBezTo>
                  <a:cubicBezTo>
                    <a:pt x="14325" y="20990"/>
                    <a:pt x="16275" y="20521"/>
                    <a:pt x="17812" y="20192"/>
                  </a:cubicBezTo>
                  <a:cubicBezTo>
                    <a:pt x="19350" y="19863"/>
                    <a:pt x="20475" y="19676"/>
                    <a:pt x="21600" y="19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3716540" y="3154745"/>
              <a:ext cx="1841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5710" y="12793"/>
                    <a:pt x="11421" y="5170"/>
                    <a:pt x="15021" y="1993"/>
                  </a:cubicBezTo>
                  <a:cubicBezTo>
                    <a:pt x="18621" y="-1183"/>
                    <a:pt x="2011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3741940" y="3290358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14" y="16200"/>
                    <a:pt x="11829" y="10800"/>
                    <a:pt x="15429" y="7200"/>
                  </a:cubicBezTo>
                  <a:cubicBezTo>
                    <a:pt x="19029" y="3600"/>
                    <a:pt x="2031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4073085" y="2901067"/>
              <a:ext cx="208606" cy="606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487" fill="norm" stroke="1" extrusionOk="0">
                  <a:moveTo>
                    <a:pt x="21503" y="1194"/>
                  </a:moveTo>
                  <a:cubicBezTo>
                    <a:pt x="21503" y="819"/>
                    <a:pt x="21503" y="444"/>
                    <a:pt x="20848" y="219"/>
                  </a:cubicBezTo>
                  <a:cubicBezTo>
                    <a:pt x="20194" y="-6"/>
                    <a:pt x="18885" y="-81"/>
                    <a:pt x="16376" y="106"/>
                  </a:cubicBezTo>
                  <a:cubicBezTo>
                    <a:pt x="13867" y="294"/>
                    <a:pt x="10158" y="744"/>
                    <a:pt x="7430" y="1194"/>
                  </a:cubicBezTo>
                  <a:cubicBezTo>
                    <a:pt x="4703" y="1644"/>
                    <a:pt x="2958" y="2094"/>
                    <a:pt x="1758" y="2469"/>
                  </a:cubicBezTo>
                  <a:cubicBezTo>
                    <a:pt x="558" y="2844"/>
                    <a:pt x="-97" y="3144"/>
                    <a:pt x="12" y="3406"/>
                  </a:cubicBezTo>
                  <a:cubicBezTo>
                    <a:pt x="121" y="3669"/>
                    <a:pt x="994" y="3894"/>
                    <a:pt x="2739" y="4194"/>
                  </a:cubicBezTo>
                  <a:cubicBezTo>
                    <a:pt x="4485" y="4494"/>
                    <a:pt x="7103" y="4869"/>
                    <a:pt x="9067" y="5506"/>
                  </a:cubicBezTo>
                  <a:cubicBezTo>
                    <a:pt x="11030" y="6144"/>
                    <a:pt x="12339" y="7044"/>
                    <a:pt x="12558" y="7869"/>
                  </a:cubicBezTo>
                  <a:cubicBezTo>
                    <a:pt x="12776" y="8694"/>
                    <a:pt x="11903" y="9444"/>
                    <a:pt x="10158" y="10194"/>
                  </a:cubicBezTo>
                  <a:cubicBezTo>
                    <a:pt x="8412" y="10944"/>
                    <a:pt x="5794" y="11694"/>
                    <a:pt x="4158" y="12219"/>
                  </a:cubicBezTo>
                  <a:cubicBezTo>
                    <a:pt x="2521" y="12744"/>
                    <a:pt x="1867" y="13044"/>
                    <a:pt x="2085" y="13307"/>
                  </a:cubicBezTo>
                  <a:cubicBezTo>
                    <a:pt x="2303" y="13569"/>
                    <a:pt x="3394" y="13794"/>
                    <a:pt x="4158" y="14094"/>
                  </a:cubicBezTo>
                  <a:cubicBezTo>
                    <a:pt x="4921" y="14394"/>
                    <a:pt x="5358" y="14769"/>
                    <a:pt x="5139" y="15519"/>
                  </a:cubicBezTo>
                  <a:cubicBezTo>
                    <a:pt x="4921" y="16269"/>
                    <a:pt x="4048" y="17394"/>
                    <a:pt x="3394" y="18144"/>
                  </a:cubicBezTo>
                  <a:cubicBezTo>
                    <a:pt x="2739" y="18894"/>
                    <a:pt x="2303" y="19269"/>
                    <a:pt x="1976" y="19682"/>
                  </a:cubicBezTo>
                  <a:cubicBezTo>
                    <a:pt x="1648" y="20094"/>
                    <a:pt x="1430" y="20544"/>
                    <a:pt x="1758" y="20881"/>
                  </a:cubicBezTo>
                  <a:cubicBezTo>
                    <a:pt x="2085" y="21219"/>
                    <a:pt x="2958" y="21444"/>
                    <a:pt x="5467" y="21482"/>
                  </a:cubicBezTo>
                  <a:cubicBezTo>
                    <a:pt x="7976" y="21519"/>
                    <a:pt x="12121" y="21369"/>
                    <a:pt x="16267" y="21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4468184" y="3075683"/>
              <a:ext cx="174961" cy="336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042" fill="norm" stroke="1" extrusionOk="0">
                  <a:moveTo>
                    <a:pt x="15728" y="1513"/>
                  </a:moveTo>
                  <a:cubicBezTo>
                    <a:pt x="13695" y="1381"/>
                    <a:pt x="11663" y="1248"/>
                    <a:pt x="9630" y="1845"/>
                  </a:cubicBezTo>
                  <a:cubicBezTo>
                    <a:pt x="7597" y="2441"/>
                    <a:pt x="5564" y="3766"/>
                    <a:pt x="3785" y="6284"/>
                  </a:cubicBezTo>
                  <a:cubicBezTo>
                    <a:pt x="2006" y="8802"/>
                    <a:pt x="481" y="12512"/>
                    <a:pt x="100" y="15162"/>
                  </a:cubicBezTo>
                  <a:cubicBezTo>
                    <a:pt x="-281" y="17813"/>
                    <a:pt x="481" y="19403"/>
                    <a:pt x="1498" y="20264"/>
                  </a:cubicBezTo>
                  <a:cubicBezTo>
                    <a:pt x="2514" y="21125"/>
                    <a:pt x="3785" y="21258"/>
                    <a:pt x="6326" y="20728"/>
                  </a:cubicBezTo>
                  <a:cubicBezTo>
                    <a:pt x="8867" y="20198"/>
                    <a:pt x="12679" y="19005"/>
                    <a:pt x="15601" y="16421"/>
                  </a:cubicBezTo>
                  <a:cubicBezTo>
                    <a:pt x="18524" y="13837"/>
                    <a:pt x="20557" y="9862"/>
                    <a:pt x="20938" y="6814"/>
                  </a:cubicBezTo>
                  <a:cubicBezTo>
                    <a:pt x="21319" y="3766"/>
                    <a:pt x="20048" y="1646"/>
                    <a:pt x="18015" y="652"/>
                  </a:cubicBezTo>
                  <a:cubicBezTo>
                    <a:pt x="15983" y="-342"/>
                    <a:pt x="13187" y="-209"/>
                    <a:pt x="11535" y="1116"/>
                  </a:cubicBezTo>
                  <a:cubicBezTo>
                    <a:pt x="9884" y="2441"/>
                    <a:pt x="9375" y="4959"/>
                    <a:pt x="8867" y="7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4700790" y="3411008"/>
              <a:ext cx="146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26" y="5305"/>
                    <a:pt x="8452" y="10611"/>
                    <a:pt x="4852" y="14211"/>
                  </a:cubicBezTo>
                  <a:cubicBezTo>
                    <a:pt x="1252" y="17811"/>
                    <a:pt x="626" y="197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5099618" y="3093508"/>
              <a:ext cx="13923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4996"/>
                    <a:pt x="1783" y="9992"/>
                    <a:pt x="240" y="13592"/>
                  </a:cubicBezTo>
                  <a:cubicBezTo>
                    <a:pt x="-1303" y="17192"/>
                    <a:pt x="4868" y="19396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5138940" y="3442758"/>
              <a:ext cx="1079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5380240" y="3138768"/>
              <a:ext cx="209551" cy="246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3225"/>
                  </a:moveTo>
                  <a:cubicBezTo>
                    <a:pt x="218" y="2310"/>
                    <a:pt x="436" y="1394"/>
                    <a:pt x="1091" y="754"/>
                  </a:cubicBezTo>
                  <a:cubicBezTo>
                    <a:pt x="1745" y="113"/>
                    <a:pt x="2836" y="-253"/>
                    <a:pt x="4909" y="205"/>
                  </a:cubicBezTo>
                  <a:cubicBezTo>
                    <a:pt x="6982" y="662"/>
                    <a:pt x="10036" y="1944"/>
                    <a:pt x="11782" y="3591"/>
                  </a:cubicBezTo>
                  <a:cubicBezTo>
                    <a:pt x="13527" y="5239"/>
                    <a:pt x="13964" y="7252"/>
                    <a:pt x="12655" y="9632"/>
                  </a:cubicBezTo>
                  <a:cubicBezTo>
                    <a:pt x="11345" y="12011"/>
                    <a:pt x="8291" y="14757"/>
                    <a:pt x="6109" y="16679"/>
                  </a:cubicBezTo>
                  <a:cubicBezTo>
                    <a:pt x="3927" y="18601"/>
                    <a:pt x="2618" y="19700"/>
                    <a:pt x="2509" y="20340"/>
                  </a:cubicBezTo>
                  <a:cubicBezTo>
                    <a:pt x="2400" y="20981"/>
                    <a:pt x="3491" y="21164"/>
                    <a:pt x="6873" y="21255"/>
                  </a:cubicBezTo>
                  <a:cubicBezTo>
                    <a:pt x="10255" y="21347"/>
                    <a:pt x="15927" y="21347"/>
                    <a:pt x="21600" y="2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5653290" y="3436408"/>
              <a:ext cx="63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5894590" y="3455458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6275590" y="3391958"/>
              <a:ext cx="95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6580390" y="3487208"/>
              <a:ext cx="50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6916940" y="3143908"/>
              <a:ext cx="203201" cy="238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5" fill="norm" stroke="1" extrusionOk="0">
                  <a:moveTo>
                    <a:pt x="2700" y="8415"/>
                  </a:moveTo>
                  <a:cubicBezTo>
                    <a:pt x="2025" y="10463"/>
                    <a:pt x="1350" y="12511"/>
                    <a:pt x="900" y="14001"/>
                  </a:cubicBezTo>
                  <a:cubicBezTo>
                    <a:pt x="450" y="15491"/>
                    <a:pt x="225" y="16422"/>
                    <a:pt x="113" y="17725"/>
                  </a:cubicBezTo>
                  <a:cubicBezTo>
                    <a:pt x="0" y="19029"/>
                    <a:pt x="0" y="20704"/>
                    <a:pt x="0" y="20984"/>
                  </a:cubicBezTo>
                  <a:cubicBezTo>
                    <a:pt x="0" y="21263"/>
                    <a:pt x="0" y="20146"/>
                    <a:pt x="1012" y="17073"/>
                  </a:cubicBezTo>
                  <a:cubicBezTo>
                    <a:pt x="2025" y="14001"/>
                    <a:pt x="4050" y="8973"/>
                    <a:pt x="6412" y="5622"/>
                  </a:cubicBezTo>
                  <a:cubicBezTo>
                    <a:pt x="8775" y="2270"/>
                    <a:pt x="11475" y="594"/>
                    <a:pt x="13838" y="129"/>
                  </a:cubicBezTo>
                  <a:cubicBezTo>
                    <a:pt x="16200" y="-337"/>
                    <a:pt x="18225" y="408"/>
                    <a:pt x="19350" y="3294"/>
                  </a:cubicBezTo>
                  <a:cubicBezTo>
                    <a:pt x="20475" y="6180"/>
                    <a:pt x="20700" y="11208"/>
                    <a:pt x="20925" y="14187"/>
                  </a:cubicBezTo>
                  <a:cubicBezTo>
                    <a:pt x="21150" y="17166"/>
                    <a:pt x="21375" y="18097"/>
                    <a:pt x="21600" y="19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7278890" y="2949159"/>
              <a:ext cx="145129" cy="658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544" fill="norm" stroke="1" extrusionOk="0">
                  <a:moveTo>
                    <a:pt x="8331" y="359"/>
                  </a:moveTo>
                  <a:cubicBezTo>
                    <a:pt x="9566" y="152"/>
                    <a:pt x="10800" y="-56"/>
                    <a:pt x="12806" y="13"/>
                  </a:cubicBezTo>
                  <a:cubicBezTo>
                    <a:pt x="14811" y="82"/>
                    <a:pt x="17589" y="429"/>
                    <a:pt x="19286" y="1329"/>
                  </a:cubicBezTo>
                  <a:cubicBezTo>
                    <a:pt x="20983" y="2229"/>
                    <a:pt x="21600" y="3682"/>
                    <a:pt x="20829" y="5344"/>
                  </a:cubicBezTo>
                  <a:cubicBezTo>
                    <a:pt x="20057" y="7006"/>
                    <a:pt x="17897" y="8875"/>
                    <a:pt x="16509" y="10502"/>
                  </a:cubicBezTo>
                  <a:cubicBezTo>
                    <a:pt x="15120" y="12129"/>
                    <a:pt x="14503" y="13513"/>
                    <a:pt x="15120" y="14863"/>
                  </a:cubicBezTo>
                  <a:cubicBezTo>
                    <a:pt x="15737" y="16213"/>
                    <a:pt x="17589" y="17529"/>
                    <a:pt x="18360" y="18359"/>
                  </a:cubicBezTo>
                  <a:cubicBezTo>
                    <a:pt x="19131" y="19190"/>
                    <a:pt x="18823" y="19536"/>
                    <a:pt x="15583" y="19986"/>
                  </a:cubicBezTo>
                  <a:cubicBezTo>
                    <a:pt x="12343" y="20436"/>
                    <a:pt x="6171" y="20990"/>
                    <a:pt x="0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3327969" y="4163264"/>
              <a:ext cx="201314" cy="670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438" fill="norm" stroke="1" extrusionOk="0">
                  <a:moveTo>
                    <a:pt x="1465" y="7015"/>
                  </a:moveTo>
                  <a:cubicBezTo>
                    <a:pt x="1910" y="8979"/>
                    <a:pt x="2355" y="10943"/>
                    <a:pt x="2690" y="13211"/>
                  </a:cubicBezTo>
                  <a:cubicBezTo>
                    <a:pt x="3024" y="15479"/>
                    <a:pt x="3246" y="18052"/>
                    <a:pt x="3358" y="19542"/>
                  </a:cubicBezTo>
                  <a:cubicBezTo>
                    <a:pt x="3469" y="21032"/>
                    <a:pt x="3469" y="21438"/>
                    <a:pt x="3358" y="21438"/>
                  </a:cubicBezTo>
                  <a:cubicBezTo>
                    <a:pt x="3246" y="21438"/>
                    <a:pt x="3024" y="21032"/>
                    <a:pt x="2578" y="19745"/>
                  </a:cubicBezTo>
                  <a:cubicBezTo>
                    <a:pt x="2133" y="18459"/>
                    <a:pt x="1465" y="16292"/>
                    <a:pt x="908" y="14193"/>
                  </a:cubicBezTo>
                  <a:cubicBezTo>
                    <a:pt x="351" y="12094"/>
                    <a:pt x="-94" y="10062"/>
                    <a:pt x="17" y="8200"/>
                  </a:cubicBezTo>
                  <a:cubicBezTo>
                    <a:pt x="129" y="6338"/>
                    <a:pt x="797" y="4646"/>
                    <a:pt x="1910" y="3325"/>
                  </a:cubicBezTo>
                  <a:cubicBezTo>
                    <a:pt x="3024" y="2005"/>
                    <a:pt x="4582" y="1057"/>
                    <a:pt x="6809" y="515"/>
                  </a:cubicBezTo>
                  <a:cubicBezTo>
                    <a:pt x="9036" y="-27"/>
                    <a:pt x="11931" y="-162"/>
                    <a:pt x="14492" y="210"/>
                  </a:cubicBezTo>
                  <a:cubicBezTo>
                    <a:pt x="17052" y="583"/>
                    <a:pt x="19279" y="1463"/>
                    <a:pt x="20393" y="2716"/>
                  </a:cubicBezTo>
                  <a:cubicBezTo>
                    <a:pt x="21506" y="3968"/>
                    <a:pt x="21506" y="5593"/>
                    <a:pt x="19947" y="6948"/>
                  </a:cubicBezTo>
                  <a:cubicBezTo>
                    <a:pt x="18388" y="8302"/>
                    <a:pt x="15271" y="9385"/>
                    <a:pt x="12153" y="9961"/>
                  </a:cubicBezTo>
                  <a:cubicBezTo>
                    <a:pt x="9036" y="10536"/>
                    <a:pt x="5918" y="10604"/>
                    <a:pt x="3914" y="10503"/>
                  </a:cubicBezTo>
                  <a:cubicBezTo>
                    <a:pt x="1910" y="10401"/>
                    <a:pt x="1019" y="10130"/>
                    <a:pt x="1353" y="9927"/>
                  </a:cubicBezTo>
                  <a:cubicBezTo>
                    <a:pt x="1687" y="9724"/>
                    <a:pt x="3246" y="9588"/>
                    <a:pt x="4805" y="9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3545090" y="4465108"/>
              <a:ext cx="1397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1858"/>
                    <a:pt x="7200" y="3716"/>
                    <a:pt x="10473" y="6735"/>
                  </a:cubicBezTo>
                  <a:cubicBezTo>
                    <a:pt x="13745" y="9755"/>
                    <a:pt x="16691" y="13935"/>
                    <a:pt x="18327" y="16606"/>
                  </a:cubicBezTo>
                  <a:cubicBezTo>
                    <a:pt x="19964" y="19277"/>
                    <a:pt x="20291" y="20439"/>
                    <a:pt x="20618" y="21019"/>
                  </a:cubicBezTo>
                  <a:cubicBezTo>
                    <a:pt x="20945" y="21600"/>
                    <a:pt x="21273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3576840" y="4433358"/>
              <a:ext cx="1079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195"/>
                    <a:pt x="17365" y="389"/>
                    <a:pt x="14824" y="2530"/>
                  </a:cubicBezTo>
                  <a:cubicBezTo>
                    <a:pt x="12282" y="4670"/>
                    <a:pt x="9318" y="8757"/>
                    <a:pt x="6776" y="12259"/>
                  </a:cubicBezTo>
                  <a:cubicBezTo>
                    <a:pt x="4235" y="15762"/>
                    <a:pt x="2118" y="186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3792745" y="4181277"/>
              <a:ext cx="120646" cy="350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396" fill="norm" stroke="1" extrusionOk="0">
                  <a:moveTo>
                    <a:pt x="21227" y="1435"/>
                  </a:moveTo>
                  <a:cubicBezTo>
                    <a:pt x="20110" y="918"/>
                    <a:pt x="18993" y="400"/>
                    <a:pt x="17503" y="142"/>
                  </a:cubicBezTo>
                  <a:cubicBezTo>
                    <a:pt x="16013" y="-117"/>
                    <a:pt x="14151" y="-117"/>
                    <a:pt x="11917" y="982"/>
                  </a:cubicBezTo>
                  <a:cubicBezTo>
                    <a:pt x="9682" y="2082"/>
                    <a:pt x="7075" y="4281"/>
                    <a:pt x="4841" y="7061"/>
                  </a:cubicBezTo>
                  <a:cubicBezTo>
                    <a:pt x="2606" y="9842"/>
                    <a:pt x="744" y="13205"/>
                    <a:pt x="186" y="15663"/>
                  </a:cubicBezTo>
                  <a:cubicBezTo>
                    <a:pt x="-373" y="18120"/>
                    <a:pt x="372" y="19672"/>
                    <a:pt x="1861" y="20513"/>
                  </a:cubicBezTo>
                  <a:cubicBezTo>
                    <a:pt x="3351" y="21354"/>
                    <a:pt x="5586" y="21483"/>
                    <a:pt x="7634" y="21354"/>
                  </a:cubicBezTo>
                  <a:cubicBezTo>
                    <a:pt x="9682" y="21224"/>
                    <a:pt x="11544" y="20836"/>
                    <a:pt x="13406" y="20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3957840" y="4350808"/>
              <a:ext cx="1" cy="146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3964896" y="4234064"/>
              <a:ext cx="37395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0296" fill="norm" stroke="1" extrusionOk="0">
                  <a:moveTo>
                    <a:pt x="20084" y="1782"/>
                  </a:moveTo>
                  <a:cubicBezTo>
                    <a:pt x="12126" y="239"/>
                    <a:pt x="4168" y="-1304"/>
                    <a:pt x="1326" y="1782"/>
                  </a:cubicBezTo>
                  <a:cubicBezTo>
                    <a:pt x="-1516" y="4867"/>
                    <a:pt x="758" y="12582"/>
                    <a:pt x="3031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4065790" y="4192058"/>
              <a:ext cx="96183" cy="309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482" fill="norm" stroke="1" extrusionOk="0">
                  <a:moveTo>
                    <a:pt x="0" y="0"/>
                  </a:moveTo>
                  <a:cubicBezTo>
                    <a:pt x="2298" y="147"/>
                    <a:pt x="4596" y="294"/>
                    <a:pt x="8272" y="2351"/>
                  </a:cubicBezTo>
                  <a:cubicBezTo>
                    <a:pt x="11949" y="4408"/>
                    <a:pt x="17004" y="8376"/>
                    <a:pt x="19302" y="11608"/>
                  </a:cubicBezTo>
                  <a:cubicBezTo>
                    <a:pt x="21600" y="14841"/>
                    <a:pt x="21140" y="17339"/>
                    <a:pt x="19532" y="18955"/>
                  </a:cubicBezTo>
                  <a:cubicBezTo>
                    <a:pt x="17923" y="20571"/>
                    <a:pt x="15166" y="21306"/>
                    <a:pt x="11719" y="21453"/>
                  </a:cubicBezTo>
                  <a:cubicBezTo>
                    <a:pt x="8272" y="21600"/>
                    <a:pt x="4136" y="21159"/>
                    <a:pt x="0" y="20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4364240" y="4331758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4395990" y="4427008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4400"/>
                    <a:pt x="8000" y="7200"/>
                    <a:pt x="11600" y="3600"/>
                  </a:cubicBezTo>
                  <a:cubicBezTo>
                    <a:pt x="15200" y="0"/>
                    <a:pt x="18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4992890" y="4006265"/>
              <a:ext cx="136862" cy="437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0747" fill="norm" stroke="1" extrusionOk="0">
                  <a:moveTo>
                    <a:pt x="0" y="11832"/>
                  </a:moveTo>
                  <a:cubicBezTo>
                    <a:pt x="322" y="15449"/>
                    <a:pt x="645" y="19066"/>
                    <a:pt x="806" y="20271"/>
                  </a:cubicBezTo>
                  <a:cubicBezTo>
                    <a:pt x="967" y="21477"/>
                    <a:pt x="967" y="20271"/>
                    <a:pt x="967" y="18011"/>
                  </a:cubicBezTo>
                  <a:cubicBezTo>
                    <a:pt x="967" y="15750"/>
                    <a:pt x="967" y="12435"/>
                    <a:pt x="1612" y="9572"/>
                  </a:cubicBezTo>
                  <a:cubicBezTo>
                    <a:pt x="2257" y="6709"/>
                    <a:pt x="3546" y="4297"/>
                    <a:pt x="4836" y="2790"/>
                  </a:cubicBezTo>
                  <a:cubicBezTo>
                    <a:pt x="6125" y="1284"/>
                    <a:pt x="7415" y="681"/>
                    <a:pt x="8866" y="329"/>
                  </a:cubicBezTo>
                  <a:cubicBezTo>
                    <a:pt x="10316" y="-23"/>
                    <a:pt x="11928" y="-123"/>
                    <a:pt x="13863" y="178"/>
                  </a:cubicBezTo>
                  <a:cubicBezTo>
                    <a:pt x="15797" y="480"/>
                    <a:pt x="18054" y="1183"/>
                    <a:pt x="19504" y="2590"/>
                  </a:cubicBezTo>
                  <a:cubicBezTo>
                    <a:pt x="20955" y="3996"/>
                    <a:pt x="21600" y="6106"/>
                    <a:pt x="19504" y="7864"/>
                  </a:cubicBezTo>
                  <a:cubicBezTo>
                    <a:pt x="17409" y="9622"/>
                    <a:pt x="12573" y="11029"/>
                    <a:pt x="9027" y="11682"/>
                  </a:cubicBezTo>
                  <a:cubicBezTo>
                    <a:pt x="5481" y="12335"/>
                    <a:pt x="3224" y="12234"/>
                    <a:pt x="967" y="12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5123978" y="4211108"/>
              <a:ext cx="141963" cy="230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358" fill="norm" stroke="1" extrusionOk="0">
                  <a:moveTo>
                    <a:pt x="339" y="7658"/>
                  </a:moveTo>
                  <a:cubicBezTo>
                    <a:pt x="22" y="6676"/>
                    <a:pt x="-296" y="5695"/>
                    <a:pt x="498" y="5204"/>
                  </a:cubicBezTo>
                  <a:cubicBezTo>
                    <a:pt x="1292" y="4713"/>
                    <a:pt x="3198" y="4713"/>
                    <a:pt x="5263" y="5793"/>
                  </a:cubicBezTo>
                  <a:cubicBezTo>
                    <a:pt x="7328" y="6873"/>
                    <a:pt x="9551" y="9033"/>
                    <a:pt x="10345" y="11389"/>
                  </a:cubicBezTo>
                  <a:cubicBezTo>
                    <a:pt x="11139" y="13745"/>
                    <a:pt x="10504" y="16298"/>
                    <a:pt x="9710" y="17967"/>
                  </a:cubicBezTo>
                  <a:cubicBezTo>
                    <a:pt x="8916" y="19636"/>
                    <a:pt x="7963" y="20422"/>
                    <a:pt x="6692" y="20913"/>
                  </a:cubicBezTo>
                  <a:cubicBezTo>
                    <a:pt x="5422" y="21404"/>
                    <a:pt x="3833" y="21600"/>
                    <a:pt x="3039" y="20913"/>
                  </a:cubicBezTo>
                  <a:cubicBezTo>
                    <a:pt x="2245" y="20225"/>
                    <a:pt x="2245" y="18655"/>
                    <a:pt x="4786" y="15316"/>
                  </a:cubicBezTo>
                  <a:cubicBezTo>
                    <a:pt x="7328" y="11978"/>
                    <a:pt x="12410" y="6873"/>
                    <a:pt x="15586" y="4025"/>
                  </a:cubicBezTo>
                  <a:cubicBezTo>
                    <a:pt x="18763" y="1178"/>
                    <a:pt x="20033" y="589"/>
                    <a:pt x="213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5366439" y="4092777"/>
              <a:ext cx="121752" cy="378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469" fill="norm" stroke="1" extrusionOk="0">
                  <a:moveTo>
                    <a:pt x="21058" y="2029"/>
                  </a:moveTo>
                  <a:cubicBezTo>
                    <a:pt x="19594" y="1309"/>
                    <a:pt x="18129" y="589"/>
                    <a:pt x="16482" y="229"/>
                  </a:cubicBezTo>
                  <a:cubicBezTo>
                    <a:pt x="14834" y="-131"/>
                    <a:pt x="13004" y="-131"/>
                    <a:pt x="10624" y="709"/>
                  </a:cubicBezTo>
                  <a:cubicBezTo>
                    <a:pt x="8244" y="1549"/>
                    <a:pt x="5316" y="3229"/>
                    <a:pt x="3119" y="5629"/>
                  </a:cubicBezTo>
                  <a:cubicBezTo>
                    <a:pt x="922" y="8029"/>
                    <a:pt x="-542" y="11149"/>
                    <a:pt x="190" y="13849"/>
                  </a:cubicBezTo>
                  <a:cubicBezTo>
                    <a:pt x="922" y="16549"/>
                    <a:pt x="3851" y="18829"/>
                    <a:pt x="6231" y="20029"/>
                  </a:cubicBezTo>
                  <a:cubicBezTo>
                    <a:pt x="8611" y="21229"/>
                    <a:pt x="10441" y="21349"/>
                    <a:pt x="12272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5526290" y="4204758"/>
              <a:ext cx="1333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160"/>
                    <a:pt x="9600" y="8320"/>
                    <a:pt x="13200" y="11920"/>
                  </a:cubicBezTo>
                  <a:cubicBezTo>
                    <a:pt x="16800" y="15520"/>
                    <a:pt x="19200" y="185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5558040" y="4134908"/>
              <a:ext cx="1905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0"/>
                    <a:pt x="19200" y="0"/>
                    <a:pt x="17400" y="993"/>
                  </a:cubicBezTo>
                  <a:cubicBezTo>
                    <a:pt x="15600" y="1986"/>
                    <a:pt x="13200" y="3972"/>
                    <a:pt x="10320" y="6952"/>
                  </a:cubicBezTo>
                  <a:cubicBezTo>
                    <a:pt x="7440" y="9931"/>
                    <a:pt x="4080" y="13903"/>
                    <a:pt x="2280" y="16510"/>
                  </a:cubicBezTo>
                  <a:cubicBezTo>
                    <a:pt x="480" y="19117"/>
                    <a:pt x="240" y="203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5786640" y="4331758"/>
              <a:ext cx="1143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5831090" y="4414308"/>
              <a:ext cx="139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6212090" y="4306358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50"/>
                    <a:pt x="7200" y="9900"/>
                    <a:pt x="3600" y="13500"/>
                  </a:cubicBezTo>
                  <a:cubicBezTo>
                    <a:pt x="0" y="17100"/>
                    <a:pt x="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6224790" y="4196145"/>
              <a:ext cx="33954" cy="23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1" h="18650" fill="norm" stroke="1" extrusionOk="0">
                  <a:moveTo>
                    <a:pt x="3812" y="6761"/>
                  </a:moveTo>
                  <a:cubicBezTo>
                    <a:pt x="10165" y="13407"/>
                    <a:pt x="16518" y="20053"/>
                    <a:pt x="19059" y="18391"/>
                  </a:cubicBezTo>
                  <a:cubicBezTo>
                    <a:pt x="21600" y="16730"/>
                    <a:pt x="20329" y="6761"/>
                    <a:pt x="16518" y="2607"/>
                  </a:cubicBezTo>
                  <a:cubicBezTo>
                    <a:pt x="12706" y="-1547"/>
                    <a:pt x="6353" y="115"/>
                    <a:pt x="0" y="1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6320040" y="4084108"/>
              <a:ext cx="95286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7" h="21600" fill="norm" stroke="1" extrusionOk="0">
                  <a:moveTo>
                    <a:pt x="5400" y="0"/>
                  </a:moveTo>
                  <a:cubicBezTo>
                    <a:pt x="9900" y="3156"/>
                    <a:pt x="14400" y="6312"/>
                    <a:pt x="17325" y="9173"/>
                  </a:cubicBezTo>
                  <a:cubicBezTo>
                    <a:pt x="20250" y="12033"/>
                    <a:pt x="21600" y="14597"/>
                    <a:pt x="18450" y="16619"/>
                  </a:cubicBezTo>
                  <a:cubicBezTo>
                    <a:pt x="15300" y="18641"/>
                    <a:pt x="7650" y="201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6802640" y="4322964"/>
              <a:ext cx="1714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600" y="12582"/>
                    <a:pt x="11200" y="4867"/>
                    <a:pt x="14800" y="1782"/>
                  </a:cubicBezTo>
                  <a:cubicBezTo>
                    <a:pt x="18400" y="-1304"/>
                    <a:pt x="200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6840740" y="4471458"/>
              <a:ext cx="1143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7456690" y="4045804"/>
              <a:ext cx="96474" cy="184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138" fill="norm" stroke="1" extrusionOk="0">
                  <a:moveTo>
                    <a:pt x="0" y="7304"/>
                  </a:moveTo>
                  <a:cubicBezTo>
                    <a:pt x="939" y="10217"/>
                    <a:pt x="1878" y="13129"/>
                    <a:pt x="1878" y="15677"/>
                  </a:cubicBezTo>
                  <a:cubicBezTo>
                    <a:pt x="1878" y="18226"/>
                    <a:pt x="939" y="20410"/>
                    <a:pt x="470" y="20774"/>
                  </a:cubicBezTo>
                  <a:cubicBezTo>
                    <a:pt x="0" y="21138"/>
                    <a:pt x="0" y="19682"/>
                    <a:pt x="470" y="16527"/>
                  </a:cubicBezTo>
                  <a:cubicBezTo>
                    <a:pt x="939" y="13372"/>
                    <a:pt x="1878" y="8518"/>
                    <a:pt x="2817" y="5484"/>
                  </a:cubicBezTo>
                  <a:cubicBezTo>
                    <a:pt x="3757" y="2450"/>
                    <a:pt x="4696" y="1237"/>
                    <a:pt x="7278" y="509"/>
                  </a:cubicBezTo>
                  <a:cubicBezTo>
                    <a:pt x="9861" y="-219"/>
                    <a:pt x="14087" y="-462"/>
                    <a:pt x="16904" y="1844"/>
                  </a:cubicBezTo>
                  <a:cubicBezTo>
                    <a:pt x="19722" y="4149"/>
                    <a:pt x="21130" y="9003"/>
                    <a:pt x="21365" y="12644"/>
                  </a:cubicBezTo>
                  <a:cubicBezTo>
                    <a:pt x="21600" y="16284"/>
                    <a:pt x="20661" y="18711"/>
                    <a:pt x="19722" y="21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7585934" y="4143722"/>
              <a:ext cx="200957" cy="332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321" fill="norm" stroke="1" extrusionOk="0">
                  <a:moveTo>
                    <a:pt x="21362" y="2695"/>
                  </a:moveTo>
                  <a:cubicBezTo>
                    <a:pt x="21137" y="1744"/>
                    <a:pt x="20912" y="793"/>
                    <a:pt x="20012" y="317"/>
                  </a:cubicBezTo>
                  <a:cubicBezTo>
                    <a:pt x="19112" y="-158"/>
                    <a:pt x="17537" y="-158"/>
                    <a:pt x="15062" y="725"/>
                  </a:cubicBezTo>
                  <a:cubicBezTo>
                    <a:pt x="12587" y="1608"/>
                    <a:pt x="9212" y="3374"/>
                    <a:pt x="6512" y="5616"/>
                  </a:cubicBezTo>
                  <a:cubicBezTo>
                    <a:pt x="3812" y="7857"/>
                    <a:pt x="1787" y="10574"/>
                    <a:pt x="774" y="13019"/>
                  </a:cubicBezTo>
                  <a:cubicBezTo>
                    <a:pt x="-238" y="15465"/>
                    <a:pt x="-238" y="17638"/>
                    <a:pt x="662" y="19133"/>
                  </a:cubicBezTo>
                  <a:cubicBezTo>
                    <a:pt x="1562" y="20627"/>
                    <a:pt x="3362" y="21442"/>
                    <a:pt x="6737" y="21306"/>
                  </a:cubicBezTo>
                  <a:cubicBezTo>
                    <a:pt x="10112" y="21170"/>
                    <a:pt x="15062" y="20084"/>
                    <a:pt x="20012" y="18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7926590" y="4452408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7913890" y="4285150"/>
              <a:ext cx="46278" cy="40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0541" fill="norm" stroke="1" extrusionOk="0">
                  <a:moveTo>
                    <a:pt x="5635" y="17301"/>
                  </a:moveTo>
                  <a:cubicBezTo>
                    <a:pt x="11270" y="16221"/>
                    <a:pt x="16904" y="15141"/>
                    <a:pt x="19252" y="11901"/>
                  </a:cubicBezTo>
                  <a:cubicBezTo>
                    <a:pt x="21600" y="8661"/>
                    <a:pt x="20661" y="3261"/>
                    <a:pt x="16904" y="1101"/>
                  </a:cubicBezTo>
                  <a:cubicBezTo>
                    <a:pt x="13148" y="-1059"/>
                    <a:pt x="6574" y="21"/>
                    <a:pt x="3287" y="3801"/>
                  </a:cubicBezTo>
                  <a:cubicBezTo>
                    <a:pt x="0" y="7581"/>
                    <a:pt x="0" y="14061"/>
                    <a:pt x="0" y="20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8148840" y="4369858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8538307" y="4092585"/>
              <a:ext cx="161195" cy="601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458" fill="norm" stroke="1" extrusionOk="0">
                  <a:moveTo>
                    <a:pt x="4708" y="5588"/>
                  </a:moveTo>
                  <a:cubicBezTo>
                    <a:pt x="4708" y="7703"/>
                    <a:pt x="4708" y="9818"/>
                    <a:pt x="4846" y="12121"/>
                  </a:cubicBezTo>
                  <a:cubicBezTo>
                    <a:pt x="4985" y="14425"/>
                    <a:pt x="5262" y="16917"/>
                    <a:pt x="5262" y="18390"/>
                  </a:cubicBezTo>
                  <a:cubicBezTo>
                    <a:pt x="5262" y="19862"/>
                    <a:pt x="4985" y="20316"/>
                    <a:pt x="4569" y="20731"/>
                  </a:cubicBezTo>
                  <a:cubicBezTo>
                    <a:pt x="4154" y="21146"/>
                    <a:pt x="3600" y="21524"/>
                    <a:pt x="3046" y="21448"/>
                  </a:cubicBezTo>
                  <a:cubicBezTo>
                    <a:pt x="2492" y="21373"/>
                    <a:pt x="1938" y="20844"/>
                    <a:pt x="1523" y="19409"/>
                  </a:cubicBezTo>
                  <a:cubicBezTo>
                    <a:pt x="1108" y="17974"/>
                    <a:pt x="831" y="15633"/>
                    <a:pt x="554" y="13065"/>
                  </a:cubicBezTo>
                  <a:cubicBezTo>
                    <a:pt x="277" y="10497"/>
                    <a:pt x="0" y="7703"/>
                    <a:pt x="0" y="5664"/>
                  </a:cubicBezTo>
                  <a:cubicBezTo>
                    <a:pt x="0" y="3625"/>
                    <a:pt x="277" y="2341"/>
                    <a:pt x="969" y="1510"/>
                  </a:cubicBezTo>
                  <a:cubicBezTo>
                    <a:pt x="1662" y="679"/>
                    <a:pt x="2769" y="302"/>
                    <a:pt x="4154" y="113"/>
                  </a:cubicBezTo>
                  <a:cubicBezTo>
                    <a:pt x="5538" y="-76"/>
                    <a:pt x="7200" y="-76"/>
                    <a:pt x="9969" y="490"/>
                  </a:cubicBezTo>
                  <a:cubicBezTo>
                    <a:pt x="12738" y="1057"/>
                    <a:pt x="16615" y="2190"/>
                    <a:pt x="18831" y="3172"/>
                  </a:cubicBezTo>
                  <a:cubicBezTo>
                    <a:pt x="21046" y="4153"/>
                    <a:pt x="21600" y="4984"/>
                    <a:pt x="20631" y="5664"/>
                  </a:cubicBezTo>
                  <a:cubicBezTo>
                    <a:pt x="19662" y="6344"/>
                    <a:pt x="17169" y="6872"/>
                    <a:pt x="14954" y="7174"/>
                  </a:cubicBezTo>
                  <a:cubicBezTo>
                    <a:pt x="12738" y="7476"/>
                    <a:pt x="10800" y="7552"/>
                    <a:pt x="9000" y="7552"/>
                  </a:cubicBezTo>
                  <a:cubicBezTo>
                    <a:pt x="7200" y="7552"/>
                    <a:pt x="5538" y="7476"/>
                    <a:pt x="4708" y="7401"/>
                  </a:cubicBezTo>
                  <a:cubicBezTo>
                    <a:pt x="3877" y="7325"/>
                    <a:pt x="3877" y="7250"/>
                    <a:pt x="3877" y="7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8758440" y="4293658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8796540" y="3906308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8753413" y="3811058"/>
              <a:ext cx="96045" cy="43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247" fill="norm" stroke="1" extrusionOk="0">
                  <a:moveTo>
                    <a:pt x="6750" y="0"/>
                  </a:moveTo>
                  <a:cubicBezTo>
                    <a:pt x="4403" y="0"/>
                    <a:pt x="2055" y="0"/>
                    <a:pt x="881" y="2571"/>
                  </a:cubicBezTo>
                  <a:cubicBezTo>
                    <a:pt x="-293" y="5143"/>
                    <a:pt x="-293" y="10286"/>
                    <a:pt x="881" y="13886"/>
                  </a:cubicBezTo>
                  <a:cubicBezTo>
                    <a:pt x="2055" y="17486"/>
                    <a:pt x="4403" y="19543"/>
                    <a:pt x="7220" y="20571"/>
                  </a:cubicBezTo>
                  <a:cubicBezTo>
                    <a:pt x="10037" y="21600"/>
                    <a:pt x="13324" y="21600"/>
                    <a:pt x="16142" y="19543"/>
                  </a:cubicBezTo>
                  <a:cubicBezTo>
                    <a:pt x="18959" y="17486"/>
                    <a:pt x="21307" y="13371"/>
                    <a:pt x="21307" y="10800"/>
                  </a:cubicBezTo>
                  <a:cubicBezTo>
                    <a:pt x="21307" y="8229"/>
                    <a:pt x="18959" y="7200"/>
                    <a:pt x="16142" y="7200"/>
                  </a:cubicBezTo>
                  <a:cubicBezTo>
                    <a:pt x="13324" y="7200"/>
                    <a:pt x="10037" y="8229"/>
                    <a:pt x="9803" y="9257"/>
                  </a:cubicBezTo>
                  <a:cubicBezTo>
                    <a:pt x="9568" y="10286"/>
                    <a:pt x="12385" y="11314"/>
                    <a:pt x="15203" y="12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9123476" y="4077750"/>
              <a:ext cx="117565" cy="292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45" fill="norm" stroke="1" extrusionOk="0">
                  <a:moveTo>
                    <a:pt x="21423" y="2798"/>
                  </a:moveTo>
                  <a:cubicBezTo>
                    <a:pt x="20652" y="2021"/>
                    <a:pt x="19880" y="1244"/>
                    <a:pt x="18530" y="700"/>
                  </a:cubicBezTo>
                  <a:cubicBezTo>
                    <a:pt x="17180" y="156"/>
                    <a:pt x="15252" y="-155"/>
                    <a:pt x="12552" y="78"/>
                  </a:cubicBezTo>
                  <a:cubicBezTo>
                    <a:pt x="9852" y="311"/>
                    <a:pt x="6380" y="1088"/>
                    <a:pt x="3873" y="3652"/>
                  </a:cubicBezTo>
                  <a:cubicBezTo>
                    <a:pt x="1366" y="6216"/>
                    <a:pt x="-177" y="10567"/>
                    <a:pt x="16" y="13831"/>
                  </a:cubicBezTo>
                  <a:cubicBezTo>
                    <a:pt x="209" y="17094"/>
                    <a:pt x="2137" y="19269"/>
                    <a:pt x="4259" y="20357"/>
                  </a:cubicBezTo>
                  <a:cubicBezTo>
                    <a:pt x="6380" y="21445"/>
                    <a:pt x="8694" y="21445"/>
                    <a:pt x="11009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9317240" y="4160308"/>
              <a:ext cx="38101" cy="219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0"/>
                  </a:moveTo>
                  <a:cubicBezTo>
                    <a:pt x="0" y="6438"/>
                    <a:pt x="0" y="12877"/>
                    <a:pt x="1200" y="16615"/>
                  </a:cubicBezTo>
                  <a:cubicBezTo>
                    <a:pt x="2400" y="20354"/>
                    <a:pt x="4800" y="21392"/>
                    <a:pt x="7800" y="21496"/>
                  </a:cubicBezTo>
                  <a:cubicBezTo>
                    <a:pt x="10800" y="21600"/>
                    <a:pt x="14400" y="20769"/>
                    <a:pt x="16800" y="20146"/>
                  </a:cubicBezTo>
                  <a:cubicBezTo>
                    <a:pt x="19200" y="19523"/>
                    <a:pt x="20400" y="19108"/>
                    <a:pt x="21600" y="18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9482340" y="4287308"/>
              <a:ext cx="133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9666961" y="4066237"/>
              <a:ext cx="146713" cy="5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510" fill="norm" stroke="1" extrusionOk="0">
                  <a:moveTo>
                    <a:pt x="3583" y="7297"/>
                  </a:moveTo>
                  <a:cubicBezTo>
                    <a:pt x="3583" y="9308"/>
                    <a:pt x="3583" y="11319"/>
                    <a:pt x="3126" y="13549"/>
                  </a:cubicBezTo>
                  <a:cubicBezTo>
                    <a:pt x="2670" y="15779"/>
                    <a:pt x="1757" y="18228"/>
                    <a:pt x="1149" y="19671"/>
                  </a:cubicBezTo>
                  <a:cubicBezTo>
                    <a:pt x="540" y="21114"/>
                    <a:pt x="236" y="21551"/>
                    <a:pt x="84" y="21507"/>
                  </a:cubicBezTo>
                  <a:cubicBezTo>
                    <a:pt x="-68" y="21464"/>
                    <a:pt x="-68" y="20939"/>
                    <a:pt x="540" y="19015"/>
                  </a:cubicBezTo>
                  <a:cubicBezTo>
                    <a:pt x="1149" y="17091"/>
                    <a:pt x="2366" y="13768"/>
                    <a:pt x="3735" y="10795"/>
                  </a:cubicBezTo>
                  <a:cubicBezTo>
                    <a:pt x="5104" y="7821"/>
                    <a:pt x="6625" y="5198"/>
                    <a:pt x="7538" y="3624"/>
                  </a:cubicBezTo>
                  <a:cubicBezTo>
                    <a:pt x="8450" y="2050"/>
                    <a:pt x="8755" y="1525"/>
                    <a:pt x="9363" y="1088"/>
                  </a:cubicBezTo>
                  <a:cubicBezTo>
                    <a:pt x="9971" y="651"/>
                    <a:pt x="10884" y="301"/>
                    <a:pt x="12101" y="126"/>
                  </a:cubicBezTo>
                  <a:cubicBezTo>
                    <a:pt x="13318" y="-49"/>
                    <a:pt x="14839" y="-49"/>
                    <a:pt x="16056" y="170"/>
                  </a:cubicBezTo>
                  <a:cubicBezTo>
                    <a:pt x="17273" y="388"/>
                    <a:pt x="18186" y="825"/>
                    <a:pt x="19250" y="2050"/>
                  </a:cubicBezTo>
                  <a:cubicBezTo>
                    <a:pt x="20315" y="3274"/>
                    <a:pt x="21532" y="5285"/>
                    <a:pt x="20924" y="6728"/>
                  </a:cubicBezTo>
                  <a:cubicBezTo>
                    <a:pt x="20315" y="8171"/>
                    <a:pt x="17881" y="9046"/>
                    <a:pt x="15904" y="9527"/>
                  </a:cubicBezTo>
                  <a:cubicBezTo>
                    <a:pt x="13926" y="10008"/>
                    <a:pt x="12405" y="10095"/>
                    <a:pt x="10428" y="9877"/>
                  </a:cubicBezTo>
                  <a:cubicBezTo>
                    <a:pt x="8450" y="9658"/>
                    <a:pt x="6017" y="9133"/>
                    <a:pt x="3583" y="8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9844290" y="4046008"/>
              <a:ext cx="98854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7" h="21600" fill="norm" stroke="1" extrusionOk="0">
                  <a:moveTo>
                    <a:pt x="6612" y="0"/>
                  </a:moveTo>
                  <a:cubicBezTo>
                    <a:pt x="11902" y="4383"/>
                    <a:pt x="17192" y="8765"/>
                    <a:pt x="19396" y="11974"/>
                  </a:cubicBezTo>
                  <a:cubicBezTo>
                    <a:pt x="21600" y="15183"/>
                    <a:pt x="20718" y="17217"/>
                    <a:pt x="16971" y="18626"/>
                  </a:cubicBezTo>
                  <a:cubicBezTo>
                    <a:pt x="13224" y="20035"/>
                    <a:pt x="6612" y="208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9895090" y="3834159"/>
              <a:ext cx="84997" cy="154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333" fill="norm" stroke="1" extrusionOk="0">
                  <a:moveTo>
                    <a:pt x="0" y="2944"/>
                  </a:moveTo>
                  <a:cubicBezTo>
                    <a:pt x="1054" y="7906"/>
                    <a:pt x="2107" y="12868"/>
                    <a:pt x="2371" y="16079"/>
                  </a:cubicBezTo>
                  <a:cubicBezTo>
                    <a:pt x="2634" y="19290"/>
                    <a:pt x="2107" y="20749"/>
                    <a:pt x="1580" y="20749"/>
                  </a:cubicBezTo>
                  <a:cubicBezTo>
                    <a:pt x="1054" y="20749"/>
                    <a:pt x="527" y="19290"/>
                    <a:pt x="527" y="16079"/>
                  </a:cubicBezTo>
                  <a:cubicBezTo>
                    <a:pt x="527" y="12868"/>
                    <a:pt x="1054" y="7906"/>
                    <a:pt x="2107" y="4841"/>
                  </a:cubicBezTo>
                  <a:cubicBezTo>
                    <a:pt x="3161" y="1776"/>
                    <a:pt x="4741" y="609"/>
                    <a:pt x="6849" y="171"/>
                  </a:cubicBezTo>
                  <a:cubicBezTo>
                    <a:pt x="8956" y="-267"/>
                    <a:pt x="11590" y="25"/>
                    <a:pt x="14488" y="2360"/>
                  </a:cubicBezTo>
                  <a:cubicBezTo>
                    <a:pt x="17385" y="4695"/>
                    <a:pt x="20546" y="9074"/>
                    <a:pt x="21073" y="12576"/>
                  </a:cubicBezTo>
                  <a:cubicBezTo>
                    <a:pt x="21600" y="16079"/>
                    <a:pt x="19493" y="18706"/>
                    <a:pt x="17385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10041140" y="3912658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10187190" y="3861858"/>
              <a:ext cx="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10155440" y="3751791"/>
              <a:ext cx="51346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600" fill="norm" stroke="1" extrusionOk="0">
                  <a:moveTo>
                    <a:pt x="15552" y="10800"/>
                  </a:moveTo>
                  <a:cubicBezTo>
                    <a:pt x="12960" y="5400"/>
                    <a:pt x="10368" y="0"/>
                    <a:pt x="8640" y="0"/>
                  </a:cubicBezTo>
                  <a:cubicBezTo>
                    <a:pt x="6912" y="0"/>
                    <a:pt x="6048" y="5400"/>
                    <a:pt x="7776" y="10800"/>
                  </a:cubicBezTo>
                  <a:cubicBezTo>
                    <a:pt x="9504" y="16200"/>
                    <a:pt x="13824" y="21600"/>
                    <a:pt x="16848" y="21600"/>
                  </a:cubicBezTo>
                  <a:cubicBezTo>
                    <a:pt x="19872" y="21600"/>
                    <a:pt x="21600" y="16200"/>
                    <a:pt x="20736" y="11880"/>
                  </a:cubicBezTo>
                  <a:cubicBezTo>
                    <a:pt x="19872" y="7560"/>
                    <a:pt x="16416" y="4320"/>
                    <a:pt x="12960" y="4320"/>
                  </a:cubicBezTo>
                  <a:cubicBezTo>
                    <a:pt x="9504" y="4320"/>
                    <a:pt x="6048" y="7560"/>
                    <a:pt x="3888" y="10260"/>
                  </a:cubicBezTo>
                  <a:cubicBezTo>
                    <a:pt x="1728" y="12960"/>
                    <a:pt x="864" y="15120"/>
                    <a:pt x="0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1703590" y="5773208"/>
              <a:ext cx="4572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00" y="20945"/>
                    <a:pt x="6800" y="20291"/>
                    <a:pt x="10100" y="18000"/>
                  </a:cubicBezTo>
                  <a:cubicBezTo>
                    <a:pt x="13400" y="15709"/>
                    <a:pt x="16600" y="11782"/>
                    <a:pt x="18500" y="8509"/>
                  </a:cubicBezTo>
                  <a:cubicBezTo>
                    <a:pt x="20400" y="5236"/>
                    <a:pt x="21000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2039878" y="5717035"/>
              <a:ext cx="154519" cy="183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8" h="21485" fill="norm" stroke="1" extrusionOk="0">
                  <a:moveTo>
                    <a:pt x="9414" y="1375"/>
                  </a:moveTo>
                  <a:cubicBezTo>
                    <a:pt x="7709" y="1375"/>
                    <a:pt x="6004" y="1375"/>
                    <a:pt x="4156" y="1126"/>
                  </a:cubicBezTo>
                  <a:cubicBezTo>
                    <a:pt x="2309" y="878"/>
                    <a:pt x="319" y="382"/>
                    <a:pt x="35" y="133"/>
                  </a:cubicBezTo>
                  <a:cubicBezTo>
                    <a:pt x="-249" y="-115"/>
                    <a:pt x="1172" y="-115"/>
                    <a:pt x="4725" y="1002"/>
                  </a:cubicBezTo>
                  <a:cubicBezTo>
                    <a:pt x="8277" y="2119"/>
                    <a:pt x="13962" y="4354"/>
                    <a:pt x="17230" y="6961"/>
                  </a:cubicBezTo>
                  <a:cubicBezTo>
                    <a:pt x="20498" y="9568"/>
                    <a:pt x="21351" y="12547"/>
                    <a:pt x="20356" y="15030"/>
                  </a:cubicBezTo>
                  <a:cubicBezTo>
                    <a:pt x="19362" y="17513"/>
                    <a:pt x="16519" y="19499"/>
                    <a:pt x="13677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2510040" y="5773693"/>
              <a:ext cx="165101" cy="274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0" y="1446"/>
                  </a:moveTo>
                  <a:cubicBezTo>
                    <a:pt x="277" y="621"/>
                    <a:pt x="554" y="-203"/>
                    <a:pt x="1246" y="44"/>
                  </a:cubicBezTo>
                  <a:cubicBezTo>
                    <a:pt x="1938" y="292"/>
                    <a:pt x="3046" y="1611"/>
                    <a:pt x="4431" y="4249"/>
                  </a:cubicBezTo>
                  <a:cubicBezTo>
                    <a:pt x="5815" y="6887"/>
                    <a:pt x="7477" y="10844"/>
                    <a:pt x="8585" y="13647"/>
                  </a:cubicBezTo>
                  <a:cubicBezTo>
                    <a:pt x="9692" y="16450"/>
                    <a:pt x="10246" y="18099"/>
                    <a:pt x="11077" y="19336"/>
                  </a:cubicBezTo>
                  <a:cubicBezTo>
                    <a:pt x="11908" y="20573"/>
                    <a:pt x="13015" y="21397"/>
                    <a:pt x="13846" y="21397"/>
                  </a:cubicBezTo>
                  <a:cubicBezTo>
                    <a:pt x="14677" y="21397"/>
                    <a:pt x="15231" y="20573"/>
                    <a:pt x="15923" y="17687"/>
                  </a:cubicBezTo>
                  <a:cubicBezTo>
                    <a:pt x="16615" y="14802"/>
                    <a:pt x="17446" y="9855"/>
                    <a:pt x="18415" y="6640"/>
                  </a:cubicBezTo>
                  <a:cubicBezTo>
                    <a:pt x="19385" y="3424"/>
                    <a:pt x="20492" y="1941"/>
                    <a:pt x="21600" y="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2673933" y="5800961"/>
              <a:ext cx="159958" cy="194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115" fill="norm" stroke="1" extrusionOk="0">
                  <a:moveTo>
                    <a:pt x="16362" y="8017"/>
                  </a:moveTo>
                  <a:cubicBezTo>
                    <a:pt x="16646" y="5949"/>
                    <a:pt x="16931" y="3881"/>
                    <a:pt x="16646" y="2272"/>
                  </a:cubicBezTo>
                  <a:cubicBezTo>
                    <a:pt x="16362" y="664"/>
                    <a:pt x="15510" y="-485"/>
                    <a:pt x="12952" y="204"/>
                  </a:cubicBezTo>
                  <a:cubicBezTo>
                    <a:pt x="10394" y="894"/>
                    <a:pt x="6131" y="3421"/>
                    <a:pt x="3573" y="6638"/>
                  </a:cubicBezTo>
                  <a:cubicBezTo>
                    <a:pt x="1015" y="9855"/>
                    <a:pt x="162" y="13762"/>
                    <a:pt x="20" y="16289"/>
                  </a:cubicBezTo>
                  <a:cubicBezTo>
                    <a:pt x="-122" y="18817"/>
                    <a:pt x="446" y="19966"/>
                    <a:pt x="3289" y="19162"/>
                  </a:cubicBezTo>
                  <a:cubicBezTo>
                    <a:pt x="6131" y="18358"/>
                    <a:pt x="11246" y="15600"/>
                    <a:pt x="13946" y="13417"/>
                  </a:cubicBezTo>
                  <a:cubicBezTo>
                    <a:pt x="16646" y="11234"/>
                    <a:pt x="16931" y="9626"/>
                    <a:pt x="17215" y="7902"/>
                  </a:cubicBezTo>
                  <a:cubicBezTo>
                    <a:pt x="17499" y="6179"/>
                    <a:pt x="17783" y="4341"/>
                    <a:pt x="17641" y="3996"/>
                  </a:cubicBezTo>
                  <a:cubicBezTo>
                    <a:pt x="17499" y="3651"/>
                    <a:pt x="16931" y="4800"/>
                    <a:pt x="16504" y="6983"/>
                  </a:cubicBezTo>
                  <a:cubicBezTo>
                    <a:pt x="16078" y="9166"/>
                    <a:pt x="15794" y="12383"/>
                    <a:pt x="16646" y="14911"/>
                  </a:cubicBezTo>
                  <a:cubicBezTo>
                    <a:pt x="17499" y="17438"/>
                    <a:pt x="19489" y="19277"/>
                    <a:pt x="21478" y="21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2922790" y="5531908"/>
              <a:ext cx="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4765"/>
                    <a:pt x="21600" y="9529"/>
                    <a:pt x="0" y="13129"/>
                  </a:cubicBezTo>
                  <a:cubicBezTo>
                    <a:pt x="21600" y="16729"/>
                    <a:pt x="21600" y="191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2979940" y="5817658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3011690" y="5709708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3063434" y="5540690"/>
              <a:ext cx="151457" cy="434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295" fill="norm" stroke="1" extrusionOk="0">
                  <a:moveTo>
                    <a:pt x="19666" y="16081"/>
                  </a:moveTo>
                  <a:cubicBezTo>
                    <a:pt x="17566" y="14731"/>
                    <a:pt x="15466" y="13381"/>
                    <a:pt x="13966" y="12498"/>
                  </a:cubicBezTo>
                  <a:cubicBezTo>
                    <a:pt x="12466" y="11616"/>
                    <a:pt x="11566" y="11200"/>
                    <a:pt x="9766" y="11200"/>
                  </a:cubicBezTo>
                  <a:cubicBezTo>
                    <a:pt x="7966" y="11200"/>
                    <a:pt x="5266" y="11616"/>
                    <a:pt x="3316" y="13069"/>
                  </a:cubicBezTo>
                  <a:cubicBezTo>
                    <a:pt x="1366" y="14523"/>
                    <a:pt x="166" y="17016"/>
                    <a:pt x="16" y="18521"/>
                  </a:cubicBezTo>
                  <a:cubicBezTo>
                    <a:pt x="-134" y="20027"/>
                    <a:pt x="766" y="20546"/>
                    <a:pt x="2266" y="20910"/>
                  </a:cubicBezTo>
                  <a:cubicBezTo>
                    <a:pt x="3766" y="21273"/>
                    <a:pt x="5866" y="21481"/>
                    <a:pt x="7966" y="21066"/>
                  </a:cubicBezTo>
                  <a:cubicBezTo>
                    <a:pt x="10066" y="20650"/>
                    <a:pt x="12166" y="19612"/>
                    <a:pt x="14116" y="17483"/>
                  </a:cubicBezTo>
                  <a:cubicBezTo>
                    <a:pt x="16066" y="15354"/>
                    <a:pt x="17866" y="12135"/>
                    <a:pt x="18916" y="9279"/>
                  </a:cubicBezTo>
                  <a:cubicBezTo>
                    <a:pt x="19966" y="6423"/>
                    <a:pt x="20266" y="3931"/>
                    <a:pt x="20266" y="2373"/>
                  </a:cubicBezTo>
                  <a:cubicBezTo>
                    <a:pt x="20266" y="816"/>
                    <a:pt x="19966" y="193"/>
                    <a:pt x="19216" y="37"/>
                  </a:cubicBezTo>
                  <a:cubicBezTo>
                    <a:pt x="18466" y="-119"/>
                    <a:pt x="17266" y="193"/>
                    <a:pt x="16066" y="1594"/>
                  </a:cubicBezTo>
                  <a:cubicBezTo>
                    <a:pt x="14866" y="2996"/>
                    <a:pt x="13666" y="5489"/>
                    <a:pt x="13366" y="8293"/>
                  </a:cubicBezTo>
                  <a:cubicBezTo>
                    <a:pt x="13066" y="11096"/>
                    <a:pt x="13666" y="14212"/>
                    <a:pt x="14416" y="16081"/>
                  </a:cubicBezTo>
                  <a:cubicBezTo>
                    <a:pt x="15166" y="17950"/>
                    <a:pt x="16066" y="18573"/>
                    <a:pt x="17266" y="18833"/>
                  </a:cubicBezTo>
                  <a:cubicBezTo>
                    <a:pt x="18466" y="19093"/>
                    <a:pt x="19966" y="18989"/>
                    <a:pt x="21466" y="18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3270818" y="5817658"/>
              <a:ext cx="13923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700"/>
                    <a:pt x="1783" y="11400"/>
                    <a:pt x="240" y="15000"/>
                  </a:cubicBezTo>
                  <a:cubicBezTo>
                    <a:pt x="-1303" y="18600"/>
                    <a:pt x="4868" y="201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3310140" y="5703358"/>
              <a:ext cx="6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3406570" y="5525558"/>
              <a:ext cx="75021" cy="437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551" fill="norm" stroke="1" extrusionOk="0">
                  <a:moveTo>
                    <a:pt x="21266" y="0"/>
                  </a:moveTo>
                  <a:cubicBezTo>
                    <a:pt x="17066" y="2713"/>
                    <a:pt x="12866" y="5426"/>
                    <a:pt x="9266" y="8348"/>
                  </a:cubicBezTo>
                  <a:cubicBezTo>
                    <a:pt x="5666" y="11270"/>
                    <a:pt x="2666" y="14400"/>
                    <a:pt x="1166" y="16435"/>
                  </a:cubicBezTo>
                  <a:cubicBezTo>
                    <a:pt x="-334" y="18470"/>
                    <a:pt x="-334" y="19409"/>
                    <a:pt x="866" y="20191"/>
                  </a:cubicBezTo>
                  <a:cubicBezTo>
                    <a:pt x="2066" y="20974"/>
                    <a:pt x="4466" y="21600"/>
                    <a:pt x="7466" y="21548"/>
                  </a:cubicBezTo>
                  <a:cubicBezTo>
                    <a:pt x="10466" y="21496"/>
                    <a:pt x="14066" y="20765"/>
                    <a:pt x="15566" y="20087"/>
                  </a:cubicBezTo>
                  <a:cubicBezTo>
                    <a:pt x="17066" y="19409"/>
                    <a:pt x="16466" y="18783"/>
                    <a:pt x="15866" y="18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3311365" y="5786634"/>
              <a:ext cx="311140" cy="343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04" fill="norm" stroke="1" extrusionOk="0">
                  <a:moveTo>
                    <a:pt x="5135" y="745"/>
                  </a:moveTo>
                  <a:cubicBezTo>
                    <a:pt x="4410" y="482"/>
                    <a:pt x="3685" y="218"/>
                    <a:pt x="2670" y="87"/>
                  </a:cubicBezTo>
                  <a:cubicBezTo>
                    <a:pt x="1656" y="-45"/>
                    <a:pt x="351" y="-45"/>
                    <a:pt x="61" y="218"/>
                  </a:cubicBezTo>
                  <a:cubicBezTo>
                    <a:pt x="-229" y="482"/>
                    <a:pt x="496" y="1009"/>
                    <a:pt x="2598" y="1338"/>
                  </a:cubicBezTo>
                  <a:cubicBezTo>
                    <a:pt x="4700" y="1667"/>
                    <a:pt x="8179" y="1799"/>
                    <a:pt x="10643" y="1733"/>
                  </a:cubicBezTo>
                  <a:cubicBezTo>
                    <a:pt x="13108" y="1667"/>
                    <a:pt x="14558" y="1404"/>
                    <a:pt x="15717" y="1075"/>
                  </a:cubicBezTo>
                  <a:cubicBezTo>
                    <a:pt x="16877" y="745"/>
                    <a:pt x="17747" y="350"/>
                    <a:pt x="17964" y="416"/>
                  </a:cubicBezTo>
                  <a:cubicBezTo>
                    <a:pt x="18182" y="482"/>
                    <a:pt x="17747" y="1009"/>
                    <a:pt x="17312" y="1535"/>
                  </a:cubicBezTo>
                  <a:cubicBezTo>
                    <a:pt x="16877" y="2062"/>
                    <a:pt x="16442" y="2589"/>
                    <a:pt x="16587" y="2721"/>
                  </a:cubicBezTo>
                  <a:cubicBezTo>
                    <a:pt x="16732" y="2853"/>
                    <a:pt x="17457" y="2589"/>
                    <a:pt x="18182" y="2589"/>
                  </a:cubicBezTo>
                  <a:cubicBezTo>
                    <a:pt x="18907" y="2589"/>
                    <a:pt x="19631" y="2853"/>
                    <a:pt x="20211" y="4038"/>
                  </a:cubicBezTo>
                  <a:cubicBezTo>
                    <a:pt x="20791" y="5223"/>
                    <a:pt x="21226" y="7331"/>
                    <a:pt x="21299" y="9767"/>
                  </a:cubicBezTo>
                  <a:cubicBezTo>
                    <a:pt x="21371" y="12204"/>
                    <a:pt x="21081" y="14970"/>
                    <a:pt x="20211" y="17011"/>
                  </a:cubicBezTo>
                  <a:cubicBezTo>
                    <a:pt x="19341" y="19053"/>
                    <a:pt x="17892" y="20370"/>
                    <a:pt x="16442" y="20962"/>
                  </a:cubicBezTo>
                  <a:cubicBezTo>
                    <a:pt x="14992" y="21555"/>
                    <a:pt x="13543" y="21423"/>
                    <a:pt x="12093" y="21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4298190" y="5481108"/>
              <a:ext cx="72401" cy="489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434" fill="norm" stroke="1" extrusionOk="0">
                  <a:moveTo>
                    <a:pt x="21109" y="0"/>
                  </a:moveTo>
                  <a:cubicBezTo>
                    <a:pt x="16172" y="2318"/>
                    <a:pt x="11235" y="4635"/>
                    <a:pt x="7532" y="7092"/>
                  </a:cubicBezTo>
                  <a:cubicBezTo>
                    <a:pt x="3829" y="9548"/>
                    <a:pt x="1360" y="12144"/>
                    <a:pt x="435" y="14230"/>
                  </a:cubicBezTo>
                  <a:cubicBezTo>
                    <a:pt x="-491" y="16316"/>
                    <a:pt x="126" y="17892"/>
                    <a:pt x="1669" y="19097"/>
                  </a:cubicBezTo>
                  <a:cubicBezTo>
                    <a:pt x="3212" y="20302"/>
                    <a:pt x="5680" y="21136"/>
                    <a:pt x="7840" y="21368"/>
                  </a:cubicBezTo>
                  <a:cubicBezTo>
                    <a:pt x="10000" y="21600"/>
                    <a:pt x="11852" y="21229"/>
                    <a:pt x="13086" y="20070"/>
                  </a:cubicBezTo>
                  <a:cubicBezTo>
                    <a:pt x="14320" y="18912"/>
                    <a:pt x="14938" y="16965"/>
                    <a:pt x="15555" y="15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4269988" y="5760871"/>
              <a:ext cx="145053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0982" fill="norm" stroke="1" extrusionOk="0">
                  <a:moveTo>
                    <a:pt x="4549" y="20982"/>
                  </a:moveTo>
                  <a:cubicBezTo>
                    <a:pt x="2357" y="13782"/>
                    <a:pt x="166" y="6582"/>
                    <a:pt x="10" y="2982"/>
                  </a:cubicBezTo>
                  <a:cubicBezTo>
                    <a:pt x="-147" y="-618"/>
                    <a:pt x="1731" y="-618"/>
                    <a:pt x="5644" y="1182"/>
                  </a:cubicBezTo>
                  <a:cubicBezTo>
                    <a:pt x="9557" y="2982"/>
                    <a:pt x="15505" y="6582"/>
                    <a:pt x="21453" y="1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4455214" y="5730982"/>
              <a:ext cx="207477" cy="175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100" fill="norm" stroke="1" extrusionOk="0">
                  <a:moveTo>
                    <a:pt x="441" y="11931"/>
                  </a:moveTo>
                  <a:cubicBezTo>
                    <a:pt x="3713" y="9135"/>
                    <a:pt x="6986" y="6340"/>
                    <a:pt x="8950" y="4307"/>
                  </a:cubicBezTo>
                  <a:cubicBezTo>
                    <a:pt x="10913" y="2274"/>
                    <a:pt x="11568" y="1004"/>
                    <a:pt x="11350" y="368"/>
                  </a:cubicBezTo>
                  <a:cubicBezTo>
                    <a:pt x="11131" y="-267"/>
                    <a:pt x="10041" y="-267"/>
                    <a:pt x="7968" y="1893"/>
                  </a:cubicBezTo>
                  <a:cubicBezTo>
                    <a:pt x="5895" y="4053"/>
                    <a:pt x="2841" y="8373"/>
                    <a:pt x="1313" y="11295"/>
                  </a:cubicBezTo>
                  <a:cubicBezTo>
                    <a:pt x="-214" y="14218"/>
                    <a:pt x="-214" y="15742"/>
                    <a:pt x="331" y="17521"/>
                  </a:cubicBezTo>
                  <a:cubicBezTo>
                    <a:pt x="877" y="19300"/>
                    <a:pt x="1968" y="21333"/>
                    <a:pt x="5022" y="21079"/>
                  </a:cubicBezTo>
                  <a:cubicBezTo>
                    <a:pt x="8077" y="20825"/>
                    <a:pt x="13095" y="18284"/>
                    <a:pt x="16150" y="15869"/>
                  </a:cubicBezTo>
                  <a:cubicBezTo>
                    <a:pt x="19204" y="13455"/>
                    <a:pt x="20295" y="11168"/>
                    <a:pt x="21386" y="88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4580140" y="5736391"/>
              <a:ext cx="101601" cy="219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21600" y="2344"/>
                  </a:moveTo>
                  <a:cubicBezTo>
                    <a:pt x="20250" y="1521"/>
                    <a:pt x="18900" y="698"/>
                    <a:pt x="16650" y="286"/>
                  </a:cubicBezTo>
                  <a:cubicBezTo>
                    <a:pt x="14400" y="-125"/>
                    <a:pt x="11250" y="-125"/>
                    <a:pt x="9450" y="492"/>
                  </a:cubicBezTo>
                  <a:cubicBezTo>
                    <a:pt x="7650" y="1109"/>
                    <a:pt x="7200" y="2344"/>
                    <a:pt x="8550" y="4401"/>
                  </a:cubicBezTo>
                  <a:cubicBezTo>
                    <a:pt x="9900" y="6458"/>
                    <a:pt x="13050" y="9338"/>
                    <a:pt x="15525" y="12012"/>
                  </a:cubicBezTo>
                  <a:cubicBezTo>
                    <a:pt x="18000" y="14686"/>
                    <a:pt x="19800" y="17155"/>
                    <a:pt x="19575" y="18698"/>
                  </a:cubicBezTo>
                  <a:cubicBezTo>
                    <a:pt x="19350" y="20241"/>
                    <a:pt x="17100" y="20858"/>
                    <a:pt x="13950" y="21166"/>
                  </a:cubicBezTo>
                  <a:cubicBezTo>
                    <a:pt x="10800" y="21475"/>
                    <a:pt x="6750" y="21475"/>
                    <a:pt x="4275" y="20858"/>
                  </a:cubicBezTo>
                  <a:cubicBezTo>
                    <a:pt x="1800" y="20241"/>
                    <a:pt x="900" y="19006"/>
                    <a:pt x="0" y="17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4755423" y="5519208"/>
              <a:ext cx="91418" cy="417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525" fill="norm" stroke="1" extrusionOk="0">
                  <a:moveTo>
                    <a:pt x="21202" y="0"/>
                  </a:moveTo>
                  <a:cubicBezTo>
                    <a:pt x="15802" y="3273"/>
                    <a:pt x="10402" y="6545"/>
                    <a:pt x="6720" y="9873"/>
                  </a:cubicBezTo>
                  <a:cubicBezTo>
                    <a:pt x="3038" y="13200"/>
                    <a:pt x="1075" y="16582"/>
                    <a:pt x="338" y="18545"/>
                  </a:cubicBezTo>
                  <a:cubicBezTo>
                    <a:pt x="-398" y="20509"/>
                    <a:pt x="93" y="21055"/>
                    <a:pt x="1566" y="21327"/>
                  </a:cubicBezTo>
                  <a:cubicBezTo>
                    <a:pt x="3038" y="21600"/>
                    <a:pt x="5493" y="21600"/>
                    <a:pt x="7702" y="21273"/>
                  </a:cubicBezTo>
                  <a:cubicBezTo>
                    <a:pt x="9911" y="20945"/>
                    <a:pt x="11875" y="20291"/>
                    <a:pt x="13838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4726190" y="5754158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1716290" y="6789208"/>
              <a:ext cx="4381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43" y="17400"/>
                    <a:pt x="6887" y="13200"/>
                    <a:pt x="10487" y="9600"/>
                  </a:cubicBezTo>
                  <a:cubicBezTo>
                    <a:pt x="14087" y="6000"/>
                    <a:pt x="17843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2051710" y="6741301"/>
              <a:ext cx="148265" cy="181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6" h="21508" fill="norm" stroke="1" extrusionOk="0">
                  <a:moveTo>
                    <a:pt x="3709" y="1164"/>
                  </a:moveTo>
                  <a:cubicBezTo>
                    <a:pt x="1933" y="913"/>
                    <a:pt x="158" y="661"/>
                    <a:pt x="10" y="410"/>
                  </a:cubicBezTo>
                  <a:cubicBezTo>
                    <a:pt x="-138" y="159"/>
                    <a:pt x="1341" y="-92"/>
                    <a:pt x="4892" y="34"/>
                  </a:cubicBezTo>
                  <a:cubicBezTo>
                    <a:pt x="8443" y="159"/>
                    <a:pt x="14065" y="661"/>
                    <a:pt x="17320" y="1415"/>
                  </a:cubicBezTo>
                  <a:cubicBezTo>
                    <a:pt x="20574" y="2168"/>
                    <a:pt x="21462" y="3173"/>
                    <a:pt x="20130" y="5936"/>
                  </a:cubicBezTo>
                  <a:cubicBezTo>
                    <a:pt x="18799" y="8699"/>
                    <a:pt x="15248" y="13220"/>
                    <a:pt x="13029" y="16108"/>
                  </a:cubicBezTo>
                  <a:cubicBezTo>
                    <a:pt x="10810" y="18996"/>
                    <a:pt x="9922" y="20252"/>
                    <a:pt x="9035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2622224" y="6567535"/>
              <a:ext cx="207762" cy="372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99" fill="norm" stroke="1" extrusionOk="0">
                  <a:moveTo>
                    <a:pt x="21164" y="2164"/>
                  </a:moveTo>
                  <a:cubicBezTo>
                    <a:pt x="21382" y="1553"/>
                    <a:pt x="21600" y="943"/>
                    <a:pt x="21164" y="577"/>
                  </a:cubicBezTo>
                  <a:cubicBezTo>
                    <a:pt x="20727" y="211"/>
                    <a:pt x="19636" y="89"/>
                    <a:pt x="18436" y="28"/>
                  </a:cubicBezTo>
                  <a:cubicBezTo>
                    <a:pt x="17236" y="-33"/>
                    <a:pt x="15927" y="-33"/>
                    <a:pt x="14291" y="455"/>
                  </a:cubicBezTo>
                  <a:cubicBezTo>
                    <a:pt x="12655" y="943"/>
                    <a:pt x="10691" y="1920"/>
                    <a:pt x="8400" y="4055"/>
                  </a:cubicBezTo>
                  <a:cubicBezTo>
                    <a:pt x="6109" y="6191"/>
                    <a:pt x="3491" y="9486"/>
                    <a:pt x="1964" y="12292"/>
                  </a:cubicBezTo>
                  <a:cubicBezTo>
                    <a:pt x="436" y="15099"/>
                    <a:pt x="0" y="17418"/>
                    <a:pt x="0" y="18882"/>
                  </a:cubicBezTo>
                  <a:cubicBezTo>
                    <a:pt x="0" y="20347"/>
                    <a:pt x="436" y="20957"/>
                    <a:pt x="2291" y="21262"/>
                  </a:cubicBezTo>
                  <a:cubicBezTo>
                    <a:pt x="4145" y="21567"/>
                    <a:pt x="7418" y="21567"/>
                    <a:pt x="10473" y="21323"/>
                  </a:cubicBezTo>
                  <a:cubicBezTo>
                    <a:pt x="13527" y="21079"/>
                    <a:pt x="16364" y="20591"/>
                    <a:pt x="19200" y="201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2643390" y="6732058"/>
              <a:ext cx="2476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92" y="16800"/>
                    <a:pt x="7385" y="12000"/>
                    <a:pt x="10985" y="8400"/>
                  </a:cubicBezTo>
                  <a:cubicBezTo>
                    <a:pt x="14585" y="4800"/>
                    <a:pt x="1809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2899103" y="6554743"/>
              <a:ext cx="290388" cy="355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43" fill="norm" stroke="1" extrusionOk="0">
                  <a:moveTo>
                    <a:pt x="21473" y="1121"/>
                  </a:moveTo>
                  <a:cubicBezTo>
                    <a:pt x="18656" y="482"/>
                    <a:pt x="15838" y="-157"/>
                    <a:pt x="13490" y="35"/>
                  </a:cubicBezTo>
                  <a:cubicBezTo>
                    <a:pt x="11143" y="226"/>
                    <a:pt x="9264" y="1249"/>
                    <a:pt x="7621" y="3294"/>
                  </a:cubicBezTo>
                  <a:cubicBezTo>
                    <a:pt x="5977" y="5339"/>
                    <a:pt x="4569" y="8406"/>
                    <a:pt x="3316" y="11090"/>
                  </a:cubicBezTo>
                  <a:cubicBezTo>
                    <a:pt x="2064" y="13774"/>
                    <a:pt x="969" y="16075"/>
                    <a:pt x="421" y="17545"/>
                  </a:cubicBezTo>
                  <a:cubicBezTo>
                    <a:pt x="-127" y="19015"/>
                    <a:pt x="-127" y="19654"/>
                    <a:pt x="343" y="20101"/>
                  </a:cubicBezTo>
                  <a:cubicBezTo>
                    <a:pt x="812" y="20548"/>
                    <a:pt x="1751" y="20804"/>
                    <a:pt x="3473" y="20996"/>
                  </a:cubicBezTo>
                  <a:cubicBezTo>
                    <a:pt x="5195" y="21187"/>
                    <a:pt x="7699" y="21315"/>
                    <a:pt x="10203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3195840" y="6649508"/>
              <a:ext cx="1651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1005"/>
                    <a:pt x="5538" y="2009"/>
                    <a:pt x="8585" y="4605"/>
                  </a:cubicBezTo>
                  <a:cubicBezTo>
                    <a:pt x="11631" y="7200"/>
                    <a:pt x="14954" y="11386"/>
                    <a:pt x="17169" y="14484"/>
                  </a:cubicBezTo>
                  <a:cubicBezTo>
                    <a:pt x="19385" y="17581"/>
                    <a:pt x="20492" y="195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3151390" y="6668558"/>
              <a:ext cx="2032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3789"/>
                    <a:pt x="12600" y="7579"/>
                    <a:pt x="9000" y="11179"/>
                  </a:cubicBezTo>
                  <a:cubicBezTo>
                    <a:pt x="5400" y="14779"/>
                    <a:pt x="2700" y="181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3443490" y="6556350"/>
              <a:ext cx="159418" cy="493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509" fill="norm" stroke="1" extrusionOk="0">
                  <a:moveTo>
                    <a:pt x="0" y="1847"/>
                  </a:moveTo>
                  <a:cubicBezTo>
                    <a:pt x="3046" y="1201"/>
                    <a:pt x="6092" y="555"/>
                    <a:pt x="9000" y="232"/>
                  </a:cubicBezTo>
                  <a:cubicBezTo>
                    <a:pt x="11908" y="-91"/>
                    <a:pt x="14677" y="-91"/>
                    <a:pt x="16754" y="324"/>
                  </a:cubicBezTo>
                  <a:cubicBezTo>
                    <a:pt x="18831" y="740"/>
                    <a:pt x="20215" y="1571"/>
                    <a:pt x="20631" y="3047"/>
                  </a:cubicBezTo>
                  <a:cubicBezTo>
                    <a:pt x="21046" y="4524"/>
                    <a:pt x="20492" y="6647"/>
                    <a:pt x="20215" y="8771"/>
                  </a:cubicBezTo>
                  <a:cubicBezTo>
                    <a:pt x="19938" y="10894"/>
                    <a:pt x="19938" y="13017"/>
                    <a:pt x="20354" y="14817"/>
                  </a:cubicBezTo>
                  <a:cubicBezTo>
                    <a:pt x="20769" y="16617"/>
                    <a:pt x="21600" y="18094"/>
                    <a:pt x="19385" y="19155"/>
                  </a:cubicBezTo>
                  <a:cubicBezTo>
                    <a:pt x="17169" y="20217"/>
                    <a:pt x="11908" y="20863"/>
                    <a:pt x="6646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5475490" y="5779558"/>
              <a:ext cx="161081" cy="1130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600" fill="norm" stroke="1" extrusionOk="0">
                  <a:moveTo>
                    <a:pt x="2492" y="0"/>
                  </a:moveTo>
                  <a:cubicBezTo>
                    <a:pt x="6092" y="40"/>
                    <a:pt x="9692" y="81"/>
                    <a:pt x="12877" y="526"/>
                  </a:cubicBezTo>
                  <a:cubicBezTo>
                    <a:pt x="16062" y="971"/>
                    <a:pt x="18831" y="1820"/>
                    <a:pt x="18692" y="2751"/>
                  </a:cubicBezTo>
                  <a:cubicBezTo>
                    <a:pt x="18554" y="3681"/>
                    <a:pt x="15508" y="4692"/>
                    <a:pt x="12046" y="5724"/>
                  </a:cubicBezTo>
                  <a:cubicBezTo>
                    <a:pt x="8585" y="6755"/>
                    <a:pt x="4708" y="7807"/>
                    <a:pt x="3738" y="8818"/>
                  </a:cubicBezTo>
                  <a:cubicBezTo>
                    <a:pt x="2769" y="9829"/>
                    <a:pt x="4708" y="10800"/>
                    <a:pt x="8169" y="11912"/>
                  </a:cubicBezTo>
                  <a:cubicBezTo>
                    <a:pt x="11631" y="13025"/>
                    <a:pt x="16615" y="14279"/>
                    <a:pt x="19108" y="15452"/>
                  </a:cubicBezTo>
                  <a:cubicBezTo>
                    <a:pt x="21600" y="16625"/>
                    <a:pt x="21600" y="17717"/>
                    <a:pt x="19800" y="18607"/>
                  </a:cubicBezTo>
                  <a:cubicBezTo>
                    <a:pt x="18000" y="19497"/>
                    <a:pt x="14400" y="20184"/>
                    <a:pt x="10800" y="20649"/>
                  </a:cubicBezTo>
                  <a:cubicBezTo>
                    <a:pt x="7200" y="21115"/>
                    <a:pt x="3600" y="213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6174551" y="6145437"/>
              <a:ext cx="259790" cy="418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361" fill="norm" stroke="1" extrusionOk="0">
                  <a:moveTo>
                    <a:pt x="2567" y="20860"/>
                  </a:moveTo>
                  <a:cubicBezTo>
                    <a:pt x="1522" y="21184"/>
                    <a:pt x="477" y="21508"/>
                    <a:pt x="128" y="21292"/>
                  </a:cubicBezTo>
                  <a:cubicBezTo>
                    <a:pt x="-220" y="21076"/>
                    <a:pt x="128" y="20320"/>
                    <a:pt x="1348" y="18322"/>
                  </a:cubicBezTo>
                  <a:cubicBezTo>
                    <a:pt x="2567" y="16324"/>
                    <a:pt x="4657" y="13084"/>
                    <a:pt x="7009" y="9952"/>
                  </a:cubicBezTo>
                  <a:cubicBezTo>
                    <a:pt x="9361" y="6820"/>
                    <a:pt x="11974" y="3796"/>
                    <a:pt x="13803" y="2068"/>
                  </a:cubicBezTo>
                  <a:cubicBezTo>
                    <a:pt x="15632" y="340"/>
                    <a:pt x="16677" y="-92"/>
                    <a:pt x="17374" y="16"/>
                  </a:cubicBezTo>
                  <a:cubicBezTo>
                    <a:pt x="18070" y="124"/>
                    <a:pt x="18419" y="772"/>
                    <a:pt x="18680" y="2824"/>
                  </a:cubicBezTo>
                  <a:cubicBezTo>
                    <a:pt x="18941" y="4876"/>
                    <a:pt x="19115" y="8332"/>
                    <a:pt x="19551" y="11572"/>
                  </a:cubicBezTo>
                  <a:cubicBezTo>
                    <a:pt x="19986" y="14812"/>
                    <a:pt x="20683" y="17836"/>
                    <a:pt x="21380" y="20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6260446" y="6358259"/>
              <a:ext cx="167545" cy="37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118" fill="norm" stroke="1" extrusionOk="0">
                  <a:moveTo>
                    <a:pt x="312" y="21118"/>
                  </a:moveTo>
                  <a:cubicBezTo>
                    <a:pt x="42" y="13918"/>
                    <a:pt x="-228" y="6718"/>
                    <a:pt x="312" y="3118"/>
                  </a:cubicBezTo>
                  <a:cubicBezTo>
                    <a:pt x="852" y="-482"/>
                    <a:pt x="2202" y="-482"/>
                    <a:pt x="5847" y="718"/>
                  </a:cubicBezTo>
                  <a:cubicBezTo>
                    <a:pt x="9492" y="1918"/>
                    <a:pt x="15432" y="4318"/>
                    <a:pt x="21372" y="6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6611577" y="6198658"/>
              <a:ext cx="19614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537"/>
                    <a:pt x="-1585" y="7074"/>
                    <a:pt x="575" y="10674"/>
                  </a:cubicBezTo>
                  <a:cubicBezTo>
                    <a:pt x="2735" y="14274"/>
                    <a:pt x="11375" y="17937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6764540" y="6598708"/>
              <a:ext cx="762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7168624" y="6215108"/>
              <a:ext cx="226501" cy="35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372" fill="norm" stroke="1" extrusionOk="0">
                  <a:moveTo>
                    <a:pt x="14353" y="8643"/>
                  </a:moveTo>
                  <a:cubicBezTo>
                    <a:pt x="14942" y="7101"/>
                    <a:pt x="15531" y="5558"/>
                    <a:pt x="15924" y="4401"/>
                  </a:cubicBezTo>
                  <a:cubicBezTo>
                    <a:pt x="16317" y="3243"/>
                    <a:pt x="16513" y="2472"/>
                    <a:pt x="16120" y="2022"/>
                  </a:cubicBezTo>
                  <a:cubicBezTo>
                    <a:pt x="15727" y="1572"/>
                    <a:pt x="14746" y="1443"/>
                    <a:pt x="12389" y="2472"/>
                  </a:cubicBezTo>
                  <a:cubicBezTo>
                    <a:pt x="10033" y="3501"/>
                    <a:pt x="6302" y="5686"/>
                    <a:pt x="3749" y="8322"/>
                  </a:cubicBezTo>
                  <a:cubicBezTo>
                    <a:pt x="1197" y="10958"/>
                    <a:pt x="-178" y="14043"/>
                    <a:pt x="18" y="15972"/>
                  </a:cubicBezTo>
                  <a:cubicBezTo>
                    <a:pt x="215" y="17901"/>
                    <a:pt x="1982" y="18672"/>
                    <a:pt x="4927" y="18672"/>
                  </a:cubicBezTo>
                  <a:cubicBezTo>
                    <a:pt x="7873" y="18672"/>
                    <a:pt x="11997" y="17901"/>
                    <a:pt x="15040" y="15393"/>
                  </a:cubicBezTo>
                  <a:cubicBezTo>
                    <a:pt x="18084" y="12886"/>
                    <a:pt x="20047" y="8643"/>
                    <a:pt x="20735" y="5751"/>
                  </a:cubicBezTo>
                  <a:cubicBezTo>
                    <a:pt x="21422" y="2858"/>
                    <a:pt x="20833" y="1315"/>
                    <a:pt x="18967" y="543"/>
                  </a:cubicBezTo>
                  <a:cubicBezTo>
                    <a:pt x="17102" y="-228"/>
                    <a:pt x="13960" y="-228"/>
                    <a:pt x="11898" y="865"/>
                  </a:cubicBezTo>
                  <a:cubicBezTo>
                    <a:pt x="9837" y="1958"/>
                    <a:pt x="8855" y="4143"/>
                    <a:pt x="9149" y="7165"/>
                  </a:cubicBezTo>
                  <a:cubicBezTo>
                    <a:pt x="9444" y="10186"/>
                    <a:pt x="11015" y="14043"/>
                    <a:pt x="12389" y="16551"/>
                  </a:cubicBezTo>
                  <a:cubicBezTo>
                    <a:pt x="13764" y="19058"/>
                    <a:pt x="14942" y="20215"/>
                    <a:pt x="16120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7477857" y="6205008"/>
              <a:ext cx="143934" cy="247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17788" y="0"/>
                  </a:moveTo>
                  <a:cubicBezTo>
                    <a:pt x="12706" y="4062"/>
                    <a:pt x="7624" y="8123"/>
                    <a:pt x="4447" y="11446"/>
                  </a:cubicBezTo>
                  <a:cubicBezTo>
                    <a:pt x="1271" y="14769"/>
                    <a:pt x="0" y="17354"/>
                    <a:pt x="0" y="18923"/>
                  </a:cubicBezTo>
                  <a:cubicBezTo>
                    <a:pt x="0" y="20492"/>
                    <a:pt x="1271" y="21046"/>
                    <a:pt x="4288" y="21323"/>
                  </a:cubicBezTo>
                  <a:cubicBezTo>
                    <a:pt x="7306" y="21600"/>
                    <a:pt x="12071" y="21600"/>
                    <a:pt x="15247" y="21415"/>
                  </a:cubicBezTo>
                  <a:cubicBezTo>
                    <a:pt x="18424" y="21231"/>
                    <a:pt x="20012" y="20862"/>
                    <a:pt x="21600" y="20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7545590" y="6401858"/>
              <a:ext cx="508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480"/>
                    <a:pt x="12600" y="960"/>
                    <a:pt x="9000" y="4560"/>
                  </a:cubicBezTo>
                  <a:cubicBezTo>
                    <a:pt x="5400" y="8160"/>
                    <a:pt x="2700" y="14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5" name="Drawing"/>
          <p:cNvGrpSpPr/>
          <p:nvPr/>
        </p:nvGrpSpPr>
        <p:grpSpPr>
          <a:xfrm>
            <a:off x="768350" y="1907179"/>
            <a:ext cx="12069234" cy="4562231"/>
            <a:chOff x="0" y="0"/>
            <a:chExt cx="12069233" cy="4562230"/>
          </a:xfrm>
        </p:grpSpPr>
        <p:sp>
          <p:nvSpPr>
            <p:cNvPr id="1327" name="Line"/>
            <p:cNvSpPr/>
            <p:nvPr/>
          </p:nvSpPr>
          <p:spPr>
            <a:xfrm>
              <a:off x="0" y="113858"/>
              <a:ext cx="142963" cy="359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440" fill="norm" stroke="1" extrusionOk="0">
                  <a:moveTo>
                    <a:pt x="0" y="1033"/>
                  </a:moveTo>
                  <a:cubicBezTo>
                    <a:pt x="0" y="1664"/>
                    <a:pt x="0" y="2296"/>
                    <a:pt x="794" y="2612"/>
                  </a:cubicBezTo>
                  <a:cubicBezTo>
                    <a:pt x="1588" y="2928"/>
                    <a:pt x="3176" y="2928"/>
                    <a:pt x="6353" y="2738"/>
                  </a:cubicBezTo>
                  <a:cubicBezTo>
                    <a:pt x="9529" y="2549"/>
                    <a:pt x="14294" y="2170"/>
                    <a:pt x="17312" y="1664"/>
                  </a:cubicBezTo>
                  <a:cubicBezTo>
                    <a:pt x="20329" y="1159"/>
                    <a:pt x="21600" y="528"/>
                    <a:pt x="21441" y="212"/>
                  </a:cubicBezTo>
                  <a:cubicBezTo>
                    <a:pt x="21282" y="-104"/>
                    <a:pt x="19694" y="-104"/>
                    <a:pt x="16676" y="464"/>
                  </a:cubicBezTo>
                  <a:cubicBezTo>
                    <a:pt x="13659" y="1033"/>
                    <a:pt x="9212" y="2170"/>
                    <a:pt x="6353" y="3243"/>
                  </a:cubicBezTo>
                  <a:cubicBezTo>
                    <a:pt x="3494" y="4317"/>
                    <a:pt x="2224" y="5328"/>
                    <a:pt x="2382" y="5833"/>
                  </a:cubicBezTo>
                  <a:cubicBezTo>
                    <a:pt x="2541" y="6338"/>
                    <a:pt x="4129" y="6338"/>
                    <a:pt x="5718" y="6338"/>
                  </a:cubicBezTo>
                  <a:cubicBezTo>
                    <a:pt x="7306" y="6338"/>
                    <a:pt x="8894" y="6338"/>
                    <a:pt x="10006" y="6654"/>
                  </a:cubicBezTo>
                  <a:cubicBezTo>
                    <a:pt x="11118" y="6970"/>
                    <a:pt x="11753" y="7601"/>
                    <a:pt x="10324" y="9117"/>
                  </a:cubicBezTo>
                  <a:cubicBezTo>
                    <a:pt x="8894" y="10633"/>
                    <a:pt x="5400" y="13033"/>
                    <a:pt x="3335" y="15054"/>
                  </a:cubicBezTo>
                  <a:cubicBezTo>
                    <a:pt x="1271" y="17075"/>
                    <a:pt x="635" y="18717"/>
                    <a:pt x="953" y="19791"/>
                  </a:cubicBezTo>
                  <a:cubicBezTo>
                    <a:pt x="1271" y="20864"/>
                    <a:pt x="2541" y="21370"/>
                    <a:pt x="5082" y="21433"/>
                  </a:cubicBezTo>
                  <a:cubicBezTo>
                    <a:pt x="7624" y="21496"/>
                    <a:pt x="11435" y="21117"/>
                    <a:pt x="15247" y="20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190500" y="264521"/>
              <a:ext cx="165101" cy="199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0"/>
                  </a:moveTo>
                  <a:cubicBezTo>
                    <a:pt x="1938" y="0"/>
                    <a:pt x="3877" y="0"/>
                    <a:pt x="5262" y="1478"/>
                  </a:cubicBezTo>
                  <a:cubicBezTo>
                    <a:pt x="6646" y="2956"/>
                    <a:pt x="7477" y="5912"/>
                    <a:pt x="7754" y="9208"/>
                  </a:cubicBezTo>
                  <a:cubicBezTo>
                    <a:pt x="8031" y="12505"/>
                    <a:pt x="7754" y="16143"/>
                    <a:pt x="7062" y="18417"/>
                  </a:cubicBezTo>
                  <a:cubicBezTo>
                    <a:pt x="6369" y="20691"/>
                    <a:pt x="5262" y="21600"/>
                    <a:pt x="4708" y="21373"/>
                  </a:cubicBezTo>
                  <a:cubicBezTo>
                    <a:pt x="4154" y="21145"/>
                    <a:pt x="4154" y="19781"/>
                    <a:pt x="5123" y="17166"/>
                  </a:cubicBezTo>
                  <a:cubicBezTo>
                    <a:pt x="6092" y="14552"/>
                    <a:pt x="8031" y="10686"/>
                    <a:pt x="9969" y="7276"/>
                  </a:cubicBezTo>
                  <a:cubicBezTo>
                    <a:pt x="11908" y="3865"/>
                    <a:pt x="13846" y="909"/>
                    <a:pt x="14400" y="568"/>
                  </a:cubicBezTo>
                  <a:cubicBezTo>
                    <a:pt x="14954" y="227"/>
                    <a:pt x="14123" y="2501"/>
                    <a:pt x="13431" y="5343"/>
                  </a:cubicBezTo>
                  <a:cubicBezTo>
                    <a:pt x="12738" y="8185"/>
                    <a:pt x="12185" y="11596"/>
                    <a:pt x="12462" y="13642"/>
                  </a:cubicBezTo>
                  <a:cubicBezTo>
                    <a:pt x="12738" y="15688"/>
                    <a:pt x="13846" y="16371"/>
                    <a:pt x="15508" y="16598"/>
                  </a:cubicBezTo>
                  <a:cubicBezTo>
                    <a:pt x="17169" y="16825"/>
                    <a:pt x="19385" y="16598"/>
                    <a:pt x="21600" y="16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642529" y="10521"/>
              <a:ext cx="81371" cy="322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96" fill="norm" stroke="1" extrusionOk="0">
                  <a:moveTo>
                    <a:pt x="11322" y="0"/>
                  </a:moveTo>
                  <a:cubicBezTo>
                    <a:pt x="9660" y="3388"/>
                    <a:pt x="7999" y="6776"/>
                    <a:pt x="6060" y="10024"/>
                  </a:cubicBezTo>
                  <a:cubicBezTo>
                    <a:pt x="4122" y="13271"/>
                    <a:pt x="1906" y="16376"/>
                    <a:pt x="799" y="18282"/>
                  </a:cubicBezTo>
                  <a:cubicBezTo>
                    <a:pt x="-309" y="20188"/>
                    <a:pt x="-309" y="20894"/>
                    <a:pt x="1076" y="21247"/>
                  </a:cubicBezTo>
                  <a:cubicBezTo>
                    <a:pt x="2460" y="21600"/>
                    <a:pt x="5229" y="21600"/>
                    <a:pt x="8829" y="21106"/>
                  </a:cubicBezTo>
                  <a:cubicBezTo>
                    <a:pt x="12429" y="20612"/>
                    <a:pt x="16860" y="19624"/>
                    <a:pt x="21291" y="18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738930" y="220071"/>
              <a:ext cx="2942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800"/>
                    <a:pt x="2735" y="7600"/>
                    <a:pt x="575" y="11200"/>
                  </a:cubicBezTo>
                  <a:cubicBezTo>
                    <a:pt x="-1585" y="14800"/>
                    <a:pt x="2735" y="182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49668" y="543921"/>
              <a:ext cx="775832" cy="107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441" fill="norm" stroke="1" extrusionOk="0">
                  <a:moveTo>
                    <a:pt x="562" y="19059"/>
                  </a:moveTo>
                  <a:cubicBezTo>
                    <a:pt x="267" y="19906"/>
                    <a:pt x="-27" y="20753"/>
                    <a:pt x="2" y="21176"/>
                  </a:cubicBezTo>
                  <a:cubicBezTo>
                    <a:pt x="32" y="21600"/>
                    <a:pt x="385" y="21600"/>
                    <a:pt x="1562" y="20541"/>
                  </a:cubicBezTo>
                  <a:cubicBezTo>
                    <a:pt x="2739" y="19482"/>
                    <a:pt x="4740" y="17365"/>
                    <a:pt x="6830" y="15035"/>
                  </a:cubicBezTo>
                  <a:cubicBezTo>
                    <a:pt x="8919" y="12706"/>
                    <a:pt x="11097" y="10165"/>
                    <a:pt x="13569" y="7624"/>
                  </a:cubicBezTo>
                  <a:cubicBezTo>
                    <a:pt x="16041" y="5082"/>
                    <a:pt x="18807" y="2541"/>
                    <a:pt x="215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284618" y="620121"/>
              <a:ext cx="432933" cy="81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432" fill="norm" stroke="1" extrusionOk="0">
                  <a:moveTo>
                    <a:pt x="2901" y="16615"/>
                  </a:moveTo>
                  <a:cubicBezTo>
                    <a:pt x="2269" y="17169"/>
                    <a:pt x="1637" y="17723"/>
                    <a:pt x="1057" y="18554"/>
                  </a:cubicBezTo>
                  <a:cubicBezTo>
                    <a:pt x="478" y="19385"/>
                    <a:pt x="-49" y="20492"/>
                    <a:pt x="4" y="21046"/>
                  </a:cubicBezTo>
                  <a:cubicBezTo>
                    <a:pt x="56" y="21600"/>
                    <a:pt x="689" y="21600"/>
                    <a:pt x="2743" y="20769"/>
                  </a:cubicBezTo>
                  <a:cubicBezTo>
                    <a:pt x="4798" y="19938"/>
                    <a:pt x="8275" y="18277"/>
                    <a:pt x="11647" y="14677"/>
                  </a:cubicBezTo>
                  <a:cubicBezTo>
                    <a:pt x="15018" y="11077"/>
                    <a:pt x="18285" y="5538"/>
                    <a:pt x="215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1136650" y="137521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1206500" y="277221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1898650" y="80371"/>
              <a:ext cx="22225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26" y="4168"/>
                    <a:pt x="9051" y="8337"/>
                    <a:pt x="12651" y="11937"/>
                  </a:cubicBezTo>
                  <a:cubicBezTo>
                    <a:pt x="16251" y="15537"/>
                    <a:pt x="18926" y="185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1955800" y="58056"/>
              <a:ext cx="165100" cy="485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7" fill="norm" stroke="1" extrusionOk="0">
                  <a:moveTo>
                    <a:pt x="21600" y="708"/>
                  </a:moveTo>
                  <a:cubicBezTo>
                    <a:pt x="20769" y="333"/>
                    <a:pt x="19938" y="-43"/>
                    <a:pt x="19246" y="4"/>
                  </a:cubicBezTo>
                  <a:cubicBezTo>
                    <a:pt x="18554" y="51"/>
                    <a:pt x="18000" y="520"/>
                    <a:pt x="16062" y="2399"/>
                  </a:cubicBezTo>
                  <a:cubicBezTo>
                    <a:pt x="14123" y="4277"/>
                    <a:pt x="10800" y="7564"/>
                    <a:pt x="7892" y="10334"/>
                  </a:cubicBezTo>
                  <a:cubicBezTo>
                    <a:pt x="4985" y="13105"/>
                    <a:pt x="2492" y="15359"/>
                    <a:pt x="1246" y="17143"/>
                  </a:cubicBezTo>
                  <a:cubicBezTo>
                    <a:pt x="0" y="18927"/>
                    <a:pt x="0" y="20242"/>
                    <a:pt x="0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2343150" y="232771"/>
              <a:ext cx="304800" cy="153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1" fill="norm" stroke="1" extrusionOk="0">
                  <a:moveTo>
                    <a:pt x="0" y="17514"/>
                  </a:moveTo>
                  <a:cubicBezTo>
                    <a:pt x="0" y="14303"/>
                    <a:pt x="0" y="11092"/>
                    <a:pt x="375" y="8757"/>
                  </a:cubicBezTo>
                  <a:cubicBezTo>
                    <a:pt x="750" y="6422"/>
                    <a:pt x="1500" y="4962"/>
                    <a:pt x="2550" y="4962"/>
                  </a:cubicBezTo>
                  <a:cubicBezTo>
                    <a:pt x="3600" y="4962"/>
                    <a:pt x="4950" y="6422"/>
                    <a:pt x="6000" y="8757"/>
                  </a:cubicBezTo>
                  <a:cubicBezTo>
                    <a:pt x="7050" y="11092"/>
                    <a:pt x="7800" y="14303"/>
                    <a:pt x="8400" y="16492"/>
                  </a:cubicBezTo>
                  <a:cubicBezTo>
                    <a:pt x="9000" y="18681"/>
                    <a:pt x="9450" y="19849"/>
                    <a:pt x="10125" y="20578"/>
                  </a:cubicBezTo>
                  <a:cubicBezTo>
                    <a:pt x="10800" y="21308"/>
                    <a:pt x="11700" y="21600"/>
                    <a:pt x="12825" y="20141"/>
                  </a:cubicBezTo>
                  <a:cubicBezTo>
                    <a:pt x="13950" y="18681"/>
                    <a:pt x="15300" y="15470"/>
                    <a:pt x="16800" y="11822"/>
                  </a:cubicBezTo>
                  <a:cubicBezTo>
                    <a:pt x="18300" y="8173"/>
                    <a:pt x="19950" y="4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2909818" y="0"/>
              <a:ext cx="169933" cy="453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319" fill="norm" stroke="1" extrusionOk="0">
                  <a:moveTo>
                    <a:pt x="21148" y="3481"/>
                  </a:moveTo>
                  <a:cubicBezTo>
                    <a:pt x="21148" y="2884"/>
                    <a:pt x="21148" y="2287"/>
                    <a:pt x="20621" y="1690"/>
                  </a:cubicBezTo>
                  <a:cubicBezTo>
                    <a:pt x="20094" y="1092"/>
                    <a:pt x="19041" y="495"/>
                    <a:pt x="17855" y="197"/>
                  </a:cubicBezTo>
                  <a:cubicBezTo>
                    <a:pt x="16670" y="-102"/>
                    <a:pt x="15353" y="-102"/>
                    <a:pt x="13377" y="495"/>
                  </a:cubicBezTo>
                  <a:cubicBezTo>
                    <a:pt x="11402" y="1092"/>
                    <a:pt x="8768" y="2287"/>
                    <a:pt x="6265" y="4377"/>
                  </a:cubicBezTo>
                  <a:cubicBezTo>
                    <a:pt x="3763" y="6468"/>
                    <a:pt x="1392" y="9454"/>
                    <a:pt x="470" y="12042"/>
                  </a:cubicBezTo>
                  <a:cubicBezTo>
                    <a:pt x="-452" y="14630"/>
                    <a:pt x="75" y="16820"/>
                    <a:pt x="1260" y="18363"/>
                  </a:cubicBezTo>
                  <a:cubicBezTo>
                    <a:pt x="2446" y="19905"/>
                    <a:pt x="4289" y="20801"/>
                    <a:pt x="6528" y="21150"/>
                  </a:cubicBezTo>
                  <a:cubicBezTo>
                    <a:pt x="8768" y="21498"/>
                    <a:pt x="11402" y="21299"/>
                    <a:pt x="13509" y="20652"/>
                  </a:cubicBezTo>
                  <a:cubicBezTo>
                    <a:pt x="15616" y="20005"/>
                    <a:pt x="17197" y="18910"/>
                    <a:pt x="18250" y="18114"/>
                  </a:cubicBezTo>
                  <a:cubicBezTo>
                    <a:pt x="19304" y="17317"/>
                    <a:pt x="19831" y="16820"/>
                    <a:pt x="20094" y="16322"/>
                  </a:cubicBezTo>
                  <a:cubicBezTo>
                    <a:pt x="20358" y="15824"/>
                    <a:pt x="20358" y="15327"/>
                    <a:pt x="19963" y="14829"/>
                  </a:cubicBezTo>
                  <a:cubicBezTo>
                    <a:pt x="19568" y="14331"/>
                    <a:pt x="18777" y="13833"/>
                    <a:pt x="17328" y="13585"/>
                  </a:cubicBezTo>
                  <a:cubicBezTo>
                    <a:pt x="15880" y="13336"/>
                    <a:pt x="13772" y="13336"/>
                    <a:pt x="12455" y="13585"/>
                  </a:cubicBezTo>
                  <a:cubicBezTo>
                    <a:pt x="11138" y="13833"/>
                    <a:pt x="10611" y="14331"/>
                    <a:pt x="10085" y="14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3143198" y="266562"/>
              <a:ext cx="106867" cy="156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5" h="20768" fill="norm" stroke="1" extrusionOk="0">
                  <a:moveTo>
                    <a:pt x="7210" y="5620"/>
                  </a:moveTo>
                  <a:cubicBezTo>
                    <a:pt x="9210" y="6181"/>
                    <a:pt x="11210" y="6742"/>
                    <a:pt x="13210" y="6742"/>
                  </a:cubicBezTo>
                  <a:cubicBezTo>
                    <a:pt x="15210" y="6742"/>
                    <a:pt x="17210" y="6181"/>
                    <a:pt x="18610" y="5199"/>
                  </a:cubicBezTo>
                  <a:cubicBezTo>
                    <a:pt x="20010" y="4217"/>
                    <a:pt x="20810" y="2815"/>
                    <a:pt x="19610" y="1552"/>
                  </a:cubicBezTo>
                  <a:cubicBezTo>
                    <a:pt x="18410" y="290"/>
                    <a:pt x="15210" y="-832"/>
                    <a:pt x="11410" y="851"/>
                  </a:cubicBezTo>
                  <a:cubicBezTo>
                    <a:pt x="7610" y="2534"/>
                    <a:pt x="3210" y="7023"/>
                    <a:pt x="1210" y="10669"/>
                  </a:cubicBezTo>
                  <a:cubicBezTo>
                    <a:pt x="-790" y="14316"/>
                    <a:pt x="-390" y="17121"/>
                    <a:pt x="3010" y="18664"/>
                  </a:cubicBezTo>
                  <a:cubicBezTo>
                    <a:pt x="6410" y="20207"/>
                    <a:pt x="12810" y="20487"/>
                    <a:pt x="19210" y="20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3315611" y="264521"/>
              <a:ext cx="95120" cy="159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2" h="21183" fill="norm" stroke="1" extrusionOk="0">
                  <a:moveTo>
                    <a:pt x="12211" y="0"/>
                  </a:moveTo>
                  <a:cubicBezTo>
                    <a:pt x="9913" y="0"/>
                    <a:pt x="7615" y="0"/>
                    <a:pt x="5547" y="1823"/>
                  </a:cubicBezTo>
                  <a:cubicBezTo>
                    <a:pt x="3479" y="3647"/>
                    <a:pt x="1640" y="7294"/>
                    <a:pt x="721" y="10519"/>
                  </a:cubicBezTo>
                  <a:cubicBezTo>
                    <a:pt x="-198" y="13745"/>
                    <a:pt x="-198" y="16551"/>
                    <a:pt x="491" y="18514"/>
                  </a:cubicBezTo>
                  <a:cubicBezTo>
                    <a:pt x="1181" y="20478"/>
                    <a:pt x="2559" y="21600"/>
                    <a:pt x="6006" y="21039"/>
                  </a:cubicBezTo>
                  <a:cubicBezTo>
                    <a:pt x="9453" y="20478"/>
                    <a:pt x="14968" y="18234"/>
                    <a:pt x="17955" y="15429"/>
                  </a:cubicBezTo>
                  <a:cubicBezTo>
                    <a:pt x="20942" y="12623"/>
                    <a:pt x="21402" y="9257"/>
                    <a:pt x="19564" y="6592"/>
                  </a:cubicBezTo>
                  <a:cubicBezTo>
                    <a:pt x="17725" y="3927"/>
                    <a:pt x="13589" y="1964"/>
                    <a:pt x="94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3460750" y="256244"/>
              <a:ext cx="196850" cy="180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1" fill="norm" stroke="1" extrusionOk="0">
                  <a:moveTo>
                    <a:pt x="0" y="3905"/>
                  </a:moveTo>
                  <a:cubicBezTo>
                    <a:pt x="697" y="2923"/>
                    <a:pt x="1394" y="1941"/>
                    <a:pt x="1858" y="2064"/>
                  </a:cubicBezTo>
                  <a:cubicBezTo>
                    <a:pt x="2323" y="2187"/>
                    <a:pt x="2555" y="3414"/>
                    <a:pt x="2903" y="5868"/>
                  </a:cubicBezTo>
                  <a:cubicBezTo>
                    <a:pt x="3252" y="8323"/>
                    <a:pt x="3716" y="12005"/>
                    <a:pt x="3948" y="14459"/>
                  </a:cubicBezTo>
                  <a:cubicBezTo>
                    <a:pt x="4181" y="16914"/>
                    <a:pt x="4181" y="18141"/>
                    <a:pt x="3832" y="19246"/>
                  </a:cubicBezTo>
                  <a:cubicBezTo>
                    <a:pt x="3484" y="20350"/>
                    <a:pt x="2787" y="21332"/>
                    <a:pt x="2439" y="20841"/>
                  </a:cubicBezTo>
                  <a:cubicBezTo>
                    <a:pt x="2090" y="20350"/>
                    <a:pt x="2090" y="18387"/>
                    <a:pt x="2555" y="14950"/>
                  </a:cubicBezTo>
                  <a:cubicBezTo>
                    <a:pt x="3019" y="11514"/>
                    <a:pt x="3948" y="6605"/>
                    <a:pt x="4994" y="3782"/>
                  </a:cubicBezTo>
                  <a:cubicBezTo>
                    <a:pt x="6039" y="959"/>
                    <a:pt x="7200" y="223"/>
                    <a:pt x="8013" y="468"/>
                  </a:cubicBezTo>
                  <a:cubicBezTo>
                    <a:pt x="8826" y="714"/>
                    <a:pt x="9290" y="1941"/>
                    <a:pt x="9639" y="3291"/>
                  </a:cubicBezTo>
                  <a:cubicBezTo>
                    <a:pt x="9987" y="4641"/>
                    <a:pt x="10219" y="6114"/>
                    <a:pt x="10335" y="7832"/>
                  </a:cubicBezTo>
                  <a:cubicBezTo>
                    <a:pt x="10452" y="9550"/>
                    <a:pt x="10452" y="11514"/>
                    <a:pt x="10452" y="11882"/>
                  </a:cubicBezTo>
                  <a:cubicBezTo>
                    <a:pt x="10452" y="12250"/>
                    <a:pt x="10452" y="11023"/>
                    <a:pt x="11497" y="8814"/>
                  </a:cubicBezTo>
                  <a:cubicBezTo>
                    <a:pt x="12542" y="6605"/>
                    <a:pt x="14632" y="3414"/>
                    <a:pt x="16258" y="1696"/>
                  </a:cubicBezTo>
                  <a:cubicBezTo>
                    <a:pt x="17884" y="-23"/>
                    <a:pt x="19045" y="-268"/>
                    <a:pt x="19742" y="223"/>
                  </a:cubicBezTo>
                  <a:cubicBezTo>
                    <a:pt x="20439" y="714"/>
                    <a:pt x="20671" y="1941"/>
                    <a:pt x="20903" y="4518"/>
                  </a:cubicBezTo>
                  <a:cubicBezTo>
                    <a:pt x="21135" y="7096"/>
                    <a:pt x="21368" y="11023"/>
                    <a:pt x="21600" y="14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3691000" y="240211"/>
              <a:ext cx="82907" cy="161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1075" fill="norm" stroke="1" extrusionOk="0">
                  <a:moveTo>
                    <a:pt x="5911" y="8995"/>
                  </a:moveTo>
                  <a:cubicBezTo>
                    <a:pt x="8545" y="8718"/>
                    <a:pt x="11179" y="8442"/>
                    <a:pt x="13550" y="7749"/>
                  </a:cubicBezTo>
                  <a:cubicBezTo>
                    <a:pt x="15921" y="7057"/>
                    <a:pt x="18028" y="5949"/>
                    <a:pt x="19345" y="4426"/>
                  </a:cubicBezTo>
                  <a:cubicBezTo>
                    <a:pt x="20662" y="2903"/>
                    <a:pt x="21189" y="965"/>
                    <a:pt x="19872" y="272"/>
                  </a:cubicBezTo>
                  <a:cubicBezTo>
                    <a:pt x="18555" y="-420"/>
                    <a:pt x="15394" y="134"/>
                    <a:pt x="11706" y="2765"/>
                  </a:cubicBezTo>
                  <a:cubicBezTo>
                    <a:pt x="8018" y="5395"/>
                    <a:pt x="3804" y="10103"/>
                    <a:pt x="1696" y="13426"/>
                  </a:cubicBezTo>
                  <a:cubicBezTo>
                    <a:pt x="-411" y="16749"/>
                    <a:pt x="-411" y="18688"/>
                    <a:pt x="906" y="19795"/>
                  </a:cubicBezTo>
                  <a:cubicBezTo>
                    <a:pt x="2223" y="20903"/>
                    <a:pt x="4857" y="21180"/>
                    <a:pt x="7491" y="21042"/>
                  </a:cubicBezTo>
                  <a:cubicBezTo>
                    <a:pt x="10126" y="20903"/>
                    <a:pt x="12760" y="20349"/>
                    <a:pt x="15394" y="197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3823063" y="10521"/>
              <a:ext cx="75838" cy="367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09" fill="norm" stroke="1" extrusionOk="0">
                  <a:moveTo>
                    <a:pt x="17897" y="0"/>
                  </a:moveTo>
                  <a:cubicBezTo>
                    <a:pt x="12497" y="3086"/>
                    <a:pt x="7097" y="6171"/>
                    <a:pt x="4097" y="9195"/>
                  </a:cubicBezTo>
                  <a:cubicBezTo>
                    <a:pt x="1097" y="12219"/>
                    <a:pt x="497" y="15182"/>
                    <a:pt x="197" y="17033"/>
                  </a:cubicBezTo>
                  <a:cubicBezTo>
                    <a:pt x="-103" y="18885"/>
                    <a:pt x="-103" y="19625"/>
                    <a:pt x="497" y="20304"/>
                  </a:cubicBezTo>
                  <a:cubicBezTo>
                    <a:pt x="1097" y="20983"/>
                    <a:pt x="2297" y="21600"/>
                    <a:pt x="5897" y="21353"/>
                  </a:cubicBezTo>
                  <a:cubicBezTo>
                    <a:pt x="9497" y="21106"/>
                    <a:pt x="15497" y="19995"/>
                    <a:pt x="21497" y="18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3804084" y="124821"/>
              <a:ext cx="221817" cy="230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16" fill="norm" stroke="1" extrusionOk="0">
                  <a:moveTo>
                    <a:pt x="3014" y="10015"/>
                  </a:moveTo>
                  <a:cubicBezTo>
                    <a:pt x="1792" y="10015"/>
                    <a:pt x="569" y="10015"/>
                    <a:pt x="162" y="9524"/>
                  </a:cubicBezTo>
                  <a:cubicBezTo>
                    <a:pt x="-246" y="9033"/>
                    <a:pt x="162" y="8051"/>
                    <a:pt x="875" y="7462"/>
                  </a:cubicBezTo>
                  <a:cubicBezTo>
                    <a:pt x="1588" y="6873"/>
                    <a:pt x="2607" y="6676"/>
                    <a:pt x="4746" y="7560"/>
                  </a:cubicBezTo>
                  <a:cubicBezTo>
                    <a:pt x="6886" y="8444"/>
                    <a:pt x="10146" y="10407"/>
                    <a:pt x="11879" y="12469"/>
                  </a:cubicBezTo>
                  <a:cubicBezTo>
                    <a:pt x="13611" y="14531"/>
                    <a:pt x="13814" y="16691"/>
                    <a:pt x="13509" y="18164"/>
                  </a:cubicBezTo>
                  <a:cubicBezTo>
                    <a:pt x="13203" y="19636"/>
                    <a:pt x="12388" y="20422"/>
                    <a:pt x="11471" y="20913"/>
                  </a:cubicBezTo>
                  <a:cubicBezTo>
                    <a:pt x="10554" y="21404"/>
                    <a:pt x="9535" y="21600"/>
                    <a:pt x="9026" y="21207"/>
                  </a:cubicBezTo>
                  <a:cubicBezTo>
                    <a:pt x="8516" y="20815"/>
                    <a:pt x="8516" y="19833"/>
                    <a:pt x="9128" y="17771"/>
                  </a:cubicBezTo>
                  <a:cubicBezTo>
                    <a:pt x="9739" y="15709"/>
                    <a:pt x="10962" y="12567"/>
                    <a:pt x="12592" y="10113"/>
                  </a:cubicBezTo>
                  <a:cubicBezTo>
                    <a:pt x="14222" y="7658"/>
                    <a:pt x="16260" y="5891"/>
                    <a:pt x="17788" y="4909"/>
                  </a:cubicBezTo>
                  <a:cubicBezTo>
                    <a:pt x="19316" y="3927"/>
                    <a:pt x="20335" y="3731"/>
                    <a:pt x="20845" y="4124"/>
                  </a:cubicBezTo>
                  <a:cubicBezTo>
                    <a:pt x="21354" y="4516"/>
                    <a:pt x="21354" y="5498"/>
                    <a:pt x="21354" y="7069"/>
                  </a:cubicBezTo>
                  <a:cubicBezTo>
                    <a:pt x="21354" y="8640"/>
                    <a:pt x="21354" y="10800"/>
                    <a:pt x="21252" y="12469"/>
                  </a:cubicBezTo>
                  <a:cubicBezTo>
                    <a:pt x="21150" y="14138"/>
                    <a:pt x="20946" y="15316"/>
                    <a:pt x="20743" y="15415"/>
                  </a:cubicBezTo>
                  <a:cubicBezTo>
                    <a:pt x="20539" y="15513"/>
                    <a:pt x="20335" y="14531"/>
                    <a:pt x="20437" y="11782"/>
                  </a:cubicBezTo>
                  <a:cubicBezTo>
                    <a:pt x="20539" y="9033"/>
                    <a:pt x="20946" y="4516"/>
                    <a:pt x="213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4042721" y="190394"/>
              <a:ext cx="148279" cy="142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042" fill="norm" stroke="1" extrusionOk="0">
                  <a:moveTo>
                    <a:pt x="18316" y="4389"/>
                  </a:moveTo>
                  <a:cubicBezTo>
                    <a:pt x="17716" y="2823"/>
                    <a:pt x="17116" y="1258"/>
                    <a:pt x="15916" y="476"/>
                  </a:cubicBezTo>
                  <a:cubicBezTo>
                    <a:pt x="14716" y="-307"/>
                    <a:pt x="12916" y="-307"/>
                    <a:pt x="10066" y="1884"/>
                  </a:cubicBezTo>
                  <a:cubicBezTo>
                    <a:pt x="7216" y="4076"/>
                    <a:pt x="3316" y="8458"/>
                    <a:pt x="1366" y="11432"/>
                  </a:cubicBezTo>
                  <a:cubicBezTo>
                    <a:pt x="-584" y="14406"/>
                    <a:pt x="-584" y="15971"/>
                    <a:pt x="2266" y="17536"/>
                  </a:cubicBezTo>
                  <a:cubicBezTo>
                    <a:pt x="5116" y="19102"/>
                    <a:pt x="10816" y="20667"/>
                    <a:pt x="14416" y="20980"/>
                  </a:cubicBezTo>
                  <a:cubicBezTo>
                    <a:pt x="18016" y="21293"/>
                    <a:pt x="19516" y="20354"/>
                    <a:pt x="21016" y="19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4408330" y="9958"/>
              <a:ext cx="144620" cy="375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511" fill="norm" stroke="1" extrusionOk="0">
                  <a:moveTo>
                    <a:pt x="21083" y="396"/>
                  </a:moveTo>
                  <a:cubicBezTo>
                    <a:pt x="19540" y="154"/>
                    <a:pt x="17997" y="-89"/>
                    <a:pt x="16763" y="32"/>
                  </a:cubicBezTo>
                  <a:cubicBezTo>
                    <a:pt x="15529" y="154"/>
                    <a:pt x="14603" y="639"/>
                    <a:pt x="11980" y="2520"/>
                  </a:cubicBezTo>
                  <a:cubicBezTo>
                    <a:pt x="9357" y="4401"/>
                    <a:pt x="5037" y="7677"/>
                    <a:pt x="2569" y="10590"/>
                  </a:cubicBezTo>
                  <a:cubicBezTo>
                    <a:pt x="100" y="13502"/>
                    <a:pt x="-517" y="16050"/>
                    <a:pt x="409" y="17810"/>
                  </a:cubicBezTo>
                  <a:cubicBezTo>
                    <a:pt x="1334" y="19569"/>
                    <a:pt x="3803" y="20540"/>
                    <a:pt x="6272" y="21026"/>
                  </a:cubicBezTo>
                  <a:cubicBezTo>
                    <a:pt x="8740" y="21511"/>
                    <a:pt x="11209" y="21511"/>
                    <a:pt x="13677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4565649" y="109570"/>
              <a:ext cx="113357" cy="496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84" fill="norm" stroke="1" extrusionOk="0">
                  <a:moveTo>
                    <a:pt x="8400" y="7249"/>
                  </a:moveTo>
                  <a:cubicBezTo>
                    <a:pt x="6800" y="10452"/>
                    <a:pt x="5200" y="13656"/>
                    <a:pt x="4400" y="15852"/>
                  </a:cubicBezTo>
                  <a:cubicBezTo>
                    <a:pt x="3600" y="18049"/>
                    <a:pt x="3600" y="19239"/>
                    <a:pt x="3600" y="20108"/>
                  </a:cubicBezTo>
                  <a:cubicBezTo>
                    <a:pt x="3600" y="20978"/>
                    <a:pt x="3600" y="21527"/>
                    <a:pt x="3400" y="21481"/>
                  </a:cubicBezTo>
                  <a:cubicBezTo>
                    <a:pt x="3200" y="21435"/>
                    <a:pt x="2800" y="20795"/>
                    <a:pt x="2400" y="18598"/>
                  </a:cubicBezTo>
                  <a:cubicBezTo>
                    <a:pt x="2000" y="16402"/>
                    <a:pt x="1600" y="12649"/>
                    <a:pt x="1800" y="9491"/>
                  </a:cubicBezTo>
                  <a:cubicBezTo>
                    <a:pt x="2000" y="6334"/>
                    <a:pt x="2800" y="3771"/>
                    <a:pt x="3800" y="2307"/>
                  </a:cubicBezTo>
                  <a:cubicBezTo>
                    <a:pt x="4800" y="842"/>
                    <a:pt x="6000" y="476"/>
                    <a:pt x="7800" y="247"/>
                  </a:cubicBezTo>
                  <a:cubicBezTo>
                    <a:pt x="9600" y="19"/>
                    <a:pt x="12000" y="-73"/>
                    <a:pt x="13800" y="64"/>
                  </a:cubicBezTo>
                  <a:cubicBezTo>
                    <a:pt x="15600" y="202"/>
                    <a:pt x="16800" y="568"/>
                    <a:pt x="18200" y="1163"/>
                  </a:cubicBezTo>
                  <a:cubicBezTo>
                    <a:pt x="19600" y="1758"/>
                    <a:pt x="21200" y="2581"/>
                    <a:pt x="21400" y="3451"/>
                  </a:cubicBezTo>
                  <a:cubicBezTo>
                    <a:pt x="21600" y="4320"/>
                    <a:pt x="20400" y="5235"/>
                    <a:pt x="18000" y="6013"/>
                  </a:cubicBezTo>
                  <a:cubicBezTo>
                    <a:pt x="15600" y="6791"/>
                    <a:pt x="12000" y="7432"/>
                    <a:pt x="9200" y="7798"/>
                  </a:cubicBezTo>
                  <a:cubicBezTo>
                    <a:pt x="6400" y="8164"/>
                    <a:pt x="4400" y="8256"/>
                    <a:pt x="3000" y="8119"/>
                  </a:cubicBezTo>
                  <a:cubicBezTo>
                    <a:pt x="1600" y="7981"/>
                    <a:pt x="800" y="7615"/>
                    <a:pt x="0" y="7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4673599" y="16871"/>
              <a:ext cx="74013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3" h="21600" fill="norm" stroke="1" extrusionOk="0">
                  <a:moveTo>
                    <a:pt x="0" y="0"/>
                  </a:moveTo>
                  <a:cubicBezTo>
                    <a:pt x="2919" y="240"/>
                    <a:pt x="5838" y="480"/>
                    <a:pt x="9049" y="1980"/>
                  </a:cubicBezTo>
                  <a:cubicBezTo>
                    <a:pt x="12259" y="3480"/>
                    <a:pt x="15762" y="6240"/>
                    <a:pt x="18097" y="8940"/>
                  </a:cubicBezTo>
                  <a:cubicBezTo>
                    <a:pt x="20432" y="11640"/>
                    <a:pt x="21600" y="14280"/>
                    <a:pt x="18681" y="16380"/>
                  </a:cubicBezTo>
                  <a:cubicBezTo>
                    <a:pt x="15762" y="18480"/>
                    <a:pt x="8757" y="20040"/>
                    <a:pt x="17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1437216" y="1098720"/>
              <a:ext cx="264585" cy="456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3456" y="9744"/>
                  </a:moveTo>
                  <a:cubicBezTo>
                    <a:pt x="2765" y="12631"/>
                    <a:pt x="2074" y="15518"/>
                    <a:pt x="1728" y="17309"/>
                  </a:cubicBezTo>
                  <a:cubicBezTo>
                    <a:pt x="1382" y="19101"/>
                    <a:pt x="1382" y="19798"/>
                    <a:pt x="1210" y="20395"/>
                  </a:cubicBezTo>
                  <a:cubicBezTo>
                    <a:pt x="1037" y="20992"/>
                    <a:pt x="691" y="21490"/>
                    <a:pt x="432" y="21490"/>
                  </a:cubicBezTo>
                  <a:cubicBezTo>
                    <a:pt x="173" y="21490"/>
                    <a:pt x="0" y="20992"/>
                    <a:pt x="0" y="18852"/>
                  </a:cubicBezTo>
                  <a:cubicBezTo>
                    <a:pt x="0" y="16712"/>
                    <a:pt x="173" y="12930"/>
                    <a:pt x="518" y="9844"/>
                  </a:cubicBezTo>
                  <a:cubicBezTo>
                    <a:pt x="864" y="6758"/>
                    <a:pt x="1382" y="4369"/>
                    <a:pt x="1901" y="2826"/>
                  </a:cubicBezTo>
                  <a:cubicBezTo>
                    <a:pt x="2419" y="1284"/>
                    <a:pt x="2938" y="587"/>
                    <a:pt x="3456" y="587"/>
                  </a:cubicBezTo>
                  <a:cubicBezTo>
                    <a:pt x="3974" y="587"/>
                    <a:pt x="4493" y="1284"/>
                    <a:pt x="5270" y="2876"/>
                  </a:cubicBezTo>
                  <a:cubicBezTo>
                    <a:pt x="6048" y="4469"/>
                    <a:pt x="7085" y="6957"/>
                    <a:pt x="7862" y="8450"/>
                  </a:cubicBezTo>
                  <a:cubicBezTo>
                    <a:pt x="8640" y="9943"/>
                    <a:pt x="9158" y="10441"/>
                    <a:pt x="9850" y="10690"/>
                  </a:cubicBezTo>
                  <a:cubicBezTo>
                    <a:pt x="10541" y="10939"/>
                    <a:pt x="11405" y="10939"/>
                    <a:pt x="12269" y="10391"/>
                  </a:cubicBezTo>
                  <a:cubicBezTo>
                    <a:pt x="13133" y="9844"/>
                    <a:pt x="13997" y="8749"/>
                    <a:pt x="15034" y="7306"/>
                  </a:cubicBezTo>
                  <a:cubicBezTo>
                    <a:pt x="16070" y="5862"/>
                    <a:pt x="17280" y="4071"/>
                    <a:pt x="18058" y="2876"/>
                  </a:cubicBezTo>
                  <a:cubicBezTo>
                    <a:pt x="18835" y="1682"/>
                    <a:pt x="19181" y="1084"/>
                    <a:pt x="19699" y="637"/>
                  </a:cubicBezTo>
                  <a:cubicBezTo>
                    <a:pt x="20218" y="189"/>
                    <a:pt x="20909" y="-110"/>
                    <a:pt x="21254" y="39"/>
                  </a:cubicBezTo>
                  <a:cubicBezTo>
                    <a:pt x="21600" y="189"/>
                    <a:pt x="21600" y="786"/>
                    <a:pt x="21427" y="2777"/>
                  </a:cubicBezTo>
                  <a:cubicBezTo>
                    <a:pt x="21254" y="4767"/>
                    <a:pt x="20909" y="8152"/>
                    <a:pt x="20909" y="11337"/>
                  </a:cubicBezTo>
                  <a:cubicBezTo>
                    <a:pt x="20909" y="14522"/>
                    <a:pt x="21254" y="17508"/>
                    <a:pt x="21600" y="20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1802892" y="1311752"/>
              <a:ext cx="89408" cy="191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6" h="21188" fill="norm" stroke="1" extrusionOk="0">
                  <a:moveTo>
                    <a:pt x="118" y="9214"/>
                  </a:moveTo>
                  <a:cubicBezTo>
                    <a:pt x="2572" y="9449"/>
                    <a:pt x="5027" y="9684"/>
                    <a:pt x="7972" y="8745"/>
                  </a:cubicBezTo>
                  <a:cubicBezTo>
                    <a:pt x="10918" y="7805"/>
                    <a:pt x="14354" y="5692"/>
                    <a:pt x="16072" y="4049"/>
                  </a:cubicBezTo>
                  <a:cubicBezTo>
                    <a:pt x="17791" y="2405"/>
                    <a:pt x="17791" y="1231"/>
                    <a:pt x="16563" y="527"/>
                  </a:cubicBezTo>
                  <a:cubicBezTo>
                    <a:pt x="15336" y="-177"/>
                    <a:pt x="12881" y="-412"/>
                    <a:pt x="9445" y="1349"/>
                  </a:cubicBezTo>
                  <a:cubicBezTo>
                    <a:pt x="6009" y="3110"/>
                    <a:pt x="1591" y="6866"/>
                    <a:pt x="363" y="10388"/>
                  </a:cubicBezTo>
                  <a:cubicBezTo>
                    <a:pt x="-864" y="13910"/>
                    <a:pt x="1100" y="17197"/>
                    <a:pt x="5027" y="18958"/>
                  </a:cubicBezTo>
                  <a:cubicBezTo>
                    <a:pt x="8954" y="20718"/>
                    <a:pt x="14845" y="20953"/>
                    <a:pt x="20736" y="21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1897248" y="1348710"/>
              <a:ext cx="153802" cy="141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0356" fill="norm" stroke="1" extrusionOk="0">
                  <a:moveTo>
                    <a:pt x="15079" y="238"/>
                  </a:moveTo>
                  <a:cubicBezTo>
                    <a:pt x="11868" y="-66"/>
                    <a:pt x="8658" y="-370"/>
                    <a:pt x="6031" y="1303"/>
                  </a:cubicBezTo>
                  <a:cubicBezTo>
                    <a:pt x="3404" y="2976"/>
                    <a:pt x="1360" y="6627"/>
                    <a:pt x="485" y="9974"/>
                  </a:cubicBezTo>
                  <a:cubicBezTo>
                    <a:pt x="-391" y="13320"/>
                    <a:pt x="-99" y="16362"/>
                    <a:pt x="1506" y="18340"/>
                  </a:cubicBezTo>
                  <a:cubicBezTo>
                    <a:pt x="3112" y="20317"/>
                    <a:pt x="6031" y="21230"/>
                    <a:pt x="8658" y="19253"/>
                  </a:cubicBezTo>
                  <a:cubicBezTo>
                    <a:pt x="11285" y="17275"/>
                    <a:pt x="13620" y="12407"/>
                    <a:pt x="14787" y="9213"/>
                  </a:cubicBezTo>
                  <a:cubicBezTo>
                    <a:pt x="15955" y="6019"/>
                    <a:pt x="15955" y="4498"/>
                    <a:pt x="15663" y="4650"/>
                  </a:cubicBezTo>
                  <a:cubicBezTo>
                    <a:pt x="15371" y="4802"/>
                    <a:pt x="14787" y="6627"/>
                    <a:pt x="14641" y="8453"/>
                  </a:cubicBezTo>
                  <a:cubicBezTo>
                    <a:pt x="14495" y="10278"/>
                    <a:pt x="14787" y="12103"/>
                    <a:pt x="15955" y="13472"/>
                  </a:cubicBezTo>
                  <a:cubicBezTo>
                    <a:pt x="17123" y="14841"/>
                    <a:pt x="19166" y="15754"/>
                    <a:pt x="21209" y="16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2101850" y="1320322"/>
              <a:ext cx="78317" cy="178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0" y="5132"/>
                  </a:moveTo>
                  <a:cubicBezTo>
                    <a:pt x="0" y="9707"/>
                    <a:pt x="0" y="14281"/>
                    <a:pt x="0" y="17203"/>
                  </a:cubicBezTo>
                  <a:cubicBezTo>
                    <a:pt x="0" y="20125"/>
                    <a:pt x="0" y="21396"/>
                    <a:pt x="0" y="21396"/>
                  </a:cubicBezTo>
                  <a:cubicBezTo>
                    <a:pt x="0" y="21396"/>
                    <a:pt x="0" y="20125"/>
                    <a:pt x="584" y="16822"/>
                  </a:cubicBezTo>
                  <a:cubicBezTo>
                    <a:pt x="1168" y="13518"/>
                    <a:pt x="2335" y="8182"/>
                    <a:pt x="4086" y="5005"/>
                  </a:cubicBezTo>
                  <a:cubicBezTo>
                    <a:pt x="5838" y="1829"/>
                    <a:pt x="8173" y="812"/>
                    <a:pt x="10800" y="304"/>
                  </a:cubicBezTo>
                  <a:cubicBezTo>
                    <a:pt x="13427" y="-204"/>
                    <a:pt x="16346" y="-204"/>
                    <a:pt x="18389" y="1321"/>
                  </a:cubicBezTo>
                  <a:cubicBezTo>
                    <a:pt x="20432" y="2845"/>
                    <a:pt x="21600" y="5895"/>
                    <a:pt x="21600" y="9198"/>
                  </a:cubicBezTo>
                  <a:cubicBezTo>
                    <a:pt x="21600" y="12502"/>
                    <a:pt x="20432" y="16060"/>
                    <a:pt x="19265" y="19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2254250" y="1356721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2266950" y="1261471"/>
              <a:ext cx="127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2368549" y="1293715"/>
              <a:ext cx="67735" cy="187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4050" y="4264"/>
                  </a:moveTo>
                  <a:cubicBezTo>
                    <a:pt x="2700" y="8824"/>
                    <a:pt x="1350" y="13384"/>
                    <a:pt x="675" y="16504"/>
                  </a:cubicBezTo>
                  <a:cubicBezTo>
                    <a:pt x="0" y="19624"/>
                    <a:pt x="0" y="21304"/>
                    <a:pt x="0" y="21304"/>
                  </a:cubicBezTo>
                  <a:cubicBezTo>
                    <a:pt x="0" y="21304"/>
                    <a:pt x="0" y="19624"/>
                    <a:pt x="337" y="16864"/>
                  </a:cubicBezTo>
                  <a:cubicBezTo>
                    <a:pt x="675" y="14104"/>
                    <a:pt x="1350" y="10264"/>
                    <a:pt x="3037" y="7384"/>
                  </a:cubicBezTo>
                  <a:cubicBezTo>
                    <a:pt x="4725" y="4504"/>
                    <a:pt x="7425" y="2584"/>
                    <a:pt x="10462" y="1384"/>
                  </a:cubicBezTo>
                  <a:cubicBezTo>
                    <a:pt x="13500" y="184"/>
                    <a:pt x="16875" y="-296"/>
                    <a:pt x="18900" y="184"/>
                  </a:cubicBezTo>
                  <a:cubicBezTo>
                    <a:pt x="20925" y="664"/>
                    <a:pt x="21600" y="2104"/>
                    <a:pt x="21600" y="5464"/>
                  </a:cubicBezTo>
                  <a:cubicBezTo>
                    <a:pt x="21600" y="8824"/>
                    <a:pt x="20925" y="14104"/>
                    <a:pt x="20250" y="19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2520899" y="1317410"/>
              <a:ext cx="103504" cy="410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368" fill="norm" stroke="1" extrusionOk="0">
                  <a:moveTo>
                    <a:pt x="20340" y="2378"/>
                  </a:moveTo>
                  <a:cubicBezTo>
                    <a:pt x="19069" y="1496"/>
                    <a:pt x="17799" y="614"/>
                    <a:pt x="15893" y="229"/>
                  </a:cubicBezTo>
                  <a:cubicBezTo>
                    <a:pt x="13987" y="-157"/>
                    <a:pt x="11446" y="-47"/>
                    <a:pt x="8905" y="504"/>
                  </a:cubicBezTo>
                  <a:cubicBezTo>
                    <a:pt x="6363" y="1055"/>
                    <a:pt x="3822" y="2047"/>
                    <a:pt x="2552" y="2819"/>
                  </a:cubicBezTo>
                  <a:cubicBezTo>
                    <a:pt x="1281" y="3590"/>
                    <a:pt x="1281" y="4141"/>
                    <a:pt x="1705" y="4747"/>
                  </a:cubicBezTo>
                  <a:cubicBezTo>
                    <a:pt x="2128" y="5353"/>
                    <a:pt x="2975" y="6014"/>
                    <a:pt x="4458" y="6345"/>
                  </a:cubicBezTo>
                  <a:cubicBezTo>
                    <a:pt x="5940" y="6676"/>
                    <a:pt x="8058" y="6676"/>
                    <a:pt x="9752" y="6455"/>
                  </a:cubicBezTo>
                  <a:cubicBezTo>
                    <a:pt x="11446" y="6235"/>
                    <a:pt x="12716" y="5794"/>
                    <a:pt x="13987" y="5023"/>
                  </a:cubicBezTo>
                  <a:cubicBezTo>
                    <a:pt x="15258" y="4251"/>
                    <a:pt x="16528" y="3149"/>
                    <a:pt x="17587" y="2984"/>
                  </a:cubicBezTo>
                  <a:cubicBezTo>
                    <a:pt x="18646" y="2819"/>
                    <a:pt x="19493" y="3590"/>
                    <a:pt x="20128" y="5519"/>
                  </a:cubicBezTo>
                  <a:cubicBezTo>
                    <a:pt x="20763" y="7447"/>
                    <a:pt x="21187" y="10533"/>
                    <a:pt x="19705" y="13233"/>
                  </a:cubicBezTo>
                  <a:cubicBezTo>
                    <a:pt x="18222" y="15933"/>
                    <a:pt x="14834" y="18247"/>
                    <a:pt x="12081" y="19570"/>
                  </a:cubicBezTo>
                  <a:cubicBezTo>
                    <a:pt x="9328" y="20892"/>
                    <a:pt x="7211" y="21223"/>
                    <a:pt x="5093" y="21333"/>
                  </a:cubicBezTo>
                  <a:cubicBezTo>
                    <a:pt x="2975" y="21443"/>
                    <a:pt x="858" y="21333"/>
                    <a:pt x="222" y="20451"/>
                  </a:cubicBezTo>
                  <a:cubicBezTo>
                    <a:pt x="-413" y="19570"/>
                    <a:pt x="434" y="17916"/>
                    <a:pt x="1281" y="16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1689100" y="1623421"/>
              <a:ext cx="850900" cy="3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19059"/>
                  </a:moveTo>
                  <a:cubicBezTo>
                    <a:pt x="1719" y="20329"/>
                    <a:pt x="3439" y="21600"/>
                    <a:pt x="5239" y="20965"/>
                  </a:cubicBezTo>
                  <a:cubicBezTo>
                    <a:pt x="7039" y="20329"/>
                    <a:pt x="8919" y="17788"/>
                    <a:pt x="11096" y="15882"/>
                  </a:cubicBezTo>
                  <a:cubicBezTo>
                    <a:pt x="13272" y="13976"/>
                    <a:pt x="15743" y="12706"/>
                    <a:pt x="17543" y="10165"/>
                  </a:cubicBezTo>
                  <a:cubicBezTo>
                    <a:pt x="19343" y="7624"/>
                    <a:pt x="20472" y="38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1854200" y="1648821"/>
              <a:ext cx="6223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1" y="18982"/>
                    <a:pt x="5143" y="16364"/>
                    <a:pt x="8118" y="13418"/>
                  </a:cubicBezTo>
                  <a:cubicBezTo>
                    <a:pt x="11094" y="10473"/>
                    <a:pt x="14473" y="7200"/>
                    <a:pt x="16788" y="4909"/>
                  </a:cubicBezTo>
                  <a:cubicBezTo>
                    <a:pt x="19102" y="2618"/>
                    <a:pt x="20351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2908300" y="1337671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2946400" y="1439271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3416299" y="1223371"/>
              <a:ext cx="4235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755"/>
                    <a:pt x="21600" y="9509"/>
                    <a:pt x="21600" y="13109"/>
                  </a:cubicBezTo>
                  <a:cubicBezTo>
                    <a:pt x="21600" y="16709"/>
                    <a:pt x="10800" y="191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3511550" y="1191621"/>
              <a:ext cx="317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097"/>
                    <a:pt x="10080" y="8193"/>
                    <a:pt x="6480" y="11793"/>
                  </a:cubicBezTo>
                  <a:cubicBezTo>
                    <a:pt x="2880" y="15393"/>
                    <a:pt x="1440" y="184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3321050" y="1318621"/>
              <a:ext cx="3302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4400"/>
                    <a:pt x="9969" y="7200"/>
                    <a:pt x="13569" y="3600"/>
                  </a:cubicBezTo>
                  <a:cubicBezTo>
                    <a:pt x="17169" y="0"/>
                    <a:pt x="1938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3314700" y="1426571"/>
              <a:ext cx="2857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0" y="16800"/>
                    <a:pt x="11840" y="12000"/>
                    <a:pt x="15440" y="8400"/>
                  </a:cubicBezTo>
                  <a:cubicBezTo>
                    <a:pt x="19040" y="4800"/>
                    <a:pt x="2032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4298950" y="1269716"/>
              <a:ext cx="31221" cy="372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491" fill="norm" stroke="1" extrusionOk="0">
                  <a:moveTo>
                    <a:pt x="12960" y="2088"/>
                  </a:moveTo>
                  <a:cubicBezTo>
                    <a:pt x="15840" y="1111"/>
                    <a:pt x="18720" y="135"/>
                    <a:pt x="20160" y="13"/>
                  </a:cubicBezTo>
                  <a:cubicBezTo>
                    <a:pt x="21600" y="-109"/>
                    <a:pt x="21600" y="623"/>
                    <a:pt x="20160" y="3064"/>
                  </a:cubicBezTo>
                  <a:cubicBezTo>
                    <a:pt x="18720" y="5505"/>
                    <a:pt x="15840" y="9654"/>
                    <a:pt x="12240" y="13010"/>
                  </a:cubicBezTo>
                  <a:cubicBezTo>
                    <a:pt x="8640" y="16366"/>
                    <a:pt x="4320" y="18928"/>
                    <a:pt x="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4184650" y="1585321"/>
              <a:ext cx="2540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00" y="14400"/>
                    <a:pt x="12600" y="7200"/>
                    <a:pt x="16200" y="3600"/>
                  </a:cubicBezTo>
                  <a:cubicBezTo>
                    <a:pt x="19800" y="0"/>
                    <a:pt x="207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4826000" y="1163957"/>
              <a:ext cx="120650" cy="408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21600" y="4106"/>
                  </a:moveTo>
                  <a:cubicBezTo>
                    <a:pt x="21221" y="3552"/>
                    <a:pt x="20842" y="2998"/>
                    <a:pt x="20274" y="2223"/>
                  </a:cubicBezTo>
                  <a:cubicBezTo>
                    <a:pt x="19705" y="1448"/>
                    <a:pt x="18947" y="451"/>
                    <a:pt x="17621" y="118"/>
                  </a:cubicBezTo>
                  <a:cubicBezTo>
                    <a:pt x="16295" y="-214"/>
                    <a:pt x="14400" y="118"/>
                    <a:pt x="11747" y="1558"/>
                  </a:cubicBezTo>
                  <a:cubicBezTo>
                    <a:pt x="9095" y="2998"/>
                    <a:pt x="5684" y="5546"/>
                    <a:pt x="3789" y="8703"/>
                  </a:cubicBezTo>
                  <a:cubicBezTo>
                    <a:pt x="1895" y="11860"/>
                    <a:pt x="1516" y="15626"/>
                    <a:pt x="1137" y="17841"/>
                  </a:cubicBezTo>
                  <a:cubicBezTo>
                    <a:pt x="758" y="20057"/>
                    <a:pt x="379" y="20721"/>
                    <a:pt x="0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4756562" y="1382121"/>
              <a:ext cx="209138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600" fill="norm" stroke="1" extrusionOk="0">
                  <a:moveTo>
                    <a:pt x="3198" y="21600"/>
                  </a:moveTo>
                  <a:cubicBezTo>
                    <a:pt x="2334" y="20400"/>
                    <a:pt x="1470" y="19200"/>
                    <a:pt x="822" y="17850"/>
                  </a:cubicBezTo>
                  <a:cubicBezTo>
                    <a:pt x="174" y="16500"/>
                    <a:pt x="-258" y="15000"/>
                    <a:pt x="174" y="13800"/>
                  </a:cubicBezTo>
                  <a:cubicBezTo>
                    <a:pt x="606" y="12600"/>
                    <a:pt x="1902" y="11700"/>
                    <a:pt x="5574" y="9450"/>
                  </a:cubicBezTo>
                  <a:cubicBezTo>
                    <a:pt x="9246" y="7200"/>
                    <a:pt x="15294" y="3600"/>
                    <a:pt x="213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5020172" y="1218914"/>
              <a:ext cx="66178" cy="362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488" fill="norm" stroke="1" extrusionOk="0">
                  <a:moveTo>
                    <a:pt x="2879" y="2148"/>
                  </a:moveTo>
                  <a:cubicBezTo>
                    <a:pt x="3554" y="1144"/>
                    <a:pt x="4229" y="139"/>
                    <a:pt x="4229" y="14"/>
                  </a:cubicBezTo>
                  <a:cubicBezTo>
                    <a:pt x="4229" y="-112"/>
                    <a:pt x="3554" y="641"/>
                    <a:pt x="3217" y="2839"/>
                  </a:cubicBezTo>
                  <a:cubicBezTo>
                    <a:pt x="2879" y="5037"/>
                    <a:pt x="2879" y="8679"/>
                    <a:pt x="2541" y="11693"/>
                  </a:cubicBezTo>
                  <a:cubicBezTo>
                    <a:pt x="2204" y="14707"/>
                    <a:pt x="1529" y="17093"/>
                    <a:pt x="854" y="18788"/>
                  </a:cubicBezTo>
                  <a:cubicBezTo>
                    <a:pt x="179" y="20483"/>
                    <a:pt x="-496" y="21488"/>
                    <a:pt x="516" y="21488"/>
                  </a:cubicBezTo>
                  <a:cubicBezTo>
                    <a:pt x="1529" y="21488"/>
                    <a:pt x="4229" y="20483"/>
                    <a:pt x="6592" y="19541"/>
                  </a:cubicBezTo>
                  <a:cubicBezTo>
                    <a:pt x="8954" y="18600"/>
                    <a:pt x="10979" y="17721"/>
                    <a:pt x="12329" y="16967"/>
                  </a:cubicBezTo>
                  <a:cubicBezTo>
                    <a:pt x="13679" y="16214"/>
                    <a:pt x="14354" y="15586"/>
                    <a:pt x="14017" y="15648"/>
                  </a:cubicBezTo>
                  <a:cubicBezTo>
                    <a:pt x="13679" y="15711"/>
                    <a:pt x="12329" y="16465"/>
                    <a:pt x="11317" y="17155"/>
                  </a:cubicBezTo>
                  <a:cubicBezTo>
                    <a:pt x="10304" y="17846"/>
                    <a:pt x="9629" y="18474"/>
                    <a:pt x="9967" y="19102"/>
                  </a:cubicBezTo>
                  <a:cubicBezTo>
                    <a:pt x="10304" y="19730"/>
                    <a:pt x="11654" y="20358"/>
                    <a:pt x="13004" y="20169"/>
                  </a:cubicBezTo>
                  <a:cubicBezTo>
                    <a:pt x="14354" y="19981"/>
                    <a:pt x="15704" y="18976"/>
                    <a:pt x="17054" y="16716"/>
                  </a:cubicBezTo>
                  <a:cubicBezTo>
                    <a:pt x="18404" y="14455"/>
                    <a:pt x="19754" y="10939"/>
                    <a:pt x="21104" y="7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5087390" y="1348063"/>
              <a:ext cx="141925" cy="440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416" fill="norm" stroke="1" extrusionOk="0">
                  <a:moveTo>
                    <a:pt x="8420" y="5357"/>
                  </a:moveTo>
                  <a:cubicBezTo>
                    <a:pt x="7468" y="8443"/>
                    <a:pt x="6515" y="11529"/>
                    <a:pt x="5879" y="13946"/>
                  </a:cubicBezTo>
                  <a:cubicBezTo>
                    <a:pt x="5244" y="16363"/>
                    <a:pt x="4926" y="18112"/>
                    <a:pt x="4291" y="19346"/>
                  </a:cubicBezTo>
                  <a:cubicBezTo>
                    <a:pt x="3656" y="20580"/>
                    <a:pt x="2703" y="21300"/>
                    <a:pt x="1909" y="21403"/>
                  </a:cubicBezTo>
                  <a:cubicBezTo>
                    <a:pt x="1115" y="21506"/>
                    <a:pt x="479" y="20992"/>
                    <a:pt x="162" y="18780"/>
                  </a:cubicBezTo>
                  <a:cubicBezTo>
                    <a:pt x="-156" y="16569"/>
                    <a:pt x="-156" y="12660"/>
                    <a:pt x="1591" y="9420"/>
                  </a:cubicBezTo>
                  <a:cubicBezTo>
                    <a:pt x="3338" y="6180"/>
                    <a:pt x="6832" y="3609"/>
                    <a:pt x="9215" y="2169"/>
                  </a:cubicBezTo>
                  <a:cubicBezTo>
                    <a:pt x="11597" y="729"/>
                    <a:pt x="12868" y="420"/>
                    <a:pt x="14297" y="215"/>
                  </a:cubicBezTo>
                  <a:cubicBezTo>
                    <a:pt x="15726" y="9"/>
                    <a:pt x="17315" y="-94"/>
                    <a:pt x="18744" y="112"/>
                  </a:cubicBezTo>
                  <a:cubicBezTo>
                    <a:pt x="20173" y="317"/>
                    <a:pt x="21444" y="832"/>
                    <a:pt x="21285" y="1757"/>
                  </a:cubicBezTo>
                  <a:cubicBezTo>
                    <a:pt x="21126" y="2683"/>
                    <a:pt x="19538" y="4020"/>
                    <a:pt x="16838" y="4997"/>
                  </a:cubicBezTo>
                  <a:cubicBezTo>
                    <a:pt x="14138" y="5975"/>
                    <a:pt x="10326" y="6592"/>
                    <a:pt x="6515" y="7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5246867" y="1328770"/>
              <a:ext cx="78829" cy="199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0" h="21419" fill="norm" stroke="1" extrusionOk="0">
                  <a:moveTo>
                    <a:pt x="17369" y="2320"/>
                  </a:moveTo>
                  <a:cubicBezTo>
                    <a:pt x="15749" y="1411"/>
                    <a:pt x="14129" y="501"/>
                    <a:pt x="11969" y="160"/>
                  </a:cubicBezTo>
                  <a:cubicBezTo>
                    <a:pt x="9809" y="-181"/>
                    <a:pt x="7109" y="46"/>
                    <a:pt x="4409" y="615"/>
                  </a:cubicBezTo>
                  <a:cubicBezTo>
                    <a:pt x="1709" y="1183"/>
                    <a:pt x="-991" y="2093"/>
                    <a:pt x="359" y="3912"/>
                  </a:cubicBezTo>
                  <a:cubicBezTo>
                    <a:pt x="1709" y="5731"/>
                    <a:pt x="7109" y="8459"/>
                    <a:pt x="11159" y="10278"/>
                  </a:cubicBezTo>
                  <a:cubicBezTo>
                    <a:pt x="15209" y="12097"/>
                    <a:pt x="17909" y="13006"/>
                    <a:pt x="19259" y="14030"/>
                  </a:cubicBezTo>
                  <a:cubicBezTo>
                    <a:pt x="20609" y="15053"/>
                    <a:pt x="20609" y="16190"/>
                    <a:pt x="17369" y="17440"/>
                  </a:cubicBezTo>
                  <a:cubicBezTo>
                    <a:pt x="14129" y="18691"/>
                    <a:pt x="7649" y="20055"/>
                    <a:pt x="1169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5702347" y="1116062"/>
              <a:ext cx="292053" cy="622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524" fill="norm" stroke="1" extrusionOk="0">
                  <a:moveTo>
                    <a:pt x="9320" y="8764"/>
                  </a:moveTo>
                  <a:cubicBezTo>
                    <a:pt x="7922" y="8179"/>
                    <a:pt x="6523" y="7593"/>
                    <a:pt x="5047" y="7520"/>
                  </a:cubicBezTo>
                  <a:cubicBezTo>
                    <a:pt x="3570" y="7446"/>
                    <a:pt x="2017" y="7886"/>
                    <a:pt x="1084" y="8508"/>
                  </a:cubicBezTo>
                  <a:cubicBezTo>
                    <a:pt x="152" y="9131"/>
                    <a:pt x="-159" y="9936"/>
                    <a:pt x="74" y="10632"/>
                  </a:cubicBezTo>
                  <a:cubicBezTo>
                    <a:pt x="307" y="11327"/>
                    <a:pt x="1084" y="11913"/>
                    <a:pt x="2560" y="11840"/>
                  </a:cubicBezTo>
                  <a:cubicBezTo>
                    <a:pt x="4037" y="11766"/>
                    <a:pt x="6212" y="11034"/>
                    <a:pt x="7378" y="9497"/>
                  </a:cubicBezTo>
                  <a:cubicBezTo>
                    <a:pt x="8543" y="7959"/>
                    <a:pt x="8699" y="5616"/>
                    <a:pt x="8932" y="3969"/>
                  </a:cubicBezTo>
                  <a:cubicBezTo>
                    <a:pt x="9165" y="2321"/>
                    <a:pt x="9476" y="1369"/>
                    <a:pt x="10097" y="820"/>
                  </a:cubicBezTo>
                  <a:cubicBezTo>
                    <a:pt x="10719" y="271"/>
                    <a:pt x="11651" y="124"/>
                    <a:pt x="12739" y="51"/>
                  </a:cubicBezTo>
                  <a:cubicBezTo>
                    <a:pt x="13827" y="-22"/>
                    <a:pt x="15070" y="-22"/>
                    <a:pt x="16002" y="88"/>
                  </a:cubicBezTo>
                  <a:cubicBezTo>
                    <a:pt x="16935" y="198"/>
                    <a:pt x="17556" y="417"/>
                    <a:pt x="17712" y="1040"/>
                  </a:cubicBezTo>
                  <a:cubicBezTo>
                    <a:pt x="17867" y="1662"/>
                    <a:pt x="17556" y="2687"/>
                    <a:pt x="16235" y="4188"/>
                  </a:cubicBezTo>
                  <a:cubicBezTo>
                    <a:pt x="14914" y="5689"/>
                    <a:pt x="12583" y="7666"/>
                    <a:pt x="10796" y="9863"/>
                  </a:cubicBezTo>
                  <a:cubicBezTo>
                    <a:pt x="9009" y="12059"/>
                    <a:pt x="7766" y="14476"/>
                    <a:pt x="7145" y="16270"/>
                  </a:cubicBezTo>
                  <a:cubicBezTo>
                    <a:pt x="6523" y="18063"/>
                    <a:pt x="6523" y="19235"/>
                    <a:pt x="6756" y="19967"/>
                  </a:cubicBezTo>
                  <a:cubicBezTo>
                    <a:pt x="6989" y="20699"/>
                    <a:pt x="7455" y="20992"/>
                    <a:pt x="8077" y="21212"/>
                  </a:cubicBezTo>
                  <a:cubicBezTo>
                    <a:pt x="8699" y="21432"/>
                    <a:pt x="9476" y="21578"/>
                    <a:pt x="10175" y="21505"/>
                  </a:cubicBezTo>
                  <a:cubicBezTo>
                    <a:pt x="10874" y="21432"/>
                    <a:pt x="11496" y="21139"/>
                    <a:pt x="12040" y="20260"/>
                  </a:cubicBezTo>
                  <a:cubicBezTo>
                    <a:pt x="12583" y="19381"/>
                    <a:pt x="13050" y="17917"/>
                    <a:pt x="13205" y="16965"/>
                  </a:cubicBezTo>
                  <a:cubicBezTo>
                    <a:pt x="13360" y="16013"/>
                    <a:pt x="13205" y="15574"/>
                    <a:pt x="12894" y="15208"/>
                  </a:cubicBezTo>
                  <a:cubicBezTo>
                    <a:pt x="12583" y="14842"/>
                    <a:pt x="12117" y="14549"/>
                    <a:pt x="12273" y="14402"/>
                  </a:cubicBezTo>
                  <a:cubicBezTo>
                    <a:pt x="12428" y="14256"/>
                    <a:pt x="13205" y="14256"/>
                    <a:pt x="14837" y="14073"/>
                  </a:cubicBezTo>
                  <a:cubicBezTo>
                    <a:pt x="16468" y="13890"/>
                    <a:pt x="18955" y="13524"/>
                    <a:pt x="21441" y="13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6379809" y="1334406"/>
              <a:ext cx="224192" cy="181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091" fill="norm" stroke="1" extrusionOk="0">
                  <a:moveTo>
                    <a:pt x="11086" y="5533"/>
                  </a:moveTo>
                  <a:cubicBezTo>
                    <a:pt x="10682" y="4306"/>
                    <a:pt x="10278" y="3079"/>
                    <a:pt x="9774" y="1974"/>
                  </a:cubicBezTo>
                  <a:cubicBezTo>
                    <a:pt x="9269" y="870"/>
                    <a:pt x="8663" y="-112"/>
                    <a:pt x="7553" y="11"/>
                  </a:cubicBezTo>
                  <a:cubicBezTo>
                    <a:pt x="6443" y="133"/>
                    <a:pt x="4828" y="1361"/>
                    <a:pt x="3415" y="4429"/>
                  </a:cubicBezTo>
                  <a:cubicBezTo>
                    <a:pt x="2002" y="7497"/>
                    <a:pt x="790" y="12406"/>
                    <a:pt x="286" y="15474"/>
                  </a:cubicBezTo>
                  <a:cubicBezTo>
                    <a:pt x="-219" y="18543"/>
                    <a:pt x="-17" y="19770"/>
                    <a:pt x="588" y="20506"/>
                  </a:cubicBezTo>
                  <a:cubicBezTo>
                    <a:pt x="1194" y="21243"/>
                    <a:pt x="2203" y="21488"/>
                    <a:pt x="3919" y="20015"/>
                  </a:cubicBezTo>
                  <a:cubicBezTo>
                    <a:pt x="5635" y="18543"/>
                    <a:pt x="8058" y="15352"/>
                    <a:pt x="9471" y="13143"/>
                  </a:cubicBezTo>
                  <a:cubicBezTo>
                    <a:pt x="10884" y="10933"/>
                    <a:pt x="11288" y="9706"/>
                    <a:pt x="11893" y="9829"/>
                  </a:cubicBezTo>
                  <a:cubicBezTo>
                    <a:pt x="12499" y="9952"/>
                    <a:pt x="13306" y="11424"/>
                    <a:pt x="14921" y="13143"/>
                  </a:cubicBezTo>
                  <a:cubicBezTo>
                    <a:pt x="16536" y="14861"/>
                    <a:pt x="18959" y="16824"/>
                    <a:pt x="21381" y="18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7023049" y="1106913"/>
              <a:ext cx="110813" cy="428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353" fill="norm" stroke="1" extrusionOk="0">
                  <a:moveTo>
                    <a:pt x="4809" y="8958"/>
                  </a:moveTo>
                  <a:cubicBezTo>
                    <a:pt x="5209" y="12541"/>
                    <a:pt x="5609" y="16123"/>
                    <a:pt x="5609" y="18231"/>
                  </a:cubicBezTo>
                  <a:cubicBezTo>
                    <a:pt x="5609" y="20338"/>
                    <a:pt x="5209" y="20970"/>
                    <a:pt x="4609" y="21023"/>
                  </a:cubicBezTo>
                  <a:cubicBezTo>
                    <a:pt x="4009" y="21076"/>
                    <a:pt x="3209" y="20549"/>
                    <a:pt x="2409" y="18283"/>
                  </a:cubicBezTo>
                  <a:cubicBezTo>
                    <a:pt x="1609" y="16018"/>
                    <a:pt x="809" y="12014"/>
                    <a:pt x="1409" y="9011"/>
                  </a:cubicBezTo>
                  <a:cubicBezTo>
                    <a:pt x="2009" y="6008"/>
                    <a:pt x="4009" y="4006"/>
                    <a:pt x="5609" y="2689"/>
                  </a:cubicBezTo>
                  <a:cubicBezTo>
                    <a:pt x="7209" y="1372"/>
                    <a:pt x="8409" y="740"/>
                    <a:pt x="10009" y="371"/>
                  </a:cubicBezTo>
                  <a:cubicBezTo>
                    <a:pt x="11609" y="2"/>
                    <a:pt x="13609" y="-103"/>
                    <a:pt x="15209" y="108"/>
                  </a:cubicBezTo>
                  <a:cubicBezTo>
                    <a:pt x="16809" y="318"/>
                    <a:pt x="18009" y="845"/>
                    <a:pt x="19009" y="2426"/>
                  </a:cubicBezTo>
                  <a:cubicBezTo>
                    <a:pt x="20009" y="4006"/>
                    <a:pt x="20809" y="6640"/>
                    <a:pt x="20409" y="8484"/>
                  </a:cubicBezTo>
                  <a:cubicBezTo>
                    <a:pt x="20009" y="10328"/>
                    <a:pt x="18409" y="11382"/>
                    <a:pt x="16609" y="12067"/>
                  </a:cubicBezTo>
                  <a:cubicBezTo>
                    <a:pt x="14809" y="12752"/>
                    <a:pt x="12809" y="13068"/>
                    <a:pt x="13009" y="13278"/>
                  </a:cubicBezTo>
                  <a:cubicBezTo>
                    <a:pt x="13209" y="13489"/>
                    <a:pt x="15609" y="13595"/>
                    <a:pt x="17409" y="14016"/>
                  </a:cubicBezTo>
                  <a:cubicBezTo>
                    <a:pt x="19209" y="14437"/>
                    <a:pt x="20409" y="15175"/>
                    <a:pt x="20809" y="16071"/>
                  </a:cubicBezTo>
                  <a:cubicBezTo>
                    <a:pt x="21209" y="16966"/>
                    <a:pt x="20809" y="18020"/>
                    <a:pt x="18009" y="18968"/>
                  </a:cubicBezTo>
                  <a:cubicBezTo>
                    <a:pt x="15209" y="19917"/>
                    <a:pt x="10009" y="20759"/>
                    <a:pt x="6409" y="21128"/>
                  </a:cubicBezTo>
                  <a:cubicBezTo>
                    <a:pt x="2809" y="21497"/>
                    <a:pt x="809" y="21392"/>
                    <a:pt x="209" y="20970"/>
                  </a:cubicBezTo>
                  <a:cubicBezTo>
                    <a:pt x="-391" y="20549"/>
                    <a:pt x="409" y="19811"/>
                    <a:pt x="1209" y="19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7185866" y="1329368"/>
              <a:ext cx="122985" cy="143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0902" fill="norm" stroke="1" extrusionOk="0">
                  <a:moveTo>
                    <a:pt x="5797" y="12319"/>
                  </a:moveTo>
                  <a:cubicBezTo>
                    <a:pt x="7957" y="9542"/>
                    <a:pt x="10117" y="6765"/>
                    <a:pt x="11377" y="4605"/>
                  </a:cubicBezTo>
                  <a:cubicBezTo>
                    <a:pt x="12637" y="2445"/>
                    <a:pt x="12997" y="902"/>
                    <a:pt x="12277" y="285"/>
                  </a:cubicBezTo>
                  <a:cubicBezTo>
                    <a:pt x="11557" y="-332"/>
                    <a:pt x="9757" y="-23"/>
                    <a:pt x="7237" y="1982"/>
                  </a:cubicBezTo>
                  <a:cubicBezTo>
                    <a:pt x="4717" y="3988"/>
                    <a:pt x="1477" y="7691"/>
                    <a:pt x="397" y="11239"/>
                  </a:cubicBezTo>
                  <a:cubicBezTo>
                    <a:pt x="-683" y="14788"/>
                    <a:pt x="397" y="18182"/>
                    <a:pt x="4177" y="19725"/>
                  </a:cubicBezTo>
                  <a:cubicBezTo>
                    <a:pt x="7957" y="21268"/>
                    <a:pt x="14437" y="20959"/>
                    <a:pt x="20917" y="20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7334250" y="1299571"/>
              <a:ext cx="114300" cy="215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6291"/>
                  </a:moveTo>
                  <a:cubicBezTo>
                    <a:pt x="2800" y="7969"/>
                    <a:pt x="5600" y="9647"/>
                    <a:pt x="7400" y="11744"/>
                  </a:cubicBezTo>
                  <a:cubicBezTo>
                    <a:pt x="9200" y="13841"/>
                    <a:pt x="10000" y="16357"/>
                    <a:pt x="9800" y="18140"/>
                  </a:cubicBezTo>
                  <a:cubicBezTo>
                    <a:pt x="9600" y="19922"/>
                    <a:pt x="8400" y="20971"/>
                    <a:pt x="6800" y="21285"/>
                  </a:cubicBezTo>
                  <a:cubicBezTo>
                    <a:pt x="5200" y="21600"/>
                    <a:pt x="3200" y="21181"/>
                    <a:pt x="2000" y="19922"/>
                  </a:cubicBezTo>
                  <a:cubicBezTo>
                    <a:pt x="800" y="18664"/>
                    <a:pt x="400" y="16567"/>
                    <a:pt x="2400" y="13421"/>
                  </a:cubicBezTo>
                  <a:cubicBezTo>
                    <a:pt x="4400" y="10276"/>
                    <a:pt x="8800" y="6082"/>
                    <a:pt x="12000" y="3670"/>
                  </a:cubicBezTo>
                  <a:cubicBezTo>
                    <a:pt x="15200" y="1258"/>
                    <a:pt x="17200" y="629"/>
                    <a:pt x="18600" y="315"/>
                  </a:cubicBezTo>
                  <a:cubicBezTo>
                    <a:pt x="20000" y="0"/>
                    <a:pt x="20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7455429" y="1330963"/>
              <a:ext cx="133385" cy="178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0680" fill="norm" stroke="1" extrusionOk="0">
                  <a:moveTo>
                    <a:pt x="1941" y="778"/>
                  </a:moveTo>
                  <a:cubicBezTo>
                    <a:pt x="1266" y="6178"/>
                    <a:pt x="591" y="11578"/>
                    <a:pt x="254" y="15260"/>
                  </a:cubicBezTo>
                  <a:cubicBezTo>
                    <a:pt x="-84" y="18941"/>
                    <a:pt x="-84" y="20905"/>
                    <a:pt x="254" y="20660"/>
                  </a:cubicBezTo>
                  <a:cubicBezTo>
                    <a:pt x="591" y="20414"/>
                    <a:pt x="1266" y="17960"/>
                    <a:pt x="3122" y="14278"/>
                  </a:cubicBezTo>
                  <a:cubicBezTo>
                    <a:pt x="4978" y="10596"/>
                    <a:pt x="8016" y="5687"/>
                    <a:pt x="10716" y="2864"/>
                  </a:cubicBezTo>
                  <a:cubicBezTo>
                    <a:pt x="13416" y="41"/>
                    <a:pt x="15778" y="-695"/>
                    <a:pt x="17635" y="655"/>
                  </a:cubicBezTo>
                  <a:cubicBezTo>
                    <a:pt x="19491" y="2005"/>
                    <a:pt x="20841" y="5441"/>
                    <a:pt x="21178" y="9123"/>
                  </a:cubicBezTo>
                  <a:cubicBezTo>
                    <a:pt x="21516" y="12805"/>
                    <a:pt x="20841" y="16732"/>
                    <a:pt x="20166" y="20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7664493" y="1194011"/>
              <a:ext cx="165057" cy="339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256" fill="norm" stroke="1" extrusionOk="0">
                  <a:moveTo>
                    <a:pt x="21054" y="1838"/>
                  </a:moveTo>
                  <a:cubicBezTo>
                    <a:pt x="19974" y="1175"/>
                    <a:pt x="18894" y="513"/>
                    <a:pt x="17679" y="181"/>
                  </a:cubicBezTo>
                  <a:cubicBezTo>
                    <a:pt x="16464" y="-150"/>
                    <a:pt x="15114" y="-150"/>
                    <a:pt x="12414" y="1241"/>
                  </a:cubicBezTo>
                  <a:cubicBezTo>
                    <a:pt x="9714" y="2633"/>
                    <a:pt x="5664" y="5416"/>
                    <a:pt x="3099" y="8530"/>
                  </a:cubicBezTo>
                  <a:cubicBezTo>
                    <a:pt x="534" y="11644"/>
                    <a:pt x="-546" y="15089"/>
                    <a:pt x="264" y="17342"/>
                  </a:cubicBezTo>
                  <a:cubicBezTo>
                    <a:pt x="1074" y="19595"/>
                    <a:pt x="3774" y="20655"/>
                    <a:pt x="6069" y="21052"/>
                  </a:cubicBezTo>
                  <a:cubicBezTo>
                    <a:pt x="8364" y="21450"/>
                    <a:pt x="10254" y="21185"/>
                    <a:pt x="12144" y="20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7829814" y="1250887"/>
              <a:ext cx="102924" cy="419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502" fill="norm" stroke="1" extrusionOk="0">
                  <a:moveTo>
                    <a:pt x="10314" y="7381"/>
                  </a:moveTo>
                  <a:cubicBezTo>
                    <a:pt x="7290" y="8792"/>
                    <a:pt x="4266" y="10203"/>
                    <a:pt x="2538" y="12211"/>
                  </a:cubicBezTo>
                  <a:cubicBezTo>
                    <a:pt x="810" y="14219"/>
                    <a:pt x="378" y="16824"/>
                    <a:pt x="162" y="18615"/>
                  </a:cubicBezTo>
                  <a:cubicBezTo>
                    <a:pt x="-54" y="20406"/>
                    <a:pt x="-54" y="21383"/>
                    <a:pt x="162" y="21491"/>
                  </a:cubicBezTo>
                  <a:cubicBezTo>
                    <a:pt x="378" y="21600"/>
                    <a:pt x="810" y="20840"/>
                    <a:pt x="1674" y="18941"/>
                  </a:cubicBezTo>
                  <a:cubicBezTo>
                    <a:pt x="2538" y="17041"/>
                    <a:pt x="3834" y="14002"/>
                    <a:pt x="5778" y="10800"/>
                  </a:cubicBezTo>
                  <a:cubicBezTo>
                    <a:pt x="7722" y="7598"/>
                    <a:pt x="10314" y="4233"/>
                    <a:pt x="12258" y="2334"/>
                  </a:cubicBezTo>
                  <a:cubicBezTo>
                    <a:pt x="14202" y="434"/>
                    <a:pt x="15498" y="0"/>
                    <a:pt x="16794" y="0"/>
                  </a:cubicBezTo>
                  <a:cubicBezTo>
                    <a:pt x="18090" y="0"/>
                    <a:pt x="19386" y="434"/>
                    <a:pt x="20250" y="1411"/>
                  </a:cubicBezTo>
                  <a:cubicBezTo>
                    <a:pt x="21114" y="2388"/>
                    <a:pt x="21546" y="3908"/>
                    <a:pt x="19818" y="5373"/>
                  </a:cubicBezTo>
                  <a:cubicBezTo>
                    <a:pt x="18090" y="6838"/>
                    <a:pt x="14202" y="8249"/>
                    <a:pt x="10962" y="8955"/>
                  </a:cubicBezTo>
                  <a:cubicBezTo>
                    <a:pt x="7722" y="9660"/>
                    <a:pt x="5130" y="9660"/>
                    <a:pt x="2538" y="9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7956550" y="1140821"/>
              <a:ext cx="107292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8" h="21600" fill="norm" stroke="1" extrusionOk="0">
                  <a:moveTo>
                    <a:pt x="7336" y="0"/>
                  </a:moveTo>
                  <a:cubicBezTo>
                    <a:pt x="11819" y="2206"/>
                    <a:pt x="16302" y="4413"/>
                    <a:pt x="18747" y="7084"/>
                  </a:cubicBezTo>
                  <a:cubicBezTo>
                    <a:pt x="21192" y="9755"/>
                    <a:pt x="21600" y="12890"/>
                    <a:pt x="18136" y="15387"/>
                  </a:cubicBezTo>
                  <a:cubicBezTo>
                    <a:pt x="14672" y="17884"/>
                    <a:pt x="7336" y="197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8500334" y="1274171"/>
              <a:ext cx="142017" cy="186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172" fill="norm" stroke="1" extrusionOk="0">
                  <a:moveTo>
                    <a:pt x="21312" y="1440"/>
                  </a:moveTo>
                  <a:cubicBezTo>
                    <a:pt x="20041" y="720"/>
                    <a:pt x="18771" y="0"/>
                    <a:pt x="17500" y="0"/>
                  </a:cubicBezTo>
                  <a:cubicBezTo>
                    <a:pt x="16230" y="0"/>
                    <a:pt x="14959" y="720"/>
                    <a:pt x="12100" y="3600"/>
                  </a:cubicBezTo>
                  <a:cubicBezTo>
                    <a:pt x="9241" y="6480"/>
                    <a:pt x="4794" y="11520"/>
                    <a:pt x="2412" y="14640"/>
                  </a:cubicBezTo>
                  <a:cubicBezTo>
                    <a:pt x="30" y="17760"/>
                    <a:pt x="-288" y="18960"/>
                    <a:pt x="188" y="19920"/>
                  </a:cubicBezTo>
                  <a:cubicBezTo>
                    <a:pt x="665" y="20880"/>
                    <a:pt x="1936" y="21600"/>
                    <a:pt x="5588" y="20880"/>
                  </a:cubicBezTo>
                  <a:cubicBezTo>
                    <a:pt x="9241" y="20160"/>
                    <a:pt x="15277" y="18000"/>
                    <a:pt x="21312" y="15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8629650" y="1324971"/>
              <a:ext cx="135053" cy="132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447" fill="norm" stroke="1" extrusionOk="0">
                  <a:moveTo>
                    <a:pt x="14954" y="0"/>
                  </a:moveTo>
                  <a:cubicBezTo>
                    <a:pt x="10634" y="2057"/>
                    <a:pt x="6314" y="4114"/>
                    <a:pt x="3655" y="7200"/>
                  </a:cubicBezTo>
                  <a:cubicBezTo>
                    <a:pt x="997" y="10286"/>
                    <a:pt x="0" y="14400"/>
                    <a:pt x="0" y="17143"/>
                  </a:cubicBezTo>
                  <a:cubicBezTo>
                    <a:pt x="0" y="19886"/>
                    <a:pt x="997" y="21257"/>
                    <a:pt x="4320" y="21429"/>
                  </a:cubicBezTo>
                  <a:cubicBezTo>
                    <a:pt x="7643" y="21600"/>
                    <a:pt x="13292" y="20571"/>
                    <a:pt x="16782" y="19200"/>
                  </a:cubicBezTo>
                  <a:cubicBezTo>
                    <a:pt x="20271" y="17829"/>
                    <a:pt x="21600" y="16114"/>
                    <a:pt x="21102" y="13543"/>
                  </a:cubicBezTo>
                  <a:cubicBezTo>
                    <a:pt x="20603" y="10971"/>
                    <a:pt x="18277" y="7543"/>
                    <a:pt x="16449" y="6343"/>
                  </a:cubicBezTo>
                  <a:cubicBezTo>
                    <a:pt x="14622" y="5143"/>
                    <a:pt x="13292" y="6171"/>
                    <a:pt x="11963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8807450" y="1363071"/>
              <a:ext cx="127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8826499" y="1268547"/>
              <a:ext cx="19051" cy="62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0" y="11918"/>
                    <a:pt x="0" y="3818"/>
                    <a:pt x="3600" y="1118"/>
                  </a:cubicBezTo>
                  <a:cubicBezTo>
                    <a:pt x="7200" y="-1582"/>
                    <a:pt x="144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8873066" y="1307573"/>
              <a:ext cx="151416" cy="207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005" fill="norm" stroke="1" extrusionOk="0">
                  <a:moveTo>
                    <a:pt x="4200" y="4324"/>
                  </a:moveTo>
                  <a:cubicBezTo>
                    <a:pt x="3000" y="6249"/>
                    <a:pt x="1800" y="8173"/>
                    <a:pt x="1050" y="9991"/>
                  </a:cubicBezTo>
                  <a:cubicBezTo>
                    <a:pt x="300" y="11809"/>
                    <a:pt x="0" y="13520"/>
                    <a:pt x="0" y="13734"/>
                  </a:cubicBezTo>
                  <a:cubicBezTo>
                    <a:pt x="0" y="13948"/>
                    <a:pt x="300" y="12664"/>
                    <a:pt x="2100" y="10098"/>
                  </a:cubicBezTo>
                  <a:cubicBezTo>
                    <a:pt x="3900" y="7532"/>
                    <a:pt x="7200" y="3682"/>
                    <a:pt x="10200" y="1651"/>
                  </a:cubicBezTo>
                  <a:cubicBezTo>
                    <a:pt x="13200" y="-381"/>
                    <a:pt x="15900" y="-595"/>
                    <a:pt x="18000" y="1330"/>
                  </a:cubicBezTo>
                  <a:cubicBezTo>
                    <a:pt x="20100" y="3255"/>
                    <a:pt x="21600" y="7318"/>
                    <a:pt x="21450" y="10954"/>
                  </a:cubicBezTo>
                  <a:cubicBezTo>
                    <a:pt x="21300" y="14589"/>
                    <a:pt x="19500" y="17797"/>
                    <a:pt x="17700" y="21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9530805" y="1350371"/>
              <a:ext cx="121195" cy="177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334" fill="norm" stroke="1" extrusionOk="0">
                  <a:moveTo>
                    <a:pt x="3447" y="0"/>
                  </a:moveTo>
                  <a:cubicBezTo>
                    <a:pt x="1957" y="6099"/>
                    <a:pt x="468" y="12198"/>
                    <a:pt x="95" y="15882"/>
                  </a:cubicBezTo>
                  <a:cubicBezTo>
                    <a:pt x="-277" y="19567"/>
                    <a:pt x="468" y="20838"/>
                    <a:pt x="1771" y="21219"/>
                  </a:cubicBezTo>
                  <a:cubicBezTo>
                    <a:pt x="3075" y="21600"/>
                    <a:pt x="4937" y="21092"/>
                    <a:pt x="6985" y="18805"/>
                  </a:cubicBezTo>
                  <a:cubicBezTo>
                    <a:pt x="9033" y="16518"/>
                    <a:pt x="11268" y="12452"/>
                    <a:pt x="12757" y="9784"/>
                  </a:cubicBezTo>
                  <a:cubicBezTo>
                    <a:pt x="14247" y="7115"/>
                    <a:pt x="14992" y="5845"/>
                    <a:pt x="15364" y="5845"/>
                  </a:cubicBezTo>
                  <a:cubicBezTo>
                    <a:pt x="15737" y="5845"/>
                    <a:pt x="15737" y="7115"/>
                    <a:pt x="15364" y="8767"/>
                  </a:cubicBezTo>
                  <a:cubicBezTo>
                    <a:pt x="14992" y="10419"/>
                    <a:pt x="14247" y="12452"/>
                    <a:pt x="15178" y="14358"/>
                  </a:cubicBezTo>
                  <a:cubicBezTo>
                    <a:pt x="16109" y="16264"/>
                    <a:pt x="18716" y="18042"/>
                    <a:pt x="21323" y="19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9678041" y="1363062"/>
              <a:ext cx="81909" cy="177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47" fill="norm" stroke="1" extrusionOk="0">
                  <a:moveTo>
                    <a:pt x="4817" y="9912"/>
                  </a:moveTo>
                  <a:cubicBezTo>
                    <a:pt x="4817" y="8641"/>
                    <a:pt x="4817" y="7371"/>
                    <a:pt x="4540" y="7498"/>
                  </a:cubicBezTo>
                  <a:cubicBezTo>
                    <a:pt x="4263" y="7625"/>
                    <a:pt x="3709" y="9149"/>
                    <a:pt x="3432" y="11182"/>
                  </a:cubicBezTo>
                  <a:cubicBezTo>
                    <a:pt x="3155" y="13215"/>
                    <a:pt x="3155" y="15756"/>
                    <a:pt x="2601" y="17662"/>
                  </a:cubicBezTo>
                  <a:cubicBezTo>
                    <a:pt x="2047" y="19568"/>
                    <a:pt x="940" y="20839"/>
                    <a:pt x="386" y="20712"/>
                  </a:cubicBezTo>
                  <a:cubicBezTo>
                    <a:pt x="-168" y="20585"/>
                    <a:pt x="-168" y="19060"/>
                    <a:pt x="663" y="16138"/>
                  </a:cubicBezTo>
                  <a:cubicBezTo>
                    <a:pt x="1494" y="13215"/>
                    <a:pt x="3155" y="8895"/>
                    <a:pt x="4817" y="6100"/>
                  </a:cubicBezTo>
                  <a:cubicBezTo>
                    <a:pt x="6478" y="3305"/>
                    <a:pt x="8140" y="2034"/>
                    <a:pt x="10355" y="1145"/>
                  </a:cubicBezTo>
                  <a:cubicBezTo>
                    <a:pt x="12570" y="255"/>
                    <a:pt x="15340" y="-253"/>
                    <a:pt x="17001" y="128"/>
                  </a:cubicBezTo>
                  <a:cubicBezTo>
                    <a:pt x="18663" y="509"/>
                    <a:pt x="19217" y="1780"/>
                    <a:pt x="19770" y="5465"/>
                  </a:cubicBezTo>
                  <a:cubicBezTo>
                    <a:pt x="20324" y="9149"/>
                    <a:pt x="20878" y="15248"/>
                    <a:pt x="21432" y="2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9828668" y="1207002"/>
              <a:ext cx="153533" cy="32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226" fill="norm" stroke="1" extrusionOk="0">
                  <a:moveTo>
                    <a:pt x="6372" y="1505"/>
                  </a:moveTo>
                  <a:cubicBezTo>
                    <a:pt x="6667" y="664"/>
                    <a:pt x="6963" y="-178"/>
                    <a:pt x="7111" y="32"/>
                  </a:cubicBezTo>
                  <a:cubicBezTo>
                    <a:pt x="7259" y="243"/>
                    <a:pt x="7259" y="1505"/>
                    <a:pt x="6372" y="4100"/>
                  </a:cubicBezTo>
                  <a:cubicBezTo>
                    <a:pt x="5484" y="6695"/>
                    <a:pt x="3709" y="10622"/>
                    <a:pt x="2673" y="13287"/>
                  </a:cubicBezTo>
                  <a:cubicBezTo>
                    <a:pt x="1637" y="15952"/>
                    <a:pt x="1341" y="17354"/>
                    <a:pt x="1341" y="18547"/>
                  </a:cubicBezTo>
                  <a:cubicBezTo>
                    <a:pt x="1341" y="19739"/>
                    <a:pt x="1637" y="20721"/>
                    <a:pt x="2673" y="21071"/>
                  </a:cubicBezTo>
                  <a:cubicBezTo>
                    <a:pt x="3709" y="21422"/>
                    <a:pt x="5484" y="21141"/>
                    <a:pt x="6667" y="20580"/>
                  </a:cubicBezTo>
                  <a:cubicBezTo>
                    <a:pt x="7851" y="20019"/>
                    <a:pt x="8443" y="19178"/>
                    <a:pt x="8443" y="17986"/>
                  </a:cubicBezTo>
                  <a:cubicBezTo>
                    <a:pt x="8443" y="16793"/>
                    <a:pt x="7851" y="15251"/>
                    <a:pt x="6815" y="14339"/>
                  </a:cubicBezTo>
                  <a:cubicBezTo>
                    <a:pt x="5780" y="13427"/>
                    <a:pt x="4300" y="13147"/>
                    <a:pt x="2821" y="12936"/>
                  </a:cubicBezTo>
                  <a:cubicBezTo>
                    <a:pt x="1341" y="12726"/>
                    <a:pt x="-138" y="12586"/>
                    <a:pt x="10" y="12305"/>
                  </a:cubicBezTo>
                  <a:cubicBezTo>
                    <a:pt x="158" y="12025"/>
                    <a:pt x="1933" y="11604"/>
                    <a:pt x="3709" y="11393"/>
                  </a:cubicBezTo>
                  <a:cubicBezTo>
                    <a:pt x="5484" y="11183"/>
                    <a:pt x="7259" y="11183"/>
                    <a:pt x="8887" y="11253"/>
                  </a:cubicBezTo>
                  <a:cubicBezTo>
                    <a:pt x="10514" y="11323"/>
                    <a:pt x="11994" y="11464"/>
                    <a:pt x="13473" y="12235"/>
                  </a:cubicBezTo>
                  <a:cubicBezTo>
                    <a:pt x="14952" y="13006"/>
                    <a:pt x="16432" y="14409"/>
                    <a:pt x="17172" y="15531"/>
                  </a:cubicBezTo>
                  <a:cubicBezTo>
                    <a:pt x="17911" y="16653"/>
                    <a:pt x="17911" y="17495"/>
                    <a:pt x="17911" y="18266"/>
                  </a:cubicBezTo>
                  <a:cubicBezTo>
                    <a:pt x="17911" y="19038"/>
                    <a:pt x="17911" y="19739"/>
                    <a:pt x="17911" y="19528"/>
                  </a:cubicBezTo>
                  <a:cubicBezTo>
                    <a:pt x="17911" y="19318"/>
                    <a:pt x="17911" y="18196"/>
                    <a:pt x="18503" y="16232"/>
                  </a:cubicBezTo>
                  <a:cubicBezTo>
                    <a:pt x="19095" y="14269"/>
                    <a:pt x="20278" y="11464"/>
                    <a:pt x="21462" y="8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10026649" y="1178921"/>
              <a:ext cx="635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3665"/>
                    <a:pt x="15840" y="7331"/>
                    <a:pt x="12240" y="10931"/>
                  </a:cubicBezTo>
                  <a:cubicBezTo>
                    <a:pt x="8640" y="14531"/>
                    <a:pt x="4320" y="180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10432486" y="1410985"/>
              <a:ext cx="123950" cy="386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328" fill="norm" stroke="1" extrusionOk="0">
                  <a:moveTo>
                    <a:pt x="1176" y="159"/>
                  </a:moveTo>
                  <a:cubicBezTo>
                    <a:pt x="456" y="1444"/>
                    <a:pt x="-264" y="2728"/>
                    <a:pt x="96" y="3779"/>
                  </a:cubicBezTo>
                  <a:cubicBezTo>
                    <a:pt x="456" y="4830"/>
                    <a:pt x="1896" y="5647"/>
                    <a:pt x="4416" y="5705"/>
                  </a:cubicBezTo>
                  <a:cubicBezTo>
                    <a:pt x="6936" y="5764"/>
                    <a:pt x="10536" y="5063"/>
                    <a:pt x="12876" y="4421"/>
                  </a:cubicBezTo>
                  <a:cubicBezTo>
                    <a:pt x="15216" y="3779"/>
                    <a:pt x="16296" y="3195"/>
                    <a:pt x="17556" y="2319"/>
                  </a:cubicBezTo>
                  <a:cubicBezTo>
                    <a:pt x="18816" y="1444"/>
                    <a:pt x="20256" y="276"/>
                    <a:pt x="20796" y="43"/>
                  </a:cubicBezTo>
                  <a:cubicBezTo>
                    <a:pt x="21336" y="-191"/>
                    <a:pt x="20976" y="510"/>
                    <a:pt x="20796" y="2903"/>
                  </a:cubicBezTo>
                  <a:cubicBezTo>
                    <a:pt x="20616" y="5297"/>
                    <a:pt x="20616" y="9383"/>
                    <a:pt x="19896" y="12594"/>
                  </a:cubicBezTo>
                  <a:cubicBezTo>
                    <a:pt x="19176" y="15805"/>
                    <a:pt x="17736" y="18140"/>
                    <a:pt x="16296" y="19483"/>
                  </a:cubicBezTo>
                  <a:cubicBezTo>
                    <a:pt x="14856" y="20825"/>
                    <a:pt x="13416" y="21175"/>
                    <a:pt x="11616" y="21292"/>
                  </a:cubicBezTo>
                  <a:cubicBezTo>
                    <a:pt x="9816" y="21409"/>
                    <a:pt x="7656" y="21292"/>
                    <a:pt x="6216" y="20125"/>
                  </a:cubicBezTo>
                  <a:cubicBezTo>
                    <a:pt x="4776" y="18957"/>
                    <a:pt x="4056" y="16739"/>
                    <a:pt x="4236" y="15338"/>
                  </a:cubicBezTo>
                  <a:cubicBezTo>
                    <a:pt x="4416" y="13937"/>
                    <a:pt x="5496" y="13353"/>
                    <a:pt x="6576" y="12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10632016" y="1390355"/>
              <a:ext cx="63829" cy="151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0885" fill="norm" stroke="1" extrusionOk="0">
                  <a:moveTo>
                    <a:pt x="18116" y="3243"/>
                  </a:moveTo>
                  <a:cubicBezTo>
                    <a:pt x="13239" y="1491"/>
                    <a:pt x="8361" y="-260"/>
                    <a:pt x="5574" y="32"/>
                  </a:cubicBezTo>
                  <a:cubicBezTo>
                    <a:pt x="2787" y="324"/>
                    <a:pt x="2090" y="2659"/>
                    <a:pt x="1394" y="5724"/>
                  </a:cubicBezTo>
                  <a:cubicBezTo>
                    <a:pt x="697" y="8789"/>
                    <a:pt x="0" y="12583"/>
                    <a:pt x="0" y="15210"/>
                  </a:cubicBezTo>
                  <a:cubicBezTo>
                    <a:pt x="0" y="17837"/>
                    <a:pt x="697" y="19297"/>
                    <a:pt x="2787" y="20172"/>
                  </a:cubicBezTo>
                  <a:cubicBezTo>
                    <a:pt x="4877" y="21048"/>
                    <a:pt x="8361" y="21340"/>
                    <a:pt x="11845" y="19735"/>
                  </a:cubicBezTo>
                  <a:cubicBezTo>
                    <a:pt x="15329" y="18129"/>
                    <a:pt x="18813" y="14626"/>
                    <a:pt x="20206" y="11999"/>
                  </a:cubicBezTo>
                  <a:cubicBezTo>
                    <a:pt x="21600" y="9372"/>
                    <a:pt x="20903" y="7621"/>
                    <a:pt x="20206" y="5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10751343" y="1426571"/>
              <a:ext cx="138907" cy="121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17" fill="norm" stroke="1" extrusionOk="0">
                  <a:moveTo>
                    <a:pt x="2822" y="0"/>
                  </a:moveTo>
                  <a:cubicBezTo>
                    <a:pt x="1841" y="1490"/>
                    <a:pt x="859" y="2979"/>
                    <a:pt x="368" y="5959"/>
                  </a:cubicBezTo>
                  <a:cubicBezTo>
                    <a:pt x="-123" y="8938"/>
                    <a:pt x="-123" y="13407"/>
                    <a:pt x="368" y="16386"/>
                  </a:cubicBezTo>
                  <a:cubicBezTo>
                    <a:pt x="859" y="19366"/>
                    <a:pt x="1841" y="20855"/>
                    <a:pt x="3150" y="21228"/>
                  </a:cubicBezTo>
                  <a:cubicBezTo>
                    <a:pt x="4459" y="21600"/>
                    <a:pt x="6095" y="20855"/>
                    <a:pt x="7895" y="18248"/>
                  </a:cubicBezTo>
                  <a:cubicBezTo>
                    <a:pt x="9695" y="15641"/>
                    <a:pt x="11659" y="11172"/>
                    <a:pt x="12641" y="8007"/>
                  </a:cubicBezTo>
                  <a:cubicBezTo>
                    <a:pt x="13622" y="4841"/>
                    <a:pt x="13622" y="2979"/>
                    <a:pt x="13459" y="2979"/>
                  </a:cubicBezTo>
                  <a:cubicBezTo>
                    <a:pt x="13295" y="2979"/>
                    <a:pt x="12968" y="4841"/>
                    <a:pt x="13459" y="7821"/>
                  </a:cubicBezTo>
                  <a:cubicBezTo>
                    <a:pt x="13950" y="10800"/>
                    <a:pt x="15259" y="14897"/>
                    <a:pt x="16732" y="17317"/>
                  </a:cubicBezTo>
                  <a:cubicBezTo>
                    <a:pt x="18204" y="19738"/>
                    <a:pt x="19841" y="20483"/>
                    <a:pt x="21477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11083104" y="1370787"/>
              <a:ext cx="99247" cy="188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091" fill="norm" stroke="1" extrusionOk="0">
                  <a:moveTo>
                    <a:pt x="21099" y="3407"/>
                  </a:moveTo>
                  <a:cubicBezTo>
                    <a:pt x="19749" y="2457"/>
                    <a:pt x="18399" y="1508"/>
                    <a:pt x="16374" y="796"/>
                  </a:cubicBezTo>
                  <a:cubicBezTo>
                    <a:pt x="14349" y="84"/>
                    <a:pt x="11649" y="-391"/>
                    <a:pt x="9399" y="440"/>
                  </a:cubicBezTo>
                  <a:cubicBezTo>
                    <a:pt x="7149" y="1271"/>
                    <a:pt x="5349" y="3407"/>
                    <a:pt x="6249" y="6018"/>
                  </a:cubicBezTo>
                  <a:cubicBezTo>
                    <a:pt x="7149" y="8629"/>
                    <a:pt x="10749" y="11714"/>
                    <a:pt x="12999" y="13851"/>
                  </a:cubicBezTo>
                  <a:cubicBezTo>
                    <a:pt x="15249" y="15987"/>
                    <a:pt x="16149" y="17174"/>
                    <a:pt x="15699" y="18242"/>
                  </a:cubicBezTo>
                  <a:cubicBezTo>
                    <a:pt x="15249" y="19310"/>
                    <a:pt x="13449" y="20260"/>
                    <a:pt x="10974" y="20734"/>
                  </a:cubicBezTo>
                  <a:cubicBezTo>
                    <a:pt x="8499" y="21209"/>
                    <a:pt x="5349" y="21209"/>
                    <a:pt x="3099" y="20734"/>
                  </a:cubicBezTo>
                  <a:cubicBezTo>
                    <a:pt x="849" y="20260"/>
                    <a:pt x="-501" y="19310"/>
                    <a:pt x="174" y="18361"/>
                  </a:cubicBezTo>
                  <a:cubicBezTo>
                    <a:pt x="849" y="17411"/>
                    <a:pt x="3549" y="16462"/>
                    <a:pt x="6249" y="15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11214605" y="1439271"/>
              <a:ext cx="139195" cy="115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016" fill="norm" stroke="1" extrusionOk="0">
                  <a:moveTo>
                    <a:pt x="904" y="0"/>
                  </a:moveTo>
                  <a:cubicBezTo>
                    <a:pt x="577" y="4243"/>
                    <a:pt x="249" y="8486"/>
                    <a:pt x="86" y="12150"/>
                  </a:cubicBezTo>
                  <a:cubicBezTo>
                    <a:pt x="-78" y="15814"/>
                    <a:pt x="-78" y="18900"/>
                    <a:pt x="740" y="20250"/>
                  </a:cubicBezTo>
                  <a:cubicBezTo>
                    <a:pt x="1558" y="21600"/>
                    <a:pt x="3195" y="21214"/>
                    <a:pt x="4831" y="18707"/>
                  </a:cubicBezTo>
                  <a:cubicBezTo>
                    <a:pt x="6467" y="16200"/>
                    <a:pt x="8104" y="11571"/>
                    <a:pt x="9249" y="8293"/>
                  </a:cubicBezTo>
                  <a:cubicBezTo>
                    <a:pt x="10395" y="5014"/>
                    <a:pt x="11049" y="3086"/>
                    <a:pt x="11213" y="3471"/>
                  </a:cubicBezTo>
                  <a:cubicBezTo>
                    <a:pt x="11377" y="3857"/>
                    <a:pt x="11049" y="6557"/>
                    <a:pt x="10886" y="9064"/>
                  </a:cubicBezTo>
                  <a:cubicBezTo>
                    <a:pt x="10722" y="11571"/>
                    <a:pt x="10722" y="13886"/>
                    <a:pt x="11540" y="15621"/>
                  </a:cubicBezTo>
                  <a:cubicBezTo>
                    <a:pt x="12358" y="17357"/>
                    <a:pt x="13995" y="18514"/>
                    <a:pt x="15795" y="18707"/>
                  </a:cubicBezTo>
                  <a:cubicBezTo>
                    <a:pt x="17595" y="18900"/>
                    <a:pt x="19558" y="18129"/>
                    <a:pt x="21522" y="17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11332633" y="1428525"/>
              <a:ext cx="129118" cy="134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1" fill="norm" stroke="1" extrusionOk="0">
                  <a:moveTo>
                    <a:pt x="20538" y="4678"/>
                  </a:moveTo>
                  <a:cubicBezTo>
                    <a:pt x="20184" y="3016"/>
                    <a:pt x="19830" y="1355"/>
                    <a:pt x="18767" y="524"/>
                  </a:cubicBezTo>
                  <a:cubicBezTo>
                    <a:pt x="17705" y="-307"/>
                    <a:pt x="15934" y="-307"/>
                    <a:pt x="12925" y="1687"/>
                  </a:cubicBezTo>
                  <a:cubicBezTo>
                    <a:pt x="9915" y="3681"/>
                    <a:pt x="5666" y="7668"/>
                    <a:pt x="3187" y="10659"/>
                  </a:cubicBezTo>
                  <a:cubicBezTo>
                    <a:pt x="708" y="13650"/>
                    <a:pt x="0" y="15644"/>
                    <a:pt x="0" y="17471"/>
                  </a:cubicBezTo>
                  <a:cubicBezTo>
                    <a:pt x="0" y="19299"/>
                    <a:pt x="708" y="20961"/>
                    <a:pt x="4426" y="21127"/>
                  </a:cubicBezTo>
                  <a:cubicBezTo>
                    <a:pt x="8144" y="21293"/>
                    <a:pt x="14872" y="19964"/>
                    <a:pt x="21600" y="18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11450375" y="1448941"/>
              <a:ext cx="93925" cy="136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087" fill="norm" stroke="1" extrusionOk="0">
                  <a:moveTo>
                    <a:pt x="19859" y="1451"/>
                  </a:moveTo>
                  <a:cubicBezTo>
                    <a:pt x="17939" y="469"/>
                    <a:pt x="16019" y="-513"/>
                    <a:pt x="12659" y="305"/>
                  </a:cubicBezTo>
                  <a:cubicBezTo>
                    <a:pt x="9299" y="1123"/>
                    <a:pt x="4499" y="3742"/>
                    <a:pt x="2099" y="6851"/>
                  </a:cubicBezTo>
                  <a:cubicBezTo>
                    <a:pt x="-301" y="9960"/>
                    <a:pt x="-301" y="13560"/>
                    <a:pt x="419" y="16014"/>
                  </a:cubicBezTo>
                  <a:cubicBezTo>
                    <a:pt x="1139" y="18469"/>
                    <a:pt x="2579" y="19778"/>
                    <a:pt x="6179" y="20432"/>
                  </a:cubicBezTo>
                  <a:cubicBezTo>
                    <a:pt x="9779" y="21087"/>
                    <a:pt x="15539" y="21087"/>
                    <a:pt x="21299" y="21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11579012" y="1459971"/>
              <a:ext cx="136739" cy="114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0940" fill="norm" stroke="1" extrusionOk="0">
                  <a:moveTo>
                    <a:pt x="6513" y="6642"/>
                  </a:moveTo>
                  <a:cubicBezTo>
                    <a:pt x="8175" y="6256"/>
                    <a:pt x="9836" y="5870"/>
                    <a:pt x="11332" y="4713"/>
                  </a:cubicBezTo>
                  <a:cubicBezTo>
                    <a:pt x="12827" y="3556"/>
                    <a:pt x="14156" y="1628"/>
                    <a:pt x="13990" y="663"/>
                  </a:cubicBezTo>
                  <a:cubicBezTo>
                    <a:pt x="13824" y="-301"/>
                    <a:pt x="12162" y="-301"/>
                    <a:pt x="9836" y="1242"/>
                  </a:cubicBezTo>
                  <a:cubicBezTo>
                    <a:pt x="7510" y="2785"/>
                    <a:pt x="4519" y="5870"/>
                    <a:pt x="2692" y="8378"/>
                  </a:cubicBezTo>
                  <a:cubicBezTo>
                    <a:pt x="864" y="10885"/>
                    <a:pt x="199" y="12813"/>
                    <a:pt x="33" y="14935"/>
                  </a:cubicBezTo>
                  <a:cubicBezTo>
                    <a:pt x="-133" y="17056"/>
                    <a:pt x="199" y="19370"/>
                    <a:pt x="3855" y="20335"/>
                  </a:cubicBezTo>
                  <a:cubicBezTo>
                    <a:pt x="7510" y="21299"/>
                    <a:pt x="14489" y="20913"/>
                    <a:pt x="21467" y="20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11753849" y="1461760"/>
              <a:ext cx="146051" cy="135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8" fill="norm" stroke="1" extrusionOk="0">
                  <a:moveTo>
                    <a:pt x="0" y="11423"/>
                  </a:moveTo>
                  <a:cubicBezTo>
                    <a:pt x="1565" y="11423"/>
                    <a:pt x="3130" y="11423"/>
                    <a:pt x="5009" y="10426"/>
                  </a:cubicBezTo>
                  <a:cubicBezTo>
                    <a:pt x="6887" y="9429"/>
                    <a:pt x="9078" y="7435"/>
                    <a:pt x="10174" y="5607"/>
                  </a:cubicBezTo>
                  <a:cubicBezTo>
                    <a:pt x="11270" y="3780"/>
                    <a:pt x="11270" y="2118"/>
                    <a:pt x="10487" y="1121"/>
                  </a:cubicBezTo>
                  <a:cubicBezTo>
                    <a:pt x="9704" y="124"/>
                    <a:pt x="8139" y="-208"/>
                    <a:pt x="6730" y="124"/>
                  </a:cubicBezTo>
                  <a:cubicBezTo>
                    <a:pt x="5322" y="457"/>
                    <a:pt x="4070" y="1454"/>
                    <a:pt x="2974" y="4278"/>
                  </a:cubicBezTo>
                  <a:cubicBezTo>
                    <a:pt x="1878" y="7103"/>
                    <a:pt x="939" y="11755"/>
                    <a:pt x="783" y="14912"/>
                  </a:cubicBezTo>
                  <a:cubicBezTo>
                    <a:pt x="626" y="18069"/>
                    <a:pt x="1252" y="19730"/>
                    <a:pt x="3130" y="20561"/>
                  </a:cubicBezTo>
                  <a:cubicBezTo>
                    <a:pt x="5009" y="21392"/>
                    <a:pt x="8139" y="21392"/>
                    <a:pt x="11426" y="21060"/>
                  </a:cubicBezTo>
                  <a:cubicBezTo>
                    <a:pt x="14713" y="20727"/>
                    <a:pt x="18157" y="20063"/>
                    <a:pt x="21600" y="19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11886572" y="1254189"/>
              <a:ext cx="182662" cy="420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147" fill="norm" stroke="1" extrusionOk="0">
                  <a:moveTo>
                    <a:pt x="14800" y="16327"/>
                  </a:moveTo>
                  <a:cubicBezTo>
                    <a:pt x="14309" y="15795"/>
                    <a:pt x="13818" y="15263"/>
                    <a:pt x="12468" y="14677"/>
                  </a:cubicBezTo>
                  <a:cubicBezTo>
                    <a:pt x="11118" y="14092"/>
                    <a:pt x="8909" y="13454"/>
                    <a:pt x="6577" y="13773"/>
                  </a:cubicBezTo>
                  <a:cubicBezTo>
                    <a:pt x="4246" y="14092"/>
                    <a:pt x="1791" y="15369"/>
                    <a:pt x="687" y="16699"/>
                  </a:cubicBezTo>
                  <a:cubicBezTo>
                    <a:pt x="-418" y="18029"/>
                    <a:pt x="-173" y="19412"/>
                    <a:pt x="1300" y="20264"/>
                  </a:cubicBezTo>
                  <a:cubicBezTo>
                    <a:pt x="2773" y="21115"/>
                    <a:pt x="5473" y="21434"/>
                    <a:pt x="8173" y="20849"/>
                  </a:cubicBezTo>
                  <a:cubicBezTo>
                    <a:pt x="10873" y="20264"/>
                    <a:pt x="13573" y="18774"/>
                    <a:pt x="15659" y="16220"/>
                  </a:cubicBezTo>
                  <a:cubicBezTo>
                    <a:pt x="17746" y="13667"/>
                    <a:pt x="19218" y="10049"/>
                    <a:pt x="20077" y="7442"/>
                  </a:cubicBezTo>
                  <a:cubicBezTo>
                    <a:pt x="20937" y="4835"/>
                    <a:pt x="21182" y="3239"/>
                    <a:pt x="21182" y="2175"/>
                  </a:cubicBezTo>
                  <a:cubicBezTo>
                    <a:pt x="21182" y="1111"/>
                    <a:pt x="20937" y="579"/>
                    <a:pt x="20200" y="260"/>
                  </a:cubicBezTo>
                  <a:cubicBezTo>
                    <a:pt x="19464" y="-60"/>
                    <a:pt x="18237" y="-166"/>
                    <a:pt x="16887" y="419"/>
                  </a:cubicBezTo>
                  <a:cubicBezTo>
                    <a:pt x="15537" y="1004"/>
                    <a:pt x="14064" y="2281"/>
                    <a:pt x="12714" y="4888"/>
                  </a:cubicBezTo>
                  <a:cubicBezTo>
                    <a:pt x="11364" y="7495"/>
                    <a:pt x="10137" y="11432"/>
                    <a:pt x="10382" y="14252"/>
                  </a:cubicBezTo>
                  <a:cubicBezTo>
                    <a:pt x="10627" y="17071"/>
                    <a:pt x="12346" y="18774"/>
                    <a:pt x="14064" y="20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1714500" y="2381998"/>
              <a:ext cx="450850" cy="37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0" y="21553"/>
                  </a:moveTo>
                  <a:cubicBezTo>
                    <a:pt x="2434" y="21553"/>
                    <a:pt x="4868" y="21553"/>
                    <a:pt x="6490" y="21430"/>
                  </a:cubicBezTo>
                  <a:cubicBezTo>
                    <a:pt x="8113" y="21308"/>
                    <a:pt x="8924" y="21062"/>
                    <a:pt x="9482" y="20694"/>
                  </a:cubicBezTo>
                  <a:cubicBezTo>
                    <a:pt x="10039" y="20326"/>
                    <a:pt x="10344" y="19835"/>
                    <a:pt x="10496" y="19283"/>
                  </a:cubicBezTo>
                  <a:cubicBezTo>
                    <a:pt x="10648" y="18730"/>
                    <a:pt x="10648" y="18117"/>
                    <a:pt x="9989" y="16398"/>
                  </a:cubicBezTo>
                  <a:cubicBezTo>
                    <a:pt x="9330" y="14680"/>
                    <a:pt x="8011" y="11858"/>
                    <a:pt x="7200" y="9464"/>
                  </a:cubicBezTo>
                  <a:cubicBezTo>
                    <a:pt x="6389" y="7071"/>
                    <a:pt x="6085" y="5108"/>
                    <a:pt x="6338" y="3635"/>
                  </a:cubicBezTo>
                  <a:cubicBezTo>
                    <a:pt x="6592" y="2162"/>
                    <a:pt x="7403" y="1180"/>
                    <a:pt x="9025" y="628"/>
                  </a:cubicBezTo>
                  <a:cubicBezTo>
                    <a:pt x="10648" y="76"/>
                    <a:pt x="13082" y="-47"/>
                    <a:pt x="14552" y="14"/>
                  </a:cubicBezTo>
                  <a:cubicBezTo>
                    <a:pt x="16023" y="76"/>
                    <a:pt x="16530" y="321"/>
                    <a:pt x="16935" y="1242"/>
                  </a:cubicBezTo>
                  <a:cubicBezTo>
                    <a:pt x="17341" y="2162"/>
                    <a:pt x="17645" y="3758"/>
                    <a:pt x="17239" y="6028"/>
                  </a:cubicBezTo>
                  <a:cubicBezTo>
                    <a:pt x="16834" y="8298"/>
                    <a:pt x="15718" y="11244"/>
                    <a:pt x="14958" y="13637"/>
                  </a:cubicBezTo>
                  <a:cubicBezTo>
                    <a:pt x="14197" y="16030"/>
                    <a:pt x="13792" y="17871"/>
                    <a:pt x="13741" y="19037"/>
                  </a:cubicBezTo>
                  <a:cubicBezTo>
                    <a:pt x="13690" y="20203"/>
                    <a:pt x="13994" y="20694"/>
                    <a:pt x="15363" y="20633"/>
                  </a:cubicBezTo>
                  <a:cubicBezTo>
                    <a:pt x="16732" y="20571"/>
                    <a:pt x="19166" y="19958"/>
                    <a:pt x="21600" y="19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2254250" y="2658471"/>
              <a:ext cx="1460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22" y="4731"/>
                    <a:pt x="10643" y="9463"/>
                    <a:pt x="14243" y="13063"/>
                  </a:cubicBezTo>
                  <a:cubicBezTo>
                    <a:pt x="17843" y="16663"/>
                    <a:pt x="19722" y="191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2277685" y="2652121"/>
              <a:ext cx="154365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3" h="21600" fill="norm" stroke="1" extrusionOk="0">
                  <a:moveTo>
                    <a:pt x="21003" y="0"/>
                  </a:moveTo>
                  <a:cubicBezTo>
                    <a:pt x="19563" y="176"/>
                    <a:pt x="18123" y="351"/>
                    <a:pt x="15963" y="1844"/>
                  </a:cubicBezTo>
                  <a:cubicBezTo>
                    <a:pt x="13803" y="3337"/>
                    <a:pt x="10923" y="6146"/>
                    <a:pt x="7899" y="9307"/>
                  </a:cubicBezTo>
                  <a:cubicBezTo>
                    <a:pt x="4875" y="12468"/>
                    <a:pt x="1707" y="15980"/>
                    <a:pt x="555" y="18088"/>
                  </a:cubicBezTo>
                  <a:cubicBezTo>
                    <a:pt x="-597" y="20195"/>
                    <a:pt x="267" y="20898"/>
                    <a:pt x="11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2546350" y="2569571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2552699" y="2683871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2940245" y="2252444"/>
              <a:ext cx="183956" cy="742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467" fill="norm" stroke="1" extrusionOk="0">
                  <a:moveTo>
                    <a:pt x="21092" y="1458"/>
                  </a:moveTo>
                  <a:cubicBezTo>
                    <a:pt x="20849" y="1091"/>
                    <a:pt x="20607" y="724"/>
                    <a:pt x="19393" y="418"/>
                  </a:cubicBezTo>
                  <a:cubicBezTo>
                    <a:pt x="18180" y="112"/>
                    <a:pt x="15995" y="-133"/>
                    <a:pt x="13568" y="81"/>
                  </a:cubicBezTo>
                  <a:cubicBezTo>
                    <a:pt x="11141" y="295"/>
                    <a:pt x="8472" y="968"/>
                    <a:pt x="7622" y="1917"/>
                  </a:cubicBezTo>
                  <a:cubicBezTo>
                    <a:pt x="6773" y="2865"/>
                    <a:pt x="7744" y="4089"/>
                    <a:pt x="9079" y="5252"/>
                  </a:cubicBezTo>
                  <a:cubicBezTo>
                    <a:pt x="10413" y="6414"/>
                    <a:pt x="12112" y="7516"/>
                    <a:pt x="12476" y="8372"/>
                  </a:cubicBezTo>
                  <a:cubicBezTo>
                    <a:pt x="12840" y="9229"/>
                    <a:pt x="11870" y="9841"/>
                    <a:pt x="10899" y="10239"/>
                  </a:cubicBezTo>
                  <a:cubicBezTo>
                    <a:pt x="9928" y="10636"/>
                    <a:pt x="8957" y="10820"/>
                    <a:pt x="7501" y="10942"/>
                  </a:cubicBezTo>
                  <a:cubicBezTo>
                    <a:pt x="6045" y="11065"/>
                    <a:pt x="4103" y="11126"/>
                    <a:pt x="3739" y="11218"/>
                  </a:cubicBezTo>
                  <a:cubicBezTo>
                    <a:pt x="3375" y="11309"/>
                    <a:pt x="4589" y="11432"/>
                    <a:pt x="5559" y="11646"/>
                  </a:cubicBezTo>
                  <a:cubicBezTo>
                    <a:pt x="6530" y="11860"/>
                    <a:pt x="7258" y="12166"/>
                    <a:pt x="7380" y="12686"/>
                  </a:cubicBezTo>
                  <a:cubicBezTo>
                    <a:pt x="7501" y="13206"/>
                    <a:pt x="7016" y="13941"/>
                    <a:pt x="5559" y="14981"/>
                  </a:cubicBezTo>
                  <a:cubicBezTo>
                    <a:pt x="4103" y="16021"/>
                    <a:pt x="1676" y="17367"/>
                    <a:pt x="584" y="18408"/>
                  </a:cubicBezTo>
                  <a:cubicBezTo>
                    <a:pt x="-508" y="19448"/>
                    <a:pt x="-265" y="20182"/>
                    <a:pt x="3011" y="20641"/>
                  </a:cubicBezTo>
                  <a:cubicBezTo>
                    <a:pt x="6288" y="21100"/>
                    <a:pt x="12598" y="21283"/>
                    <a:pt x="18908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3460750" y="2498591"/>
              <a:ext cx="23284" cy="274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0" y="2082"/>
                  </a:moveTo>
                  <a:cubicBezTo>
                    <a:pt x="1964" y="1085"/>
                    <a:pt x="3927" y="88"/>
                    <a:pt x="6873" y="5"/>
                  </a:cubicBezTo>
                  <a:cubicBezTo>
                    <a:pt x="9818" y="-78"/>
                    <a:pt x="13745" y="753"/>
                    <a:pt x="16691" y="3494"/>
                  </a:cubicBezTo>
                  <a:cubicBezTo>
                    <a:pt x="19636" y="6236"/>
                    <a:pt x="21600" y="10888"/>
                    <a:pt x="21600" y="14211"/>
                  </a:cubicBezTo>
                  <a:cubicBezTo>
                    <a:pt x="21600" y="17534"/>
                    <a:pt x="19636" y="19528"/>
                    <a:pt x="17673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3556000" y="2760071"/>
              <a:ext cx="952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3816350" y="2709271"/>
              <a:ext cx="1016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7100"/>
                    <a:pt x="2700" y="12600"/>
                    <a:pt x="6300" y="9000"/>
                  </a:cubicBezTo>
                  <a:cubicBezTo>
                    <a:pt x="9900" y="5400"/>
                    <a:pt x="1575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4095750" y="2709271"/>
              <a:ext cx="698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4946650" y="2332418"/>
              <a:ext cx="109170" cy="516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515" fill="norm" stroke="1" extrusionOk="0">
                  <a:moveTo>
                    <a:pt x="9969" y="1414"/>
                  </a:moveTo>
                  <a:cubicBezTo>
                    <a:pt x="11215" y="973"/>
                    <a:pt x="12462" y="532"/>
                    <a:pt x="14123" y="268"/>
                  </a:cubicBezTo>
                  <a:cubicBezTo>
                    <a:pt x="15785" y="3"/>
                    <a:pt x="17862" y="-85"/>
                    <a:pt x="19315" y="91"/>
                  </a:cubicBezTo>
                  <a:cubicBezTo>
                    <a:pt x="20769" y="268"/>
                    <a:pt x="21600" y="708"/>
                    <a:pt x="21392" y="1722"/>
                  </a:cubicBezTo>
                  <a:cubicBezTo>
                    <a:pt x="21185" y="2736"/>
                    <a:pt x="19938" y="4323"/>
                    <a:pt x="17862" y="5778"/>
                  </a:cubicBezTo>
                  <a:cubicBezTo>
                    <a:pt x="15785" y="7233"/>
                    <a:pt x="12877" y="8555"/>
                    <a:pt x="11215" y="9525"/>
                  </a:cubicBezTo>
                  <a:cubicBezTo>
                    <a:pt x="9554" y="10495"/>
                    <a:pt x="9138" y="11112"/>
                    <a:pt x="10800" y="11861"/>
                  </a:cubicBezTo>
                  <a:cubicBezTo>
                    <a:pt x="12462" y="12611"/>
                    <a:pt x="16200" y="13492"/>
                    <a:pt x="18485" y="14682"/>
                  </a:cubicBezTo>
                  <a:cubicBezTo>
                    <a:pt x="20769" y="15873"/>
                    <a:pt x="21600" y="17371"/>
                    <a:pt x="20769" y="18562"/>
                  </a:cubicBezTo>
                  <a:cubicBezTo>
                    <a:pt x="19938" y="19752"/>
                    <a:pt x="17446" y="20633"/>
                    <a:pt x="13708" y="21074"/>
                  </a:cubicBezTo>
                  <a:cubicBezTo>
                    <a:pt x="9969" y="21515"/>
                    <a:pt x="4985" y="21515"/>
                    <a:pt x="0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4895850" y="2918821"/>
              <a:ext cx="508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1676400" y="3943287"/>
              <a:ext cx="191631" cy="588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32" fill="norm" stroke="1" extrusionOk="0">
                  <a:moveTo>
                    <a:pt x="0" y="7355"/>
                  </a:moveTo>
                  <a:cubicBezTo>
                    <a:pt x="237" y="10219"/>
                    <a:pt x="475" y="13084"/>
                    <a:pt x="712" y="15329"/>
                  </a:cubicBezTo>
                  <a:cubicBezTo>
                    <a:pt x="949" y="17574"/>
                    <a:pt x="1187" y="19200"/>
                    <a:pt x="1424" y="20206"/>
                  </a:cubicBezTo>
                  <a:cubicBezTo>
                    <a:pt x="1662" y="21213"/>
                    <a:pt x="1899" y="21600"/>
                    <a:pt x="2018" y="21523"/>
                  </a:cubicBezTo>
                  <a:cubicBezTo>
                    <a:pt x="2136" y="21445"/>
                    <a:pt x="2136" y="20903"/>
                    <a:pt x="2374" y="19239"/>
                  </a:cubicBezTo>
                  <a:cubicBezTo>
                    <a:pt x="2611" y="17574"/>
                    <a:pt x="3086" y="14787"/>
                    <a:pt x="3323" y="12039"/>
                  </a:cubicBezTo>
                  <a:cubicBezTo>
                    <a:pt x="3560" y="9290"/>
                    <a:pt x="3560" y="6581"/>
                    <a:pt x="3916" y="4684"/>
                  </a:cubicBezTo>
                  <a:cubicBezTo>
                    <a:pt x="4273" y="2787"/>
                    <a:pt x="4985" y="1703"/>
                    <a:pt x="5934" y="1006"/>
                  </a:cubicBezTo>
                  <a:cubicBezTo>
                    <a:pt x="6884" y="310"/>
                    <a:pt x="8070" y="0"/>
                    <a:pt x="10207" y="0"/>
                  </a:cubicBezTo>
                  <a:cubicBezTo>
                    <a:pt x="12343" y="0"/>
                    <a:pt x="15429" y="310"/>
                    <a:pt x="17684" y="1239"/>
                  </a:cubicBezTo>
                  <a:cubicBezTo>
                    <a:pt x="19938" y="2168"/>
                    <a:pt x="21363" y="3716"/>
                    <a:pt x="21481" y="4994"/>
                  </a:cubicBezTo>
                  <a:cubicBezTo>
                    <a:pt x="21600" y="6271"/>
                    <a:pt x="20413" y="7277"/>
                    <a:pt x="18396" y="7935"/>
                  </a:cubicBezTo>
                  <a:cubicBezTo>
                    <a:pt x="16378" y="8594"/>
                    <a:pt x="13530" y="8903"/>
                    <a:pt x="11275" y="9058"/>
                  </a:cubicBezTo>
                  <a:cubicBezTo>
                    <a:pt x="9020" y="9213"/>
                    <a:pt x="7358" y="9213"/>
                    <a:pt x="6884" y="9329"/>
                  </a:cubicBezTo>
                  <a:cubicBezTo>
                    <a:pt x="6409" y="9445"/>
                    <a:pt x="7121" y="9677"/>
                    <a:pt x="7833" y="9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1854200" y="4233271"/>
              <a:ext cx="825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38" y="3476"/>
                    <a:pt x="11077" y="6952"/>
                    <a:pt x="14677" y="10552"/>
                  </a:cubicBezTo>
                  <a:cubicBezTo>
                    <a:pt x="18277" y="14152"/>
                    <a:pt x="19938" y="17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1885949" y="4233271"/>
              <a:ext cx="698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564"/>
                    <a:pt x="7200" y="11127"/>
                    <a:pt x="3600" y="14727"/>
                  </a:cubicBezTo>
                  <a:cubicBezTo>
                    <a:pt x="0" y="18327"/>
                    <a:pt x="0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2028031" y="3977389"/>
              <a:ext cx="124619" cy="308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284" fill="norm" stroke="1" extrusionOk="0">
                  <a:moveTo>
                    <a:pt x="21195" y="2757"/>
                  </a:moveTo>
                  <a:cubicBezTo>
                    <a:pt x="20475" y="1881"/>
                    <a:pt x="19755" y="1006"/>
                    <a:pt x="18495" y="495"/>
                  </a:cubicBezTo>
                  <a:cubicBezTo>
                    <a:pt x="17235" y="-16"/>
                    <a:pt x="15435" y="-162"/>
                    <a:pt x="13815" y="203"/>
                  </a:cubicBezTo>
                  <a:cubicBezTo>
                    <a:pt x="12195" y="568"/>
                    <a:pt x="10755" y="1443"/>
                    <a:pt x="8415" y="3487"/>
                  </a:cubicBezTo>
                  <a:cubicBezTo>
                    <a:pt x="6075" y="5530"/>
                    <a:pt x="2835" y="8741"/>
                    <a:pt x="1215" y="11368"/>
                  </a:cubicBezTo>
                  <a:cubicBezTo>
                    <a:pt x="-405" y="13995"/>
                    <a:pt x="-405" y="16038"/>
                    <a:pt x="1215" y="17643"/>
                  </a:cubicBezTo>
                  <a:cubicBezTo>
                    <a:pt x="2835" y="19249"/>
                    <a:pt x="6075" y="20416"/>
                    <a:pt x="8775" y="20927"/>
                  </a:cubicBezTo>
                  <a:cubicBezTo>
                    <a:pt x="11475" y="21438"/>
                    <a:pt x="13635" y="21292"/>
                    <a:pt x="15795" y="21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2203450" y="4118971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2235200" y="4049121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2286000" y="3979271"/>
              <a:ext cx="100942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2" h="21600" fill="norm" stroke="1" extrusionOk="0">
                  <a:moveTo>
                    <a:pt x="5184" y="0"/>
                  </a:moveTo>
                  <a:cubicBezTo>
                    <a:pt x="10368" y="2309"/>
                    <a:pt x="15552" y="4619"/>
                    <a:pt x="18360" y="7268"/>
                  </a:cubicBezTo>
                  <a:cubicBezTo>
                    <a:pt x="21168" y="9917"/>
                    <a:pt x="21600" y="12906"/>
                    <a:pt x="18144" y="15351"/>
                  </a:cubicBezTo>
                  <a:cubicBezTo>
                    <a:pt x="14688" y="17796"/>
                    <a:pt x="7344" y="196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2698750" y="4157071"/>
              <a:ext cx="1778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2762249" y="4271371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3331232" y="3782421"/>
              <a:ext cx="160708" cy="476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516" fill="norm" stroke="1" extrusionOk="0">
                  <a:moveTo>
                    <a:pt x="5313" y="9175"/>
                  </a:moveTo>
                  <a:cubicBezTo>
                    <a:pt x="5037" y="12234"/>
                    <a:pt x="4760" y="15292"/>
                    <a:pt x="4621" y="17108"/>
                  </a:cubicBezTo>
                  <a:cubicBezTo>
                    <a:pt x="4483" y="18924"/>
                    <a:pt x="4483" y="19497"/>
                    <a:pt x="4483" y="20119"/>
                  </a:cubicBezTo>
                  <a:cubicBezTo>
                    <a:pt x="4483" y="20740"/>
                    <a:pt x="4483" y="21409"/>
                    <a:pt x="4483" y="21504"/>
                  </a:cubicBezTo>
                  <a:cubicBezTo>
                    <a:pt x="4483" y="21600"/>
                    <a:pt x="4483" y="21122"/>
                    <a:pt x="4206" y="19593"/>
                  </a:cubicBezTo>
                  <a:cubicBezTo>
                    <a:pt x="3929" y="18064"/>
                    <a:pt x="3375" y="15483"/>
                    <a:pt x="2544" y="12759"/>
                  </a:cubicBezTo>
                  <a:cubicBezTo>
                    <a:pt x="1713" y="10035"/>
                    <a:pt x="606" y="7168"/>
                    <a:pt x="190" y="5113"/>
                  </a:cubicBezTo>
                  <a:cubicBezTo>
                    <a:pt x="-225" y="3058"/>
                    <a:pt x="52" y="1816"/>
                    <a:pt x="883" y="1051"/>
                  </a:cubicBezTo>
                  <a:cubicBezTo>
                    <a:pt x="1713" y="287"/>
                    <a:pt x="3098" y="0"/>
                    <a:pt x="5867" y="0"/>
                  </a:cubicBezTo>
                  <a:cubicBezTo>
                    <a:pt x="8637" y="0"/>
                    <a:pt x="12790" y="287"/>
                    <a:pt x="15698" y="1004"/>
                  </a:cubicBezTo>
                  <a:cubicBezTo>
                    <a:pt x="18606" y="1720"/>
                    <a:pt x="20267" y="2867"/>
                    <a:pt x="20821" y="3966"/>
                  </a:cubicBezTo>
                  <a:cubicBezTo>
                    <a:pt x="21375" y="5065"/>
                    <a:pt x="20821" y="6117"/>
                    <a:pt x="18883" y="6977"/>
                  </a:cubicBezTo>
                  <a:cubicBezTo>
                    <a:pt x="16944" y="7837"/>
                    <a:pt x="13621" y="8506"/>
                    <a:pt x="10298" y="9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3464837" y="3972921"/>
              <a:ext cx="154663" cy="222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382" fill="norm" stroke="1" extrusionOk="0">
                  <a:moveTo>
                    <a:pt x="312" y="9781"/>
                  </a:moveTo>
                  <a:cubicBezTo>
                    <a:pt x="20" y="8762"/>
                    <a:pt x="-272" y="7743"/>
                    <a:pt x="458" y="7336"/>
                  </a:cubicBezTo>
                  <a:cubicBezTo>
                    <a:pt x="1187" y="6928"/>
                    <a:pt x="2939" y="7132"/>
                    <a:pt x="4982" y="8558"/>
                  </a:cubicBezTo>
                  <a:cubicBezTo>
                    <a:pt x="7025" y="9985"/>
                    <a:pt x="9360" y="12634"/>
                    <a:pt x="10528" y="14570"/>
                  </a:cubicBezTo>
                  <a:cubicBezTo>
                    <a:pt x="11696" y="16506"/>
                    <a:pt x="11696" y="17728"/>
                    <a:pt x="11404" y="18849"/>
                  </a:cubicBezTo>
                  <a:cubicBezTo>
                    <a:pt x="11112" y="19970"/>
                    <a:pt x="10528" y="20989"/>
                    <a:pt x="9506" y="21294"/>
                  </a:cubicBezTo>
                  <a:cubicBezTo>
                    <a:pt x="8485" y="21600"/>
                    <a:pt x="7025" y="21192"/>
                    <a:pt x="6879" y="18747"/>
                  </a:cubicBezTo>
                  <a:cubicBezTo>
                    <a:pt x="6733" y="16302"/>
                    <a:pt x="7901" y="11819"/>
                    <a:pt x="9652" y="8457"/>
                  </a:cubicBezTo>
                  <a:cubicBezTo>
                    <a:pt x="11404" y="5094"/>
                    <a:pt x="13739" y="2853"/>
                    <a:pt x="15782" y="1630"/>
                  </a:cubicBezTo>
                  <a:cubicBezTo>
                    <a:pt x="17825" y="408"/>
                    <a:pt x="19577" y="204"/>
                    <a:pt x="213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3716033" y="3838136"/>
              <a:ext cx="119367" cy="365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331" fill="norm" stroke="1" extrusionOk="0">
                  <a:moveTo>
                    <a:pt x="21002" y="2306"/>
                  </a:moveTo>
                  <a:cubicBezTo>
                    <a:pt x="21002" y="1565"/>
                    <a:pt x="21002" y="824"/>
                    <a:pt x="20071" y="392"/>
                  </a:cubicBezTo>
                  <a:cubicBezTo>
                    <a:pt x="19140" y="-40"/>
                    <a:pt x="17278" y="-163"/>
                    <a:pt x="15043" y="269"/>
                  </a:cubicBezTo>
                  <a:cubicBezTo>
                    <a:pt x="12809" y="701"/>
                    <a:pt x="10202" y="1688"/>
                    <a:pt x="7409" y="3725"/>
                  </a:cubicBezTo>
                  <a:cubicBezTo>
                    <a:pt x="4616" y="5762"/>
                    <a:pt x="1636" y="8847"/>
                    <a:pt x="519" y="11810"/>
                  </a:cubicBezTo>
                  <a:cubicBezTo>
                    <a:pt x="-598" y="14772"/>
                    <a:pt x="147" y="17611"/>
                    <a:pt x="2195" y="19277"/>
                  </a:cubicBezTo>
                  <a:cubicBezTo>
                    <a:pt x="4243" y="20943"/>
                    <a:pt x="7595" y="21437"/>
                    <a:pt x="10947" y="21314"/>
                  </a:cubicBezTo>
                  <a:cubicBezTo>
                    <a:pt x="14299" y="21190"/>
                    <a:pt x="17650" y="20450"/>
                    <a:pt x="21002" y="19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3860800" y="3941171"/>
              <a:ext cx="177800" cy="306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0" y="0"/>
                  </a:moveTo>
                  <a:cubicBezTo>
                    <a:pt x="4629" y="4142"/>
                    <a:pt x="9257" y="8285"/>
                    <a:pt x="12214" y="11318"/>
                  </a:cubicBezTo>
                  <a:cubicBezTo>
                    <a:pt x="15171" y="14351"/>
                    <a:pt x="16457" y="16274"/>
                    <a:pt x="17614" y="17975"/>
                  </a:cubicBezTo>
                  <a:cubicBezTo>
                    <a:pt x="18771" y="19677"/>
                    <a:pt x="19800" y="21156"/>
                    <a:pt x="20443" y="21378"/>
                  </a:cubicBezTo>
                  <a:cubicBezTo>
                    <a:pt x="21086" y="21600"/>
                    <a:pt x="21343" y="20564"/>
                    <a:pt x="21600" y="19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3883997" y="3901945"/>
              <a:ext cx="173654" cy="322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204" fill="norm" stroke="1" extrusionOk="0">
                  <a:moveTo>
                    <a:pt x="21350" y="910"/>
                  </a:moveTo>
                  <a:cubicBezTo>
                    <a:pt x="20569" y="352"/>
                    <a:pt x="19789" y="-205"/>
                    <a:pt x="18617" y="74"/>
                  </a:cubicBezTo>
                  <a:cubicBezTo>
                    <a:pt x="17446" y="352"/>
                    <a:pt x="15885" y="1467"/>
                    <a:pt x="13413" y="4045"/>
                  </a:cubicBezTo>
                  <a:cubicBezTo>
                    <a:pt x="10940" y="6623"/>
                    <a:pt x="7557" y="10665"/>
                    <a:pt x="5215" y="13382"/>
                  </a:cubicBezTo>
                  <a:cubicBezTo>
                    <a:pt x="2873" y="16100"/>
                    <a:pt x="1572" y="17493"/>
                    <a:pt x="791" y="18678"/>
                  </a:cubicBezTo>
                  <a:cubicBezTo>
                    <a:pt x="10" y="19862"/>
                    <a:pt x="-250" y="20838"/>
                    <a:pt x="270" y="21116"/>
                  </a:cubicBezTo>
                  <a:cubicBezTo>
                    <a:pt x="791" y="21395"/>
                    <a:pt x="2092" y="20977"/>
                    <a:pt x="3393" y="20280"/>
                  </a:cubicBezTo>
                  <a:cubicBezTo>
                    <a:pt x="4695" y="19583"/>
                    <a:pt x="5996" y="18608"/>
                    <a:pt x="7297" y="17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4114799" y="4040654"/>
              <a:ext cx="1524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0800"/>
                    <a:pt x="10800" y="0"/>
                    <a:pt x="14400" y="0"/>
                  </a:cubicBezTo>
                  <a:cubicBezTo>
                    <a:pt x="18000" y="0"/>
                    <a:pt x="198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4159250" y="4131671"/>
              <a:ext cx="146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4495800" y="4042771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4495799" y="3909421"/>
              <a:ext cx="27850" cy="26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9" h="20827" fill="norm" stroke="1" extrusionOk="0">
                  <a:moveTo>
                    <a:pt x="0" y="4985"/>
                  </a:moveTo>
                  <a:cubicBezTo>
                    <a:pt x="3086" y="13292"/>
                    <a:pt x="6171" y="21600"/>
                    <a:pt x="10800" y="20769"/>
                  </a:cubicBezTo>
                  <a:cubicBezTo>
                    <a:pt x="15429" y="19938"/>
                    <a:pt x="21600" y="9969"/>
                    <a:pt x="20057" y="4985"/>
                  </a:cubicBezTo>
                  <a:cubicBezTo>
                    <a:pt x="18514" y="0"/>
                    <a:pt x="9257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4489450" y="3871321"/>
              <a:ext cx="16431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1" h="21600" fill="norm" stroke="1" extrusionOk="0">
                  <a:moveTo>
                    <a:pt x="10400" y="0"/>
                  </a:moveTo>
                  <a:cubicBezTo>
                    <a:pt x="13067" y="1851"/>
                    <a:pt x="15733" y="3703"/>
                    <a:pt x="17867" y="6120"/>
                  </a:cubicBezTo>
                  <a:cubicBezTo>
                    <a:pt x="20000" y="8537"/>
                    <a:pt x="21600" y="11520"/>
                    <a:pt x="20133" y="14040"/>
                  </a:cubicBezTo>
                  <a:cubicBezTo>
                    <a:pt x="18667" y="16560"/>
                    <a:pt x="14133" y="18617"/>
                    <a:pt x="10267" y="19800"/>
                  </a:cubicBezTo>
                  <a:cubicBezTo>
                    <a:pt x="6400" y="20983"/>
                    <a:pt x="3200" y="21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5035550" y="4099921"/>
              <a:ext cx="2413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05" y="15840"/>
                    <a:pt x="10611" y="10080"/>
                    <a:pt x="14211" y="6480"/>
                  </a:cubicBezTo>
                  <a:cubicBezTo>
                    <a:pt x="17811" y="2880"/>
                    <a:pt x="1970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5092700" y="4220571"/>
              <a:ext cx="2349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9" y="14400"/>
                    <a:pt x="10897" y="7200"/>
                    <a:pt x="14497" y="3600"/>
                  </a:cubicBezTo>
                  <a:cubicBezTo>
                    <a:pt x="18097" y="0"/>
                    <a:pt x="1984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5750288" y="3966036"/>
              <a:ext cx="157657" cy="343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501" fill="norm" stroke="1" extrusionOk="0">
                  <a:moveTo>
                    <a:pt x="20570" y="3214"/>
                  </a:moveTo>
                  <a:cubicBezTo>
                    <a:pt x="20850" y="2286"/>
                    <a:pt x="21131" y="1359"/>
                    <a:pt x="20570" y="762"/>
                  </a:cubicBezTo>
                  <a:cubicBezTo>
                    <a:pt x="20009" y="166"/>
                    <a:pt x="18606" y="-99"/>
                    <a:pt x="16643" y="34"/>
                  </a:cubicBezTo>
                  <a:cubicBezTo>
                    <a:pt x="14679" y="166"/>
                    <a:pt x="12154" y="696"/>
                    <a:pt x="9209" y="2618"/>
                  </a:cubicBezTo>
                  <a:cubicBezTo>
                    <a:pt x="6263" y="4539"/>
                    <a:pt x="2897" y="7852"/>
                    <a:pt x="1214" y="10568"/>
                  </a:cubicBezTo>
                  <a:cubicBezTo>
                    <a:pt x="-469" y="13285"/>
                    <a:pt x="-469" y="15405"/>
                    <a:pt x="1635" y="17128"/>
                  </a:cubicBezTo>
                  <a:cubicBezTo>
                    <a:pt x="3739" y="18851"/>
                    <a:pt x="7947" y="20176"/>
                    <a:pt x="12154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5946956" y="4061821"/>
              <a:ext cx="15695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447"/>
                    <a:pt x="-1582" y="8894"/>
                    <a:pt x="1118" y="12494"/>
                  </a:cubicBezTo>
                  <a:cubicBezTo>
                    <a:pt x="3818" y="16094"/>
                    <a:pt x="11918" y="18847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6013450" y="4169771"/>
              <a:ext cx="133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6292850" y="3979347"/>
              <a:ext cx="119728" cy="520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509" fill="norm" stroke="1" extrusionOk="0">
                  <a:moveTo>
                    <a:pt x="4469" y="7342"/>
                  </a:moveTo>
                  <a:cubicBezTo>
                    <a:pt x="4097" y="10578"/>
                    <a:pt x="3724" y="13813"/>
                    <a:pt x="3538" y="16000"/>
                  </a:cubicBezTo>
                  <a:cubicBezTo>
                    <a:pt x="3352" y="18186"/>
                    <a:pt x="3352" y="19323"/>
                    <a:pt x="2979" y="20154"/>
                  </a:cubicBezTo>
                  <a:cubicBezTo>
                    <a:pt x="2607" y="20984"/>
                    <a:pt x="1862" y="21509"/>
                    <a:pt x="1490" y="21509"/>
                  </a:cubicBezTo>
                  <a:cubicBezTo>
                    <a:pt x="1117" y="21509"/>
                    <a:pt x="1117" y="20984"/>
                    <a:pt x="1117" y="18798"/>
                  </a:cubicBezTo>
                  <a:cubicBezTo>
                    <a:pt x="1117" y="16612"/>
                    <a:pt x="1117" y="12764"/>
                    <a:pt x="1303" y="9791"/>
                  </a:cubicBezTo>
                  <a:cubicBezTo>
                    <a:pt x="1490" y="6818"/>
                    <a:pt x="1862" y="4719"/>
                    <a:pt x="2234" y="3407"/>
                  </a:cubicBezTo>
                  <a:cubicBezTo>
                    <a:pt x="2607" y="2095"/>
                    <a:pt x="2979" y="1571"/>
                    <a:pt x="3910" y="1090"/>
                  </a:cubicBezTo>
                  <a:cubicBezTo>
                    <a:pt x="4841" y="609"/>
                    <a:pt x="6331" y="171"/>
                    <a:pt x="8193" y="40"/>
                  </a:cubicBezTo>
                  <a:cubicBezTo>
                    <a:pt x="10055" y="-91"/>
                    <a:pt x="12290" y="84"/>
                    <a:pt x="14710" y="740"/>
                  </a:cubicBezTo>
                  <a:cubicBezTo>
                    <a:pt x="17131" y="1396"/>
                    <a:pt x="19738" y="2532"/>
                    <a:pt x="20669" y="3757"/>
                  </a:cubicBezTo>
                  <a:cubicBezTo>
                    <a:pt x="21600" y="4981"/>
                    <a:pt x="20855" y="6293"/>
                    <a:pt x="18807" y="7167"/>
                  </a:cubicBezTo>
                  <a:cubicBezTo>
                    <a:pt x="16759" y="8042"/>
                    <a:pt x="13407" y="8479"/>
                    <a:pt x="10800" y="8698"/>
                  </a:cubicBezTo>
                  <a:cubicBezTo>
                    <a:pt x="8193" y="8916"/>
                    <a:pt x="6331" y="8916"/>
                    <a:pt x="4655" y="8479"/>
                  </a:cubicBezTo>
                  <a:cubicBezTo>
                    <a:pt x="2979" y="8042"/>
                    <a:pt x="1490" y="7167"/>
                    <a:pt x="0" y="6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6457950" y="3947521"/>
              <a:ext cx="95917" cy="306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399" fill="norm" stroke="1" extrusionOk="0">
                  <a:moveTo>
                    <a:pt x="4136" y="0"/>
                  </a:moveTo>
                  <a:cubicBezTo>
                    <a:pt x="10111" y="2811"/>
                    <a:pt x="16085" y="5622"/>
                    <a:pt x="18843" y="8655"/>
                  </a:cubicBezTo>
                  <a:cubicBezTo>
                    <a:pt x="21600" y="11688"/>
                    <a:pt x="21140" y="14942"/>
                    <a:pt x="19532" y="17088"/>
                  </a:cubicBezTo>
                  <a:cubicBezTo>
                    <a:pt x="17923" y="19233"/>
                    <a:pt x="15166" y="20268"/>
                    <a:pt x="12179" y="20860"/>
                  </a:cubicBezTo>
                  <a:cubicBezTo>
                    <a:pt x="9191" y="21452"/>
                    <a:pt x="5974" y="21600"/>
                    <a:pt x="3906" y="21082"/>
                  </a:cubicBezTo>
                  <a:cubicBezTo>
                    <a:pt x="1838" y="20564"/>
                    <a:pt x="919" y="19381"/>
                    <a:pt x="0" y="18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6546850" y="3782421"/>
              <a:ext cx="63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6526582" y="3628303"/>
              <a:ext cx="70643" cy="95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0798" fill="norm" stroke="1" extrusionOk="0">
                  <a:moveTo>
                    <a:pt x="4177" y="8645"/>
                  </a:moveTo>
                  <a:cubicBezTo>
                    <a:pt x="2271" y="10484"/>
                    <a:pt x="365" y="12322"/>
                    <a:pt x="48" y="14390"/>
                  </a:cubicBezTo>
                  <a:cubicBezTo>
                    <a:pt x="-270" y="16458"/>
                    <a:pt x="1001" y="18756"/>
                    <a:pt x="3859" y="19905"/>
                  </a:cubicBezTo>
                  <a:cubicBezTo>
                    <a:pt x="6718" y="21054"/>
                    <a:pt x="11165" y="21054"/>
                    <a:pt x="14342" y="20135"/>
                  </a:cubicBezTo>
                  <a:cubicBezTo>
                    <a:pt x="17518" y="19216"/>
                    <a:pt x="19424" y="17377"/>
                    <a:pt x="20377" y="15080"/>
                  </a:cubicBezTo>
                  <a:cubicBezTo>
                    <a:pt x="21330" y="12782"/>
                    <a:pt x="21330" y="10024"/>
                    <a:pt x="21012" y="7497"/>
                  </a:cubicBezTo>
                  <a:cubicBezTo>
                    <a:pt x="20695" y="4969"/>
                    <a:pt x="20059" y="2671"/>
                    <a:pt x="17836" y="1292"/>
                  </a:cubicBezTo>
                  <a:cubicBezTo>
                    <a:pt x="15612" y="-86"/>
                    <a:pt x="11801" y="-546"/>
                    <a:pt x="9577" y="833"/>
                  </a:cubicBezTo>
                  <a:cubicBezTo>
                    <a:pt x="7354" y="2211"/>
                    <a:pt x="6718" y="5428"/>
                    <a:pt x="7036" y="8186"/>
                  </a:cubicBezTo>
                  <a:cubicBezTo>
                    <a:pt x="7354" y="10943"/>
                    <a:pt x="8624" y="13241"/>
                    <a:pt x="9895" y="15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6661150" y="3814171"/>
              <a:ext cx="1270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6870700" y="3718921"/>
              <a:ext cx="63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6965950" y="4144371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7245879" y="3983918"/>
              <a:ext cx="223974" cy="578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382" fill="norm" stroke="1" extrusionOk="0">
                  <a:moveTo>
                    <a:pt x="4111" y="5697"/>
                  </a:moveTo>
                  <a:cubicBezTo>
                    <a:pt x="3913" y="8828"/>
                    <a:pt x="3715" y="11958"/>
                    <a:pt x="3220" y="14306"/>
                  </a:cubicBezTo>
                  <a:cubicBezTo>
                    <a:pt x="2724" y="16654"/>
                    <a:pt x="1932" y="18219"/>
                    <a:pt x="1337" y="19354"/>
                  </a:cubicBezTo>
                  <a:cubicBezTo>
                    <a:pt x="743" y="20489"/>
                    <a:pt x="346" y="21193"/>
                    <a:pt x="148" y="21349"/>
                  </a:cubicBezTo>
                  <a:cubicBezTo>
                    <a:pt x="-50" y="21506"/>
                    <a:pt x="-50" y="21115"/>
                    <a:pt x="148" y="19745"/>
                  </a:cubicBezTo>
                  <a:cubicBezTo>
                    <a:pt x="346" y="18376"/>
                    <a:pt x="743" y="16028"/>
                    <a:pt x="1238" y="13328"/>
                  </a:cubicBezTo>
                  <a:cubicBezTo>
                    <a:pt x="1733" y="10628"/>
                    <a:pt x="2328" y="7576"/>
                    <a:pt x="3418" y="5384"/>
                  </a:cubicBezTo>
                  <a:cubicBezTo>
                    <a:pt x="4508" y="3193"/>
                    <a:pt x="6093" y="1863"/>
                    <a:pt x="8075" y="1041"/>
                  </a:cubicBezTo>
                  <a:cubicBezTo>
                    <a:pt x="10056" y="219"/>
                    <a:pt x="12434" y="-94"/>
                    <a:pt x="14614" y="23"/>
                  </a:cubicBezTo>
                  <a:cubicBezTo>
                    <a:pt x="16794" y="141"/>
                    <a:pt x="18776" y="689"/>
                    <a:pt x="19965" y="1510"/>
                  </a:cubicBezTo>
                  <a:cubicBezTo>
                    <a:pt x="21154" y="2332"/>
                    <a:pt x="21550" y="3428"/>
                    <a:pt x="19667" y="4641"/>
                  </a:cubicBezTo>
                  <a:cubicBezTo>
                    <a:pt x="17785" y="5854"/>
                    <a:pt x="13623" y="7184"/>
                    <a:pt x="11047" y="7849"/>
                  </a:cubicBezTo>
                  <a:cubicBezTo>
                    <a:pt x="8471" y="8515"/>
                    <a:pt x="7480" y="8515"/>
                    <a:pt x="6489" y="8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6527800" y="3814171"/>
              <a:ext cx="127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9" name="Drawing"/>
          <p:cNvGrpSpPr/>
          <p:nvPr/>
        </p:nvGrpSpPr>
        <p:grpSpPr>
          <a:xfrm>
            <a:off x="1235663" y="1032626"/>
            <a:ext cx="11737387" cy="6577668"/>
            <a:chOff x="0" y="0"/>
            <a:chExt cx="11737387" cy="6577666"/>
          </a:xfrm>
        </p:grpSpPr>
        <p:sp>
          <p:nvSpPr>
            <p:cNvPr id="1447" name="Line"/>
            <p:cNvSpPr/>
            <p:nvPr/>
          </p:nvSpPr>
          <p:spPr>
            <a:xfrm>
              <a:off x="0" y="904123"/>
              <a:ext cx="193088" cy="463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514" fill="norm" stroke="1" extrusionOk="0">
                  <a:moveTo>
                    <a:pt x="2400" y="4418"/>
                  </a:moveTo>
                  <a:cubicBezTo>
                    <a:pt x="1695" y="3436"/>
                    <a:pt x="991" y="2455"/>
                    <a:pt x="521" y="1669"/>
                  </a:cubicBezTo>
                  <a:cubicBezTo>
                    <a:pt x="52" y="884"/>
                    <a:pt x="-183" y="295"/>
                    <a:pt x="169" y="245"/>
                  </a:cubicBezTo>
                  <a:cubicBezTo>
                    <a:pt x="521" y="196"/>
                    <a:pt x="1460" y="687"/>
                    <a:pt x="3221" y="2602"/>
                  </a:cubicBezTo>
                  <a:cubicBezTo>
                    <a:pt x="4982" y="4516"/>
                    <a:pt x="7565" y="7855"/>
                    <a:pt x="9795" y="10849"/>
                  </a:cubicBezTo>
                  <a:cubicBezTo>
                    <a:pt x="12026" y="13844"/>
                    <a:pt x="13904" y="16495"/>
                    <a:pt x="15078" y="18065"/>
                  </a:cubicBezTo>
                  <a:cubicBezTo>
                    <a:pt x="16252" y="19636"/>
                    <a:pt x="16721" y="20127"/>
                    <a:pt x="17426" y="20618"/>
                  </a:cubicBezTo>
                  <a:cubicBezTo>
                    <a:pt x="18130" y="21109"/>
                    <a:pt x="19069" y="21600"/>
                    <a:pt x="19656" y="21502"/>
                  </a:cubicBezTo>
                  <a:cubicBezTo>
                    <a:pt x="20243" y="21404"/>
                    <a:pt x="20478" y="20716"/>
                    <a:pt x="20478" y="18507"/>
                  </a:cubicBezTo>
                  <a:cubicBezTo>
                    <a:pt x="20478" y="16298"/>
                    <a:pt x="20243" y="12567"/>
                    <a:pt x="20008" y="9425"/>
                  </a:cubicBezTo>
                  <a:cubicBezTo>
                    <a:pt x="19774" y="6284"/>
                    <a:pt x="19539" y="3731"/>
                    <a:pt x="19304" y="2160"/>
                  </a:cubicBezTo>
                  <a:cubicBezTo>
                    <a:pt x="19069" y="589"/>
                    <a:pt x="18834" y="0"/>
                    <a:pt x="18952" y="0"/>
                  </a:cubicBezTo>
                  <a:cubicBezTo>
                    <a:pt x="19069" y="0"/>
                    <a:pt x="19539" y="589"/>
                    <a:pt x="20008" y="1129"/>
                  </a:cubicBezTo>
                  <a:cubicBezTo>
                    <a:pt x="20478" y="1669"/>
                    <a:pt x="20947" y="2160"/>
                    <a:pt x="21417" y="2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254384" y="1121763"/>
              <a:ext cx="116504" cy="177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114" fill="norm" stroke="1" extrusionOk="0">
                  <a:moveTo>
                    <a:pt x="13130" y="8836"/>
                  </a:moveTo>
                  <a:cubicBezTo>
                    <a:pt x="12744" y="6827"/>
                    <a:pt x="12359" y="4817"/>
                    <a:pt x="11780" y="3185"/>
                  </a:cubicBezTo>
                  <a:cubicBezTo>
                    <a:pt x="11201" y="1552"/>
                    <a:pt x="10430" y="296"/>
                    <a:pt x="9273" y="45"/>
                  </a:cubicBezTo>
                  <a:cubicBezTo>
                    <a:pt x="8116" y="-206"/>
                    <a:pt x="6573" y="547"/>
                    <a:pt x="4837" y="3687"/>
                  </a:cubicBezTo>
                  <a:cubicBezTo>
                    <a:pt x="3101" y="6827"/>
                    <a:pt x="1173" y="12352"/>
                    <a:pt x="401" y="15743"/>
                  </a:cubicBezTo>
                  <a:cubicBezTo>
                    <a:pt x="-370" y="19134"/>
                    <a:pt x="16" y="20389"/>
                    <a:pt x="1173" y="20892"/>
                  </a:cubicBezTo>
                  <a:cubicBezTo>
                    <a:pt x="2330" y="21394"/>
                    <a:pt x="4259" y="21143"/>
                    <a:pt x="5801" y="19134"/>
                  </a:cubicBezTo>
                  <a:cubicBezTo>
                    <a:pt x="7344" y="17124"/>
                    <a:pt x="8501" y="13357"/>
                    <a:pt x="9466" y="10594"/>
                  </a:cubicBezTo>
                  <a:cubicBezTo>
                    <a:pt x="10430" y="7831"/>
                    <a:pt x="11201" y="6073"/>
                    <a:pt x="11587" y="5822"/>
                  </a:cubicBezTo>
                  <a:cubicBezTo>
                    <a:pt x="11973" y="5571"/>
                    <a:pt x="11973" y="6827"/>
                    <a:pt x="12744" y="9087"/>
                  </a:cubicBezTo>
                  <a:cubicBezTo>
                    <a:pt x="13516" y="11347"/>
                    <a:pt x="15059" y="14613"/>
                    <a:pt x="16601" y="16622"/>
                  </a:cubicBezTo>
                  <a:cubicBezTo>
                    <a:pt x="18144" y="18631"/>
                    <a:pt x="19687" y="19385"/>
                    <a:pt x="21230" y="20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415337" y="910473"/>
              <a:ext cx="444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3825"/>
                    <a:pt x="6171" y="7650"/>
                    <a:pt x="9771" y="11250"/>
                  </a:cubicBezTo>
                  <a:cubicBezTo>
                    <a:pt x="13371" y="14850"/>
                    <a:pt x="17486" y="182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504237" y="1183523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510587" y="1075573"/>
              <a:ext cx="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594145" y="891010"/>
              <a:ext cx="100593" cy="396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291" fill="norm" stroke="1" extrusionOk="0">
                  <a:moveTo>
                    <a:pt x="17336" y="12641"/>
                  </a:moveTo>
                  <a:cubicBezTo>
                    <a:pt x="15536" y="12187"/>
                    <a:pt x="13736" y="11732"/>
                    <a:pt x="11936" y="11732"/>
                  </a:cubicBezTo>
                  <a:cubicBezTo>
                    <a:pt x="10136" y="11732"/>
                    <a:pt x="8336" y="12187"/>
                    <a:pt x="6311" y="13380"/>
                  </a:cubicBezTo>
                  <a:cubicBezTo>
                    <a:pt x="4286" y="14574"/>
                    <a:pt x="2036" y="16507"/>
                    <a:pt x="911" y="17757"/>
                  </a:cubicBezTo>
                  <a:cubicBezTo>
                    <a:pt x="-214" y="19008"/>
                    <a:pt x="-214" y="19576"/>
                    <a:pt x="461" y="20088"/>
                  </a:cubicBezTo>
                  <a:cubicBezTo>
                    <a:pt x="1136" y="20599"/>
                    <a:pt x="2486" y="21054"/>
                    <a:pt x="4286" y="21224"/>
                  </a:cubicBezTo>
                  <a:cubicBezTo>
                    <a:pt x="6086" y="21395"/>
                    <a:pt x="8336" y="21281"/>
                    <a:pt x="10811" y="20372"/>
                  </a:cubicBezTo>
                  <a:cubicBezTo>
                    <a:pt x="13286" y="19462"/>
                    <a:pt x="15986" y="17757"/>
                    <a:pt x="17561" y="15029"/>
                  </a:cubicBezTo>
                  <a:cubicBezTo>
                    <a:pt x="19136" y="12300"/>
                    <a:pt x="19586" y="8549"/>
                    <a:pt x="19811" y="6275"/>
                  </a:cubicBezTo>
                  <a:cubicBezTo>
                    <a:pt x="20036" y="4001"/>
                    <a:pt x="20036" y="3206"/>
                    <a:pt x="19586" y="2296"/>
                  </a:cubicBezTo>
                  <a:cubicBezTo>
                    <a:pt x="19136" y="1387"/>
                    <a:pt x="18236" y="363"/>
                    <a:pt x="17111" y="79"/>
                  </a:cubicBezTo>
                  <a:cubicBezTo>
                    <a:pt x="15986" y="-205"/>
                    <a:pt x="14636" y="250"/>
                    <a:pt x="13736" y="1898"/>
                  </a:cubicBezTo>
                  <a:cubicBezTo>
                    <a:pt x="12836" y="3547"/>
                    <a:pt x="12386" y="6389"/>
                    <a:pt x="13736" y="9288"/>
                  </a:cubicBezTo>
                  <a:cubicBezTo>
                    <a:pt x="15086" y="12187"/>
                    <a:pt x="18236" y="15142"/>
                    <a:pt x="21386" y="18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726487" y="1113673"/>
              <a:ext cx="254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758237" y="1043823"/>
              <a:ext cx="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825176" y="859673"/>
              <a:ext cx="72762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600" fill="norm" stroke="1" extrusionOk="0">
                  <a:moveTo>
                    <a:pt x="10105" y="0"/>
                  </a:moveTo>
                  <a:cubicBezTo>
                    <a:pt x="7020" y="3546"/>
                    <a:pt x="3934" y="7093"/>
                    <a:pt x="2083" y="9994"/>
                  </a:cubicBezTo>
                  <a:cubicBezTo>
                    <a:pt x="231" y="12896"/>
                    <a:pt x="-386" y="15152"/>
                    <a:pt x="231" y="16872"/>
                  </a:cubicBezTo>
                  <a:cubicBezTo>
                    <a:pt x="848" y="18591"/>
                    <a:pt x="2700" y="19773"/>
                    <a:pt x="4860" y="20525"/>
                  </a:cubicBezTo>
                  <a:cubicBezTo>
                    <a:pt x="7020" y="21278"/>
                    <a:pt x="9488" y="21600"/>
                    <a:pt x="12265" y="21600"/>
                  </a:cubicBezTo>
                  <a:cubicBezTo>
                    <a:pt x="15043" y="21600"/>
                    <a:pt x="18128" y="21278"/>
                    <a:pt x="21214" y="20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777287" y="1094623"/>
              <a:ext cx="289014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600" fill="norm" stroke="1" extrusionOk="0">
                  <a:moveTo>
                    <a:pt x="0" y="0"/>
                  </a:moveTo>
                  <a:cubicBezTo>
                    <a:pt x="1892" y="533"/>
                    <a:pt x="3784" y="1067"/>
                    <a:pt x="5124" y="1333"/>
                  </a:cubicBezTo>
                  <a:cubicBezTo>
                    <a:pt x="6464" y="1600"/>
                    <a:pt x="7253" y="1600"/>
                    <a:pt x="8041" y="1400"/>
                  </a:cubicBezTo>
                  <a:cubicBezTo>
                    <a:pt x="8829" y="1200"/>
                    <a:pt x="9618" y="800"/>
                    <a:pt x="9933" y="1000"/>
                  </a:cubicBezTo>
                  <a:cubicBezTo>
                    <a:pt x="10248" y="1200"/>
                    <a:pt x="10091" y="2000"/>
                    <a:pt x="10169" y="2733"/>
                  </a:cubicBezTo>
                  <a:cubicBezTo>
                    <a:pt x="10248" y="3467"/>
                    <a:pt x="10564" y="4133"/>
                    <a:pt x="11115" y="4533"/>
                  </a:cubicBezTo>
                  <a:cubicBezTo>
                    <a:pt x="11667" y="4933"/>
                    <a:pt x="12455" y="5067"/>
                    <a:pt x="13244" y="4600"/>
                  </a:cubicBezTo>
                  <a:cubicBezTo>
                    <a:pt x="14032" y="4133"/>
                    <a:pt x="14820" y="3067"/>
                    <a:pt x="15215" y="2933"/>
                  </a:cubicBezTo>
                  <a:cubicBezTo>
                    <a:pt x="15609" y="2800"/>
                    <a:pt x="15609" y="3600"/>
                    <a:pt x="16318" y="5467"/>
                  </a:cubicBezTo>
                  <a:cubicBezTo>
                    <a:pt x="17028" y="7333"/>
                    <a:pt x="18447" y="10267"/>
                    <a:pt x="19550" y="12333"/>
                  </a:cubicBezTo>
                  <a:cubicBezTo>
                    <a:pt x="20654" y="14400"/>
                    <a:pt x="21442" y="15600"/>
                    <a:pt x="21521" y="17000"/>
                  </a:cubicBezTo>
                  <a:cubicBezTo>
                    <a:pt x="21600" y="18400"/>
                    <a:pt x="20969" y="20000"/>
                    <a:pt x="19708" y="20800"/>
                  </a:cubicBezTo>
                  <a:cubicBezTo>
                    <a:pt x="18447" y="21600"/>
                    <a:pt x="16555" y="21600"/>
                    <a:pt x="146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1463087" y="847460"/>
              <a:ext cx="25401" cy="482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2514"/>
                  </a:moveTo>
                  <a:cubicBezTo>
                    <a:pt x="0" y="1950"/>
                    <a:pt x="0" y="1387"/>
                    <a:pt x="0" y="870"/>
                  </a:cubicBezTo>
                  <a:cubicBezTo>
                    <a:pt x="0" y="354"/>
                    <a:pt x="0" y="-116"/>
                    <a:pt x="1800" y="25"/>
                  </a:cubicBezTo>
                  <a:cubicBezTo>
                    <a:pt x="3600" y="166"/>
                    <a:pt x="7200" y="917"/>
                    <a:pt x="9000" y="3171"/>
                  </a:cubicBezTo>
                  <a:cubicBezTo>
                    <a:pt x="10800" y="5425"/>
                    <a:pt x="10800" y="9181"/>
                    <a:pt x="9900" y="12327"/>
                  </a:cubicBezTo>
                  <a:cubicBezTo>
                    <a:pt x="9000" y="15474"/>
                    <a:pt x="7200" y="18009"/>
                    <a:pt x="6300" y="19512"/>
                  </a:cubicBezTo>
                  <a:cubicBezTo>
                    <a:pt x="5400" y="21014"/>
                    <a:pt x="5400" y="21484"/>
                    <a:pt x="8100" y="21390"/>
                  </a:cubicBezTo>
                  <a:cubicBezTo>
                    <a:pt x="10800" y="21296"/>
                    <a:pt x="16200" y="20639"/>
                    <a:pt x="21600" y="19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1437687" y="1126373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1556565" y="1124938"/>
              <a:ext cx="103373" cy="191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0983" fill="norm" stroke="1" extrusionOk="0">
                  <a:moveTo>
                    <a:pt x="6708" y="5732"/>
                  </a:moveTo>
                  <a:cubicBezTo>
                    <a:pt x="8825" y="5267"/>
                    <a:pt x="10943" y="4803"/>
                    <a:pt x="12849" y="3874"/>
                  </a:cubicBezTo>
                  <a:cubicBezTo>
                    <a:pt x="14755" y="2945"/>
                    <a:pt x="16449" y="1551"/>
                    <a:pt x="16237" y="738"/>
                  </a:cubicBezTo>
                  <a:cubicBezTo>
                    <a:pt x="16025" y="-75"/>
                    <a:pt x="13908" y="-307"/>
                    <a:pt x="11155" y="506"/>
                  </a:cubicBezTo>
                  <a:cubicBezTo>
                    <a:pt x="8402" y="1319"/>
                    <a:pt x="5013" y="3177"/>
                    <a:pt x="2684" y="6080"/>
                  </a:cubicBezTo>
                  <a:cubicBezTo>
                    <a:pt x="355" y="8983"/>
                    <a:pt x="-916" y="12932"/>
                    <a:pt x="778" y="15719"/>
                  </a:cubicBezTo>
                  <a:cubicBezTo>
                    <a:pt x="2472" y="18506"/>
                    <a:pt x="7131" y="20132"/>
                    <a:pt x="10943" y="20712"/>
                  </a:cubicBezTo>
                  <a:cubicBezTo>
                    <a:pt x="14755" y="21293"/>
                    <a:pt x="17719" y="20828"/>
                    <a:pt x="20684" y="20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1685364" y="1120023"/>
              <a:ext cx="63474" cy="203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240" fill="norm" stroke="1" extrusionOk="0">
                  <a:moveTo>
                    <a:pt x="20894" y="0"/>
                  </a:moveTo>
                  <a:cubicBezTo>
                    <a:pt x="16713" y="0"/>
                    <a:pt x="12533" y="0"/>
                    <a:pt x="8700" y="331"/>
                  </a:cubicBezTo>
                  <a:cubicBezTo>
                    <a:pt x="4868" y="661"/>
                    <a:pt x="1384" y="1322"/>
                    <a:pt x="339" y="2755"/>
                  </a:cubicBezTo>
                  <a:cubicBezTo>
                    <a:pt x="-706" y="4188"/>
                    <a:pt x="688" y="6392"/>
                    <a:pt x="4171" y="8265"/>
                  </a:cubicBezTo>
                  <a:cubicBezTo>
                    <a:pt x="7655" y="10139"/>
                    <a:pt x="13229" y="11682"/>
                    <a:pt x="15668" y="13776"/>
                  </a:cubicBezTo>
                  <a:cubicBezTo>
                    <a:pt x="18107" y="15869"/>
                    <a:pt x="17410" y="18514"/>
                    <a:pt x="15320" y="19947"/>
                  </a:cubicBezTo>
                  <a:cubicBezTo>
                    <a:pt x="13229" y="21380"/>
                    <a:pt x="9746" y="21600"/>
                    <a:pt x="7307" y="20718"/>
                  </a:cubicBezTo>
                  <a:cubicBezTo>
                    <a:pt x="4868" y="19837"/>
                    <a:pt x="3475" y="17853"/>
                    <a:pt x="2081" y="15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1790979" y="916823"/>
              <a:ext cx="110259" cy="394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513" fill="norm" stroke="1" extrusionOk="0">
                  <a:moveTo>
                    <a:pt x="5335" y="0"/>
                  </a:moveTo>
                  <a:cubicBezTo>
                    <a:pt x="3297" y="3696"/>
                    <a:pt x="1259" y="7393"/>
                    <a:pt x="444" y="10800"/>
                  </a:cubicBezTo>
                  <a:cubicBezTo>
                    <a:pt x="-371" y="14207"/>
                    <a:pt x="37" y="17326"/>
                    <a:pt x="852" y="19117"/>
                  </a:cubicBezTo>
                  <a:cubicBezTo>
                    <a:pt x="1667" y="20907"/>
                    <a:pt x="2889" y="21369"/>
                    <a:pt x="5335" y="21484"/>
                  </a:cubicBezTo>
                  <a:cubicBezTo>
                    <a:pt x="7780" y="21600"/>
                    <a:pt x="11448" y="21369"/>
                    <a:pt x="14301" y="20734"/>
                  </a:cubicBezTo>
                  <a:cubicBezTo>
                    <a:pt x="17154" y="20098"/>
                    <a:pt x="19191" y="19059"/>
                    <a:pt x="21229" y="18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1786937" y="1139073"/>
              <a:ext cx="76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2002837" y="1094623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2028237" y="1234323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3071980" y="942223"/>
              <a:ext cx="346908" cy="491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11" fill="norm" stroke="1" extrusionOk="0">
                  <a:moveTo>
                    <a:pt x="21455" y="0"/>
                  </a:moveTo>
                  <a:cubicBezTo>
                    <a:pt x="18706" y="1298"/>
                    <a:pt x="15957" y="2596"/>
                    <a:pt x="12880" y="4079"/>
                  </a:cubicBezTo>
                  <a:cubicBezTo>
                    <a:pt x="9804" y="5562"/>
                    <a:pt x="6400" y="7231"/>
                    <a:pt x="4240" y="8436"/>
                  </a:cubicBezTo>
                  <a:cubicBezTo>
                    <a:pt x="2080" y="9641"/>
                    <a:pt x="1164" y="10383"/>
                    <a:pt x="706" y="10985"/>
                  </a:cubicBezTo>
                  <a:cubicBezTo>
                    <a:pt x="248" y="11588"/>
                    <a:pt x="248" y="12052"/>
                    <a:pt x="575" y="12330"/>
                  </a:cubicBezTo>
                  <a:cubicBezTo>
                    <a:pt x="902" y="12608"/>
                    <a:pt x="1557" y="12700"/>
                    <a:pt x="3651" y="12608"/>
                  </a:cubicBezTo>
                  <a:cubicBezTo>
                    <a:pt x="5746" y="12515"/>
                    <a:pt x="9280" y="12237"/>
                    <a:pt x="11375" y="12098"/>
                  </a:cubicBezTo>
                  <a:cubicBezTo>
                    <a:pt x="13470" y="11959"/>
                    <a:pt x="14124" y="11959"/>
                    <a:pt x="14190" y="12191"/>
                  </a:cubicBezTo>
                  <a:cubicBezTo>
                    <a:pt x="14255" y="12422"/>
                    <a:pt x="13731" y="12886"/>
                    <a:pt x="11702" y="13952"/>
                  </a:cubicBezTo>
                  <a:cubicBezTo>
                    <a:pt x="9673" y="15018"/>
                    <a:pt x="6139" y="16687"/>
                    <a:pt x="4044" y="17799"/>
                  </a:cubicBezTo>
                  <a:cubicBezTo>
                    <a:pt x="1950" y="18912"/>
                    <a:pt x="1295" y="19468"/>
                    <a:pt x="771" y="19978"/>
                  </a:cubicBezTo>
                  <a:cubicBezTo>
                    <a:pt x="248" y="20488"/>
                    <a:pt x="-145" y="20951"/>
                    <a:pt x="51" y="21229"/>
                  </a:cubicBezTo>
                  <a:cubicBezTo>
                    <a:pt x="248" y="21507"/>
                    <a:pt x="1033" y="21600"/>
                    <a:pt x="3259" y="21415"/>
                  </a:cubicBezTo>
                  <a:cubicBezTo>
                    <a:pt x="5484" y="21229"/>
                    <a:pt x="9150" y="20766"/>
                    <a:pt x="12422" y="20534"/>
                  </a:cubicBezTo>
                  <a:cubicBezTo>
                    <a:pt x="15695" y="20302"/>
                    <a:pt x="18575" y="20302"/>
                    <a:pt x="21455" y="20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3717337" y="963154"/>
              <a:ext cx="178906" cy="720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44" fill="norm" stroke="1" extrusionOk="0">
                  <a:moveTo>
                    <a:pt x="3812" y="9579"/>
                  </a:moveTo>
                  <a:cubicBezTo>
                    <a:pt x="3812" y="11657"/>
                    <a:pt x="3812" y="13735"/>
                    <a:pt x="4320" y="15499"/>
                  </a:cubicBezTo>
                  <a:cubicBezTo>
                    <a:pt x="4828" y="17262"/>
                    <a:pt x="5845" y="18710"/>
                    <a:pt x="6353" y="19718"/>
                  </a:cubicBezTo>
                  <a:cubicBezTo>
                    <a:pt x="6861" y="20725"/>
                    <a:pt x="6861" y="21292"/>
                    <a:pt x="6734" y="21418"/>
                  </a:cubicBezTo>
                  <a:cubicBezTo>
                    <a:pt x="6607" y="21544"/>
                    <a:pt x="6353" y="21229"/>
                    <a:pt x="6099" y="19875"/>
                  </a:cubicBezTo>
                  <a:cubicBezTo>
                    <a:pt x="5845" y="18521"/>
                    <a:pt x="5591" y="16128"/>
                    <a:pt x="5464" y="13672"/>
                  </a:cubicBezTo>
                  <a:cubicBezTo>
                    <a:pt x="5336" y="11216"/>
                    <a:pt x="5336" y="8697"/>
                    <a:pt x="6099" y="6525"/>
                  </a:cubicBezTo>
                  <a:cubicBezTo>
                    <a:pt x="6861" y="4352"/>
                    <a:pt x="8386" y="2526"/>
                    <a:pt x="9784" y="1487"/>
                  </a:cubicBezTo>
                  <a:cubicBezTo>
                    <a:pt x="11181" y="448"/>
                    <a:pt x="12452" y="196"/>
                    <a:pt x="13722" y="70"/>
                  </a:cubicBezTo>
                  <a:cubicBezTo>
                    <a:pt x="14993" y="-56"/>
                    <a:pt x="16264" y="-56"/>
                    <a:pt x="17915" y="448"/>
                  </a:cubicBezTo>
                  <a:cubicBezTo>
                    <a:pt x="19567" y="952"/>
                    <a:pt x="21600" y="1959"/>
                    <a:pt x="21473" y="3124"/>
                  </a:cubicBezTo>
                  <a:cubicBezTo>
                    <a:pt x="21346" y="4289"/>
                    <a:pt x="19059" y="5612"/>
                    <a:pt x="15882" y="6525"/>
                  </a:cubicBezTo>
                  <a:cubicBezTo>
                    <a:pt x="12706" y="7438"/>
                    <a:pt x="8640" y="7942"/>
                    <a:pt x="5845" y="8194"/>
                  </a:cubicBezTo>
                  <a:cubicBezTo>
                    <a:pt x="3049" y="8445"/>
                    <a:pt x="1525" y="8445"/>
                    <a:pt x="762" y="8477"/>
                  </a:cubicBezTo>
                  <a:cubicBezTo>
                    <a:pt x="0" y="8508"/>
                    <a:pt x="0" y="8571"/>
                    <a:pt x="0" y="8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3914187" y="1208923"/>
              <a:ext cx="1143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00" y="5040"/>
                    <a:pt x="8800" y="10080"/>
                    <a:pt x="12400" y="13680"/>
                  </a:cubicBezTo>
                  <a:cubicBezTo>
                    <a:pt x="16000" y="17280"/>
                    <a:pt x="18800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3922653" y="1221623"/>
              <a:ext cx="105835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48" y="3252"/>
                    <a:pt x="12096" y="6503"/>
                    <a:pt x="8640" y="9523"/>
                  </a:cubicBezTo>
                  <a:cubicBezTo>
                    <a:pt x="5184" y="12542"/>
                    <a:pt x="3024" y="15329"/>
                    <a:pt x="1728" y="17303"/>
                  </a:cubicBezTo>
                  <a:cubicBezTo>
                    <a:pt x="432" y="19277"/>
                    <a:pt x="0" y="20439"/>
                    <a:pt x="0" y="21019"/>
                  </a:cubicBezTo>
                  <a:cubicBezTo>
                    <a:pt x="0" y="21600"/>
                    <a:pt x="432" y="21600"/>
                    <a:pt x="8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4132178" y="1026692"/>
              <a:ext cx="124910" cy="302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464" fill="norm" stroke="1" extrusionOk="0">
                  <a:moveTo>
                    <a:pt x="21244" y="1664"/>
                  </a:moveTo>
                  <a:cubicBezTo>
                    <a:pt x="19444" y="1064"/>
                    <a:pt x="17644" y="464"/>
                    <a:pt x="15664" y="164"/>
                  </a:cubicBezTo>
                  <a:cubicBezTo>
                    <a:pt x="13684" y="-136"/>
                    <a:pt x="11524" y="-136"/>
                    <a:pt x="8824" y="1139"/>
                  </a:cubicBezTo>
                  <a:cubicBezTo>
                    <a:pt x="6124" y="2414"/>
                    <a:pt x="2884" y="4964"/>
                    <a:pt x="1264" y="7889"/>
                  </a:cubicBezTo>
                  <a:cubicBezTo>
                    <a:pt x="-356" y="10814"/>
                    <a:pt x="-356" y="14114"/>
                    <a:pt x="904" y="16439"/>
                  </a:cubicBezTo>
                  <a:cubicBezTo>
                    <a:pt x="2164" y="18764"/>
                    <a:pt x="4684" y="20114"/>
                    <a:pt x="7204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4263437" y="1099841"/>
              <a:ext cx="152401" cy="195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124"/>
                  </a:moveTo>
                  <a:cubicBezTo>
                    <a:pt x="1800" y="124"/>
                    <a:pt x="3600" y="124"/>
                    <a:pt x="5400" y="2447"/>
                  </a:cubicBezTo>
                  <a:cubicBezTo>
                    <a:pt x="7200" y="4769"/>
                    <a:pt x="9000" y="9415"/>
                    <a:pt x="9300" y="12666"/>
                  </a:cubicBezTo>
                  <a:cubicBezTo>
                    <a:pt x="9600" y="15918"/>
                    <a:pt x="8400" y="17776"/>
                    <a:pt x="7200" y="19169"/>
                  </a:cubicBezTo>
                  <a:cubicBezTo>
                    <a:pt x="6000" y="20563"/>
                    <a:pt x="4800" y="21492"/>
                    <a:pt x="3750" y="21492"/>
                  </a:cubicBezTo>
                  <a:cubicBezTo>
                    <a:pt x="2700" y="21492"/>
                    <a:pt x="1800" y="20563"/>
                    <a:pt x="2550" y="17892"/>
                  </a:cubicBezTo>
                  <a:cubicBezTo>
                    <a:pt x="3300" y="15221"/>
                    <a:pt x="5700" y="10808"/>
                    <a:pt x="7350" y="7905"/>
                  </a:cubicBezTo>
                  <a:cubicBezTo>
                    <a:pt x="9000" y="5002"/>
                    <a:pt x="9900" y="3608"/>
                    <a:pt x="11100" y="2331"/>
                  </a:cubicBezTo>
                  <a:cubicBezTo>
                    <a:pt x="12300" y="1053"/>
                    <a:pt x="13800" y="-108"/>
                    <a:pt x="14400" y="8"/>
                  </a:cubicBezTo>
                  <a:cubicBezTo>
                    <a:pt x="15000" y="124"/>
                    <a:pt x="14700" y="1518"/>
                    <a:pt x="13950" y="3840"/>
                  </a:cubicBezTo>
                  <a:cubicBezTo>
                    <a:pt x="13200" y="6163"/>
                    <a:pt x="12000" y="9415"/>
                    <a:pt x="12150" y="12086"/>
                  </a:cubicBezTo>
                  <a:cubicBezTo>
                    <a:pt x="12300" y="14757"/>
                    <a:pt x="13800" y="16847"/>
                    <a:pt x="15600" y="17892"/>
                  </a:cubicBezTo>
                  <a:cubicBezTo>
                    <a:pt x="17400" y="18937"/>
                    <a:pt x="19500" y="18937"/>
                    <a:pt x="21600" y="18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4441237" y="1024773"/>
              <a:ext cx="117514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600" fill="norm" stroke="1" extrusionOk="0">
                  <a:moveTo>
                    <a:pt x="12729" y="0"/>
                  </a:moveTo>
                  <a:cubicBezTo>
                    <a:pt x="16971" y="2243"/>
                    <a:pt x="21214" y="4485"/>
                    <a:pt x="21407" y="7613"/>
                  </a:cubicBezTo>
                  <a:cubicBezTo>
                    <a:pt x="21600" y="10741"/>
                    <a:pt x="17743" y="14754"/>
                    <a:pt x="13500" y="17233"/>
                  </a:cubicBezTo>
                  <a:cubicBezTo>
                    <a:pt x="9257" y="19711"/>
                    <a:pt x="4629" y="206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2974387" y="1599236"/>
              <a:ext cx="273051" cy="182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9" fill="norm" stroke="1" extrusionOk="0">
                  <a:moveTo>
                    <a:pt x="0" y="3300"/>
                  </a:moveTo>
                  <a:cubicBezTo>
                    <a:pt x="837" y="2087"/>
                    <a:pt x="1674" y="873"/>
                    <a:pt x="2595" y="752"/>
                  </a:cubicBezTo>
                  <a:cubicBezTo>
                    <a:pt x="3516" y="631"/>
                    <a:pt x="4521" y="1602"/>
                    <a:pt x="5358" y="4150"/>
                  </a:cubicBezTo>
                  <a:cubicBezTo>
                    <a:pt x="6195" y="6698"/>
                    <a:pt x="6865" y="10824"/>
                    <a:pt x="6614" y="13858"/>
                  </a:cubicBezTo>
                  <a:cubicBezTo>
                    <a:pt x="6363" y="16891"/>
                    <a:pt x="5191" y="18833"/>
                    <a:pt x="4186" y="19925"/>
                  </a:cubicBezTo>
                  <a:cubicBezTo>
                    <a:pt x="3181" y="21017"/>
                    <a:pt x="2344" y="21260"/>
                    <a:pt x="1758" y="20653"/>
                  </a:cubicBezTo>
                  <a:cubicBezTo>
                    <a:pt x="1172" y="20047"/>
                    <a:pt x="837" y="18590"/>
                    <a:pt x="1256" y="16770"/>
                  </a:cubicBezTo>
                  <a:cubicBezTo>
                    <a:pt x="1674" y="14950"/>
                    <a:pt x="2847" y="12766"/>
                    <a:pt x="4856" y="10096"/>
                  </a:cubicBezTo>
                  <a:cubicBezTo>
                    <a:pt x="6865" y="7426"/>
                    <a:pt x="9712" y="4271"/>
                    <a:pt x="11470" y="2330"/>
                  </a:cubicBezTo>
                  <a:cubicBezTo>
                    <a:pt x="13228" y="388"/>
                    <a:pt x="13898" y="-340"/>
                    <a:pt x="13647" y="145"/>
                  </a:cubicBezTo>
                  <a:cubicBezTo>
                    <a:pt x="13395" y="631"/>
                    <a:pt x="12223" y="2330"/>
                    <a:pt x="11386" y="4999"/>
                  </a:cubicBezTo>
                  <a:cubicBezTo>
                    <a:pt x="10549" y="7669"/>
                    <a:pt x="10047" y="11309"/>
                    <a:pt x="10130" y="13494"/>
                  </a:cubicBezTo>
                  <a:cubicBezTo>
                    <a:pt x="10214" y="15678"/>
                    <a:pt x="10884" y="16406"/>
                    <a:pt x="12893" y="16527"/>
                  </a:cubicBezTo>
                  <a:cubicBezTo>
                    <a:pt x="14902" y="16649"/>
                    <a:pt x="18251" y="16163"/>
                    <a:pt x="21600" y="15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5107987" y="1234323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5107987" y="1348623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5590587" y="1132723"/>
              <a:ext cx="444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5023"/>
                    <a:pt x="13371" y="10047"/>
                    <a:pt x="9771" y="13647"/>
                  </a:cubicBezTo>
                  <a:cubicBezTo>
                    <a:pt x="6171" y="17247"/>
                    <a:pt x="3086" y="194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993187" y="2806679"/>
              <a:ext cx="3111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437" y="12582"/>
                    <a:pt x="10873" y="4867"/>
                    <a:pt x="14473" y="1782"/>
                  </a:cubicBezTo>
                  <a:cubicBezTo>
                    <a:pt x="18073" y="-1304"/>
                    <a:pt x="19837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936037" y="2853573"/>
              <a:ext cx="4508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46" y="18783"/>
                    <a:pt x="6693" y="15965"/>
                    <a:pt x="10293" y="12365"/>
                  </a:cubicBezTo>
                  <a:cubicBezTo>
                    <a:pt x="13893" y="8765"/>
                    <a:pt x="17746" y="438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1308989" y="2739273"/>
              <a:ext cx="154074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9" h="21600" fill="norm" stroke="1" extrusionOk="0">
                  <a:moveTo>
                    <a:pt x="4433" y="0"/>
                  </a:moveTo>
                  <a:cubicBezTo>
                    <a:pt x="2469" y="0"/>
                    <a:pt x="506" y="0"/>
                    <a:pt x="85" y="277"/>
                  </a:cubicBezTo>
                  <a:cubicBezTo>
                    <a:pt x="-336" y="554"/>
                    <a:pt x="786" y="1108"/>
                    <a:pt x="4012" y="2123"/>
                  </a:cubicBezTo>
                  <a:cubicBezTo>
                    <a:pt x="7238" y="3138"/>
                    <a:pt x="12568" y="4615"/>
                    <a:pt x="16074" y="6646"/>
                  </a:cubicBezTo>
                  <a:cubicBezTo>
                    <a:pt x="19581" y="8677"/>
                    <a:pt x="21264" y="11262"/>
                    <a:pt x="20002" y="13846"/>
                  </a:cubicBezTo>
                  <a:cubicBezTo>
                    <a:pt x="18739" y="16431"/>
                    <a:pt x="14532" y="19015"/>
                    <a:pt x="103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2415591" y="2751973"/>
              <a:ext cx="482597" cy="42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16977" y="0"/>
                  </a:moveTo>
                  <a:cubicBezTo>
                    <a:pt x="14242" y="1836"/>
                    <a:pt x="11507" y="3672"/>
                    <a:pt x="9007" y="5238"/>
                  </a:cubicBezTo>
                  <a:cubicBezTo>
                    <a:pt x="6508" y="6804"/>
                    <a:pt x="4244" y="8100"/>
                    <a:pt x="2829" y="8910"/>
                  </a:cubicBezTo>
                  <a:cubicBezTo>
                    <a:pt x="1414" y="9720"/>
                    <a:pt x="848" y="10044"/>
                    <a:pt x="471" y="10476"/>
                  </a:cubicBezTo>
                  <a:cubicBezTo>
                    <a:pt x="94" y="10908"/>
                    <a:pt x="-95" y="11448"/>
                    <a:pt x="46" y="11718"/>
                  </a:cubicBezTo>
                  <a:cubicBezTo>
                    <a:pt x="188" y="11988"/>
                    <a:pt x="660" y="11988"/>
                    <a:pt x="2357" y="11988"/>
                  </a:cubicBezTo>
                  <a:cubicBezTo>
                    <a:pt x="4055" y="11988"/>
                    <a:pt x="6979" y="11988"/>
                    <a:pt x="8771" y="12042"/>
                  </a:cubicBezTo>
                  <a:cubicBezTo>
                    <a:pt x="10564" y="12096"/>
                    <a:pt x="11224" y="12204"/>
                    <a:pt x="11554" y="12528"/>
                  </a:cubicBezTo>
                  <a:cubicBezTo>
                    <a:pt x="11884" y="12852"/>
                    <a:pt x="11884" y="13392"/>
                    <a:pt x="10988" y="14256"/>
                  </a:cubicBezTo>
                  <a:cubicBezTo>
                    <a:pt x="10092" y="15120"/>
                    <a:pt x="8300" y="16308"/>
                    <a:pt x="6696" y="17280"/>
                  </a:cubicBezTo>
                  <a:cubicBezTo>
                    <a:pt x="5093" y="18252"/>
                    <a:pt x="3678" y="19008"/>
                    <a:pt x="2688" y="19656"/>
                  </a:cubicBezTo>
                  <a:cubicBezTo>
                    <a:pt x="1697" y="20304"/>
                    <a:pt x="1131" y="20844"/>
                    <a:pt x="1084" y="21168"/>
                  </a:cubicBezTo>
                  <a:cubicBezTo>
                    <a:pt x="1037" y="21492"/>
                    <a:pt x="1508" y="21600"/>
                    <a:pt x="3348" y="21600"/>
                  </a:cubicBezTo>
                  <a:cubicBezTo>
                    <a:pt x="5187" y="21600"/>
                    <a:pt x="8394" y="21492"/>
                    <a:pt x="11648" y="21330"/>
                  </a:cubicBezTo>
                  <a:cubicBezTo>
                    <a:pt x="14902" y="21168"/>
                    <a:pt x="18204" y="20952"/>
                    <a:pt x="21505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3185704" y="2906097"/>
              <a:ext cx="137934" cy="208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0633" fill="norm" stroke="1" extrusionOk="0">
                  <a:moveTo>
                    <a:pt x="8435" y="2346"/>
                  </a:moveTo>
                  <a:cubicBezTo>
                    <a:pt x="8112" y="1297"/>
                    <a:pt x="7790" y="248"/>
                    <a:pt x="6823" y="39"/>
                  </a:cubicBezTo>
                  <a:cubicBezTo>
                    <a:pt x="5856" y="-171"/>
                    <a:pt x="4244" y="458"/>
                    <a:pt x="2632" y="2136"/>
                  </a:cubicBezTo>
                  <a:cubicBezTo>
                    <a:pt x="1020" y="3813"/>
                    <a:pt x="-592" y="6540"/>
                    <a:pt x="214" y="10105"/>
                  </a:cubicBezTo>
                  <a:cubicBezTo>
                    <a:pt x="1020" y="13670"/>
                    <a:pt x="4244" y="18074"/>
                    <a:pt x="8112" y="19751"/>
                  </a:cubicBezTo>
                  <a:cubicBezTo>
                    <a:pt x="11981" y="21429"/>
                    <a:pt x="16495" y="20380"/>
                    <a:pt x="21008" y="19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3387137" y="2936123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3450637" y="2999623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3654748" y="2842671"/>
              <a:ext cx="115096" cy="413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5" h="21506" fill="norm" stroke="1" extrusionOk="0">
                  <a:moveTo>
                    <a:pt x="5521" y="7841"/>
                  </a:moveTo>
                  <a:cubicBezTo>
                    <a:pt x="4384" y="8282"/>
                    <a:pt x="3248" y="8722"/>
                    <a:pt x="2679" y="9769"/>
                  </a:cubicBezTo>
                  <a:cubicBezTo>
                    <a:pt x="2111" y="10816"/>
                    <a:pt x="2111" y="12469"/>
                    <a:pt x="2679" y="14343"/>
                  </a:cubicBezTo>
                  <a:cubicBezTo>
                    <a:pt x="3248" y="16216"/>
                    <a:pt x="4384" y="18310"/>
                    <a:pt x="4953" y="19633"/>
                  </a:cubicBezTo>
                  <a:cubicBezTo>
                    <a:pt x="5521" y="20955"/>
                    <a:pt x="5521" y="21506"/>
                    <a:pt x="5332" y="21506"/>
                  </a:cubicBezTo>
                  <a:cubicBezTo>
                    <a:pt x="5142" y="21506"/>
                    <a:pt x="4763" y="20955"/>
                    <a:pt x="3816" y="18530"/>
                  </a:cubicBezTo>
                  <a:cubicBezTo>
                    <a:pt x="2869" y="16106"/>
                    <a:pt x="1353" y="11808"/>
                    <a:pt x="595" y="8612"/>
                  </a:cubicBezTo>
                  <a:cubicBezTo>
                    <a:pt x="-163" y="5416"/>
                    <a:pt x="-163" y="3322"/>
                    <a:pt x="405" y="2055"/>
                  </a:cubicBezTo>
                  <a:cubicBezTo>
                    <a:pt x="974" y="788"/>
                    <a:pt x="2111" y="347"/>
                    <a:pt x="3816" y="126"/>
                  </a:cubicBezTo>
                  <a:cubicBezTo>
                    <a:pt x="5521" y="-94"/>
                    <a:pt x="7795" y="-94"/>
                    <a:pt x="11016" y="677"/>
                  </a:cubicBezTo>
                  <a:cubicBezTo>
                    <a:pt x="14237" y="1449"/>
                    <a:pt x="18405" y="2992"/>
                    <a:pt x="19921" y="4479"/>
                  </a:cubicBezTo>
                  <a:cubicBezTo>
                    <a:pt x="21437" y="5967"/>
                    <a:pt x="20300" y="7400"/>
                    <a:pt x="17837" y="8337"/>
                  </a:cubicBezTo>
                  <a:cubicBezTo>
                    <a:pt x="15374" y="9273"/>
                    <a:pt x="11584" y="9714"/>
                    <a:pt x="8932" y="9769"/>
                  </a:cubicBezTo>
                  <a:cubicBezTo>
                    <a:pt x="6279" y="9824"/>
                    <a:pt x="4763" y="9494"/>
                    <a:pt x="3248" y="9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3793537" y="2821823"/>
              <a:ext cx="96461" cy="243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434" fill="norm" stroke="1" extrusionOk="0">
                  <a:moveTo>
                    <a:pt x="8272" y="0"/>
                  </a:moveTo>
                  <a:cubicBezTo>
                    <a:pt x="12409" y="1676"/>
                    <a:pt x="16545" y="3352"/>
                    <a:pt x="18843" y="5772"/>
                  </a:cubicBezTo>
                  <a:cubicBezTo>
                    <a:pt x="21140" y="8193"/>
                    <a:pt x="21600" y="11359"/>
                    <a:pt x="19991" y="14059"/>
                  </a:cubicBezTo>
                  <a:cubicBezTo>
                    <a:pt x="18383" y="16759"/>
                    <a:pt x="14706" y="18993"/>
                    <a:pt x="11719" y="20203"/>
                  </a:cubicBezTo>
                  <a:cubicBezTo>
                    <a:pt x="8732" y="21414"/>
                    <a:pt x="6434" y="21600"/>
                    <a:pt x="4596" y="21321"/>
                  </a:cubicBezTo>
                  <a:cubicBezTo>
                    <a:pt x="2757" y="21041"/>
                    <a:pt x="1379" y="20297"/>
                    <a:pt x="0" y="19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3901487" y="2694823"/>
              <a:ext cx="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3884767" y="2650373"/>
              <a:ext cx="2942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2400"/>
                    <a:pt x="2735" y="4800"/>
                    <a:pt x="575" y="8400"/>
                  </a:cubicBezTo>
                  <a:cubicBezTo>
                    <a:pt x="-1585" y="12000"/>
                    <a:pt x="2735" y="168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3958637" y="2739273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4123737" y="2656723"/>
              <a:ext cx="63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4206287" y="2999623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4390437" y="2839661"/>
              <a:ext cx="150029" cy="503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519" fill="norm" stroke="1" extrusionOk="0">
                  <a:moveTo>
                    <a:pt x="0" y="11710"/>
                  </a:moveTo>
                  <a:cubicBezTo>
                    <a:pt x="300" y="14692"/>
                    <a:pt x="600" y="17675"/>
                    <a:pt x="750" y="19392"/>
                  </a:cubicBezTo>
                  <a:cubicBezTo>
                    <a:pt x="900" y="21109"/>
                    <a:pt x="900" y="21561"/>
                    <a:pt x="750" y="21516"/>
                  </a:cubicBezTo>
                  <a:cubicBezTo>
                    <a:pt x="600" y="21471"/>
                    <a:pt x="300" y="20928"/>
                    <a:pt x="600" y="19076"/>
                  </a:cubicBezTo>
                  <a:cubicBezTo>
                    <a:pt x="900" y="17223"/>
                    <a:pt x="1800" y="14060"/>
                    <a:pt x="2850" y="10987"/>
                  </a:cubicBezTo>
                  <a:cubicBezTo>
                    <a:pt x="3900" y="7914"/>
                    <a:pt x="5100" y="4932"/>
                    <a:pt x="6150" y="3215"/>
                  </a:cubicBezTo>
                  <a:cubicBezTo>
                    <a:pt x="7200" y="1497"/>
                    <a:pt x="8100" y="1046"/>
                    <a:pt x="9150" y="684"/>
                  </a:cubicBezTo>
                  <a:cubicBezTo>
                    <a:pt x="10200" y="323"/>
                    <a:pt x="11400" y="51"/>
                    <a:pt x="12750" y="6"/>
                  </a:cubicBezTo>
                  <a:cubicBezTo>
                    <a:pt x="14100" y="-39"/>
                    <a:pt x="15600" y="142"/>
                    <a:pt x="17250" y="774"/>
                  </a:cubicBezTo>
                  <a:cubicBezTo>
                    <a:pt x="18900" y="1407"/>
                    <a:pt x="20700" y="2492"/>
                    <a:pt x="21150" y="3757"/>
                  </a:cubicBezTo>
                  <a:cubicBezTo>
                    <a:pt x="21600" y="5022"/>
                    <a:pt x="20700" y="6468"/>
                    <a:pt x="18750" y="7417"/>
                  </a:cubicBezTo>
                  <a:cubicBezTo>
                    <a:pt x="16800" y="8366"/>
                    <a:pt x="13800" y="8818"/>
                    <a:pt x="11400" y="8953"/>
                  </a:cubicBezTo>
                  <a:cubicBezTo>
                    <a:pt x="9000" y="9089"/>
                    <a:pt x="7200" y="8908"/>
                    <a:pt x="5400" y="8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2479087" y="3406023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2480266" y="3251742"/>
              <a:ext cx="55972" cy="53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0372" fill="norm" stroke="1" extrusionOk="0">
                  <a:moveTo>
                    <a:pt x="21154" y="3111"/>
                  </a:moveTo>
                  <a:cubicBezTo>
                    <a:pt x="17154" y="1511"/>
                    <a:pt x="13154" y="-89"/>
                    <a:pt x="9554" y="311"/>
                  </a:cubicBezTo>
                  <a:cubicBezTo>
                    <a:pt x="5954" y="711"/>
                    <a:pt x="2754" y="3111"/>
                    <a:pt x="1154" y="6311"/>
                  </a:cubicBezTo>
                  <a:cubicBezTo>
                    <a:pt x="-446" y="9511"/>
                    <a:pt x="-446" y="13511"/>
                    <a:pt x="1554" y="16311"/>
                  </a:cubicBezTo>
                  <a:cubicBezTo>
                    <a:pt x="3554" y="19111"/>
                    <a:pt x="7554" y="20711"/>
                    <a:pt x="11154" y="20311"/>
                  </a:cubicBezTo>
                  <a:cubicBezTo>
                    <a:pt x="14754" y="19911"/>
                    <a:pt x="17954" y="17511"/>
                    <a:pt x="19554" y="13911"/>
                  </a:cubicBezTo>
                  <a:cubicBezTo>
                    <a:pt x="21154" y="10311"/>
                    <a:pt x="21154" y="5511"/>
                    <a:pt x="17954" y="2711"/>
                  </a:cubicBezTo>
                  <a:cubicBezTo>
                    <a:pt x="14754" y="-89"/>
                    <a:pt x="8354" y="-889"/>
                    <a:pt x="7554" y="1111"/>
                  </a:cubicBezTo>
                  <a:cubicBezTo>
                    <a:pt x="6754" y="3111"/>
                    <a:pt x="11554" y="7911"/>
                    <a:pt x="16354" y="12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2567987" y="3444123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2606087" y="3488573"/>
              <a:ext cx="95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2828337" y="3367923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771"/>
                    <a:pt x="0" y="7543"/>
                    <a:pt x="0" y="11143"/>
                  </a:cubicBezTo>
                  <a:cubicBezTo>
                    <a:pt x="0" y="14743"/>
                    <a:pt x="10800" y="181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2468095" y="2559270"/>
              <a:ext cx="166827" cy="181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027" fill="norm" stroke="1" extrusionOk="0">
                  <a:moveTo>
                    <a:pt x="12742" y="2464"/>
                  </a:moveTo>
                  <a:cubicBezTo>
                    <a:pt x="11392" y="7619"/>
                    <a:pt x="10042" y="12773"/>
                    <a:pt x="8962" y="15841"/>
                  </a:cubicBezTo>
                  <a:cubicBezTo>
                    <a:pt x="7882" y="18909"/>
                    <a:pt x="7072" y="19891"/>
                    <a:pt x="5857" y="20505"/>
                  </a:cubicBezTo>
                  <a:cubicBezTo>
                    <a:pt x="4642" y="21119"/>
                    <a:pt x="3022" y="21364"/>
                    <a:pt x="1807" y="20259"/>
                  </a:cubicBezTo>
                  <a:cubicBezTo>
                    <a:pt x="592" y="19155"/>
                    <a:pt x="-218" y="16700"/>
                    <a:pt x="52" y="14369"/>
                  </a:cubicBezTo>
                  <a:cubicBezTo>
                    <a:pt x="322" y="12037"/>
                    <a:pt x="1672" y="9828"/>
                    <a:pt x="3157" y="8723"/>
                  </a:cubicBezTo>
                  <a:cubicBezTo>
                    <a:pt x="4642" y="7619"/>
                    <a:pt x="6262" y="7619"/>
                    <a:pt x="8017" y="8600"/>
                  </a:cubicBezTo>
                  <a:cubicBezTo>
                    <a:pt x="9772" y="9582"/>
                    <a:pt x="11662" y="11546"/>
                    <a:pt x="13282" y="12773"/>
                  </a:cubicBezTo>
                  <a:cubicBezTo>
                    <a:pt x="14902" y="14000"/>
                    <a:pt x="16252" y="14491"/>
                    <a:pt x="17332" y="14246"/>
                  </a:cubicBezTo>
                  <a:cubicBezTo>
                    <a:pt x="18412" y="14000"/>
                    <a:pt x="19222" y="13019"/>
                    <a:pt x="19897" y="11178"/>
                  </a:cubicBezTo>
                  <a:cubicBezTo>
                    <a:pt x="20572" y="9337"/>
                    <a:pt x="21112" y="6637"/>
                    <a:pt x="21247" y="4673"/>
                  </a:cubicBezTo>
                  <a:cubicBezTo>
                    <a:pt x="21382" y="2709"/>
                    <a:pt x="21112" y="1482"/>
                    <a:pt x="20302" y="746"/>
                  </a:cubicBezTo>
                  <a:cubicBezTo>
                    <a:pt x="19492" y="9"/>
                    <a:pt x="18142" y="-236"/>
                    <a:pt x="16252" y="255"/>
                  </a:cubicBezTo>
                  <a:cubicBezTo>
                    <a:pt x="14362" y="746"/>
                    <a:pt x="11932" y="1973"/>
                    <a:pt x="9502" y="3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5266737" y="2986923"/>
              <a:ext cx="2349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86" y="14400"/>
                    <a:pt x="8173" y="7200"/>
                    <a:pt x="11773" y="3600"/>
                  </a:cubicBezTo>
                  <a:cubicBezTo>
                    <a:pt x="15373" y="0"/>
                    <a:pt x="184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5355637" y="3113923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80" y="15840"/>
                    <a:pt x="10560" y="10080"/>
                    <a:pt x="14160" y="6480"/>
                  </a:cubicBezTo>
                  <a:cubicBezTo>
                    <a:pt x="17760" y="2880"/>
                    <a:pt x="1968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3863387" y="2478923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6004710" y="2857141"/>
              <a:ext cx="176606" cy="537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418" fill="norm" stroke="1" extrusionOk="0">
                  <a:moveTo>
                    <a:pt x="2122" y="5933"/>
                  </a:moveTo>
                  <a:cubicBezTo>
                    <a:pt x="2884" y="8042"/>
                    <a:pt x="3647" y="10152"/>
                    <a:pt x="4155" y="12556"/>
                  </a:cubicBezTo>
                  <a:cubicBezTo>
                    <a:pt x="4663" y="14961"/>
                    <a:pt x="4917" y="17661"/>
                    <a:pt x="4917" y="19264"/>
                  </a:cubicBezTo>
                  <a:cubicBezTo>
                    <a:pt x="4917" y="20867"/>
                    <a:pt x="4663" y="21374"/>
                    <a:pt x="4282" y="21416"/>
                  </a:cubicBezTo>
                  <a:cubicBezTo>
                    <a:pt x="3901" y="21458"/>
                    <a:pt x="3393" y="21036"/>
                    <a:pt x="2630" y="19349"/>
                  </a:cubicBezTo>
                  <a:cubicBezTo>
                    <a:pt x="1868" y="17661"/>
                    <a:pt x="851" y="14708"/>
                    <a:pt x="343" y="11797"/>
                  </a:cubicBezTo>
                  <a:cubicBezTo>
                    <a:pt x="-165" y="8886"/>
                    <a:pt x="-165" y="6017"/>
                    <a:pt x="724" y="4035"/>
                  </a:cubicBezTo>
                  <a:cubicBezTo>
                    <a:pt x="1614" y="2052"/>
                    <a:pt x="3393" y="955"/>
                    <a:pt x="6061" y="406"/>
                  </a:cubicBezTo>
                  <a:cubicBezTo>
                    <a:pt x="8729" y="-142"/>
                    <a:pt x="12287" y="-142"/>
                    <a:pt x="15336" y="449"/>
                  </a:cubicBezTo>
                  <a:cubicBezTo>
                    <a:pt x="18386" y="1039"/>
                    <a:pt x="20927" y="2220"/>
                    <a:pt x="21181" y="3528"/>
                  </a:cubicBezTo>
                  <a:cubicBezTo>
                    <a:pt x="21435" y="4836"/>
                    <a:pt x="19402" y="6270"/>
                    <a:pt x="16226" y="7199"/>
                  </a:cubicBezTo>
                  <a:cubicBezTo>
                    <a:pt x="13049" y="8127"/>
                    <a:pt x="8729" y="8549"/>
                    <a:pt x="4409" y="8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6582366" y="2640140"/>
              <a:ext cx="144872" cy="68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56" fill="norm" stroke="1" extrusionOk="0">
                  <a:moveTo>
                    <a:pt x="21426" y="1119"/>
                  </a:moveTo>
                  <a:cubicBezTo>
                    <a:pt x="20487" y="786"/>
                    <a:pt x="19548" y="454"/>
                    <a:pt x="17356" y="222"/>
                  </a:cubicBezTo>
                  <a:cubicBezTo>
                    <a:pt x="15165" y="-11"/>
                    <a:pt x="11722" y="-144"/>
                    <a:pt x="8591" y="255"/>
                  </a:cubicBezTo>
                  <a:cubicBezTo>
                    <a:pt x="5461" y="654"/>
                    <a:pt x="2643" y="1584"/>
                    <a:pt x="1391" y="2647"/>
                  </a:cubicBezTo>
                  <a:cubicBezTo>
                    <a:pt x="139" y="3711"/>
                    <a:pt x="452" y="4907"/>
                    <a:pt x="2487" y="6303"/>
                  </a:cubicBezTo>
                  <a:cubicBezTo>
                    <a:pt x="4522" y="7698"/>
                    <a:pt x="8278" y="9294"/>
                    <a:pt x="10156" y="10257"/>
                  </a:cubicBezTo>
                  <a:cubicBezTo>
                    <a:pt x="12035" y="11221"/>
                    <a:pt x="12035" y="11553"/>
                    <a:pt x="11565" y="11852"/>
                  </a:cubicBezTo>
                  <a:cubicBezTo>
                    <a:pt x="11096" y="12151"/>
                    <a:pt x="10156" y="12417"/>
                    <a:pt x="8904" y="12617"/>
                  </a:cubicBezTo>
                  <a:cubicBezTo>
                    <a:pt x="7652" y="12816"/>
                    <a:pt x="6087" y="12949"/>
                    <a:pt x="4522" y="12916"/>
                  </a:cubicBezTo>
                  <a:cubicBezTo>
                    <a:pt x="2956" y="12882"/>
                    <a:pt x="1391" y="12683"/>
                    <a:pt x="609" y="12384"/>
                  </a:cubicBezTo>
                  <a:cubicBezTo>
                    <a:pt x="-174" y="12085"/>
                    <a:pt x="-174" y="11686"/>
                    <a:pt x="452" y="11387"/>
                  </a:cubicBezTo>
                  <a:cubicBezTo>
                    <a:pt x="1078" y="11088"/>
                    <a:pt x="2330" y="10889"/>
                    <a:pt x="3739" y="10789"/>
                  </a:cubicBezTo>
                  <a:cubicBezTo>
                    <a:pt x="5148" y="10689"/>
                    <a:pt x="6713" y="10689"/>
                    <a:pt x="8591" y="10922"/>
                  </a:cubicBezTo>
                  <a:cubicBezTo>
                    <a:pt x="10469" y="11154"/>
                    <a:pt x="12661" y="11620"/>
                    <a:pt x="13600" y="12218"/>
                  </a:cubicBezTo>
                  <a:cubicBezTo>
                    <a:pt x="14539" y="12816"/>
                    <a:pt x="14226" y="13547"/>
                    <a:pt x="12661" y="14511"/>
                  </a:cubicBezTo>
                  <a:cubicBezTo>
                    <a:pt x="11096" y="15474"/>
                    <a:pt x="8278" y="16671"/>
                    <a:pt x="6869" y="17601"/>
                  </a:cubicBezTo>
                  <a:cubicBezTo>
                    <a:pt x="5461" y="18532"/>
                    <a:pt x="5461" y="19196"/>
                    <a:pt x="5930" y="19728"/>
                  </a:cubicBezTo>
                  <a:cubicBezTo>
                    <a:pt x="6400" y="20260"/>
                    <a:pt x="7339" y="20658"/>
                    <a:pt x="9687" y="20924"/>
                  </a:cubicBezTo>
                  <a:cubicBezTo>
                    <a:pt x="12035" y="21190"/>
                    <a:pt x="15791" y="21323"/>
                    <a:pt x="19548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6981237" y="2828173"/>
              <a:ext cx="127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032"/>
                    <a:pt x="14400" y="8064"/>
                    <a:pt x="18000" y="11664"/>
                  </a:cubicBezTo>
                  <a:cubicBezTo>
                    <a:pt x="21600" y="15264"/>
                    <a:pt x="21600" y="18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7152687" y="3005973"/>
              <a:ext cx="209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7228887" y="2929773"/>
              <a:ext cx="127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7662539" y="2781782"/>
              <a:ext cx="137849" cy="346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322" fill="norm" stroke="1" extrusionOk="0">
                  <a:moveTo>
                    <a:pt x="21314" y="2071"/>
                  </a:moveTo>
                  <a:cubicBezTo>
                    <a:pt x="20659" y="1420"/>
                    <a:pt x="20005" y="770"/>
                    <a:pt x="18859" y="379"/>
                  </a:cubicBezTo>
                  <a:cubicBezTo>
                    <a:pt x="17714" y="-11"/>
                    <a:pt x="16078" y="-141"/>
                    <a:pt x="13950" y="184"/>
                  </a:cubicBezTo>
                  <a:cubicBezTo>
                    <a:pt x="11823" y="510"/>
                    <a:pt x="9205" y="1290"/>
                    <a:pt x="6750" y="3177"/>
                  </a:cubicBezTo>
                  <a:cubicBezTo>
                    <a:pt x="4296" y="5064"/>
                    <a:pt x="2005" y="8057"/>
                    <a:pt x="859" y="10789"/>
                  </a:cubicBezTo>
                  <a:cubicBezTo>
                    <a:pt x="-286" y="13522"/>
                    <a:pt x="-286" y="15994"/>
                    <a:pt x="859" y="17751"/>
                  </a:cubicBezTo>
                  <a:cubicBezTo>
                    <a:pt x="2005" y="19507"/>
                    <a:pt x="4296" y="20548"/>
                    <a:pt x="6423" y="21004"/>
                  </a:cubicBezTo>
                  <a:cubicBezTo>
                    <a:pt x="8550" y="21459"/>
                    <a:pt x="10514" y="21329"/>
                    <a:pt x="12478" y="21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7838850" y="2885323"/>
              <a:ext cx="3138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8393" y="0"/>
                  </a:moveTo>
                  <a:cubicBezTo>
                    <a:pt x="5513" y="3400"/>
                    <a:pt x="2633" y="6800"/>
                    <a:pt x="1193" y="9700"/>
                  </a:cubicBezTo>
                  <a:cubicBezTo>
                    <a:pt x="-247" y="12600"/>
                    <a:pt x="-247" y="15000"/>
                    <a:pt x="473" y="16800"/>
                  </a:cubicBezTo>
                  <a:cubicBezTo>
                    <a:pt x="1193" y="18600"/>
                    <a:pt x="2633" y="19800"/>
                    <a:pt x="6233" y="20500"/>
                  </a:cubicBezTo>
                  <a:cubicBezTo>
                    <a:pt x="9833" y="21200"/>
                    <a:pt x="15593" y="21400"/>
                    <a:pt x="213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7908337" y="3012323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8136937" y="2791824"/>
              <a:ext cx="146051" cy="441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352" fill="norm" stroke="1" extrusionOk="0">
                  <a:moveTo>
                    <a:pt x="7301" y="9742"/>
                  </a:moveTo>
                  <a:cubicBezTo>
                    <a:pt x="6085" y="10869"/>
                    <a:pt x="4868" y="11995"/>
                    <a:pt x="4563" y="13581"/>
                  </a:cubicBezTo>
                  <a:cubicBezTo>
                    <a:pt x="4259" y="15168"/>
                    <a:pt x="4868" y="17215"/>
                    <a:pt x="5324" y="18700"/>
                  </a:cubicBezTo>
                  <a:cubicBezTo>
                    <a:pt x="5780" y="20184"/>
                    <a:pt x="6085" y="21106"/>
                    <a:pt x="5932" y="21310"/>
                  </a:cubicBezTo>
                  <a:cubicBezTo>
                    <a:pt x="5780" y="21515"/>
                    <a:pt x="5172" y="21003"/>
                    <a:pt x="4411" y="18853"/>
                  </a:cubicBezTo>
                  <a:cubicBezTo>
                    <a:pt x="3651" y="16704"/>
                    <a:pt x="2738" y="12916"/>
                    <a:pt x="2738" y="9691"/>
                  </a:cubicBezTo>
                  <a:cubicBezTo>
                    <a:pt x="2738" y="6467"/>
                    <a:pt x="3651" y="3805"/>
                    <a:pt x="4715" y="2270"/>
                  </a:cubicBezTo>
                  <a:cubicBezTo>
                    <a:pt x="5780" y="734"/>
                    <a:pt x="6997" y="324"/>
                    <a:pt x="8366" y="120"/>
                  </a:cubicBezTo>
                  <a:cubicBezTo>
                    <a:pt x="9735" y="-85"/>
                    <a:pt x="11256" y="-85"/>
                    <a:pt x="13386" y="580"/>
                  </a:cubicBezTo>
                  <a:cubicBezTo>
                    <a:pt x="15515" y="1246"/>
                    <a:pt x="18254" y="2577"/>
                    <a:pt x="19775" y="3959"/>
                  </a:cubicBezTo>
                  <a:cubicBezTo>
                    <a:pt x="21296" y="5341"/>
                    <a:pt x="21600" y="6774"/>
                    <a:pt x="19470" y="8002"/>
                  </a:cubicBezTo>
                  <a:cubicBezTo>
                    <a:pt x="17341" y="9231"/>
                    <a:pt x="12777" y="10254"/>
                    <a:pt x="9127" y="10459"/>
                  </a:cubicBezTo>
                  <a:cubicBezTo>
                    <a:pt x="5476" y="10664"/>
                    <a:pt x="2738" y="10050"/>
                    <a:pt x="0" y="9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8263937" y="2713873"/>
              <a:ext cx="117992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600" fill="norm" stroke="1" extrusionOk="0">
                  <a:moveTo>
                    <a:pt x="0" y="0"/>
                  </a:moveTo>
                  <a:cubicBezTo>
                    <a:pt x="4168" y="272"/>
                    <a:pt x="8337" y="543"/>
                    <a:pt x="11937" y="1562"/>
                  </a:cubicBezTo>
                  <a:cubicBezTo>
                    <a:pt x="15537" y="2581"/>
                    <a:pt x="18568" y="4347"/>
                    <a:pt x="20084" y="6860"/>
                  </a:cubicBezTo>
                  <a:cubicBezTo>
                    <a:pt x="21600" y="9374"/>
                    <a:pt x="21600" y="12634"/>
                    <a:pt x="19137" y="15215"/>
                  </a:cubicBezTo>
                  <a:cubicBezTo>
                    <a:pt x="16674" y="17796"/>
                    <a:pt x="11747" y="19698"/>
                    <a:pt x="68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8473487" y="2910723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18000"/>
                    <a:pt x="11733" y="14400"/>
                    <a:pt x="15333" y="10800"/>
                  </a:cubicBezTo>
                  <a:cubicBezTo>
                    <a:pt x="18933" y="7200"/>
                    <a:pt x="2026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8571630" y="2796423"/>
              <a:ext cx="980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093"/>
                    <a:pt x="-1585" y="10185"/>
                    <a:pt x="575" y="13785"/>
                  </a:cubicBezTo>
                  <a:cubicBezTo>
                    <a:pt x="2735" y="17385"/>
                    <a:pt x="11375" y="19493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8858766" y="2716289"/>
              <a:ext cx="148122" cy="321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3" h="21162" fill="norm" stroke="1" extrusionOk="0">
                  <a:moveTo>
                    <a:pt x="20993" y="3603"/>
                  </a:moveTo>
                  <a:cubicBezTo>
                    <a:pt x="20693" y="2628"/>
                    <a:pt x="20393" y="1652"/>
                    <a:pt x="18593" y="886"/>
                  </a:cubicBezTo>
                  <a:cubicBezTo>
                    <a:pt x="16793" y="119"/>
                    <a:pt x="13493" y="-438"/>
                    <a:pt x="10343" y="468"/>
                  </a:cubicBezTo>
                  <a:cubicBezTo>
                    <a:pt x="7193" y="1374"/>
                    <a:pt x="4193" y="3743"/>
                    <a:pt x="2243" y="6808"/>
                  </a:cubicBezTo>
                  <a:cubicBezTo>
                    <a:pt x="293" y="9874"/>
                    <a:pt x="-607" y="13637"/>
                    <a:pt x="443" y="16145"/>
                  </a:cubicBezTo>
                  <a:cubicBezTo>
                    <a:pt x="1493" y="18654"/>
                    <a:pt x="4493" y="19908"/>
                    <a:pt x="7493" y="21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9031064" y="2796423"/>
              <a:ext cx="13924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966"/>
                    <a:pt x="1783" y="11931"/>
                    <a:pt x="240" y="15531"/>
                  </a:cubicBezTo>
                  <a:cubicBezTo>
                    <a:pt x="-1303" y="19131"/>
                    <a:pt x="4868" y="20366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9114837" y="2910723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9369200" y="2742728"/>
              <a:ext cx="90654" cy="289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0675" fill="norm" stroke="1" extrusionOk="0">
                  <a:moveTo>
                    <a:pt x="7449" y="10628"/>
                  </a:moveTo>
                  <a:cubicBezTo>
                    <a:pt x="5440" y="14707"/>
                    <a:pt x="3430" y="18785"/>
                    <a:pt x="2426" y="20145"/>
                  </a:cubicBezTo>
                  <a:cubicBezTo>
                    <a:pt x="1421" y="21504"/>
                    <a:pt x="1421" y="20145"/>
                    <a:pt x="1170" y="17275"/>
                  </a:cubicBezTo>
                  <a:cubicBezTo>
                    <a:pt x="919" y="14405"/>
                    <a:pt x="416" y="10024"/>
                    <a:pt x="165" y="7381"/>
                  </a:cubicBezTo>
                  <a:cubicBezTo>
                    <a:pt x="-86" y="4738"/>
                    <a:pt x="-86" y="3831"/>
                    <a:pt x="416" y="2925"/>
                  </a:cubicBezTo>
                  <a:cubicBezTo>
                    <a:pt x="919" y="2019"/>
                    <a:pt x="1923" y="1112"/>
                    <a:pt x="3681" y="584"/>
                  </a:cubicBezTo>
                  <a:cubicBezTo>
                    <a:pt x="5440" y="55"/>
                    <a:pt x="7951" y="-96"/>
                    <a:pt x="10212" y="55"/>
                  </a:cubicBezTo>
                  <a:cubicBezTo>
                    <a:pt x="12472" y="206"/>
                    <a:pt x="14481" y="659"/>
                    <a:pt x="16742" y="2396"/>
                  </a:cubicBezTo>
                  <a:cubicBezTo>
                    <a:pt x="19002" y="4133"/>
                    <a:pt x="21514" y="7154"/>
                    <a:pt x="21514" y="9345"/>
                  </a:cubicBezTo>
                  <a:cubicBezTo>
                    <a:pt x="21514" y="11535"/>
                    <a:pt x="19002" y="12894"/>
                    <a:pt x="15988" y="13725"/>
                  </a:cubicBezTo>
                  <a:cubicBezTo>
                    <a:pt x="12974" y="14556"/>
                    <a:pt x="9458" y="14858"/>
                    <a:pt x="6947" y="14329"/>
                  </a:cubicBezTo>
                  <a:cubicBezTo>
                    <a:pt x="4435" y="13801"/>
                    <a:pt x="2928" y="12441"/>
                    <a:pt x="1421" y="11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9438687" y="2666637"/>
              <a:ext cx="122268" cy="275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5" h="21487" fill="norm" stroke="1" extrusionOk="0">
                  <a:moveTo>
                    <a:pt x="0" y="1206"/>
                  </a:moveTo>
                  <a:cubicBezTo>
                    <a:pt x="1440" y="711"/>
                    <a:pt x="2880" y="217"/>
                    <a:pt x="4680" y="52"/>
                  </a:cubicBezTo>
                  <a:cubicBezTo>
                    <a:pt x="6480" y="-113"/>
                    <a:pt x="8640" y="52"/>
                    <a:pt x="11700" y="1453"/>
                  </a:cubicBezTo>
                  <a:cubicBezTo>
                    <a:pt x="14760" y="2855"/>
                    <a:pt x="18720" y="5493"/>
                    <a:pt x="20160" y="8461"/>
                  </a:cubicBezTo>
                  <a:cubicBezTo>
                    <a:pt x="21600" y="11429"/>
                    <a:pt x="20520" y="14727"/>
                    <a:pt x="17640" y="16953"/>
                  </a:cubicBezTo>
                  <a:cubicBezTo>
                    <a:pt x="14760" y="19179"/>
                    <a:pt x="10080" y="20333"/>
                    <a:pt x="5400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9362487" y="2974223"/>
              <a:ext cx="19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9550870" y="2453527"/>
              <a:ext cx="116418" cy="154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7" fill="norm" stroke="1" extrusionOk="0">
                  <a:moveTo>
                    <a:pt x="2749" y="3455"/>
                  </a:moveTo>
                  <a:cubicBezTo>
                    <a:pt x="2749" y="2015"/>
                    <a:pt x="2749" y="575"/>
                    <a:pt x="3731" y="143"/>
                  </a:cubicBezTo>
                  <a:cubicBezTo>
                    <a:pt x="4713" y="-289"/>
                    <a:pt x="6676" y="287"/>
                    <a:pt x="8247" y="1439"/>
                  </a:cubicBezTo>
                  <a:cubicBezTo>
                    <a:pt x="9818" y="2591"/>
                    <a:pt x="10996" y="4319"/>
                    <a:pt x="10211" y="7199"/>
                  </a:cubicBezTo>
                  <a:cubicBezTo>
                    <a:pt x="9425" y="10079"/>
                    <a:pt x="6676" y="14111"/>
                    <a:pt x="4320" y="16703"/>
                  </a:cubicBezTo>
                  <a:cubicBezTo>
                    <a:pt x="1964" y="19295"/>
                    <a:pt x="0" y="20447"/>
                    <a:pt x="0" y="20879"/>
                  </a:cubicBezTo>
                  <a:cubicBezTo>
                    <a:pt x="0" y="21311"/>
                    <a:pt x="1964" y="21023"/>
                    <a:pt x="5891" y="20447"/>
                  </a:cubicBezTo>
                  <a:cubicBezTo>
                    <a:pt x="9818" y="19871"/>
                    <a:pt x="15709" y="19007"/>
                    <a:pt x="21600" y="18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9686337" y="2828173"/>
              <a:ext cx="1206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9761315" y="2764673"/>
              <a:ext cx="26623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600" fill="norm" stroke="1" extrusionOk="0">
                  <a:moveTo>
                    <a:pt x="20897" y="0"/>
                  </a:moveTo>
                  <a:cubicBezTo>
                    <a:pt x="15912" y="2492"/>
                    <a:pt x="10928" y="4985"/>
                    <a:pt x="6774" y="8031"/>
                  </a:cubicBezTo>
                  <a:cubicBezTo>
                    <a:pt x="2620" y="11077"/>
                    <a:pt x="-703" y="14677"/>
                    <a:pt x="128" y="17031"/>
                  </a:cubicBezTo>
                  <a:cubicBezTo>
                    <a:pt x="959" y="19385"/>
                    <a:pt x="5943" y="20492"/>
                    <a:pt x="109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10080037" y="2923423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10391187" y="2923423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10740437" y="2487390"/>
              <a:ext cx="192939" cy="565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372" fill="norm" stroke="1" extrusionOk="0">
                  <a:moveTo>
                    <a:pt x="12678" y="160"/>
                  </a:moveTo>
                  <a:cubicBezTo>
                    <a:pt x="14557" y="0"/>
                    <a:pt x="16435" y="-160"/>
                    <a:pt x="18078" y="320"/>
                  </a:cubicBezTo>
                  <a:cubicBezTo>
                    <a:pt x="19722" y="800"/>
                    <a:pt x="21130" y="1920"/>
                    <a:pt x="21365" y="2960"/>
                  </a:cubicBezTo>
                  <a:cubicBezTo>
                    <a:pt x="21600" y="4000"/>
                    <a:pt x="20661" y="4960"/>
                    <a:pt x="19017" y="5880"/>
                  </a:cubicBezTo>
                  <a:cubicBezTo>
                    <a:pt x="17374" y="6800"/>
                    <a:pt x="15026" y="7680"/>
                    <a:pt x="13617" y="8320"/>
                  </a:cubicBezTo>
                  <a:cubicBezTo>
                    <a:pt x="12209" y="8960"/>
                    <a:pt x="11739" y="9360"/>
                    <a:pt x="11974" y="10000"/>
                  </a:cubicBezTo>
                  <a:cubicBezTo>
                    <a:pt x="12209" y="10640"/>
                    <a:pt x="13148" y="11520"/>
                    <a:pt x="14674" y="12760"/>
                  </a:cubicBezTo>
                  <a:cubicBezTo>
                    <a:pt x="16200" y="14000"/>
                    <a:pt x="18313" y="15600"/>
                    <a:pt x="18900" y="16920"/>
                  </a:cubicBezTo>
                  <a:cubicBezTo>
                    <a:pt x="19487" y="18240"/>
                    <a:pt x="18548" y="19280"/>
                    <a:pt x="16435" y="20040"/>
                  </a:cubicBezTo>
                  <a:cubicBezTo>
                    <a:pt x="14322" y="20800"/>
                    <a:pt x="11035" y="21280"/>
                    <a:pt x="8100" y="21360"/>
                  </a:cubicBezTo>
                  <a:cubicBezTo>
                    <a:pt x="5165" y="21440"/>
                    <a:pt x="2583" y="21120"/>
                    <a:pt x="0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5331938" y="4257393"/>
              <a:ext cx="163400" cy="2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200" fill="norm" stroke="1" extrusionOk="0">
                  <a:moveTo>
                    <a:pt x="1439" y="21200"/>
                  </a:moveTo>
                  <a:cubicBezTo>
                    <a:pt x="608" y="14000"/>
                    <a:pt x="-223" y="6800"/>
                    <a:pt x="54" y="3200"/>
                  </a:cubicBezTo>
                  <a:cubicBezTo>
                    <a:pt x="331" y="-400"/>
                    <a:pt x="1715" y="-400"/>
                    <a:pt x="5454" y="500"/>
                  </a:cubicBezTo>
                  <a:cubicBezTo>
                    <a:pt x="9192" y="1400"/>
                    <a:pt x="15285" y="3200"/>
                    <a:pt x="21377" y="5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5355637" y="4422023"/>
              <a:ext cx="1270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1080" y="8640"/>
                    <a:pt x="2160" y="17280"/>
                    <a:pt x="5760" y="19440"/>
                  </a:cubicBezTo>
                  <a:cubicBezTo>
                    <a:pt x="9360" y="21600"/>
                    <a:pt x="15480" y="1728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7984537" y="-1"/>
              <a:ext cx="3752851" cy="907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0" y="660"/>
                  </a:moveTo>
                  <a:cubicBezTo>
                    <a:pt x="0" y="359"/>
                    <a:pt x="0" y="57"/>
                    <a:pt x="18" y="7"/>
                  </a:cubicBezTo>
                  <a:cubicBezTo>
                    <a:pt x="37" y="-43"/>
                    <a:pt x="73" y="158"/>
                    <a:pt x="104" y="886"/>
                  </a:cubicBezTo>
                  <a:cubicBezTo>
                    <a:pt x="134" y="1615"/>
                    <a:pt x="158" y="2870"/>
                    <a:pt x="177" y="4302"/>
                  </a:cubicBezTo>
                  <a:cubicBezTo>
                    <a:pt x="195" y="5734"/>
                    <a:pt x="207" y="7341"/>
                    <a:pt x="244" y="8999"/>
                  </a:cubicBezTo>
                  <a:cubicBezTo>
                    <a:pt x="280" y="10657"/>
                    <a:pt x="341" y="12364"/>
                    <a:pt x="396" y="13922"/>
                  </a:cubicBezTo>
                  <a:cubicBezTo>
                    <a:pt x="451" y="15479"/>
                    <a:pt x="499" y="16885"/>
                    <a:pt x="512" y="17890"/>
                  </a:cubicBezTo>
                  <a:cubicBezTo>
                    <a:pt x="524" y="18895"/>
                    <a:pt x="499" y="19497"/>
                    <a:pt x="487" y="19975"/>
                  </a:cubicBezTo>
                  <a:cubicBezTo>
                    <a:pt x="475" y="20452"/>
                    <a:pt x="475" y="20804"/>
                    <a:pt x="506" y="21030"/>
                  </a:cubicBezTo>
                  <a:cubicBezTo>
                    <a:pt x="536" y="21256"/>
                    <a:pt x="597" y="21356"/>
                    <a:pt x="828" y="21431"/>
                  </a:cubicBezTo>
                  <a:cubicBezTo>
                    <a:pt x="1060" y="21507"/>
                    <a:pt x="1462" y="21557"/>
                    <a:pt x="1864" y="21532"/>
                  </a:cubicBezTo>
                  <a:cubicBezTo>
                    <a:pt x="2266" y="21507"/>
                    <a:pt x="2668" y="21406"/>
                    <a:pt x="3082" y="21306"/>
                  </a:cubicBezTo>
                  <a:cubicBezTo>
                    <a:pt x="3496" y="21205"/>
                    <a:pt x="3923" y="21105"/>
                    <a:pt x="4374" y="21004"/>
                  </a:cubicBezTo>
                  <a:cubicBezTo>
                    <a:pt x="4824" y="20904"/>
                    <a:pt x="5299" y="20804"/>
                    <a:pt x="5836" y="20728"/>
                  </a:cubicBezTo>
                  <a:cubicBezTo>
                    <a:pt x="6372" y="20653"/>
                    <a:pt x="6969" y="20603"/>
                    <a:pt x="7462" y="20527"/>
                  </a:cubicBezTo>
                  <a:cubicBezTo>
                    <a:pt x="7955" y="20452"/>
                    <a:pt x="8345" y="20351"/>
                    <a:pt x="8765" y="20276"/>
                  </a:cubicBezTo>
                  <a:cubicBezTo>
                    <a:pt x="9186" y="20201"/>
                    <a:pt x="9637" y="20150"/>
                    <a:pt x="10087" y="20075"/>
                  </a:cubicBezTo>
                  <a:cubicBezTo>
                    <a:pt x="10538" y="20000"/>
                    <a:pt x="10989" y="19899"/>
                    <a:pt x="11427" y="19824"/>
                  </a:cubicBezTo>
                  <a:cubicBezTo>
                    <a:pt x="11866" y="19749"/>
                    <a:pt x="12292" y="19698"/>
                    <a:pt x="12743" y="19648"/>
                  </a:cubicBezTo>
                  <a:cubicBezTo>
                    <a:pt x="13194" y="19598"/>
                    <a:pt x="13669" y="19548"/>
                    <a:pt x="14126" y="19523"/>
                  </a:cubicBezTo>
                  <a:cubicBezTo>
                    <a:pt x="14583" y="19497"/>
                    <a:pt x="15021" y="19497"/>
                    <a:pt x="15436" y="19472"/>
                  </a:cubicBezTo>
                  <a:cubicBezTo>
                    <a:pt x="15850" y="19447"/>
                    <a:pt x="16240" y="19397"/>
                    <a:pt x="16715" y="19372"/>
                  </a:cubicBezTo>
                  <a:cubicBezTo>
                    <a:pt x="17190" y="19347"/>
                    <a:pt x="17750" y="19347"/>
                    <a:pt x="18335" y="19347"/>
                  </a:cubicBezTo>
                  <a:cubicBezTo>
                    <a:pt x="18920" y="19347"/>
                    <a:pt x="19529" y="19347"/>
                    <a:pt x="20077" y="19347"/>
                  </a:cubicBezTo>
                  <a:cubicBezTo>
                    <a:pt x="20625" y="19347"/>
                    <a:pt x="21113" y="19347"/>
                    <a:pt x="21600" y="193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8302037" y="186573"/>
              <a:ext cx="254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891"/>
                    <a:pt x="7200" y="11782"/>
                    <a:pt x="10800" y="15382"/>
                  </a:cubicBezTo>
                  <a:cubicBezTo>
                    <a:pt x="14400" y="18982"/>
                    <a:pt x="18000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8397287" y="281823"/>
              <a:ext cx="139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8479837" y="243723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757"/>
                    <a:pt x="7200" y="7513"/>
                    <a:pt x="3600" y="11113"/>
                  </a:cubicBezTo>
                  <a:cubicBezTo>
                    <a:pt x="0" y="14713"/>
                    <a:pt x="0" y="181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8549744" y="186573"/>
              <a:ext cx="145994" cy="155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141" fill="norm" stroke="1" extrusionOk="0">
                  <a:moveTo>
                    <a:pt x="1843" y="0"/>
                  </a:moveTo>
                  <a:cubicBezTo>
                    <a:pt x="3386" y="864"/>
                    <a:pt x="4929" y="1728"/>
                    <a:pt x="5854" y="4176"/>
                  </a:cubicBezTo>
                  <a:cubicBezTo>
                    <a:pt x="6780" y="6624"/>
                    <a:pt x="7089" y="10656"/>
                    <a:pt x="6626" y="13536"/>
                  </a:cubicBezTo>
                  <a:cubicBezTo>
                    <a:pt x="6163" y="16416"/>
                    <a:pt x="4929" y="18144"/>
                    <a:pt x="3540" y="19440"/>
                  </a:cubicBezTo>
                  <a:cubicBezTo>
                    <a:pt x="2152" y="20736"/>
                    <a:pt x="609" y="21600"/>
                    <a:pt x="146" y="20880"/>
                  </a:cubicBezTo>
                  <a:cubicBezTo>
                    <a:pt x="-317" y="20160"/>
                    <a:pt x="300" y="17856"/>
                    <a:pt x="2306" y="15120"/>
                  </a:cubicBezTo>
                  <a:cubicBezTo>
                    <a:pt x="4312" y="12384"/>
                    <a:pt x="7706" y="9216"/>
                    <a:pt x="10329" y="7056"/>
                  </a:cubicBezTo>
                  <a:cubicBezTo>
                    <a:pt x="12952" y="4896"/>
                    <a:pt x="14803" y="3744"/>
                    <a:pt x="14957" y="4464"/>
                  </a:cubicBezTo>
                  <a:cubicBezTo>
                    <a:pt x="15112" y="5184"/>
                    <a:pt x="13569" y="7776"/>
                    <a:pt x="12643" y="9792"/>
                  </a:cubicBezTo>
                  <a:cubicBezTo>
                    <a:pt x="11717" y="11808"/>
                    <a:pt x="11409" y="13248"/>
                    <a:pt x="12026" y="14400"/>
                  </a:cubicBezTo>
                  <a:cubicBezTo>
                    <a:pt x="12643" y="15552"/>
                    <a:pt x="14186" y="16416"/>
                    <a:pt x="15883" y="16848"/>
                  </a:cubicBezTo>
                  <a:cubicBezTo>
                    <a:pt x="17580" y="17280"/>
                    <a:pt x="19432" y="17280"/>
                    <a:pt x="21283" y="172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8740187" y="269123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8790987" y="218323"/>
              <a:ext cx="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8873537" y="211410"/>
              <a:ext cx="158751" cy="138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0" y="1069"/>
                  </a:moveTo>
                  <a:cubicBezTo>
                    <a:pt x="1440" y="415"/>
                    <a:pt x="2880" y="-240"/>
                    <a:pt x="4032" y="87"/>
                  </a:cubicBezTo>
                  <a:cubicBezTo>
                    <a:pt x="5184" y="415"/>
                    <a:pt x="6048" y="1724"/>
                    <a:pt x="6336" y="4669"/>
                  </a:cubicBezTo>
                  <a:cubicBezTo>
                    <a:pt x="6624" y="7615"/>
                    <a:pt x="6336" y="12196"/>
                    <a:pt x="5328" y="15633"/>
                  </a:cubicBezTo>
                  <a:cubicBezTo>
                    <a:pt x="4320" y="19069"/>
                    <a:pt x="2592" y="21360"/>
                    <a:pt x="2016" y="21360"/>
                  </a:cubicBezTo>
                  <a:cubicBezTo>
                    <a:pt x="1440" y="21360"/>
                    <a:pt x="2016" y="19069"/>
                    <a:pt x="3888" y="15960"/>
                  </a:cubicBezTo>
                  <a:cubicBezTo>
                    <a:pt x="5760" y="12851"/>
                    <a:pt x="8928" y="8924"/>
                    <a:pt x="11376" y="6142"/>
                  </a:cubicBezTo>
                  <a:cubicBezTo>
                    <a:pt x="13824" y="3360"/>
                    <a:pt x="15552" y="1724"/>
                    <a:pt x="15984" y="2051"/>
                  </a:cubicBezTo>
                  <a:cubicBezTo>
                    <a:pt x="16416" y="2378"/>
                    <a:pt x="15552" y="4669"/>
                    <a:pt x="14832" y="6796"/>
                  </a:cubicBezTo>
                  <a:cubicBezTo>
                    <a:pt x="14112" y="8924"/>
                    <a:pt x="13536" y="10887"/>
                    <a:pt x="13680" y="12524"/>
                  </a:cubicBezTo>
                  <a:cubicBezTo>
                    <a:pt x="13824" y="14160"/>
                    <a:pt x="14688" y="15469"/>
                    <a:pt x="16128" y="16124"/>
                  </a:cubicBezTo>
                  <a:cubicBezTo>
                    <a:pt x="17568" y="16778"/>
                    <a:pt x="19584" y="16778"/>
                    <a:pt x="21600" y="167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9013237" y="84973"/>
              <a:ext cx="76201" cy="107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0" y="0"/>
                  </a:moveTo>
                  <a:cubicBezTo>
                    <a:pt x="3000" y="0"/>
                    <a:pt x="6000" y="0"/>
                    <a:pt x="9300" y="1694"/>
                  </a:cubicBezTo>
                  <a:cubicBezTo>
                    <a:pt x="12600" y="3388"/>
                    <a:pt x="16200" y="6776"/>
                    <a:pt x="17100" y="9529"/>
                  </a:cubicBezTo>
                  <a:cubicBezTo>
                    <a:pt x="18000" y="12282"/>
                    <a:pt x="16200" y="14400"/>
                    <a:pt x="13200" y="16306"/>
                  </a:cubicBezTo>
                  <a:cubicBezTo>
                    <a:pt x="10200" y="18212"/>
                    <a:pt x="6000" y="19906"/>
                    <a:pt x="5400" y="20753"/>
                  </a:cubicBezTo>
                  <a:cubicBezTo>
                    <a:pt x="4800" y="21600"/>
                    <a:pt x="7800" y="21600"/>
                    <a:pt x="11100" y="21388"/>
                  </a:cubicBezTo>
                  <a:cubicBezTo>
                    <a:pt x="14400" y="21176"/>
                    <a:pt x="18000" y="20753"/>
                    <a:pt x="21600" y="203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9114837" y="281823"/>
              <a:ext cx="107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9175659" y="231023"/>
              <a:ext cx="21729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5506"/>
                    <a:pt x="-1443" y="11012"/>
                    <a:pt x="1502" y="14612"/>
                  </a:cubicBezTo>
                  <a:cubicBezTo>
                    <a:pt x="4448" y="18212"/>
                    <a:pt x="12302" y="19906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9483137" y="313573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9895887" y="237373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9876837" y="364373"/>
              <a:ext cx="165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10432372" y="78623"/>
              <a:ext cx="35016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600" fill="norm" stroke="1" extrusionOk="0">
                  <a:moveTo>
                    <a:pt x="9584" y="0"/>
                  </a:moveTo>
                  <a:cubicBezTo>
                    <a:pt x="4501" y="1029"/>
                    <a:pt x="-581" y="2057"/>
                    <a:pt x="54" y="4629"/>
                  </a:cubicBezTo>
                  <a:cubicBezTo>
                    <a:pt x="690" y="7200"/>
                    <a:pt x="7043" y="11314"/>
                    <a:pt x="11490" y="14400"/>
                  </a:cubicBezTo>
                  <a:cubicBezTo>
                    <a:pt x="15937" y="17486"/>
                    <a:pt x="18478" y="19543"/>
                    <a:pt x="2101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10245137" y="275473"/>
              <a:ext cx="4572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6364"/>
                    <a:pt x="5400" y="11127"/>
                    <a:pt x="9000" y="7527"/>
                  </a:cubicBezTo>
                  <a:cubicBezTo>
                    <a:pt x="12600" y="3927"/>
                    <a:pt x="1710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10329803" y="389773"/>
              <a:ext cx="4235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6000"/>
                    <a:pt x="0" y="12000"/>
                    <a:pt x="0" y="15600"/>
                  </a:cubicBezTo>
                  <a:cubicBezTo>
                    <a:pt x="0" y="19200"/>
                    <a:pt x="108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10384837" y="485023"/>
              <a:ext cx="88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10549005" y="380429"/>
              <a:ext cx="197783" cy="138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083" fill="norm" stroke="1" extrusionOk="0">
                  <a:moveTo>
                    <a:pt x="2146" y="456"/>
                  </a:moveTo>
                  <a:cubicBezTo>
                    <a:pt x="3283" y="133"/>
                    <a:pt x="4420" y="-189"/>
                    <a:pt x="5443" y="133"/>
                  </a:cubicBezTo>
                  <a:cubicBezTo>
                    <a:pt x="6466" y="456"/>
                    <a:pt x="7376" y="1423"/>
                    <a:pt x="7944" y="3680"/>
                  </a:cubicBezTo>
                  <a:cubicBezTo>
                    <a:pt x="8512" y="5936"/>
                    <a:pt x="8740" y="9483"/>
                    <a:pt x="7944" y="12545"/>
                  </a:cubicBezTo>
                  <a:cubicBezTo>
                    <a:pt x="7148" y="15608"/>
                    <a:pt x="5329" y="18187"/>
                    <a:pt x="3851" y="19638"/>
                  </a:cubicBezTo>
                  <a:cubicBezTo>
                    <a:pt x="2373" y="21089"/>
                    <a:pt x="1237" y="21411"/>
                    <a:pt x="554" y="20766"/>
                  </a:cubicBezTo>
                  <a:cubicBezTo>
                    <a:pt x="-128" y="20121"/>
                    <a:pt x="-355" y="18510"/>
                    <a:pt x="896" y="16253"/>
                  </a:cubicBezTo>
                  <a:cubicBezTo>
                    <a:pt x="2146" y="13996"/>
                    <a:pt x="4874" y="11095"/>
                    <a:pt x="6693" y="9160"/>
                  </a:cubicBezTo>
                  <a:cubicBezTo>
                    <a:pt x="8512" y="7226"/>
                    <a:pt x="9422" y="6259"/>
                    <a:pt x="10786" y="5130"/>
                  </a:cubicBezTo>
                  <a:cubicBezTo>
                    <a:pt x="12150" y="4002"/>
                    <a:pt x="13969" y="2712"/>
                    <a:pt x="14424" y="2551"/>
                  </a:cubicBezTo>
                  <a:cubicBezTo>
                    <a:pt x="14879" y="2390"/>
                    <a:pt x="13969" y="3357"/>
                    <a:pt x="13401" y="4969"/>
                  </a:cubicBezTo>
                  <a:cubicBezTo>
                    <a:pt x="12832" y="6581"/>
                    <a:pt x="12605" y="8838"/>
                    <a:pt x="13969" y="10933"/>
                  </a:cubicBezTo>
                  <a:cubicBezTo>
                    <a:pt x="15333" y="13029"/>
                    <a:pt x="18289" y="14963"/>
                    <a:pt x="21245" y="168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10892837" y="332623"/>
              <a:ext cx="31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11139741" y="200215"/>
              <a:ext cx="191247" cy="155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154" fill="norm" stroke="1" extrusionOk="0">
                  <a:moveTo>
                    <a:pt x="2196" y="1600"/>
                  </a:moveTo>
                  <a:cubicBezTo>
                    <a:pt x="4074" y="736"/>
                    <a:pt x="5952" y="-128"/>
                    <a:pt x="7361" y="16"/>
                  </a:cubicBezTo>
                  <a:cubicBezTo>
                    <a:pt x="8770" y="160"/>
                    <a:pt x="9709" y="1312"/>
                    <a:pt x="9709" y="4192"/>
                  </a:cubicBezTo>
                  <a:cubicBezTo>
                    <a:pt x="9709" y="7072"/>
                    <a:pt x="8770" y="11680"/>
                    <a:pt x="7830" y="14560"/>
                  </a:cubicBezTo>
                  <a:cubicBezTo>
                    <a:pt x="6891" y="17440"/>
                    <a:pt x="5952" y="18592"/>
                    <a:pt x="4543" y="19600"/>
                  </a:cubicBezTo>
                  <a:cubicBezTo>
                    <a:pt x="3135" y="20608"/>
                    <a:pt x="1256" y="21472"/>
                    <a:pt x="435" y="21040"/>
                  </a:cubicBezTo>
                  <a:cubicBezTo>
                    <a:pt x="-387" y="20608"/>
                    <a:pt x="-152" y="18880"/>
                    <a:pt x="2078" y="15856"/>
                  </a:cubicBezTo>
                  <a:cubicBezTo>
                    <a:pt x="4309" y="12832"/>
                    <a:pt x="8535" y="8512"/>
                    <a:pt x="11235" y="5920"/>
                  </a:cubicBezTo>
                  <a:cubicBezTo>
                    <a:pt x="13935" y="3328"/>
                    <a:pt x="15109" y="2464"/>
                    <a:pt x="15461" y="3040"/>
                  </a:cubicBezTo>
                  <a:cubicBezTo>
                    <a:pt x="15813" y="3616"/>
                    <a:pt x="15343" y="5632"/>
                    <a:pt x="14874" y="7360"/>
                  </a:cubicBezTo>
                  <a:cubicBezTo>
                    <a:pt x="14404" y="9088"/>
                    <a:pt x="13935" y="10528"/>
                    <a:pt x="13817" y="11968"/>
                  </a:cubicBezTo>
                  <a:cubicBezTo>
                    <a:pt x="13700" y="13408"/>
                    <a:pt x="13935" y="14848"/>
                    <a:pt x="14639" y="15568"/>
                  </a:cubicBezTo>
                  <a:cubicBezTo>
                    <a:pt x="15343" y="16288"/>
                    <a:pt x="16517" y="16288"/>
                    <a:pt x="17691" y="16144"/>
                  </a:cubicBezTo>
                  <a:cubicBezTo>
                    <a:pt x="18865" y="16000"/>
                    <a:pt x="20039" y="15712"/>
                    <a:pt x="21213" y="154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11419887" y="205623"/>
              <a:ext cx="107951" cy="101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21600" y="0"/>
                  </a:moveTo>
                  <a:cubicBezTo>
                    <a:pt x="16094" y="4500"/>
                    <a:pt x="10588" y="9000"/>
                    <a:pt x="6565" y="12600"/>
                  </a:cubicBezTo>
                  <a:cubicBezTo>
                    <a:pt x="2541" y="16200"/>
                    <a:pt x="0" y="18900"/>
                    <a:pt x="0" y="20250"/>
                  </a:cubicBezTo>
                  <a:cubicBezTo>
                    <a:pt x="0" y="21600"/>
                    <a:pt x="2541" y="21600"/>
                    <a:pt x="6565" y="21375"/>
                  </a:cubicBezTo>
                  <a:cubicBezTo>
                    <a:pt x="10588" y="21150"/>
                    <a:pt x="16094" y="20700"/>
                    <a:pt x="21600" y="202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11616737" y="211973"/>
              <a:ext cx="12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10998780" y="243723"/>
              <a:ext cx="122658" cy="113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499" fill="norm" stroke="1" extrusionOk="0">
                  <a:moveTo>
                    <a:pt x="19018" y="0"/>
                  </a:moveTo>
                  <a:cubicBezTo>
                    <a:pt x="14259" y="3600"/>
                    <a:pt x="9500" y="7200"/>
                    <a:pt x="6388" y="9600"/>
                  </a:cubicBezTo>
                  <a:cubicBezTo>
                    <a:pt x="3276" y="12000"/>
                    <a:pt x="1812" y="13200"/>
                    <a:pt x="896" y="15000"/>
                  </a:cubicBezTo>
                  <a:cubicBezTo>
                    <a:pt x="-19" y="16800"/>
                    <a:pt x="-385" y="19200"/>
                    <a:pt x="530" y="20400"/>
                  </a:cubicBezTo>
                  <a:cubicBezTo>
                    <a:pt x="1446" y="21600"/>
                    <a:pt x="3642" y="21600"/>
                    <a:pt x="7303" y="21400"/>
                  </a:cubicBezTo>
                  <a:cubicBezTo>
                    <a:pt x="10964" y="21200"/>
                    <a:pt x="16090" y="20800"/>
                    <a:pt x="21215" y="204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10916079" y="250073"/>
              <a:ext cx="92164" cy="88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407" fill="norm" stroke="1" extrusionOk="0">
                  <a:moveTo>
                    <a:pt x="16329" y="0"/>
                  </a:moveTo>
                  <a:cubicBezTo>
                    <a:pt x="13929" y="0"/>
                    <a:pt x="11529" y="0"/>
                    <a:pt x="8889" y="2314"/>
                  </a:cubicBezTo>
                  <a:cubicBezTo>
                    <a:pt x="6249" y="4629"/>
                    <a:pt x="3369" y="9257"/>
                    <a:pt x="1689" y="12857"/>
                  </a:cubicBezTo>
                  <a:cubicBezTo>
                    <a:pt x="9" y="16457"/>
                    <a:pt x="-471" y="19029"/>
                    <a:pt x="489" y="20314"/>
                  </a:cubicBezTo>
                  <a:cubicBezTo>
                    <a:pt x="1449" y="21600"/>
                    <a:pt x="3849" y="21600"/>
                    <a:pt x="6249" y="21086"/>
                  </a:cubicBezTo>
                  <a:cubicBezTo>
                    <a:pt x="8649" y="20571"/>
                    <a:pt x="11049" y="19543"/>
                    <a:pt x="14169" y="17486"/>
                  </a:cubicBezTo>
                  <a:cubicBezTo>
                    <a:pt x="17289" y="15429"/>
                    <a:pt x="21129" y="12343"/>
                    <a:pt x="20889" y="9514"/>
                  </a:cubicBezTo>
                  <a:cubicBezTo>
                    <a:pt x="20649" y="6686"/>
                    <a:pt x="16329" y="4114"/>
                    <a:pt x="12009" y="15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6104937" y="4140884"/>
              <a:ext cx="159809" cy="564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323" fill="norm" stroke="1" extrusionOk="0">
                  <a:moveTo>
                    <a:pt x="0" y="5586"/>
                  </a:moveTo>
                  <a:cubicBezTo>
                    <a:pt x="0" y="5186"/>
                    <a:pt x="0" y="4786"/>
                    <a:pt x="140" y="4386"/>
                  </a:cubicBezTo>
                  <a:cubicBezTo>
                    <a:pt x="281" y="3986"/>
                    <a:pt x="561" y="3586"/>
                    <a:pt x="982" y="3626"/>
                  </a:cubicBezTo>
                  <a:cubicBezTo>
                    <a:pt x="1403" y="3666"/>
                    <a:pt x="1964" y="4146"/>
                    <a:pt x="2525" y="5546"/>
                  </a:cubicBezTo>
                  <a:cubicBezTo>
                    <a:pt x="3086" y="6946"/>
                    <a:pt x="3647" y="9266"/>
                    <a:pt x="3787" y="11906"/>
                  </a:cubicBezTo>
                  <a:cubicBezTo>
                    <a:pt x="3927" y="14546"/>
                    <a:pt x="3647" y="17506"/>
                    <a:pt x="3506" y="19226"/>
                  </a:cubicBezTo>
                  <a:cubicBezTo>
                    <a:pt x="3366" y="20946"/>
                    <a:pt x="3366" y="21426"/>
                    <a:pt x="3226" y="21306"/>
                  </a:cubicBezTo>
                  <a:cubicBezTo>
                    <a:pt x="3086" y="21186"/>
                    <a:pt x="2805" y="20466"/>
                    <a:pt x="2244" y="18666"/>
                  </a:cubicBezTo>
                  <a:cubicBezTo>
                    <a:pt x="1683" y="16866"/>
                    <a:pt x="842" y="13986"/>
                    <a:pt x="421" y="11066"/>
                  </a:cubicBezTo>
                  <a:cubicBezTo>
                    <a:pt x="0" y="8146"/>
                    <a:pt x="0" y="5186"/>
                    <a:pt x="842" y="3266"/>
                  </a:cubicBezTo>
                  <a:cubicBezTo>
                    <a:pt x="1683" y="1346"/>
                    <a:pt x="3366" y="466"/>
                    <a:pt x="6031" y="146"/>
                  </a:cubicBezTo>
                  <a:cubicBezTo>
                    <a:pt x="8696" y="-174"/>
                    <a:pt x="12343" y="66"/>
                    <a:pt x="15288" y="546"/>
                  </a:cubicBezTo>
                  <a:cubicBezTo>
                    <a:pt x="18234" y="1026"/>
                    <a:pt x="20478" y="1746"/>
                    <a:pt x="21039" y="2506"/>
                  </a:cubicBezTo>
                  <a:cubicBezTo>
                    <a:pt x="21600" y="3266"/>
                    <a:pt x="20478" y="4066"/>
                    <a:pt x="17673" y="4786"/>
                  </a:cubicBezTo>
                  <a:cubicBezTo>
                    <a:pt x="14868" y="5506"/>
                    <a:pt x="10379" y="6146"/>
                    <a:pt x="7574" y="6586"/>
                  </a:cubicBezTo>
                  <a:cubicBezTo>
                    <a:pt x="4769" y="7026"/>
                    <a:pt x="3647" y="7266"/>
                    <a:pt x="3086" y="7506"/>
                  </a:cubicBezTo>
                  <a:cubicBezTo>
                    <a:pt x="2525" y="7746"/>
                    <a:pt x="2525" y="7986"/>
                    <a:pt x="2525" y="8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6435137" y="4301373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7178087" y="3869573"/>
              <a:ext cx="190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6171"/>
                    <a:pt x="4800" y="12343"/>
                    <a:pt x="8400" y="15943"/>
                  </a:cubicBezTo>
                  <a:cubicBezTo>
                    <a:pt x="12000" y="19543"/>
                    <a:pt x="16800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6968537" y="4225899"/>
              <a:ext cx="901701" cy="62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21353"/>
                  </a:moveTo>
                  <a:cubicBezTo>
                    <a:pt x="1724" y="17033"/>
                    <a:pt x="3448" y="12713"/>
                    <a:pt x="5299" y="9113"/>
                  </a:cubicBezTo>
                  <a:cubicBezTo>
                    <a:pt x="7149" y="5513"/>
                    <a:pt x="9127" y="2633"/>
                    <a:pt x="11130" y="1193"/>
                  </a:cubicBezTo>
                  <a:cubicBezTo>
                    <a:pt x="13132" y="-247"/>
                    <a:pt x="15161" y="-247"/>
                    <a:pt x="16783" y="473"/>
                  </a:cubicBezTo>
                  <a:cubicBezTo>
                    <a:pt x="18406" y="1193"/>
                    <a:pt x="19623" y="2633"/>
                    <a:pt x="20358" y="2993"/>
                  </a:cubicBezTo>
                  <a:cubicBezTo>
                    <a:pt x="21093" y="3353"/>
                    <a:pt x="21346" y="2633"/>
                    <a:pt x="21600" y="1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7044737" y="4460123"/>
              <a:ext cx="317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926"/>
                    <a:pt x="14400" y="9853"/>
                    <a:pt x="18000" y="13453"/>
                  </a:cubicBezTo>
                  <a:cubicBezTo>
                    <a:pt x="21600" y="17053"/>
                    <a:pt x="21600" y="193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7190787" y="4542673"/>
              <a:ext cx="146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5300"/>
                    <a:pt x="11270" y="9000"/>
                    <a:pt x="14870" y="5400"/>
                  </a:cubicBezTo>
                  <a:cubicBezTo>
                    <a:pt x="18470" y="1800"/>
                    <a:pt x="20035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7441062" y="4403923"/>
              <a:ext cx="111676" cy="28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528" fill="norm" stroke="1" extrusionOk="0">
                  <a:moveTo>
                    <a:pt x="21104" y="1368"/>
                  </a:moveTo>
                  <a:cubicBezTo>
                    <a:pt x="19104" y="728"/>
                    <a:pt x="17104" y="88"/>
                    <a:pt x="15304" y="8"/>
                  </a:cubicBezTo>
                  <a:cubicBezTo>
                    <a:pt x="13504" y="-72"/>
                    <a:pt x="11904" y="408"/>
                    <a:pt x="9304" y="2568"/>
                  </a:cubicBezTo>
                  <a:cubicBezTo>
                    <a:pt x="6704" y="4728"/>
                    <a:pt x="3104" y="8568"/>
                    <a:pt x="1304" y="11368"/>
                  </a:cubicBezTo>
                  <a:cubicBezTo>
                    <a:pt x="-496" y="14168"/>
                    <a:pt x="-496" y="15928"/>
                    <a:pt x="1704" y="17448"/>
                  </a:cubicBezTo>
                  <a:cubicBezTo>
                    <a:pt x="3904" y="18968"/>
                    <a:pt x="8304" y="20248"/>
                    <a:pt x="12704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7584436" y="4485523"/>
              <a:ext cx="25452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4500"/>
                    <a:pt x="-1622" y="9000"/>
                    <a:pt x="870" y="12600"/>
                  </a:cubicBezTo>
                  <a:cubicBezTo>
                    <a:pt x="3363" y="16200"/>
                    <a:pt x="11670" y="18900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7654337" y="4555373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5600"/>
                    <a:pt x="6171" y="9600"/>
                    <a:pt x="9771" y="6000"/>
                  </a:cubicBezTo>
                  <a:cubicBezTo>
                    <a:pt x="13371" y="2400"/>
                    <a:pt x="1748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7906220" y="4406836"/>
              <a:ext cx="88668" cy="421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377" fill="norm" stroke="1" extrusionOk="0">
                  <a:moveTo>
                    <a:pt x="2009" y="6574"/>
                  </a:moveTo>
                  <a:cubicBezTo>
                    <a:pt x="1005" y="9153"/>
                    <a:pt x="0" y="11732"/>
                    <a:pt x="0" y="13881"/>
                  </a:cubicBezTo>
                  <a:cubicBezTo>
                    <a:pt x="0" y="16030"/>
                    <a:pt x="1005" y="17750"/>
                    <a:pt x="1507" y="19039"/>
                  </a:cubicBezTo>
                  <a:cubicBezTo>
                    <a:pt x="2009" y="20329"/>
                    <a:pt x="2009" y="21189"/>
                    <a:pt x="2009" y="21350"/>
                  </a:cubicBezTo>
                  <a:cubicBezTo>
                    <a:pt x="2009" y="21511"/>
                    <a:pt x="2009" y="20974"/>
                    <a:pt x="1758" y="18717"/>
                  </a:cubicBezTo>
                  <a:cubicBezTo>
                    <a:pt x="1507" y="16460"/>
                    <a:pt x="1005" y="12484"/>
                    <a:pt x="753" y="9421"/>
                  </a:cubicBezTo>
                  <a:cubicBezTo>
                    <a:pt x="502" y="6359"/>
                    <a:pt x="502" y="4210"/>
                    <a:pt x="753" y="2812"/>
                  </a:cubicBezTo>
                  <a:cubicBezTo>
                    <a:pt x="1005" y="1415"/>
                    <a:pt x="1507" y="771"/>
                    <a:pt x="3014" y="395"/>
                  </a:cubicBezTo>
                  <a:cubicBezTo>
                    <a:pt x="4521" y="18"/>
                    <a:pt x="7033" y="-89"/>
                    <a:pt x="9042" y="72"/>
                  </a:cubicBezTo>
                  <a:cubicBezTo>
                    <a:pt x="11051" y="233"/>
                    <a:pt x="12558" y="663"/>
                    <a:pt x="14819" y="1577"/>
                  </a:cubicBezTo>
                  <a:cubicBezTo>
                    <a:pt x="17079" y="2490"/>
                    <a:pt x="20093" y="3887"/>
                    <a:pt x="20847" y="5284"/>
                  </a:cubicBezTo>
                  <a:cubicBezTo>
                    <a:pt x="21600" y="6681"/>
                    <a:pt x="20093" y="8078"/>
                    <a:pt x="17833" y="8830"/>
                  </a:cubicBezTo>
                  <a:cubicBezTo>
                    <a:pt x="15572" y="9583"/>
                    <a:pt x="12558" y="9690"/>
                    <a:pt x="10298" y="9421"/>
                  </a:cubicBezTo>
                  <a:cubicBezTo>
                    <a:pt x="8037" y="9153"/>
                    <a:pt x="6530" y="8508"/>
                    <a:pt x="5023" y="7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8022637" y="4362195"/>
              <a:ext cx="84795" cy="282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2" h="21482" fill="norm" stroke="1" extrusionOk="0">
                  <a:moveTo>
                    <a:pt x="0" y="204"/>
                  </a:moveTo>
                  <a:cubicBezTo>
                    <a:pt x="4114" y="43"/>
                    <a:pt x="8229" y="-118"/>
                    <a:pt x="11314" y="124"/>
                  </a:cubicBezTo>
                  <a:cubicBezTo>
                    <a:pt x="14400" y="366"/>
                    <a:pt x="16457" y="1010"/>
                    <a:pt x="18257" y="3267"/>
                  </a:cubicBezTo>
                  <a:cubicBezTo>
                    <a:pt x="20057" y="5524"/>
                    <a:pt x="21600" y="9392"/>
                    <a:pt x="19800" y="12697"/>
                  </a:cubicBezTo>
                  <a:cubicBezTo>
                    <a:pt x="18000" y="16001"/>
                    <a:pt x="12857" y="18742"/>
                    <a:pt x="7714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8530637" y="4225173"/>
              <a:ext cx="139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8530637" y="4326773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9241837" y="4081224"/>
              <a:ext cx="160978" cy="605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1458" fill="norm" stroke="1" extrusionOk="0">
                  <a:moveTo>
                    <a:pt x="5742" y="8701"/>
                  </a:moveTo>
                  <a:cubicBezTo>
                    <a:pt x="5468" y="10351"/>
                    <a:pt x="5195" y="12001"/>
                    <a:pt x="5605" y="13989"/>
                  </a:cubicBezTo>
                  <a:cubicBezTo>
                    <a:pt x="6015" y="15976"/>
                    <a:pt x="7109" y="18301"/>
                    <a:pt x="7519" y="19689"/>
                  </a:cubicBezTo>
                  <a:cubicBezTo>
                    <a:pt x="7929" y="21076"/>
                    <a:pt x="7656" y="21526"/>
                    <a:pt x="7246" y="21451"/>
                  </a:cubicBezTo>
                  <a:cubicBezTo>
                    <a:pt x="6835" y="21376"/>
                    <a:pt x="6289" y="20776"/>
                    <a:pt x="5605" y="19276"/>
                  </a:cubicBezTo>
                  <a:cubicBezTo>
                    <a:pt x="4922" y="17776"/>
                    <a:pt x="4101" y="15376"/>
                    <a:pt x="3554" y="12676"/>
                  </a:cubicBezTo>
                  <a:cubicBezTo>
                    <a:pt x="3008" y="9976"/>
                    <a:pt x="2734" y="6976"/>
                    <a:pt x="2597" y="5026"/>
                  </a:cubicBezTo>
                  <a:cubicBezTo>
                    <a:pt x="2461" y="3076"/>
                    <a:pt x="2461" y="2176"/>
                    <a:pt x="2871" y="1501"/>
                  </a:cubicBezTo>
                  <a:cubicBezTo>
                    <a:pt x="3281" y="826"/>
                    <a:pt x="4101" y="376"/>
                    <a:pt x="5332" y="151"/>
                  </a:cubicBezTo>
                  <a:cubicBezTo>
                    <a:pt x="6562" y="-74"/>
                    <a:pt x="8203" y="-74"/>
                    <a:pt x="10800" y="339"/>
                  </a:cubicBezTo>
                  <a:cubicBezTo>
                    <a:pt x="13397" y="751"/>
                    <a:pt x="16952" y="1576"/>
                    <a:pt x="19003" y="2551"/>
                  </a:cubicBezTo>
                  <a:cubicBezTo>
                    <a:pt x="21053" y="3526"/>
                    <a:pt x="21600" y="4651"/>
                    <a:pt x="19276" y="5626"/>
                  </a:cubicBezTo>
                  <a:cubicBezTo>
                    <a:pt x="16952" y="6601"/>
                    <a:pt x="11757" y="7426"/>
                    <a:pt x="8066" y="7839"/>
                  </a:cubicBezTo>
                  <a:cubicBezTo>
                    <a:pt x="4375" y="8251"/>
                    <a:pt x="2187" y="8251"/>
                    <a:pt x="0" y="8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9572037" y="4256923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9997487" y="4002923"/>
              <a:ext cx="63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9921287" y="4307723"/>
              <a:ext cx="304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00" y="14400"/>
                    <a:pt x="10200" y="7200"/>
                    <a:pt x="13800" y="3600"/>
                  </a:cubicBezTo>
                  <a:cubicBezTo>
                    <a:pt x="17400" y="0"/>
                    <a:pt x="195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10054637" y="4482078"/>
              <a:ext cx="147768" cy="40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420" fill="norm" stroke="1" extrusionOk="0">
                  <a:moveTo>
                    <a:pt x="0" y="6827"/>
                  </a:moveTo>
                  <a:cubicBezTo>
                    <a:pt x="304" y="9928"/>
                    <a:pt x="608" y="13030"/>
                    <a:pt x="913" y="15134"/>
                  </a:cubicBezTo>
                  <a:cubicBezTo>
                    <a:pt x="1217" y="17239"/>
                    <a:pt x="1521" y="18347"/>
                    <a:pt x="1673" y="19344"/>
                  </a:cubicBezTo>
                  <a:cubicBezTo>
                    <a:pt x="1825" y="20341"/>
                    <a:pt x="1825" y="21227"/>
                    <a:pt x="1825" y="21393"/>
                  </a:cubicBezTo>
                  <a:cubicBezTo>
                    <a:pt x="1825" y="21559"/>
                    <a:pt x="1825" y="21005"/>
                    <a:pt x="2130" y="18845"/>
                  </a:cubicBezTo>
                  <a:cubicBezTo>
                    <a:pt x="2434" y="16685"/>
                    <a:pt x="3042" y="12919"/>
                    <a:pt x="4107" y="9707"/>
                  </a:cubicBezTo>
                  <a:cubicBezTo>
                    <a:pt x="5172" y="6494"/>
                    <a:pt x="6693" y="3836"/>
                    <a:pt x="8062" y="2341"/>
                  </a:cubicBezTo>
                  <a:cubicBezTo>
                    <a:pt x="9431" y="845"/>
                    <a:pt x="10648" y="513"/>
                    <a:pt x="12017" y="291"/>
                  </a:cubicBezTo>
                  <a:cubicBezTo>
                    <a:pt x="13386" y="70"/>
                    <a:pt x="14907" y="-41"/>
                    <a:pt x="16428" y="14"/>
                  </a:cubicBezTo>
                  <a:cubicBezTo>
                    <a:pt x="17949" y="70"/>
                    <a:pt x="19470" y="291"/>
                    <a:pt x="20383" y="734"/>
                  </a:cubicBezTo>
                  <a:cubicBezTo>
                    <a:pt x="21296" y="1177"/>
                    <a:pt x="21600" y="1842"/>
                    <a:pt x="20687" y="2950"/>
                  </a:cubicBezTo>
                  <a:cubicBezTo>
                    <a:pt x="19775" y="4057"/>
                    <a:pt x="17645" y="5608"/>
                    <a:pt x="15515" y="6605"/>
                  </a:cubicBezTo>
                  <a:cubicBezTo>
                    <a:pt x="13386" y="7602"/>
                    <a:pt x="11256" y="8045"/>
                    <a:pt x="9583" y="8101"/>
                  </a:cubicBezTo>
                  <a:cubicBezTo>
                    <a:pt x="7910" y="8156"/>
                    <a:pt x="6693" y="7824"/>
                    <a:pt x="5476" y="7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10626137" y="4201474"/>
              <a:ext cx="13970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5564" y="3953"/>
                    <a:pt x="11127" y="-1447"/>
                    <a:pt x="14727" y="353"/>
                  </a:cubicBezTo>
                  <a:cubicBezTo>
                    <a:pt x="18327" y="2153"/>
                    <a:pt x="19964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10632487" y="4320423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11045237" y="4047373"/>
              <a:ext cx="4234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365"/>
                    <a:pt x="21600" y="10729"/>
                    <a:pt x="21600" y="14329"/>
                  </a:cubicBezTo>
                  <a:cubicBezTo>
                    <a:pt x="21600" y="17929"/>
                    <a:pt x="10800" y="197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861538" y="5279273"/>
              <a:ext cx="90851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600" fill="norm" stroke="1" extrusionOk="0">
                  <a:moveTo>
                    <a:pt x="26" y="7005"/>
                  </a:moveTo>
                  <a:cubicBezTo>
                    <a:pt x="11" y="6227"/>
                    <a:pt x="-4" y="5449"/>
                    <a:pt x="1" y="5059"/>
                  </a:cubicBezTo>
                  <a:cubicBezTo>
                    <a:pt x="6" y="4670"/>
                    <a:pt x="31" y="4670"/>
                    <a:pt x="122" y="5059"/>
                  </a:cubicBezTo>
                  <a:cubicBezTo>
                    <a:pt x="212" y="5449"/>
                    <a:pt x="368" y="6227"/>
                    <a:pt x="539" y="6616"/>
                  </a:cubicBezTo>
                  <a:cubicBezTo>
                    <a:pt x="710" y="7005"/>
                    <a:pt x="897" y="7005"/>
                    <a:pt x="1088" y="7005"/>
                  </a:cubicBezTo>
                  <a:cubicBezTo>
                    <a:pt x="1279" y="7005"/>
                    <a:pt x="1475" y="7005"/>
                    <a:pt x="1659" y="7103"/>
                  </a:cubicBezTo>
                  <a:cubicBezTo>
                    <a:pt x="1843" y="7200"/>
                    <a:pt x="2014" y="7395"/>
                    <a:pt x="2210" y="7492"/>
                  </a:cubicBezTo>
                  <a:cubicBezTo>
                    <a:pt x="2406" y="7589"/>
                    <a:pt x="2627" y="7589"/>
                    <a:pt x="2816" y="7589"/>
                  </a:cubicBezTo>
                  <a:cubicBezTo>
                    <a:pt x="3005" y="7589"/>
                    <a:pt x="3161" y="7589"/>
                    <a:pt x="3332" y="7492"/>
                  </a:cubicBezTo>
                  <a:cubicBezTo>
                    <a:pt x="3503" y="7395"/>
                    <a:pt x="3689" y="7200"/>
                    <a:pt x="3878" y="7005"/>
                  </a:cubicBezTo>
                  <a:cubicBezTo>
                    <a:pt x="4066" y="6811"/>
                    <a:pt x="4258" y="6616"/>
                    <a:pt x="4459" y="6422"/>
                  </a:cubicBezTo>
                  <a:cubicBezTo>
                    <a:pt x="4660" y="6227"/>
                    <a:pt x="4871" y="6032"/>
                    <a:pt x="5095" y="5838"/>
                  </a:cubicBezTo>
                  <a:cubicBezTo>
                    <a:pt x="5319" y="5643"/>
                    <a:pt x="5556" y="5449"/>
                    <a:pt x="5729" y="5254"/>
                  </a:cubicBezTo>
                  <a:cubicBezTo>
                    <a:pt x="5903" y="5059"/>
                    <a:pt x="6014" y="4865"/>
                    <a:pt x="6142" y="4670"/>
                  </a:cubicBezTo>
                  <a:cubicBezTo>
                    <a:pt x="6270" y="4476"/>
                    <a:pt x="6416" y="4281"/>
                    <a:pt x="6544" y="4086"/>
                  </a:cubicBezTo>
                  <a:cubicBezTo>
                    <a:pt x="6673" y="3892"/>
                    <a:pt x="6783" y="3697"/>
                    <a:pt x="6909" y="3503"/>
                  </a:cubicBezTo>
                  <a:cubicBezTo>
                    <a:pt x="7035" y="3308"/>
                    <a:pt x="7176" y="3114"/>
                    <a:pt x="7327" y="2919"/>
                  </a:cubicBezTo>
                  <a:cubicBezTo>
                    <a:pt x="7478" y="2724"/>
                    <a:pt x="7639" y="2530"/>
                    <a:pt x="7792" y="2335"/>
                  </a:cubicBezTo>
                  <a:cubicBezTo>
                    <a:pt x="7946" y="2141"/>
                    <a:pt x="8092" y="1946"/>
                    <a:pt x="8235" y="1849"/>
                  </a:cubicBezTo>
                  <a:cubicBezTo>
                    <a:pt x="8378" y="1751"/>
                    <a:pt x="8519" y="1751"/>
                    <a:pt x="8670" y="1654"/>
                  </a:cubicBezTo>
                  <a:cubicBezTo>
                    <a:pt x="8821" y="1557"/>
                    <a:pt x="8982" y="1362"/>
                    <a:pt x="9143" y="1168"/>
                  </a:cubicBezTo>
                  <a:cubicBezTo>
                    <a:pt x="9304" y="973"/>
                    <a:pt x="9465" y="778"/>
                    <a:pt x="9629" y="681"/>
                  </a:cubicBezTo>
                  <a:cubicBezTo>
                    <a:pt x="9792" y="584"/>
                    <a:pt x="9958" y="584"/>
                    <a:pt x="10117" y="486"/>
                  </a:cubicBezTo>
                  <a:cubicBezTo>
                    <a:pt x="10275" y="389"/>
                    <a:pt x="10426" y="195"/>
                    <a:pt x="10592" y="97"/>
                  </a:cubicBezTo>
                  <a:cubicBezTo>
                    <a:pt x="10758" y="0"/>
                    <a:pt x="10939" y="0"/>
                    <a:pt x="11115" y="0"/>
                  </a:cubicBezTo>
                  <a:cubicBezTo>
                    <a:pt x="11292" y="0"/>
                    <a:pt x="11463" y="0"/>
                    <a:pt x="11636" y="0"/>
                  </a:cubicBezTo>
                  <a:cubicBezTo>
                    <a:pt x="11810" y="0"/>
                    <a:pt x="11986" y="0"/>
                    <a:pt x="12154" y="0"/>
                  </a:cubicBezTo>
                  <a:cubicBezTo>
                    <a:pt x="12323" y="0"/>
                    <a:pt x="12484" y="0"/>
                    <a:pt x="12660" y="0"/>
                  </a:cubicBezTo>
                  <a:cubicBezTo>
                    <a:pt x="12836" y="0"/>
                    <a:pt x="13027" y="0"/>
                    <a:pt x="13214" y="0"/>
                  </a:cubicBezTo>
                  <a:cubicBezTo>
                    <a:pt x="13400" y="0"/>
                    <a:pt x="13581" y="0"/>
                    <a:pt x="13762" y="97"/>
                  </a:cubicBezTo>
                  <a:cubicBezTo>
                    <a:pt x="13943" y="195"/>
                    <a:pt x="14124" y="389"/>
                    <a:pt x="14396" y="681"/>
                  </a:cubicBezTo>
                  <a:cubicBezTo>
                    <a:pt x="14668" y="973"/>
                    <a:pt x="15030" y="1362"/>
                    <a:pt x="15302" y="1654"/>
                  </a:cubicBezTo>
                  <a:cubicBezTo>
                    <a:pt x="15573" y="1946"/>
                    <a:pt x="15754" y="2141"/>
                    <a:pt x="15936" y="2432"/>
                  </a:cubicBezTo>
                  <a:cubicBezTo>
                    <a:pt x="16117" y="2724"/>
                    <a:pt x="16298" y="3114"/>
                    <a:pt x="16474" y="3503"/>
                  </a:cubicBezTo>
                  <a:cubicBezTo>
                    <a:pt x="16650" y="3892"/>
                    <a:pt x="16821" y="4281"/>
                    <a:pt x="17088" y="4962"/>
                  </a:cubicBezTo>
                  <a:cubicBezTo>
                    <a:pt x="17354" y="5643"/>
                    <a:pt x="17717" y="6616"/>
                    <a:pt x="17988" y="7395"/>
                  </a:cubicBezTo>
                  <a:cubicBezTo>
                    <a:pt x="18260" y="8173"/>
                    <a:pt x="18441" y="8757"/>
                    <a:pt x="18703" y="9632"/>
                  </a:cubicBezTo>
                  <a:cubicBezTo>
                    <a:pt x="18965" y="10508"/>
                    <a:pt x="19307" y="11676"/>
                    <a:pt x="19563" y="12649"/>
                  </a:cubicBezTo>
                  <a:cubicBezTo>
                    <a:pt x="19820" y="13622"/>
                    <a:pt x="19991" y="14400"/>
                    <a:pt x="20160" y="15178"/>
                  </a:cubicBezTo>
                  <a:cubicBezTo>
                    <a:pt x="20328" y="15957"/>
                    <a:pt x="20494" y="16735"/>
                    <a:pt x="20733" y="17805"/>
                  </a:cubicBezTo>
                  <a:cubicBezTo>
                    <a:pt x="20972" y="18876"/>
                    <a:pt x="21284" y="20238"/>
                    <a:pt x="215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746910" y="6057954"/>
              <a:ext cx="309778" cy="475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60" fill="norm" stroke="1" extrusionOk="0">
                  <a:moveTo>
                    <a:pt x="21505" y="967"/>
                  </a:moveTo>
                  <a:cubicBezTo>
                    <a:pt x="21064" y="585"/>
                    <a:pt x="20623" y="203"/>
                    <a:pt x="19227" y="59"/>
                  </a:cubicBezTo>
                  <a:cubicBezTo>
                    <a:pt x="17832" y="-84"/>
                    <a:pt x="15481" y="12"/>
                    <a:pt x="13423" y="585"/>
                  </a:cubicBezTo>
                  <a:cubicBezTo>
                    <a:pt x="11366" y="1158"/>
                    <a:pt x="9603" y="2210"/>
                    <a:pt x="7913" y="3739"/>
                  </a:cubicBezTo>
                  <a:cubicBezTo>
                    <a:pt x="6223" y="5268"/>
                    <a:pt x="4607" y="7275"/>
                    <a:pt x="3285" y="9856"/>
                  </a:cubicBezTo>
                  <a:cubicBezTo>
                    <a:pt x="1962" y="12436"/>
                    <a:pt x="934" y="15590"/>
                    <a:pt x="419" y="17502"/>
                  </a:cubicBezTo>
                  <a:cubicBezTo>
                    <a:pt x="-95" y="19413"/>
                    <a:pt x="-95" y="20082"/>
                    <a:pt x="199" y="20560"/>
                  </a:cubicBezTo>
                  <a:cubicBezTo>
                    <a:pt x="493" y="21038"/>
                    <a:pt x="1081" y="21325"/>
                    <a:pt x="3138" y="21420"/>
                  </a:cubicBezTo>
                  <a:cubicBezTo>
                    <a:pt x="5195" y="21516"/>
                    <a:pt x="8721" y="21420"/>
                    <a:pt x="12248" y="21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821737" y="6346073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0" y="16457"/>
                    <a:pt x="6000" y="11314"/>
                    <a:pt x="9600" y="7714"/>
                  </a:cubicBezTo>
                  <a:cubicBezTo>
                    <a:pt x="13200" y="4114"/>
                    <a:pt x="174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1138154" y="5988532"/>
              <a:ext cx="401134" cy="566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93" fill="norm" stroke="1" extrusionOk="0">
                  <a:moveTo>
                    <a:pt x="21432" y="1278"/>
                  </a:moveTo>
                  <a:cubicBezTo>
                    <a:pt x="21319" y="877"/>
                    <a:pt x="21206" y="475"/>
                    <a:pt x="20867" y="234"/>
                  </a:cubicBezTo>
                  <a:cubicBezTo>
                    <a:pt x="20527" y="-7"/>
                    <a:pt x="19962" y="-87"/>
                    <a:pt x="18266" y="114"/>
                  </a:cubicBezTo>
                  <a:cubicBezTo>
                    <a:pt x="16569" y="314"/>
                    <a:pt x="13742" y="796"/>
                    <a:pt x="11537" y="1559"/>
                  </a:cubicBezTo>
                  <a:cubicBezTo>
                    <a:pt x="9331" y="2322"/>
                    <a:pt x="7748" y="3366"/>
                    <a:pt x="6900" y="4691"/>
                  </a:cubicBezTo>
                  <a:cubicBezTo>
                    <a:pt x="6052" y="6016"/>
                    <a:pt x="5939" y="7622"/>
                    <a:pt x="5430" y="9348"/>
                  </a:cubicBezTo>
                  <a:cubicBezTo>
                    <a:pt x="4921" y="11074"/>
                    <a:pt x="4016" y="12921"/>
                    <a:pt x="2998" y="14728"/>
                  </a:cubicBezTo>
                  <a:cubicBezTo>
                    <a:pt x="1981" y="16535"/>
                    <a:pt x="850" y="18301"/>
                    <a:pt x="341" y="19425"/>
                  </a:cubicBezTo>
                  <a:cubicBezTo>
                    <a:pt x="-168" y="20549"/>
                    <a:pt x="-55" y="21031"/>
                    <a:pt x="341" y="21272"/>
                  </a:cubicBezTo>
                  <a:cubicBezTo>
                    <a:pt x="737" y="21513"/>
                    <a:pt x="1415" y="21513"/>
                    <a:pt x="2546" y="21473"/>
                  </a:cubicBezTo>
                  <a:cubicBezTo>
                    <a:pt x="3677" y="21433"/>
                    <a:pt x="5260" y="21352"/>
                    <a:pt x="6844" y="21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1532937" y="6168273"/>
              <a:ext cx="2159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88" y="2671"/>
                    <a:pt x="6776" y="5342"/>
                    <a:pt x="10059" y="8594"/>
                  </a:cubicBezTo>
                  <a:cubicBezTo>
                    <a:pt x="13341" y="11845"/>
                    <a:pt x="16518" y="15677"/>
                    <a:pt x="18424" y="17942"/>
                  </a:cubicBezTo>
                  <a:cubicBezTo>
                    <a:pt x="20329" y="20206"/>
                    <a:pt x="20965" y="209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1621837" y="6212723"/>
              <a:ext cx="1651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92" y="3200"/>
                    <a:pt x="12185" y="6400"/>
                    <a:pt x="8585" y="10000"/>
                  </a:cubicBezTo>
                  <a:cubicBezTo>
                    <a:pt x="4985" y="13600"/>
                    <a:pt x="2492" y="17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1818687" y="5997401"/>
              <a:ext cx="270164" cy="580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55" fill="norm" stroke="1" extrusionOk="0">
                  <a:moveTo>
                    <a:pt x="0" y="1857"/>
                  </a:moveTo>
                  <a:cubicBezTo>
                    <a:pt x="3206" y="1231"/>
                    <a:pt x="6412" y="605"/>
                    <a:pt x="9112" y="292"/>
                  </a:cubicBezTo>
                  <a:cubicBezTo>
                    <a:pt x="11812" y="-21"/>
                    <a:pt x="14006" y="-21"/>
                    <a:pt x="15525" y="18"/>
                  </a:cubicBezTo>
                  <a:cubicBezTo>
                    <a:pt x="17044" y="57"/>
                    <a:pt x="17887" y="136"/>
                    <a:pt x="18647" y="331"/>
                  </a:cubicBezTo>
                  <a:cubicBezTo>
                    <a:pt x="19406" y="527"/>
                    <a:pt x="20081" y="840"/>
                    <a:pt x="20588" y="1818"/>
                  </a:cubicBezTo>
                  <a:cubicBezTo>
                    <a:pt x="21094" y="2796"/>
                    <a:pt x="21431" y="4440"/>
                    <a:pt x="21516" y="6631"/>
                  </a:cubicBezTo>
                  <a:cubicBezTo>
                    <a:pt x="21600" y="8822"/>
                    <a:pt x="21431" y="11562"/>
                    <a:pt x="21347" y="13870"/>
                  </a:cubicBezTo>
                  <a:cubicBezTo>
                    <a:pt x="21262" y="16179"/>
                    <a:pt x="21262" y="18057"/>
                    <a:pt x="21178" y="19192"/>
                  </a:cubicBezTo>
                  <a:cubicBezTo>
                    <a:pt x="21094" y="20327"/>
                    <a:pt x="20925" y="20718"/>
                    <a:pt x="19912" y="21031"/>
                  </a:cubicBezTo>
                  <a:cubicBezTo>
                    <a:pt x="18900" y="21344"/>
                    <a:pt x="17044" y="21579"/>
                    <a:pt x="15609" y="21383"/>
                  </a:cubicBezTo>
                  <a:cubicBezTo>
                    <a:pt x="14175" y="21188"/>
                    <a:pt x="13162" y="20562"/>
                    <a:pt x="12150" y="19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